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20104100" cy="11309350"/>
  <p:notesSz cx="20104100" cy="113093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50D10F-24C7-2B69-8DD8-1B8B877904E7}" name="Gemma Quickfall" initials="GQ" userId="S::gemma.quickfall@wearefutures.com::3b7c315b-640a-4151-bbe9-7f47f03cb3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209"/>
    <a:srgbClr val="260537"/>
    <a:srgbClr val="20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BA41BF-5403-4639-B8E5-AAF28B199494}" v="10" dt="2022-03-24T09:56:58.58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811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99BB6-8F7E-4E86-8ACF-DAFD73976A30}" type="datetimeFigureOut">
              <a:rPr lang="en-GB" smtClean="0"/>
              <a:t>21/04/2022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4C351E-F6BB-4001-BCB8-C4561D5751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083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C351E-F6BB-4001-BCB8-C4561D575197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47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4C351E-F6BB-4001-BCB8-C4561D575197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97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827" y="0"/>
            <a:ext cx="4509271" cy="345982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496909" y="551558"/>
            <a:ext cx="51435" cy="73025"/>
          </a:xfrm>
          <a:custGeom>
            <a:avLst/>
            <a:gdLst/>
            <a:ahLst/>
            <a:cxnLst/>
            <a:rect l="l" t="t" r="r" b="b"/>
            <a:pathLst>
              <a:path w="51434" h="73025">
                <a:moveTo>
                  <a:pt x="0" y="0"/>
                </a:moveTo>
                <a:lnTo>
                  <a:pt x="10647" y="47416"/>
                </a:lnTo>
                <a:lnTo>
                  <a:pt x="43005" y="73027"/>
                </a:lnTo>
                <a:lnTo>
                  <a:pt x="50919" y="72657"/>
                </a:lnTo>
                <a:lnTo>
                  <a:pt x="35302" y="62603"/>
                </a:lnTo>
                <a:lnTo>
                  <a:pt x="23351" y="48100"/>
                </a:lnTo>
                <a:lnTo>
                  <a:pt x="12454" y="27711"/>
                </a:lnTo>
                <a:lnTo>
                  <a:pt x="0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691027"/>
            <a:ext cx="8947987" cy="67410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118BD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118BD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2910" y="816718"/>
            <a:ext cx="17798279" cy="104695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118BD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9735" y="613942"/>
            <a:ext cx="1804628" cy="13995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118BD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55672" y="3900077"/>
            <a:ext cx="17192755" cy="358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hyperlink" Target="https://bpes.bp.com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emf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02.png"/><Relationship Id="rId18" Type="http://schemas.openxmlformats.org/officeDocument/2006/relationships/slide" Target="slide12.xml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00.png"/><Relationship Id="rId17" Type="http://schemas.openxmlformats.org/officeDocument/2006/relationships/slide" Target="slide11.xml"/><Relationship Id="rId2" Type="http://schemas.openxmlformats.org/officeDocument/2006/relationships/image" Target="../media/image141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49.png"/><Relationship Id="rId5" Type="http://schemas.openxmlformats.org/officeDocument/2006/relationships/image" Target="../media/image144.png"/><Relationship Id="rId15" Type="http://schemas.openxmlformats.org/officeDocument/2006/relationships/image" Target="../media/image104.png"/><Relationship Id="rId10" Type="http://schemas.openxmlformats.org/officeDocument/2006/relationships/image" Target="../media/image86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slide" Target="slide10.xml"/><Relationship Id="rId18" Type="http://schemas.openxmlformats.org/officeDocument/2006/relationships/slide" Target="slide11.xml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06.png"/><Relationship Id="rId17" Type="http://schemas.openxmlformats.org/officeDocument/2006/relationships/image" Target="../media/image104.png"/><Relationship Id="rId2" Type="http://schemas.openxmlformats.org/officeDocument/2006/relationships/image" Target="../media/image14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86.png"/><Relationship Id="rId5" Type="http://schemas.openxmlformats.org/officeDocument/2006/relationships/image" Target="../media/image144.png"/><Relationship Id="rId15" Type="http://schemas.openxmlformats.org/officeDocument/2006/relationships/image" Target="../media/image102.png"/><Relationship Id="rId10" Type="http://schemas.openxmlformats.org/officeDocument/2006/relationships/image" Target="../media/image148.png"/><Relationship Id="rId19" Type="http://schemas.openxmlformats.org/officeDocument/2006/relationships/slide" Target="slide12.xml"/><Relationship Id="rId4" Type="http://schemas.openxmlformats.org/officeDocument/2006/relationships/image" Target="../media/image143.png"/><Relationship Id="rId9" Type="http://schemas.openxmlformats.org/officeDocument/2006/relationships/image" Target="../media/image147.png"/><Relationship Id="rId1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15.png"/><Relationship Id="rId18" Type="http://schemas.openxmlformats.org/officeDocument/2006/relationships/image" Target="../media/image162.png"/><Relationship Id="rId3" Type="http://schemas.openxmlformats.org/officeDocument/2006/relationships/image" Target="../media/image132.png"/><Relationship Id="rId21" Type="http://schemas.openxmlformats.org/officeDocument/2006/relationships/slide" Target="slide10.xml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17" Type="http://schemas.openxmlformats.org/officeDocument/2006/relationships/hyperlink" Target="https://www.metlink.org/experiment/pine-cone-weather-station/" TargetMode="External"/><Relationship Id="rId2" Type="http://schemas.openxmlformats.org/officeDocument/2006/relationships/image" Target="../media/image150.png"/><Relationship Id="rId16" Type="http://schemas.openxmlformats.org/officeDocument/2006/relationships/image" Target="../media/image138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1.png"/><Relationship Id="rId10" Type="http://schemas.openxmlformats.org/officeDocument/2006/relationships/image" Target="../media/image157.png"/><Relationship Id="rId19" Type="http://schemas.openxmlformats.org/officeDocument/2006/relationships/image" Target="../media/image109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Relationship Id="rId14" Type="http://schemas.openxmlformats.org/officeDocument/2006/relationships/image" Target="../media/image160.png"/><Relationship Id="rId22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02.png"/><Relationship Id="rId18" Type="http://schemas.openxmlformats.org/officeDocument/2006/relationships/slide" Target="slide3.xml"/><Relationship Id="rId3" Type="http://schemas.openxmlformats.org/officeDocument/2006/relationships/image" Target="../media/image164.png"/><Relationship Id="rId7" Type="http://schemas.openxmlformats.org/officeDocument/2006/relationships/image" Target="../media/image167.png"/><Relationship Id="rId12" Type="http://schemas.openxmlformats.org/officeDocument/2006/relationships/image" Target="../media/image171.png"/><Relationship Id="rId17" Type="http://schemas.openxmlformats.org/officeDocument/2006/relationships/slide" Target="slide15.xml"/><Relationship Id="rId2" Type="http://schemas.openxmlformats.org/officeDocument/2006/relationships/image" Target="../media/image163.png"/><Relationship Id="rId16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0.png"/><Relationship Id="rId5" Type="http://schemas.openxmlformats.org/officeDocument/2006/relationships/image" Target="../media/image86.png"/><Relationship Id="rId15" Type="http://schemas.openxmlformats.org/officeDocument/2006/relationships/image" Target="../media/image104.png"/><Relationship Id="rId10" Type="http://schemas.openxmlformats.org/officeDocument/2006/relationships/image" Target="../media/image100.png"/><Relationship Id="rId4" Type="http://schemas.openxmlformats.org/officeDocument/2006/relationships/image" Target="../media/image165.png"/><Relationship Id="rId9" Type="http://schemas.openxmlformats.org/officeDocument/2006/relationships/image" Target="../media/image169.png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slide" Target="slide13.xml"/><Relationship Id="rId18" Type="http://schemas.openxmlformats.org/officeDocument/2006/relationships/slide" Target="slide14.xml"/><Relationship Id="rId3" Type="http://schemas.openxmlformats.org/officeDocument/2006/relationships/image" Target="../media/image169.png"/><Relationship Id="rId7" Type="http://schemas.openxmlformats.org/officeDocument/2006/relationships/image" Target="../media/image163.png"/><Relationship Id="rId12" Type="http://schemas.openxmlformats.org/officeDocument/2006/relationships/image" Target="../media/image106.png"/><Relationship Id="rId17" Type="http://schemas.openxmlformats.org/officeDocument/2006/relationships/image" Target="../media/image104.png"/><Relationship Id="rId2" Type="http://schemas.openxmlformats.org/officeDocument/2006/relationships/image" Target="../media/image168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1.png"/><Relationship Id="rId5" Type="http://schemas.openxmlformats.org/officeDocument/2006/relationships/image" Target="../media/image167.png"/><Relationship Id="rId15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slide" Target="slide15.xml"/><Relationship Id="rId4" Type="http://schemas.openxmlformats.org/officeDocument/2006/relationships/image" Target="../media/image166.png"/><Relationship Id="rId9" Type="http://schemas.openxmlformats.org/officeDocument/2006/relationships/image" Target="../media/image165.png"/><Relationship Id="rId14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0.png"/><Relationship Id="rId18" Type="http://schemas.openxmlformats.org/officeDocument/2006/relationships/image" Target="../media/image109.png"/><Relationship Id="rId3" Type="http://schemas.openxmlformats.org/officeDocument/2006/relationships/image" Target="../media/image172.png"/><Relationship Id="rId21" Type="http://schemas.openxmlformats.org/officeDocument/2006/relationships/hyperlink" Target="https://bpes.bp.com/super-scientists-charles-macintosh-primary" TargetMode="External"/><Relationship Id="rId7" Type="http://schemas.openxmlformats.org/officeDocument/2006/relationships/image" Target="../media/image176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image" Target="../media/image132.png"/><Relationship Id="rId16" Type="http://schemas.openxmlformats.org/officeDocument/2006/relationships/image" Target="../media/image183.png"/><Relationship Id="rId20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11" Type="http://schemas.openxmlformats.org/officeDocument/2006/relationships/image" Target="../media/image161.png"/><Relationship Id="rId5" Type="http://schemas.openxmlformats.org/officeDocument/2006/relationships/image" Target="../media/image174.png"/><Relationship Id="rId15" Type="http://schemas.openxmlformats.org/officeDocument/2006/relationships/image" Target="../media/image182.png"/><Relationship Id="rId10" Type="http://schemas.openxmlformats.org/officeDocument/2006/relationships/image" Target="../media/image178.png"/><Relationship Id="rId19" Type="http://schemas.openxmlformats.org/officeDocument/2006/relationships/image" Target="../media/image100.png"/><Relationship Id="rId4" Type="http://schemas.openxmlformats.org/officeDocument/2006/relationships/image" Target="../media/image173.png"/><Relationship Id="rId9" Type="http://schemas.openxmlformats.org/officeDocument/2006/relationships/image" Target="../media/image115.png"/><Relationship Id="rId14" Type="http://schemas.openxmlformats.org/officeDocument/2006/relationships/image" Target="../media/image181.png"/><Relationship Id="rId22" Type="http://schemas.openxmlformats.org/officeDocument/2006/relationships/hyperlink" Target="https://www.bbc.co.uk/news/science-environment-25004942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00.png"/><Relationship Id="rId18" Type="http://schemas.openxmlformats.org/officeDocument/2006/relationships/slide" Target="slide17.xml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4.png"/><Relationship Id="rId17" Type="http://schemas.openxmlformats.org/officeDocument/2006/relationships/image" Target="../media/image104.png"/><Relationship Id="rId2" Type="http://schemas.openxmlformats.org/officeDocument/2006/relationships/image" Target="../media/image185.png"/><Relationship Id="rId16" Type="http://schemas.openxmlformats.org/officeDocument/2006/relationships/image" Target="../media/image10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image" Target="../media/image193.png"/><Relationship Id="rId5" Type="http://schemas.openxmlformats.org/officeDocument/2006/relationships/image" Target="../media/image188.png"/><Relationship Id="rId15" Type="http://schemas.openxmlformats.org/officeDocument/2006/relationships/image" Target="../media/image102.png"/><Relationship Id="rId10" Type="http://schemas.openxmlformats.org/officeDocument/2006/relationships/image" Target="../media/image86.png"/><Relationship Id="rId19" Type="http://schemas.openxmlformats.org/officeDocument/2006/relationships/slide" Target="slide18.xml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86.png"/><Relationship Id="rId18" Type="http://schemas.openxmlformats.org/officeDocument/2006/relationships/image" Target="../media/image103.png"/><Relationship Id="rId3" Type="http://schemas.openxmlformats.org/officeDocument/2006/relationships/image" Target="../media/image187.png"/><Relationship Id="rId21" Type="http://schemas.openxmlformats.org/officeDocument/2006/relationships/slide" Target="slide18.xml"/><Relationship Id="rId7" Type="http://schemas.openxmlformats.org/officeDocument/2006/relationships/image" Target="../media/image191.png"/><Relationship Id="rId12" Type="http://schemas.openxmlformats.org/officeDocument/2006/relationships/image" Target="../media/image192.png"/><Relationship Id="rId17" Type="http://schemas.openxmlformats.org/officeDocument/2006/relationships/image" Target="../media/image102.png"/><Relationship Id="rId2" Type="http://schemas.openxmlformats.org/officeDocument/2006/relationships/image" Target="../media/image185.png"/><Relationship Id="rId16" Type="http://schemas.openxmlformats.org/officeDocument/2006/relationships/image" Target="../media/image100.png"/><Relationship Id="rId20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6.png"/><Relationship Id="rId5" Type="http://schemas.openxmlformats.org/officeDocument/2006/relationships/image" Target="../media/image189.png"/><Relationship Id="rId15" Type="http://schemas.openxmlformats.org/officeDocument/2006/relationships/slide" Target="slide16.xml"/><Relationship Id="rId10" Type="http://schemas.openxmlformats.org/officeDocument/2006/relationships/image" Target="../media/image195.png"/><Relationship Id="rId19" Type="http://schemas.openxmlformats.org/officeDocument/2006/relationships/image" Target="../media/image10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hyperlink" Target="https://www.youtube.com/watch?v=rpM7dv55HMA" TargetMode="External"/><Relationship Id="rId3" Type="http://schemas.openxmlformats.org/officeDocument/2006/relationships/image" Target="../media/image197.png"/><Relationship Id="rId7" Type="http://schemas.openxmlformats.org/officeDocument/2006/relationships/image" Target="../media/image138.png"/><Relationship Id="rId12" Type="http://schemas.openxmlformats.org/officeDocument/2006/relationships/hyperlink" Target="https://www.rspb.org.uk/birds-and-wildlife/wildlife-guides/identify-a-bird/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slide" Target="slide16.xml"/><Relationship Id="rId5" Type="http://schemas.openxmlformats.org/officeDocument/2006/relationships/image" Target="../media/image198.png"/><Relationship Id="rId10" Type="http://schemas.openxmlformats.org/officeDocument/2006/relationships/image" Target="../media/image100.png"/><Relationship Id="rId4" Type="http://schemas.openxmlformats.org/officeDocument/2006/relationships/image" Target="../media/image115.png"/><Relationship Id="rId9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slide" Target="slide20.xml"/><Relationship Id="rId3" Type="http://schemas.openxmlformats.org/officeDocument/2006/relationships/image" Target="../media/image201.png"/><Relationship Id="rId7" Type="http://schemas.openxmlformats.org/officeDocument/2006/relationships/image" Target="../media/image204.png"/><Relationship Id="rId12" Type="http://schemas.openxmlformats.org/officeDocument/2006/relationships/image" Target="../media/image104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png"/><Relationship Id="rId11" Type="http://schemas.openxmlformats.org/officeDocument/2006/relationships/image" Target="../media/image103.png"/><Relationship Id="rId5" Type="http://schemas.openxmlformats.org/officeDocument/2006/relationships/image" Target="../media/image86.png"/><Relationship Id="rId15" Type="http://schemas.openxmlformats.org/officeDocument/2006/relationships/slide" Target="slide3.xml"/><Relationship Id="rId10" Type="http://schemas.openxmlformats.org/officeDocument/2006/relationships/image" Target="../media/image102.png"/><Relationship Id="rId4" Type="http://schemas.openxmlformats.org/officeDocument/2006/relationships/image" Target="../media/image202.png"/><Relationship Id="rId9" Type="http://schemas.openxmlformats.org/officeDocument/2006/relationships/image" Target="../media/image205.pn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3.png"/><Relationship Id="rId3" Type="http://schemas.openxmlformats.org/officeDocument/2006/relationships/image" Target="../media/image201.png"/><Relationship Id="rId7" Type="http://schemas.openxmlformats.org/officeDocument/2006/relationships/image" Target="../media/image204.png"/><Relationship Id="rId12" Type="http://schemas.openxmlformats.org/officeDocument/2006/relationships/image" Target="../media/image102.png"/><Relationship Id="rId2" Type="http://schemas.openxmlformats.org/officeDocument/2006/relationships/image" Target="../media/image203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106.png"/><Relationship Id="rId5" Type="http://schemas.openxmlformats.org/officeDocument/2006/relationships/image" Target="../media/image86.png"/><Relationship Id="rId15" Type="http://schemas.openxmlformats.org/officeDocument/2006/relationships/slide" Target="slide20.xml"/><Relationship Id="rId10" Type="http://schemas.openxmlformats.org/officeDocument/2006/relationships/slide" Target="slide19.xml"/><Relationship Id="rId4" Type="http://schemas.openxmlformats.org/officeDocument/2006/relationships/image" Target="../media/image202.png"/><Relationship Id="rId9" Type="http://schemas.openxmlformats.org/officeDocument/2006/relationships/image" Target="../media/image205.png"/><Relationship Id="rId14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100.png"/><Relationship Id="rId3" Type="http://schemas.openxmlformats.org/officeDocument/2006/relationships/image" Target="../media/image206.png"/><Relationship Id="rId7" Type="http://schemas.openxmlformats.org/officeDocument/2006/relationships/image" Target="../media/image115.png"/><Relationship Id="rId12" Type="http://schemas.openxmlformats.org/officeDocument/2006/relationships/image" Target="../media/image109.png"/><Relationship Id="rId2" Type="http://schemas.openxmlformats.org/officeDocument/2006/relationships/image" Target="../media/image132.png"/><Relationship Id="rId16" Type="http://schemas.openxmlformats.org/officeDocument/2006/relationships/hyperlink" Target="https://www.youtube.com/watch?v=2nUi-kmr-8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1.png"/><Relationship Id="rId5" Type="http://schemas.openxmlformats.org/officeDocument/2006/relationships/image" Target="../media/image208.png"/><Relationship Id="rId15" Type="http://schemas.openxmlformats.org/officeDocument/2006/relationships/slide" Target="slide20.xml"/><Relationship Id="rId10" Type="http://schemas.openxmlformats.org/officeDocument/2006/relationships/image" Target="../media/image138.png"/><Relationship Id="rId4" Type="http://schemas.openxmlformats.org/officeDocument/2006/relationships/image" Target="../media/image207.png"/><Relationship Id="rId9" Type="http://schemas.openxmlformats.org/officeDocument/2006/relationships/image" Target="../media/image161.png"/><Relationship Id="rId1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1.png"/><Relationship Id="rId18" Type="http://schemas.openxmlformats.org/officeDocument/2006/relationships/slide" Target="slide23.xml"/><Relationship Id="rId3" Type="http://schemas.openxmlformats.org/officeDocument/2006/relationships/image" Target="../media/image213.png"/><Relationship Id="rId7" Type="http://schemas.openxmlformats.org/officeDocument/2006/relationships/image" Target="../media/image216.png"/><Relationship Id="rId12" Type="http://schemas.openxmlformats.org/officeDocument/2006/relationships/image" Target="../media/image100.png"/><Relationship Id="rId17" Type="http://schemas.openxmlformats.org/officeDocument/2006/relationships/image" Target="../media/image104.png"/><Relationship Id="rId2" Type="http://schemas.openxmlformats.org/officeDocument/2006/relationships/image" Target="../media/image212.png"/><Relationship Id="rId16" Type="http://schemas.openxmlformats.org/officeDocument/2006/relationships/image" Target="../media/image103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220.png"/><Relationship Id="rId5" Type="http://schemas.openxmlformats.org/officeDocument/2006/relationships/image" Target="../media/image215.png"/><Relationship Id="rId15" Type="http://schemas.openxmlformats.org/officeDocument/2006/relationships/image" Target="../media/image102.png"/><Relationship Id="rId10" Type="http://schemas.openxmlformats.org/officeDocument/2006/relationships/image" Target="../media/image219.png"/><Relationship Id="rId19" Type="http://schemas.openxmlformats.org/officeDocument/2006/relationships/slide" Target="slide24.xml"/><Relationship Id="rId4" Type="http://schemas.openxmlformats.org/officeDocument/2006/relationships/image" Target="../media/image214.png"/><Relationship Id="rId9" Type="http://schemas.openxmlformats.org/officeDocument/2006/relationships/image" Target="../media/image218.png"/><Relationship Id="rId14" Type="http://schemas.openxmlformats.org/officeDocument/2006/relationships/image" Target="../media/image2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21.png"/><Relationship Id="rId18" Type="http://schemas.openxmlformats.org/officeDocument/2006/relationships/image" Target="../media/image103.png"/><Relationship Id="rId3" Type="http://schemas.openxmlformats.org/officeDocument/2006/relationships/image" Target="../media/image217.png"/><Relationship Id="rId21" Type="http://schemas.openxmlformats.org/officeDocument/2006/relationships/slide" Target="slide24.xml"/><Relationship Id="rId7" Type="http://schemas.openxmlformats.org/officeDocument/2006/relationships/image" Target="../media/image220.png"/><Relationship Id="rId12" Type="http://schemas.openxmlformats.org/officeDocument/2006/relationships/image" Target="../media/image213.png"/><Relationship Id="rId17" Type="http://schemas.openxmlformats.org/officeDocument/2006/relationships/image" Target="../media/image102.png"/><Relationship Id="rId2" Type="http://schemas.openxmlformats.org/officeDocument/2006/relationships/image" Target="../media/image216.png"/><Relationship Id="rId16" Type="http://schemas.openxmlformats.org/officeDocument/2006/relationships/image" Target="../media/image100.png"/><Relationship Id="rId20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11" Type="http://schemas.openxmlformats.org/officeDocument/2006/relationships/image" Target="../media/image212.png"/><Relationship Id="rId5" Type="http://schemas.openxmlformats.org/officeDocument/2006/relationships/image" Target="../media/image218.png"/><Relationship Id="rId15" Type="http://schemas.openxmlformats.org/officeDocument/2006/relationships/image" Target="../media/image106.png"/><Relationship Id="rId10" Type="http://schemas.openxmlformats.org/officeDocument/2006/relationships/image" Target="../media/image86.png"/><Relationship Id="rId19" Type="http://schemas.openxmlformats.org/officeDocument/2006/relationships/image" Target="../media/image104.png"/><Relationship Id="rId4" Type="http://schemas.openxmlformats.org/officeDocument/2006/relationships/image" Target="../media/image222.png"/><Relationship Id="rId9" Type="http://schemas.openxmlformats.org/officeDocument/2006/relationships/image" Target="../media/image215.png"/><Relationship Id="rId1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231.png"/><Relationship Id="rId18" Type="http://schemas.openxmlformats.org/officeDocument/2006/relationships/hyperlink" Target="https://nt.global.ssl.fastly.net/documents/blossom-pdf-activity-pack.pdf" TargetMode="External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0.png"/><Relationship Id="rId17" Type="http://schemas.openxmlformats.org/officeDocument/2006/relationships/slide" Target="slide22.xml"/><Relationship Id="rId2" Type="http://schemas.openxmlformats.org/officeDocument/2006/relationships/image" Target="../media/image10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6.png"/><Relationship Id="rId11" Type="http://schemas.openxmlformats.org/officeDocument/2006/relationships/image" Target="../media/image229.png"/><Relationship Id="rId5" Type="http://schemas.openxmlformats.org/officeDocument/2006/relationships/image" Target="../media/image225.png"/><Relationship Id="rId15" Type="http://schemas.openxmlformats.org/officeDocument/2006/relationships/image" Target="../media/image109.png"/><Relationship Id="rId10" Type="http://schemas.openxmlformats.org/officeDocument/2006/relationships/image" Target="../media/image138.png"/><Relationship Id="rId19" Type="http://schemas.openxmlformats.org/officeDocument/2006/relationships/hyperlink" Target="https://www.edenproject.com/learn/eden-at-home/what-is-pollination-a-resource-for-kids" TargetMode="External"/><Relationship Id="rId4" Type="http://schemas.openxmlformats.org/officeDocument/2006/relationships/image" Target="../media/image224.png"/><Relationship Id="rId9" Type="http://schemas.openxmlformats.org/officeDocument/2006/relationships/image" Target="../media/image108.png"/><Relationship Id="rId14" Type="http://schemas.openxmlformats.org/officeDocument/2006/relationships/image" Target="../media/image2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243.png"/><Relationship Id="rId18" Type="http://schemas.openxmlformats.org/officeDocument/2006/relationships/image" Target="../media/image103.png"/><Relationship Id="rId3" Type="http://schemas.openxmlformats.org/officeDocument/2006/relationships/image" Target="../media/image234.png"/><Relationship Id="rId21" Type="http://schemas.openxmlformats.org/officeDocument/2006/relationships/slide" Target="slide27.xml"/><Relationship Id="rId7" Type="http://schemas.openxmlformats.org/officeDocument/2006/relationships/image" Target="../media/image238.png"/><Relationship Id="rId12" Type="http://schemas.openxmlformats.org/officeDocument/2006/relationships/image" Target="../media/image242.png"/><Relationship Id="rId17" Type="http://schemas.openxmlformats.org/officeDocument/2006/relationships/image" Target="../media/image102.png"/><Relationship Id="rId2" Type="http://schemas.openxmlformats.org/officeDocument/2006/relationships/image" Target="../media/image233.png"/><Relationship Id="rId16" Type="http://schemas.openxmlformats.org/officeDocument/2006/relationships/image" Target="../media/image245.png"/><Relationship Id="rId20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7.png"/><Relationship Id="rId11" Type="http://schemas.openxmlformats.org/officeDocument/2006/relationships/image" Target="../media/image241.png"/><Relationship Id="rId5" Type="http://schemas.openxmlformats.org/officeDocument/2006/relationships/image" Target="../media/image236.png"/><Relationship Id="rId15" Type="http://schemas.openxmlformats.org/officeDocument/2006/relationships/image" Target="../media/image100.png"/><Relationship Id="rId10" Type="http://schemas.openxmlformats.org/officeDocument/2006/relationships/image" Target="../media/image240.png"/><Relationship Id="rId19" Type="http://schemas.openxmlformats.org/officeDocument/2006/relationships/image" Target="../media/image104.png"/><Relationship Id="rId4" Type="http://schemas.openxmlformats.org/officeDocument/2006/relationships/image" Target="../media/image235.png"/><Relationship Id="rId9" Type="http://schemas.openxmlformats.org/officeDocument/2006/relationships/image" Target="../media/image239.png"/><Relationship Id="rId14" Type="http://schemas.openxmlformats.org/officeDocument/2006/relationships/image" Target="../media/image244.png"/><Relationship Id="rId22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13" Type="http://schemas.openxmlformats.org/officeDocument/2006/relationships/image" Target="../media/image238.png"/><Relationship Id="rId18" Type="http://schemas.openxmlformats.org/officeDocument/2006/relationships/image" Target="../media/image102.png"/><Relationship Id="rId3" Type="http://schemas.openxmlformats.org/officeDocument/2006/relationships/image" Target="../media/image234.png"/><Relationship Id="rId21" Type="http://schemas.openxmlformats.org/officeDocument/2006/relationships/slide" Target="slide26.xml"/><Relationship Id="rId7" Type="http://schemas.openxmlformats.org/officeDocument/2006/relationships/image" Target="../media/image240.png"/><Relationship Id="rId12" Type="http://schemas.openxmlformats.org/officeDocument/2006/relationships/image" Target="../media/image246.png"/><Relationship Id="rId17" Type="http://schemas.openxmlformats.org/officeDocument/2006/relationships/image" Target="../media/image100.png"/><Relationship Id="rId2" Type="http://schemas.openxmlformats.org/officeDocument/2006/relationships/image" Target="../media/image233.png"/><Relationship Id="rId16" Type="http://schemas.openxmlformats.org/officeDocument/2006/relationships/image" Target="../media/image106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11" Type="http://schemas.openxmlformats.org/officeDocument/2006/relationships/image" Target="../media/image244.png"/><Relationship Id="rId5" Type="http://schemas.openxmlformats.org/officeDocument/2006/relationships/image" Target="../media/image236.png"/><Relationship Id="rId15" Type="http://schemas.openxmlformats.org/officeDocument/2006/relationships/slide" Target="slide25.xml"/><Relationship Id="rId10" Type="http://schemas.openxmlformats.org/officeDocument/2006/relationships/image" Target="../media/image243.png"/><Relationship Id="rId19" Type="http://schemas.openxmlformats.org/officeDocument/2006/relationships/image" Target="../media/image103.png"/><Relationship Id="rId4" Type="http://schemas.openxmlformats.org/officeDocument/2006/relationships/image" Target="../media/image235.png"/><Relationship Id="rId9" Type="http://schemas.openxmlformats.org/officeDocument/2006/relationships/image" Target="../media/image242.png"/><Relationship Id="rId14" Type="http://schemas.openxmlformats.org/officeDocument/2006/relationships/image" Target="../media/image86.png"/><Relationship Id="rId22" Type="http://schemas.openxmlformats.org/officeDocument/2006/relationships/slide" Target="slide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9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4.png"/><Relationship Id="rId17" Type="http://schemas.openxmlformats.org/officeDocument/2006/relationships/hyperlink" Target="https://www.education.com/science-fair/article/are-people-taller-in-the-morning/" TargetMode="External"/><Relationship Id="rId2" Type="http://schemas.openxmlformats.org/officeDocument/2006/relationships/image" Target="../media/image132.png"/><Relationship Id="rId16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53.png"/><Relationship Id="rId5" Type="http://schemas.openxmlformats.org/officeDocument/2006/relationships/image" Target="../media/image249.png"/><Relationship Id="rId15" Type="http://schemas.openxmlformats.org/officeDocument/2006/relationships/slide" Target="slide25.xml"/><Relationship Id="rId10" Type="http://schemas.openxmlformats.org/officeDocument/2006/relationships/image" Target="../media/image161.png"/><Relationship Id="rId4" Type="http://schemas.openxmlformats.org/officeDocument/2006/relationships/image" Target="../media/image248.png"/><Relationship Id="rId9" Type="http://schemas.openxmlformats.org/officeDocument/2006/relationships/image" Target="../media/image252.png"/><Relationship Id="rId14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65.png"/><Relationship Id="rId18" Type="http://schemas.openxmlformats.org/officeDocument/2006/relationships/image" Target="../media/image104.png"/><Relationship Id="rId3" Type="http://schemas.openxmlformats.org/officeDocument/2006/relationships/image" Target="../media/image256.png"/><Relationship Id="rId21" Type="http://schemas.openxmlformats.org/officeDocument/2006/relationships/slide" Target="slide3.xml"/><Relationship Id="rId7" Type="http://schemas.openxmlformats.org/officeDocument/2006/relationships/image" Target="../media/image86.png"/><Relationship Id="rId12" Type="http://schemas.openxmlformats.org/officeDocument/2006/relationships/image" Target="../media/image264.png"/><Relationship Id="rId17" Type="http://schemas.openxmlformats.org/officeDocument/2006/relationships/image" Target="../media/image103.png"/><Relationship Id="rId2" Type="http://schemas.openxmlformats.org/officeDocument/2006/relationships/image" Target="../media/image255.png"/><Relationship Id="rId16" Type="http://schemas.openxmlformats.org/officeDocument/2006/relationships/image" Target="../media/image102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9.png"/><Relationship Id="rId11" Type="http://schemas.openxmlformats.org/officeDocument/2006/relationships/image" Target="../media/image263.png"/><Relationship Id="rId5" Type="http://schemas.openxmlformats.org/officeDocument/2006/relationships/image" Target="../media/image258.png"/><Relationship Id="rId15" Type="http://schemas.openxmlformats.org/officeDocument/2006/relationships/image" Target="../media/image100.png"/><Relationship Id="rId10" Type="http://schemas.openxmlformats.org/officeDocument/2006/relationships/image" Target="../media/image262.png"/><Relationship Id="rId19" Type="http://schemas.openxmlformats.org/officeDocument/2006/relationships/slide" Target="slide29.xml"/><Relationship Id="rId4" Type="http://schemas.openxmlformats.org/officeDocument/2006/relationships/image" Target="../media/image257.png"/><Relationship Id="rId9" Type="http://schemas.openxmlformats.org/officeDocument/2006/relationships/image" Target="../media/image261.png"/><Relationship Id="rId14" Type="http://schemas.openxmlformats.org/officeDocument/2006/relationships/image" Target="../media/image2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13" Type="http://schemas.openxmlformats.org/officeDocument/2006/relationships/image" Target="../media/image259.png"/><Relationship Id="rId18" Type="http://schemas.openxmlformats.org/officeDocument/2006/relationships/image" Target="../media/image102.png"/><Relationship Id="rId3" Type="http://schemas.openxmlformats.org/officeDocument/2006/relationships/image" Target="../media/image260.png"/><Relationship Id="rId21" Type="http://schemas.openxmlformats.org/officeDocument/2006/relationships/slide" Target="slide29.xml"/><Relationship Id="rId7" Type="http://schemas.openxmlformats.org/officeDocument/2006/relationships/image" Target="../media/image256.png"/><Relationship Id="rId12" Type="http://schemas.openxmlformats.org/officeDocument/2006/relationships/image" Target="../media/image258.png"/><Relationship Id="rId17" Type="http://schemas.openxmlformats.org/officeDocument/2006/relationships/image" Target="../media/image100.png"/><Relationship Id="rId2" Type="http://schemas.openxmlformats.org/officeDocument/2006/relationships/image" Target="../media/image255.png"/><Relationship Id="rId16" Type="http://schemas.openxmlformats.org/officeDocument/2006/relationships/image" Target="../media/image106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3.png"/><Relationship Id="rId11" Type="http://schemas.openxmlformats.org/officeDocument/2006/relationships/image" Target="../media/image257.png"/><Relationship Id="rId5" Type="http://schemas.openxmlformats.org/officeDocument/2006/relationships/image" Target="../media/image262.png"/><Relationship Id="rId15" Type="http://schemas.openxmlformats.org/officeDocument/2006/relationships/slide" Target="slide28.xml"/><Relationship Id="rId10" Type="http://schemas.openxmlformats.org/officeDocument/2006/relationships/image" Target="../media/image267.png"/><Relationship Id="rId19" Type="http://schemas.openxmlformats.org/officeDocument/2006/relationships/image" Target="../media/image103.png"/><Relationship Id="rId4" Type="http://schemas.openxmlformats.org/officeDocument/2006/relationships/image" Target="../media/image261.png"/><Relationship Id="rId9" Type="http://schemas.openxmlformats.org/officeDocument/2006/relationships/image" Target="../media/image265.png"/><Relationship Id="rId14" Type="http://schemas.openxmlformats.org/officeDocument/2006/relationships/image" Target="../media/image86.png"/><Relationship Id="rId22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9" Type="http://schemas.openxmlformats.org/officeDocument/2006/relationships/image" Target="../media/image78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42" Type="http://schemas.openxmlformats.org/officeDocument/2006/relationships/image" Target="../media/image81.png"/><Relationship Id="rId47" Type="http://schemas.openxmlformats.org/officeDocument/2006/relationships/slide" Target="slide7.xml"/><Relationship Id="rId50" Type="http://schemas.openxmlformats.org/officeDocument/2006/relationships/slide" Target="slide16.xml"/><Relationship Id="rId55" Type="http://schemas.openxmlformats.org/officeDocument/2006/relationships/slide" Target="slide31.xml"/><Relationship Id="rId63" Type="http://schemas.openxmlformats.org/officeDocument/2006/relationships/slide" Target="slide55.xml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41" Type="http://schemas.openxmlformats.org/officeDocument/2006/relationships/image" Target="../media/image80.png"/><Relationship Id="rId54" Type="http://schemas.openxmlformats.org/officeDocument/2006/relationships/slide" Target="slide28.xml"/><Relationship Id="rId62" Type="http://schemas.openxmlformats.org/officeDocument/2006/relationships/slide" Target="slide5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37" Type="http://schemas.openxmlformats.org/officeDocument/2006/relationships/image" Target="../media/image76.png"/><Relationship Id="rId40" Type="http://schemas.openxmlformats.org/officeDocument/2006/relationships/image" Target="../media/image79.png"/><Relationship Id="rId45" Type="http://schemas.openxmlformats.org/officeDocument/2006/relationships/image" Target="../media/image84.png"/><Relationship Id="rId53" Type="http://schemas.openxmlformats.org/officeDocument/2006/relationships/slide" Target="slide25.xml"/><Relationship Id="rId58" Type="http://schemas.openxmlformats.org/officeDocument/2006/relationships/slide" Target="slide40.xml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49" Type="http://schemas.openxmlformats.org/officeDocument/2006/relationships/slide" Target="slide13.xml"/><Relationship Id="rId57" Type="http://schemas.openxmlformats.org/officeDocument/2006/relationships/slide" Target="slide37.xml"/><Relationship Id="rId61" Type="http://schemas.openxmlformats.org/officeDocument/2006/relationships/slide" Target="slide49.xml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jpeg"/><Relationship Id="rId44" Type="http://schemas.openxmlformats.org/officeDocument/2006/relationships/image" Target="../media/image83.jpeg"/><Relationship Id="rId52" Type="http://schemas.openxmlformats.org/officeDocument/2006/relationships/slide" Target="slide22.xml"/><Relationship Id="rId60" Type="http://schemas.openxmlformats.org/officeDocument/2006/relationships/slide" Target="slide46.xml"/><Relationship Id="rId65" Type="http://schemas.openxmlformats.org/officeDocument/2006/relationships/slide" Target="slide61.xml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43" Type="http://schemas.openxmlformats.org/officeDocument/2006/relationships/image" Target="../media/image82.png"/><Relationship Id="rId48" Type="http://schemas.openxmlformats.org/officeDocument/2006/relationships/slide" Target="slide10.xml"/><Relationship Id="rId56" Type="http://schemas.openxmlformats.org/officeDocument/2006/relationships/slide" Target="slide34.xml"/><Relationship Id="rId64" Type="http://schemas.openxmlformats.org/officeDocument/2006/relationships/slide" Target="slide58.xml"/><Relationship Id="rId8" Type="http://schemas.openxmlformats.org/officeDocument/2006/relationships/image" Target="../media/image47.png"/><Relationship Id="rId51" Type="http://schemas.openxmlformats.org/officeDocument/2006/relationships/slide" Target="slide19.xml"/><Relationship Id="rId3" Type="http://schemas.openxmlformats.org/officeDocument/2006/relationships/image" Target="../media/image42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38" Type="http://schemas.openxmlformats.org/officeDocument/2006/relationships/image" Target="../media/image77.png"/><Relationship Id="rId46" Type="http://schemas.openxmlformats.org/officeDocument/2006/relationships/slide" Target="slide4.xml"/><Relationship Id="rId59" Type="http://schemas.openxmlformats.org/officeDocument/2006/relationships/slide" Target="slide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13" Type="http://schemas.openxmlformats.org/officeDocument/2006/relationships/image" Target="../media/image277.png"/><Relationship Id="rId18" Type="http://schemas.openxmlformats.org/officeDocument/2006/relationships/image" Target="../media/image109.png"/><Relationship Id="rId3" Type="http://schemas.openxmlformats.org/officeDocument/2006/relationships/image" Target="../media/image268.png"/><Relationship Id="rId7" Type="http://schemas.openxmlformats.org/officeDocument/2006/relationships/image" Target="../media/image271.png"/><Relationship Id="rId12" Type="http://schemas.openxmlformats.org/officeDocument/2006/relationships/image" Target="../media/image276.png"/><Relationship Id="rId17" Type="http://schemas.openxmlformats.org/officeDocument/2006/relationships/image" Target="../media/image280.png"/><Relationship Id="rId2" Type="http://schemas.openxmlformats.org/officeDocument/2006/relationships/image" Target="../media/image132.png"/><Relationship Id="rId16" Type="http://schemas.openxmlformats.org/officeDocument/2006/relationships/image" Target="../media/image279.png"/><Relationship Id="rId20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275.png"/><Relationship Id="rId5" Type="http://schemas.openxmlformats.org/officeDocument/2006/relationships/image" Target="../media/image270.png"/><Relationship Id="rId15" Type="http://schemas.openxmlformats.org/officeDocument/2006/relationships/image" Target="../media/image253.png"/><Relationship Id="rId10" Type="http://schemas.openxmlformats.org/officeDocument/2006/relationships/image" Target="../media/image274.png"/><Relationship Id="rId19" Type="http://schemas.openxmlformats.org/officeDocument/2006/relationships/image" Target="../media/image100.png"/><Relationship Id="rId4" Type="http://schemas.openxmlformats.org/officeDocument/2006/relationships/image" Target="../media/image269.png"/><Relationship Id="rId9" Type="http://schemas.openxmlformats.org/officeDocument/2006/relationships/image" Target="../media/image273.png"/><Relationship Id="rId14" Type="http://schemas.openxmlformats.org/officeDocument/2006/relationships/image" Target="../media/image2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6.png"/><Relationship Id="rId13" Type="http://schemas.openxmlformats.org/officeDocument/2006/relationships/image" Target="../media/image103.png"/><Relationship Id="rId3" Type="http://schemas.openxmlformats.org/officeDocument/2006/relationships/image" Target="../media/image282.png"/><Relationship Id="rId7" Type="http://schemas.openxmlformats.org/officeDocument/2006/relationships/image" Target="../media/image285.png"/><Relationship Id="rId12" Type="http://schemas.openxmlformats.org/officeDocument/2006/relationships/image" Target="../media/image102.png"/><Relationship Id="rId17" Type="http://schemas.openxmlformats.org/officeDocument/2006/relationships/slide" Target="slide3.xml"/><Relationship Id="rId2" Type="http://schemas.openxmlformats.org/officeDocument/2006/relationships/image" Target="../media/image281.png"/><Relationship Id="rId16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4.png"/><Relationship Id="rId11" Type="http://schemas.openxmlformats.org/officeDocument/2006/relationships/slide" Target="slide30.xml"/><Relationship Id="rId5" Type="http://schemas.openxmlformats.org/officeDocument/2006/relationships/image" Target="../media/image283.png"/><Relationship Id="rId15" Type="http://schemas.openxmlformats.org/officeDocument/2006/relationships/slide" Target="slide32.xml"/><Relationship Id="rId10" Type="http://schemas.openxmlformats.org/officeDocument/2006/relationships/image" Target="../media/image100.png"/><Relationship Id="rId4" Type="http://schemas.openxmlformats.org/officeDocument/2006/relationships/image" Target="../media/image86.png"/><Relationship Id="rId9" Type="http://schemas.openxmlformats.org/officeDocument/2006/relationships/image" Target="../media/image287.png"/><Relationship Id="rId1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13" Type="http://schemas.openxmlformats.org/officeDocument/2006/relationships/image" Target="../media/image102.png"/><Relationship Id="rId3" Type="http://schemas.openxmlformats.org/officeDocument/2006/relationships/image" Target="../media/image285.png"/><Relationship Id="rId7" Type="http://schemas.openxmlformats.org/officeDocument/2006/relationships/image" Target="../media/image281.png"/><Relationship Id="rId12" Type="http://schemas.openxmlformats.org/officeDocument/2006/relationships/image" Target="../media/image100.png"/><Relationship Id="rId17" Type="http://schemas.openxmlformats.org/officeDocument/2006/relationships/slide" Target="slide33.xml"/><Relationship Id="rId2" Type="http://schemas.openxmlformats.org/officeDocument/2006/relationships/image" Target="../media/image283.png"/><Relationship Id="rId16" Type="http://schemas.openxmlformats.org/officeDocument/2006/relationships/slide" Target="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106.png"/><Relationship Id="rId5" Type="http://schemas.openxmlformats.org/officeDocument/2006/relationships/image" Target="../media/image286.png"/><Relationship Id="rId15" Type="http://schemas.openxmlformats.org/officeDocument/2006/relationships/image" Target="../media/image104.png"/><Relationship Id="rId10" Type="http://schemas.openxmlformats.org/officeDocument/2006/relationships/slide" Target="slide31.xml"/><Relationship Id="rId4" Type="http://schemas.openxmlformats.org/officeDocument/2006/relationships/image" Target="../media/image284.png"/><Relationship Id="rId9" Type="http://schemas.openxmlformats.org/officeDocument/2006/relationships/image" Target="../media/image86.png"/><Relationship Id="rId1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13" Type="http://schemas.openxmlformats.org/officeDocument/2006/relationships/image" Target="../media/image100.png"/><Relationship Id="rId3" Type="http://schemas.openxmlformats.org/officeDocument/2006/relationships/image" Target="../media/image288.png"/><Relationship Id="rId7" Type="http://schemas.openxmlformats.org/officeDocument/2006/relationships/image" Target="../media/image115.png"/><Relationship Id="rId12" Type="http://schemas.openxmlformats.org/officeDocument/2006/relationships/image" Target="../media/image10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293.png"/><Relationship Id="rId5" Type="http://schemas.openxmlformats.org/officeDocument/2006/relationships/image" Target="../media/image290.png"/><Relationship Id="rId15" Type="http://schemas.openxmlformats.org/officeDocument/2006/relationships/hyperlink" Target="https://www.youtube.com/watch?v=GDqFcL8dPfI" TargetMode="External"/><Relationship Id="rId10" Type="http://schemas.openxmlformats.org/officeDocument/2006/relationships/image" Target="../media/image253.png"/><Relationship Id="rId4" Type="http://schemas.openxmlformats.org/officeDocument/2006/relationships/image" Target="../media/image289.png"/><Relationship Id="rId9" Type="http://schemas.openxmlformats.org/officeDocument/2006/relationships/image" Target="../media/image161.png"/><Relationship Id="rId1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13" Type="http://schemas.openxmlformats.org/officeDocument/2006/relationships/image" Target="../media/image104.png"/><Relationship Id="rId3" Type="http://schemas.openxmlformats.org/officeDocument/2006/relationships/image" Target="../media/image295.png"/><Relationship Id="rId7" Type="http://schemas.openxmlformats.org/officeDocument/2006/relationships/image" Target="../media/image298.png"/><Relationship Id="rId12" Type="http://schemas.openxmlformats.org/officeDocument/2006/relationships/image" Target="../media/image103.png"/><Relationship Id="rId2" Type="http://schemas.openxmlformats.org/officeDocument/2006/relationships/image" Target="../media/image294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7.png"/><Relationship Id="rId11" Type="http://schemas.openxmlformats.org/officeDocument/2006/relationships/image" Target="../media/image102.png"/><Relationship Id="rId5" Type="http://schemas.openxmlformats.org/officeDocument/2006/relationships/image" Target="../media/image133.png"/><Relationship Id="rId15" Type="http://schemas.openxmlformats.org/officeDocument/2006/relationships/slide" Target="slide36.xml"/><Relationship Id="rId10" Type="http://schemas.openxmlformats.org/officeDocument/2006/relationships/image" Target="../media/image300.png"/><Relationship Id="rId4" Type="http://schemas.openxmlformats.org/officeDocument/2006/relationships/image" Target="../media/image296.png"/><Relationship Id="rId9" Type="http://schemas.openxmlformats.org/officeDocument/2006/relationships/image" Target="../media/image100.pn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13" Type="http://schemas.openxmlformats.org/officeDocument/2006/relationships/image" Target="../media/image106.png"/><Relationship Id="rId18" Type="http://schemas.openxmlformats.org/officeDocument/2006/relationships/slide" Target="slide35.xml"/><Relationship Id="rId3" Type="http://schemas.openxmlformats.org/officeDocument/2006/relationships/image" Target="../media/image133.png"/><Relationship Id="rId7" Type="http://schemas.openxmlformats.org/officeDocument/2006/relationships/image" Target="../media/image294.png"/><Relationship Id="rId12" Type="http://schemas.openxmlformats.org/officeDocument/2006/relationships/slide" Target="slide34.xml"/><Relationship Id="rId17" Type="http://schemas.openxmlformats.org/officeDocument/2006/relationships/image" Target="../media/image104.png"/><Relationship Id="rId2" Type="http://schemas.openxmlformats.org/officeDocument/2006/relationships/image" Target="../media/image1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11" Type="http://schemas.openxmlformats.org/officeDocument/2006/relationships/image" Target="../media/image300.png"/><Relationship Id="rId5" Type="http://schemas.openxmlformats.org/officeDocument/2006/relationships/image" Target="../media/image2.png"/><Relationship Id="rId15" Type="http://schemas.openxmlformats.org/officeDocument/2006/relationships/image" Target="../media/image102.png"/><Relationship Id="rId10" Type="http://schemas.openxmlformats.org/officeDocument/2006/relationships/image" Target="../media/image297.png"/><Relationship Id="rId19" Type="http://schemas.openxmlformats.org/officeDocument/2006/relationships/slide" Target="slide36.xml"/><Relationship Id="rId4" Type="http://schemas.openxmlformats.org/officeDocument/2006/relationships/image" Target="../media/image298.png"/><Relationship Id="rId9" Type="http://schemas.openxmlformats.org/officeDocument/2006/relationships/image" Target="../media/image296.png"/><Relationship Id="rId14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hyperlink" Target="https://www.natgeokids.com/uk/discover/animals/general-animals/10-hopping-fun-rabbit-facts/" TargetMode="External"/><Relationship Id="rId18" Type="http://schemas.openxmlformats.org/officeDocument/2006/relationships/slide" Target="slide34.xml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12" Type="http://schemas.openxmlformats.org/officeDocument/2006/relationships/image" Target="../media/image308.png"/><Relationship Id="rId17" Type="http://schemas.openxmlformats.org/officeDocument/2006/relationships/image" Target="../media/image100.png"/><Relationship Id="rId2" Type="http://schemas.openxmlformats.org/officeDocument/2006/relationships/image" Target="../media/image132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png"/><Relationship Id="rId11" Type="http://schemas.openxmlformats.org/officeDocument/2006/relationships/image" Target="../media/image307.png"/><Relationship Id="rId5" Type="http://schemas.openxmlformats.org/officeDocument/2006/relationships/image" Target="../media/image303.png"/><Relationship Id="rId15" Type="http://schemas.openxmlformats.org/officeDocument/2006/relationships/image" Target="../media/image310.png"/><Relationship Id="rId10" Type="http://schemas.openxmlformats.org/officeDocument/2006/relationships/image" Target="../media/image161.png"/><Relationship Id="rId19" Type="http://schemas.openxmlformats.org/officeDocument/2006/relationships/hyperlink" Target="https://onedrive.live.com/view.aspx?resid=54CF08BDFC25132B!23368&amp;ithint=file,pptx&amp;authkey=!AJAMgSmoWaIKjFc" TargetMode="External"/><Relationship Id="rId4" Type="http://schemas.openxmlformats.org/officeDocument/2006/relationships/image" Target="../media/image302.png"/><Relationship Id="rId9" Type="http://schemas.openxmlformats.org/officeDocument/2006/relationships/image" Target="../media/image306.png"/><Relationship Id="rId14" Type="http://schemas.openxmlformats.org/officeDocument/2006/relationships/image" Target="../media/image30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slide" Target="slide38.xml"/><Relationship Id="rId3" Type="http://schemas.openxmlformats.org/officeDocument/2006/relationships/image" Target="../media/image312.png"/><Relationship Id="rId7" Type="http://schemas.openxmlformats.org/officeDocument/2006/relationships/image" Target="../media/image288.png"/><Relationship Id="rId12" Type="http://schemas.openxmlformats.org/officeDocument/2006/relationships/image" Target="../media/image104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103.png"/><Relationship Id="rId5" Type="http://schemas.openxmlformats.org/officeDocument/2006/relationships/image" Target="../media/image313.png"/><Relationship Id="rId15" Type="http://schemas.openxmlformats.org/officeDocument/2006/relationships/slide" Target="slide3.xml"/><Relationship Id="rId10" Type="http://schemas.openxmlformats.org/officeDocument/2006/relationships/image" Target="../media/image102.png"/><Relationship Id="rId4" Type="http://schemas.openxmlformats.org/officeDocument/2006/relationships/image" Target="../media/image296.png"/><Relationship Id="rId9" Type="http://schemas.openxmlformats.org/officeDocument/2006/relationships/image" Target="../media/image100.png"/><Relationship Id="rId14" Type="http://schemas.openxmlformats.org/officeDocument/2006/relationships/slide" Target="slide3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103.png"/><Relationship Id="rId3" Type="http://schemas.openxmlformats.org/officeDocument/2006/relationships/image" Target="../media/image315.png"/><Relationship Id="rId7" Type="http://schemas.openxmlformats.org/officeDocument/2006/relationships/image" Target="../media/image313.png"/><Relationship Id="rId12" Type="http://schemas.openxmlformats.org/officeDocument/2006/relationships/image" Target="../media/image102.png"/><Relationship Id="rId2" Type="http://schemas.openxmlformats.org/officeDocument/2006/relationships/image" Target="../media/image314.png"/><Relationship Id="rId16" Type="http://schemas.openxmlformats.org/officeDocument/2006/relationships/slide" Target="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11" Type="http://schemas.openxmlformats.org/officeDocument/2006/relationships/image" Target="../media/image100.png"/><Relationship Id="rId5" Type="http://schemas.openxmlformats.org/officeDocument/2006/relationships/image" Target="../media/image312.png"/><Relationship Id="rId15" Type="http://schemas.openxmlformats.org/officeDocument/2006/relationships/slide" Target="slide38.xml"/><Relationship Id="rId10" Type="http://schemas.openxmlformats.org/officeDocument/2006/relationships/image" Target="../media/image106.png"/><Relationship Id="rId4" Type="http://schemas.openxmlformats.org/officeDocument/2006/relationships/image" Target="../media/image311.png"/><Relationship Id="rId9" Type="http://schemas.openxmlformats.org/officeDocument/2006/relationships/slide" Target="slide37.xml"/><Relationship Id="rId14" Type="http://schemas.openxmlformats.org/officeDocument/2006/relationships/image" Target="../media/image10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9.png"/><Relationship Id="rId3" Type="http://schemas.openxmlformats.org/officeDocument/2006/relationships/image" Target="../media/image183.png"/><Relationship Id="rId7" Type="http://schemas.openxmlformats.org/officeDocument/2006/relationships/image" Target="../media/image318.png"/><Relationship Id="rId12" Type="http://schemas.openxmlformats.org/officeDocument/2006/relationships/image" Target="../media/image320.png"/><Relationship Id="rId2" Type="http://schemas.openxmlformats.org/officeDocument/2006/relationships/image" Target="../media/image107.png"/><Relationship Id="rId16" Type="http://schemas.openxmlformats.org/officeDocument/2006/relationships/hyperlink" Target="https://bpes.bp.com/excellent-eggs-practical-activit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7.png"/><Relationship Id="rId11" Type="http://schemas.openxmlformats.org/officeDocument/2006/relationships/image" Target="../media/image253.png"/><Relationship Id="rId5" Type="http://schemas.openxmlformats.org/officeDocument/2006/relationships/image" Target="../media/image316.png"/><Relationship Id="rId15" Type="http://schemas.openxmlformats.org/officeDocument/2006/relationships/slide" Target="slide37.xml"/><Relationship Id="rId10" Type="http://schemas.openxmlformats.org/officeDocument/2006/relationships/image" Target="../media/image161.png"/><Relationship Id="rId4" Type="http://schemas.openxmlformats.org/officeDocument/2006/relationships/image" Target="../media/image108.png"/><Relationship Id="rId9" Type="http://schemas.openxmlformats.org/officeDocument/2006/relationships/image" Target="../media/image319.png"/><Relationship Id="rId14" Type="http://schemas.openxmlformats.org/officeDocument/2006/relationships/image" Target="../media/image10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3" Type="http://schemas.openxmlformats.org/officeDocument/2006/relationships/image" Target="../media/image86.png"/><Relationship Id="rId21" Type="http://schemas.openxmlformats.org/officeDocument/2006/relationships/image" Target="../media/image104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image" Target="../media/image85.png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24" Type="http://schemas.openxmlformats.org/officeDocument/2006/relationships/slide" Target="slide6.xml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23" Type="http://schemas.openxmlformats.org/officeDocument/2006/relationships/slide" Target="slide5.xml"/><Relationship Id="rId10" Type="http://schemas.openxmlformats.org/officeDocument/2006/relationships/image" Target="../media/image93.png"/><Relationship Id="rId19" Type="http://schemas.openxmlformats.org/officeDocument/2006/relationships/image" Target="../media/image102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Relationship Id="rId22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13" Type="http://schemas.openxmlformats.org/officeDocument/2006/relationships/image" Target="../media/image102.png"/><Relationship Id="rId18" Type="http://schemas.openxmlformats.org/officeDocument/2006/relationships/slide" Target="slide3.xml"/><Relationship Id="rId3" Type="http://schemas.openxmlformats.org/officeDocument/2006/relationships/image" Target="../media/image322.png"/><Relationship Id="rId7" Type="http://schemas.openxmlformats.org/officeDocument/2006/relationships/image" Target="../media/image325.png"/><Relationship Id="rId12" Type="http://schemas.openxmlformats.org/officeDocument/2006/relationships/image" Target="../media/image329.png"/><Relationship Id="rId17" Type="http://schemas.openxmlformats.org/officeDocument/2006/relationships/slide" Target="slide42.xml"/><Relationship Id="rId2" Type="http://schemas.openxmlformats.org/officeDocument/2006/relationships/image" Target="../media/image321.png"/><Relationship Id="rId16" Type="http://schemas.openxmlformats.org/officeDocument/2006/relationships/slide" Target="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11" Type="http://schemas.openxmlformats.org/officeDocument/2006/relationships/image" Target="../media/image100.png"/><Relationship Id="rId5" Type="http://schemas.openxmlformats.org/officeDocument/2006/relationships/image" Target="../media/image323.png"/><Relationship Id="rId15" Type="http://schemas.openxmlformats.org/officeDocument/2006/relationships/image" Target="../media/image104.png"/><Relationship Id="rId10" Type="http://schemas.openxmlformats.org/officeDocument/2006/relationships/image" Target="../media/image328.png"/><Relationship Id="rId4" Type="http://schemas.openxmlformats.org/officeDocument/2006/relationships/image" Target="../media/image86.png"/><Relationship Id="rId9" Type="http://schemas.openxmlformats.org/officeDocument/2006/relationships/image" Target="../media/image327.png"/><Relationship Id="rId1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6.png"/><Relationship Id="rId18" Type="http://schemas.openxmlformats.org/officeDocument/2006/relationships/slide" Target="slide41.xml"/><Relationship Id="rId3" Type="http://schemas.openxmlformats.org/officeDocument/2006/relationships/image" Target="../media/image327.png"/><Relationship Id="rId7" Type="http://schemas.openxmlformats.org/officeDocument/2006/relationships/image" Target="../media/image322.png"/><Relationship Id="rId12" Type="http://schemas.openxmlformats.org/officeDocument/2006/relationships/slide" Target="slide40.xml"/><Relationship Id="rId17" Type="http://schemas.openxmlformats.org/officeDocument/2006/relationships/image" Target="../media/image104.png"/><Relationship Id="rId2" Type="http://schemas.openxmlformats.org/officeDocument/2006/relationships/image" Target="../media/image329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324.png"/><Relationship Id="rId5" Type="http://schemas.openxmlformats.org/officeDocument/2006/relationships/image" Target="../media/image326.png"/><Relationship Id="rId15" Type="http://schemas.openxmlformats.org/officeDocument/2006/relationships/image" Target="../media/image102.png"/><Relationship Id="rId10" Type="http://schemas.openxmlformats.org/officeDocument/2006/relationships/image" Target="../media/image325.png"/><Relationship Id="rId19" Type="http://schemas.openxmlformats.org/officeDocument/2006/relationships/slide" Target="slide42.xml"/><Relationship Id="rId4" Type="http://schemas.openxmlformats.org/officeDocument/2006/relationships/image" Target="../media/image328.png"/><Relationship Id="rId9" Type="http://schemas.openxmlformats.org/officeDocument/2006/relationships/image" Target="../media/image323.png"/><Relationship Id="rId14" Type="http://schemas.openxmlformats.org/officeDocument/2006/relationships/image" Target="../media/image10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30.png"/><Relationship Id="rId7" Type="http://schemas.openxmlformats.org/officeDocument/2006/relationships/image" Target="../media/image253.png"/><Relationship Id="rId12" Type="http://schemas.openxmlformats.org/officeDocument/2006/relationships/hyperlink" Target="https://bpes.bp.com/ready-steady-science-primary" TargetMode="External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slide" Target="slide40.xml"/><Relationship Id="rId5" Type="http://schemas.openxmlformats.org/officeDocument/2006/relationships/image" Target="../media/image331.png"/><Relationship Id="rId10" Type="http://schemas.openxmlformats.org/officeDocument/2006/relationships/image" Target="../media/image100.png"/><Relationship Id="rId4" Type="http://schemas.openxmlformats.org/officeDocument/2006/relationships/image" Target="../media/image115.png"/><Relationship Id="rId9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13" Type="http://schemas.openxmlformats.org/officeDocument/2006/relationships/image" Target="../media/image103.png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102.png"/><Relationship Id="rId17" Type="http://schemas.openxmlformats.org/officeDocument/2006/relationships/slide" Target="slide3.xml"/><Relationship Id="rId2" Type="http://schemas.openxmlformats.org/officeDocument/2006/relationships/image" Target="../media/image333.png"/><Relationship Id="rId16" Type="http://schemas.openxmlformats.org/officeDocument/2006/relationships/slide" Target="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11" Type="http://schemas.openxmlformats.org/officeDocument/2006/relationships/image" Target="../media/image100.png"/><Relationship Id="rId5" Type="http://schemas.openxmlformats.org/officeDocument/2006/relationships/image" Target="../media/image336.png"/><Relationship Id="rId15" Type="http://schemas.openxmlformats.org/officeDocument/2006/relationships/slide" Target="slide44.xml"/><Relationship Id="rId10" Type="http://schemas.openxmlformats.org/officeDocument/2006/relationships/image" Target="../media/image296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13" Type="http://schemas.openxmlformats.org/officeDocument/2006/relationships/image" Target="../media/image100.png"/><Relationship Id="rId18" Type="http://schemas.openxmlformats.org/officeDocument/2006/relationships/slide" Target="slide45.xml"/><Relationship Id="rId3" Type="http://schemas.openxmlformats.org/officeDocument/2006/relationships/image" Target="../media/image334.png"/><Relationship Id="rId7" Type="http://schemas.openxmlformats.org/officeDocument/2006/relationships/image" Target="../media/image338.png"/><Relationship Id="rId12" Type="http://schemas.openxmlformats.org/officeDocument/2006/relationships/image" Target="../media/image106.png"/><Relationship Id="rId17" Type="http://schemas.openxmlformats.org/officeDocument/2006/relationships/slide" Target="slide44.xml"/><Relationship Id="rId2" Type="http://schemas.openxmlformats.org/officeDocument/2006/relationships/image" Target="../media/image33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7.png"/><Relationship Id="rId11" Type="http://schemas.openxmlformats.org/officeDocument/2006/relationships/slide" Target="slide43.xml"/><Relationship Id="rId5" Type="http://schemas.openxmlformats.org/officeDocument/2006/relationships/image" Target="../media/image336.png"/><Relationship Id="rId15" Type="http://schemas.openxmlformats.org/officeDocument/2006/relationships/image" Target="../media/image103.png"/><Relationship Id="rId10" Type="http://schemas.openxmlformats.org/officeDocument/2006/relationships/image" Target="../media/image296.png"/><Relationship Id="rId4" Type="http://schemas.openxmlformats.org/officeDocument/2006/relationships/image" Target="../media/image335.png"/><Relationship Id="rId9" Type="http://schemas.openxmlformats.org/officeDocument/2006/relationships/image" Target="../media/image340.png"/><Relationship Id="rId1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6.png"/><Relationship Id="rId13" Type="http://schemas.openxmlformats.org/officeDocument/2006/relationships/image" Target="../media/image350.png"/><Relationship Id="rId18" Type="http://schemas.openxmlformats.org/officeDocument/2006/relationships/image" Target="../media/image355.png"/><Relationship Id="rId26" Type="http://schemas.openxmlformats.org/officeDocument/2006/relationships/image" Target="../media/image363.png"/><Relationship Id="rId39" Type="http://schemas.openxmlformats.org/officeDocument/2006/relationships/slide" Target="slide43.xml"/><Relationship Id="rId3" Type="http://schemas.openxmlformats.org/officeDocument/2006/relationships/image" Target="../media/image341.png"/><Relationship Id="rId21" Type="http://schemas.openxmlformats.org/officeDocument/2006/relationships/image" Target="../media/image358.png"/><Relationship Id="rId34" Type="http://schemas.openxmlformats.org/officeDocument/2006/relationships/hyperlink" Target="http://www.bp.com/bpes/scienceexplorers" TargetMode="External"/><Relationship Id="rId7" Type="http://schemas.openxmlformats.org/officeDocument/2006/relationships/image" Target="../media/image345.png"/><Relationship Id="rId12" Type="http://schemas.openxmlformats.org/officeDocument/2006/relationships/image" Target="../media/image349.png"/><Relationship Id="rId17" Type="http://schemas.openxmlformats.org/officeDocument/2006/relationships/image" Target="../media/image354.png"/><Relationship Id="rId25" Type="http://schemas.openxmlformats.org/officeDocument/2006/relationships/image" Target="../media/image362.png"/><Relationship Id="rId33" Type="http://schemas.openxmlformats.org/officeDocument/2006/relationships/image" Target="../media/image370.png"/><Relationship Id="rId38" Type="http://schemas.openxmlformats.org/officeDocument/2006/relationships/image" Target="../media/image100.png"/><Relationship Id="rId2" Type="http://schemas.openxmlformats.org/officeDocument/2006/relationships/image" Target="../media/image132.png"/><Relationship Id="rId16" Type="http://schemas.openxmlformats.org/officeDocument/2006/relationships/image" Target="../media/image353.png"/><Relationship Id="rId20" Type="http://schemas.openxmlformats.org/officeDocument/2006/relationships/image" Target="../media/image357.png"/><Relationship Id="rId29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4.png"/><Relationship Id="rId11" Type="http://schemas.openxmlformats.org/officeDocument/2006/relationships/image" Target="../media/image348.png"/><Relationship Id="rId24" Type="http://schemas.openxmlformats.org/officeDocument/2006/relationships/image" Target="../media/image361.png"/><Relationship Id="rId32" Type="http://schemas.openxmlformats.org/officeDocument/2006/relationships/image" Target="../media/image369.png"/><Relationship Id="rId37" Type="http://schemas.openxmlformats.org/officeDocument/2006/relationships/image" Target="../media/image109.png"/><Relationship Id="rId40" Type="http://schemas.openxmlformats.org/officeDocument/2006/relationships/hyperlink" Target="https://bpes.bp.com/life-cycles-poster" TargetMode="External"/><Relationship Id="rId5" Type="http://schemas.openxmlformats.org/officeDocument/2006/relationships/image" Target="../media/image343.png"/><Relationship Id="rId15" Type="http://schemas.openxmlformats.org/officeDocument/2006/relationships/image" Target="../media/image352.png"/><Relationship Id="rId23" Type="http://schemas.openxmlformats.org/officeDocument/2006/relationships/image" Target="../media/image360.png"/><Relationship Id="rId28" Type="http://schemas.openxmlformats.org/officeDocument/2006/relationships/image" Target="../media/image365.png"/><Relationship Id="rId36" Type="http://schemas.openxmlformats.org/officeDocument/2006/relationships/image" Target="../media/image371.png"/><Relationship Id="rId10" Type="http://schemas.openxmlformats.org/officeDocument/2006/relationships/image" Target="../media/image347.png"/><Relationship Id="rId19" Type="http://schemas.openxmlformats.org/officeDocument/2006/relationships/image" Target="../media/image356.png"/><Relationship Id="rId31" Type="http://schemas.openxmlformats.org/officeDocument/2006/relationships/image" Target="../media/image368.png"/><Relationship Id="rId4" Type="http://schemas.openxmlformats.org/officeDocument/2006/relationships/image" Target="../media/image342.png"/><Relationship Id="rId9" Type="http://schemas.openxmlformats.org/officeDocument/2006/relationships/image" Target="../media/image253.png"/><Relationship Id="rId14" Type="http://schemas.openxmlformats.org/officeDocument/2006/relationships/image" Target="../media/image351.png"/><Relationship Id="rId22" Type="http://schemas.openxmlformats.org/officeDocument/2006/relationships/image" Target="../media/image359.png"/><Relationship Id="rId27" Type="http://schemas.openxmlformats.org/officeDocument/2006/relationships/image" Target="../media/image364.png"/><Relationship Id="rId30" Type="http://schemas.openxmlformats.org/officeDocument/2006/relationships/image" Target="../media/image367.png"/><Relationship Id="rId35" Type="http://schemas.openxmlformats.org/officeDocument/2006/relationships/hyperlink" Target="http://www.bp.com/bpes/lifecycles" TargetMode="Externa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slide" Target="slide48.xml"/><Relationship Id="rId3" Type="http://schemas.openxmlformats.org/officeDocument/2006/relationships/image" Target="../media/image373.png"/><Relationship Id="rId7" Type="http://schemas.openxmlformats.org/officeDocument/2006/relationships/image" Target="../media/image376.png"/><Relationship Id="rId12" Type="http://schemas.openxmlformats.org/officeDocument/2006/relationships/slide" Target="slide47.xml"/><Relationship Id="rId2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11" Type="http://schemas.openxmlformats.org/officeDocument/2006/relationships/image" Target="../media/image104.png"/><Relationship Id="rId5" Type="http://schemas.openxmlformats.org/officeDocument/2006/relationships/image" Target="../media/image374.png"/><Relationship Id="rId10" Type="http://schemas.openxmlformats.org/officeDocument/2006/relationships/image" Target="../media/image103.png"/><Relationship Id="rId4" Type="http://schemas.openxmlformats.org/officeDocument/2006/relationships/image" Target="../media/image86.png"/><Relationship Id="rId9" Type="http://schemas.openxmlformats.org/officeDocument/2006/relationships/image" Target="../media/image102.png"/><Relationship Id="rId1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13" Type="http://schemas.openxmlformats.org/officeDocument/2006/relationships/image" Target="../media/image104.png"/><Relationship Id="rId3" Type="http://schemas.openxmlformats.org/officeDocument/2006/relationships/image" Target="../media/image374.png"/><Relationship Id="rId7" Type="http://schemas.openxmlformats.org/officeDocument/2006/relationships/image" Target="../media/image375.png"/><Relationship Id="rId12" Type="http://schemas.openxmlformats.org/officeDocument/2006/relationships/image" Target="../media/image103.png"/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2.png"/><Relationship Id="rId5" Type="http://schemas.openxmlformats.org/officeDocument/2006/relationships/image" Target="../media/image373.png"/><Relationship Id="rId15" Type="http://schemas.openxmlformats.org/officeDocument/2006/relationships/slide" Target="slide48.xml"/><Relationship Id="rId10" Type="http://schemas.openxmlformats.org/officeDocument/2006/relationships/image" Target="../media/image100.png"/><Relationship Id="rId4" Type="http://schemas.openxmlformats.org/officeDocument/2006/relationships/image" Target="../media/image372.png"/><Relationship Id="rId9" Type="http://schemas.openxmlformats.org/officeDocument/2006/relationships/image" Target="../media/image106.png"/><Relationship Id="rId14" Type="http://schemas.openxmlformats.org/officeDocument/2006/relationships/slide" Target="slide4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slide" Target="slide46.xml"/><Relationship Id="rId3" Type="http://schemas.openxmlformats.org/officeDocument/2006/relationships/image" Target="../media/image377.png"/><Relationship Id="rId7" Type="http://schemas.openxmlformats.org/officeDocument/2006/relationships/image" Target="../media/image379.png"/><Relationship Id="rId12" Type="http://schemas.openxmlformats.org/officeDocument/2006/relationships/image" Target="../media/image10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09.png"/><Relationship Id="rId5" Type="http://schemas.openxmlformats.org/officeDocument/2006/relationships/image" Target="../media/image133.png"/><Relationship Id="rId10" Type="http://schemas.openxmlformats.org/officeDocument/2006/relationships/image" Target="../media/image380.png"/><Relationship Id="rId4" Type="http://schemas.openxmlformats.org/officeDocument/2006/relationships/image" Target="../media/image378.png"/><Relationship Id="rId9" Type="http://schemas.openxmlformats.org/officeDocument/2006/relationships/image" Target="../media/image253.png"/><Relationship Id="rId14" Type="http://schemas.openxmlformats.org/officeDocument/2006/relationships/hyperlink" Target="https://www.pinterest.com/pin/326581410478102963/" TargetMode="Externa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13" Type="http://schemas.openxmlformats.org/officeDocument/2006/relationships/slide" Target="slide50.xml"/><Relationship Id="rId3" Type="http://schemas.openxmlformats.org/officeDocument/2006/relationships/image" Target="../media/image86.png"/><Relationship Id="rId7" Type="http://schemas.openxmlformats.org/officeDocument/2006/relationships/image" Target="../media/image385.png"/><Relationship Id="rId12" Type="http://schemas.openxmlformats.org/officeDocument/2006/relationships/image" Target="../media/image104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png"/><Relationship Id="rId11" Type="http://schemas.openxmlformats.org/officeDocument/2006/relationships/image" Target="../media/image103.png"/><Relationship Id="rId5" Type="http://schemas.openxmlformats.org/officeDocument/2006/relationships/image" Target="../media/image383.png"/><Relationship Id="rId15" Type="http://schemas.openxmlformats.org/officeDocument/2006/relationships/slide" Target="slide3.xml"/><Relationship Id="rId10" Type="http://schemas.openxmlformats.org/officeDocument/2006/relationships/image" Target="../media/image102.png"/><Relationship Id="rId4" Type="http://schemas.openxmlformats.org/officeDocument/2006/relationships/image" Target="../media/image382.png"/><Relationship Id="rId9" Type="http://schemas.openxmlformats.org/officeDocument/2006/relationships/image" Target="../media/image100.png"/><Relationship Id="rId1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4.png"/><Relationship Id="rId18" Type="http://schemas.openxmlformats.org/officeDocument/2006/relationships/image" Target="../media/image106.png"/><Relationship Id="rId3" Type="http://schemas.openxmlformats.org/officeDocument/2006/relationships/image" Target="../media/image88.png"/><Relationship Id="rId21" Type="http://schemas.openxmlformats.org/officeDocument/2006/relationships/image" Target="../media/image103.png"/><Relationship Id="rId7" Type="http://schemas.openxmlformats.org/officeDocument/2006/relationships/image" Target="../media/image92.png"/><Relationship Id="rId12" Type="http://schemas.openxmlformats.org/officeDocument/2006/relationships/image" Target="../media/image86.png"/><Relationship Id="rId17" Type="http://schemas.openxmlformats.org/officeDocument/2006/relationships/slide" Target="slide4.xml"/><Relationship Id="rId2" Type="http://schemas.openxmlformats.org/officeDocument/2006/relationships/image" Target="../media/image87.png"/><Relationship Id="rId16" Type="http://schemas.openxmlformats.org/officeDocument/2006/relationships/image" Target="../media/image97.png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85.png"/><Relationship Id="rId24" Type="http://schemas.openxmlformats.org/officeDocument/2006/relationships/slide" Target="slide6.xml"/><Relationship Id="rId5" Type="http://schemas.openxmlformats.org/officeDocument/2006/relationships/image" Target="../media/image90.png"/><Relationship Id="rId15" Type="http://schemas.openxmlformats.org/officeDocument/2006/relationships/image" Target="../media/image96.png"/><Relationship Id="rId23" Type="http://schemas.openxmlformats.org/officeDocument/2006/relationships/slide" Target="slide5.xml"/><Relationship Id="rId10" Type="http://schemas.openxmlformats.org/officeDocument/2006/relationships/image" Target="../media/image105.png"/><Relationship Id="rId19" Type="http://schemas.openxmlformats.org/officeDocument/2006/relationships/image" Target="../media/image100.png"/><Relationship Id="rId4" Type="http://schemas.openxmlformats.org/officeDocument/2006/relationships/image" Target="../media/image89.png"/><Relationship Id="rId9" Type="http://schemas.openxmlformats.org/officeDocument/2006/relationships/image" Target="../media/image99.png"/><Relationship Id="rId14" Type="http://schemas.openxmlformats.org/officeDocument/2006/relationships/image" Target="../media/image95.png"/><Relationship Id="rId22" Type="http://schemas.openxmlformats.org/officeDocument/2006/relationships/image" Target="../media/image10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06.png"/><Relationship Id="rId18" Type="http://schemas.openxmlformats.org/officeDocument/2006/relationships/slide" Target="slide50.xml"/><Relationship Id="rId3" Type="http://schemas.openxmlformats.org/officeDocument/2006/relationships/image" Target="../media/image384.png"/><Relationship Id="rId7" Type="http://schemas.openxmlformats.org/officeDocument/2006/relationships/image" Target="../media/image247.png"/><Relationship Id="rId12" Type="http://schemas.openxmlformats.org/officeDocument/2006/relationships/slide" Target="slide49.xml"/><Relationship Id="rId17" Type="http://schemas.openxmlformats.org/officeDocument/2006/relationships/image" Target="../media/image104.png"/><Relationship Id="rId2" Type="http://schemas.openxmlformats.org/officeDocument/2006/relationships/image" Target="../media/image383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11" Type="http://schemas.openxmlformats.org/officeDocument/2006/relationships/image" Target="../media/image86.png"/><Relationship Id="rId5" Type="http://schemas.openxmlformats.org/officeDocument/2006/relationships/image" Target="../media/image386.png"/><Relationship Id="rId15" Type="http://schemas.openxmlformats.org/officeDocument/2006/relationships/image" Target="../media/image102.png"/><Relationship Id="rId10" Type="http://schemas.openxmlformats.org/officeDocument/2006/relationships/image" Target="../media/image381.png"/><Relationship Id="rId19" Type="http://schemas.openxmlformats.org/officeDocument/2006/relationships/slide" Target="slide51.xml"/><Relationship Id="rId4" Type="http://schemas.openxmlformats.org/officeDocument/2006/relationships/image" Target="../media/image385.png"/><Relationship Id="rId9" Type="http://schemas.openxmlformats.org/officeDocument/2006/relationships/image" Target="../media/image387.png"/><Relationship Id="rId1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396.png"/><Relationship Id="rId18" Type="http://schemas.openxmlformats.org/officeDocument/2006/relationships/hyperlink" Target="https://www.bbc.co.uk/bitesize/topics/zpdtsbk/articles/zjc2bdm" TargetMode="External"/><Relationship Id="rId3" Type="http://schemas.openxmlformats.org/officeDocument/2006/relationships/image" Target="../media/image388.png"/><Relationship Id="rId21" Type="http://schemas.openxmlformats.org/officeDocument/2006/relationships/slide" Target="slide49.xml"/><Relationship Id="rId7" Type="http://schemas.openxmlformats.org/officeDocument/2006/relationships/image" Target="../media/image391.png"/><Relationship Id="rId12" Type="http://schemas.openxmlformats.org/officeDocument/2006/relationships/image" Target="../media/image115.png"/><Relationship Id="rId17" Type="http://schemas.openxmlformats.org/officeDocument/2006/relationships/image" Target="../media/image400.png"/><Relationship Id="rId2" Type="http://schemas.openxmlformats.org/officeDocument/2006/relationships/image" Target="../media/image107.png"/><Relationship Id="rId16" Type="http://schemas.openxmlformats.org/officeDocument/2006/relationships/image" Target="../media/image399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11" Type="http://schemas.openxmlformats.org/officeDocument/2006/relationships/image" Target="../media/image395.png"/><Relationship Id="rId5" Type="http://schemas.openxmlformats.org/officeDocument/2006/relationships/image" Target="../media/image108.png"/><Relationship Id="rId15" Type="http://schemas.openxmlformats.org/officeDocument/2006/relationships/image" Target="../media/image398.png"/><Relationship Id="rId10" Type="http://schemas.openxmlformats.org/officeDocument/2006/relationships/image" Target="../media/image394.png"/><Relationship Id="rId19" Type="http://schemas.openxmlformats.org/officeDocument/2006/relationships/image" Target="../media/image109.png"/><Relationship Id="rId4" Type="http://schemas.openxmlformats.org/officeDocument/2006/relationships/image" Target="../media/image389.png"/><Relationship Id="rId9" Type="http://schemas.openxmlformats.org/officeDocument/2006/relationships/image" Target="../media/image393.png"/><Relationship Id="rId14" Type="http://schemas.openxmlformats.org/officeDocument/2006/relationships/image" Target="../media/image397.png"/><Relationship Id="rId22" Type="http://schemas.openxmlformats.org/officeDocument/2006/relationships/hyperlink" Target="https://www.bbc.co.uk/bitesize/topics/ztkxpv4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13" Type="http://schemas.openxmlformats.org/officeDocument/2006/relationships/image" Target="../media/image103.png"/><Relationship Id="rId3" Type="http://schemas.openxmlformats.org/officeDocument/2006/relationships/image" Target="../media/image402.png"/><Relationship Id="rId7" Type="http://schemas.openxmlformats.org/officeDocument/2006/relationships/image" Target="../media/image405.png"/><Relationship Id="rId12" Type="http://schemas.openxmlformats.org/officeDocument/2006/relationships/image" Target="../media/image102.png"/><Relationship Id="rId17" Type="http://schemas.openxmlformats.org/officeDocument/2006/relationships/slide" Target="slide3.xml"/><Relationship Id="rId2" Type="http://schemas.openxmlformats.org/officeDocument/2006/relationships/image" Target="../media/image401.png"/><Relationship Id="rId16" Type="http://schemas.openxmlformats.org/officeDocument/2006/relationships/slide" Target="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0.png"/><Relationship Id="rId5" Type="http://schemas.openxmlformats.org/officeDocument/2006/relationships/image" Target="../media/image404.png"/><Relationship Id="rId15" Type="http://schemas.openxmlformats.org/officeDocument/2006/relationships/slide" Target="slide53.xml"/><Relationship Id="rId10" Type="http://schemas.openxmlformats.org/officeDocument/2006/relationships/image" Target="../media/image408.png"/><Relationship Id="rId4" Type="http://schemas.openxmlformats.org/officeDocument/2006/relationships/image" Target="../media/image403.png"/><Relationship Id="rId9" Type="http://schemas.openxmlformats.org/officeDocument/2006/relationships/image" Target="../media/image407.png"/><Relationship Id="rId1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png"/><Relationship Id="rId13" Type="http://schemas.openxmlformats.org/officeDocument/2006/relationships/image" Target="../media/image100.png"/><Relationship Id="rId18" Type="http://schemas.openxmlformats.org/officeDocument/2006/relationships/slide" Target="slide54.xml"/><Relationship Id="rId3" Type="http://schemas.openxmlformats.org/officeDocument/2006/relationships/image" Target="../media/image402.png"/><Relationship Id="rId7" Type="http://schemas.openxmlformats.org/officeDocument/2006/relationships/image" Target="../media/image405.png"/><Relationship Id="rId12" Type="http://schemas.openxmlformats.org/officeDocument/2006/relationships/image" Target="../media/image106.png"/><Relationship Id="rId17" Type="http://schemas.openxmlformats.org/officeDocument/2006/relationships/slide" Target="slide53.xml"/><Relationship Id="rId2" Type="http://schemas.openxmlformats.org/officeDocument/2006/relationships/image" Target="../media/image401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slide" Target="slide52.xml"/><Relationship Id="rId5" Type="http://schemas.openxmlformats.org/officeDocument/2006/relationships/image" Target="../media/image404.png"/><Relationship Id="rId15" Type="http://schemas.openxmlformats.org/officeDocument/2006/relationships/image" Target="../media/image103.png"/><Relationship Id="rId10" Type="http://schemas.openxmlformats.org/officeDocument/2006/relationships/image" Target="../media/image408.png"/><Relationship Id="rId4" Type="http://schemas.openxmlformats.org/officeDocument/2006/relationships/image" Target="../media/image403.png"/><Relationship Id="rId9" Type="http://schemas.openxmlformats.org/officeDocument/2006/relationships/image" Target="../media/image407.png"/><Relationship Id="rId1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09.png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12" Type="http://schemas.openxmlformats.org/officeDocument/2006/relationships/image" Target="../media/image415.png"/><Relationship Id="rId2" Type="http://schemas.openxmlformats.org/officeDocument/2006/relationships/image" Target="../media/image132.png"/><Relationship Id="rId16" Type="http://schemas.openxmlformats.org/officeDocument/2006/relationships/hyperlink" Target="https://bpes.bp.com/ready-steady-science-primar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2.png"/><Relationship Id="rId11" Type="http://schemas.openxmlformats.org/officeDocument/2006/relationships/image" Target="../media/image253.png"/><Relationship Id="rId5" Type="http://schemas.openxmlformats.org/officeDocument/2006/relationships/image" Target="../media/image411.png"/><Relationship Id="rId15" Type="http://schemas.openxmlformats.org/officeDocument/2006/relationships/slide" Target="slide52.xml"/><Relationship Id="rId10" Type="http://schemas.openxmlformats.org/officeDocument/2006/relationships/image" Target="../media/image161.png"/><Relationship Id="rId4" Type="http://schemas.openxmlformats.org/officeDocument/2006/relationships/image" Target="../media/image410.png"/><Relationship Id="rId9" Type="http://schemas.openxmlformats.org/officeDocument/2006/relationships/image" Target="../media/image414.png"/><Relationship Id="rId1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418.png"/><Relationship Id="rId18" Type="http://schemas.openxmlformats.org/officeDocument/2006/relationships/image" Target="../media/image103.png"/><Relationship Id="rId3" Type="http://schemas.microsoft.com/office/2007/relationships/media" Target="../media/media2.m4a"/><Relationship Id="rId21" Type="http://schemas.openxmlformats.org/officeDocument/2006/relationships/slide" Target="slide57.xml"/><Relationship Id="rId7" Type="http://schemas.microsoft.com/office/2007/relationships/media" Target="../media/media4.m4a"/><Relationship Id="rId12" Type="http://schemas.openxmlformats.org/officeDocument/2006/relationships/image" Target="../media/image417.png"/><Relationship Id="rId17" Type="http://schemas.openxmlformats.org/officeDocument/2006/relationships/image" Target="../media/image102.png"/><Relationship Id="rId2" Type="http://schemas.openxmlformats.org/officeDocument/2006/relationships/audio" Target="../media/media1.m4a"/><Relationship Id="rId16" Type="http://schemas.openxmlformats.org/officeDocument/2006/relationships/image" Target="../media/image100.png"/><Relationship Id="rId20" Type="http://schemas.openxmlformats.org/officeDocument/2006/relationships/slide" Target="slide56.xml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openxmlformats.org/officeDocument/2006/relationships/image" Target="../media/image416.png"/><Relationship Id="rId5" Type="http://schemas.microsoft.com/office/2007/relationships/media" Target="../media/media3.m4a"/><Relationship Id="rId15" Type="http://schemas.openxmlformats.org/officeDocument/2006/relationships/image" Target="../media/image420.png"/><Relationship Id="rId23" Type="http://schemas.openxmlformats.org/officeDocument/2006/relationships/slide" Target="slide3.xml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104.png"/><Relationship Id="rId4" Type="http://schemas.openxmlformats.org/officeDocument/2006/relationships/audio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9.png"/><Relationship Id="rId22" Type="http://schemas.openxmlformats.org/officeDocument/2006/relationships/image" Target="../media/image4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2.png"/><Relationship Id="rId18" Type="http://schemas.openxmlformats.org/officeDocument/2006/relationships/slide" Target="slide55.xml"/><Relationship Id="rId3" Type="http://schemas.microsoft.com/office/2007/relationships/media" Target="../media/media6.m4a"/><Relationship Id="rId21" Type="http://schemas.openxmlformats.org/officeDocument/2006/relationships/image" Target="../media/image102.png"/><Relationship Id="rId7" Type="http://schemas.microsoft.com/office/2007/relationships/media" Target="../media/media8.m4a"/><Relationship Id="rId12" Type="http://schemas.openxmlformats.org/officeDocument/2006/relationships/image" Target="../media/image1.png"/><Relationship Id="rId17" Type="http://schemas.openxmlformats.org/officeDocument/2006/relationships/image" Target="../media/image422.png"/><Relationship Id="rId25" Type="http://schemas.openxmlformats.org/officeDocument/2006/relationships/slide" Target="slide57.xml"/><Relationship Id="rId2" Type="http://schemas.openxmlformats.org/officeDocument/2006/relationships/audio" Target="../media/media5.m4a"/><Relationship Id="rId16" Type="http://schemas.openxmlformats.org/officeDocument/2006/relationships/image" Target="../media/image419.png"/><Relationship Id="rId20" Type="http://schemas.openxmlformats.org/officeDocument/2006/relationships/image" Target="../media/image100.png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openxmlformats.org/officeDocument/2006/relationships/image" Target="../media/image421.png"/><Relationship Id="rId24" Type="http://schemas.openxmlformats.org/officeDocument/2006/relationships/slide" Target="slide56.xml"/><Relationship Id="rId5" Type="http://schemas.microsoft.com/office/2007/relationships/media" Target="../media/media7.m4a"/><Relationship Id="rId15" Type="http://schemas.openxmlformats.org/officeDocument/2006/relationships/image" Target="../media/image418.png"/><Relationship Id="rId23" Type="http://schemas.openxmlformats.org/officeDocument/2006/relationships/image" Target="../media/image104.png"/><Relationship Id="rId10" Type="http://schemas.openxmlformats.org/officeDocument/2006/relationships/image" Target="../media/image420.png"/><Relationship Id="rId19" Type="http://schemas.openxmlformats.org/officeDocument/2006/relationships/image" Target="../media/image106.png"/><Relationship Id="rId4" Type="http://schemas.openxmlformats.org/officeDocument/2006/relationships/audio" Target="../media/media6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7.png"/><Relationship Id="rId22" Type="http://schemas.openxmlformats.org/officeDocument/2006/relationships/image" Target="../media/image103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8.png"/><Relationship Id="rId13" Type="http://schemas.openxmlformats.org/officeDocument/2006/relationships/image" Target="../media/image109.png"/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12" Type="http://schemas.openxmlformats.org/officeDocument/2006/relationships/image" Target="../media/image431.png"/><Relationship Id="rId2" Type="http://schemas.openxmlformats.org/officeDocument/2006/relationships/image" Target="../media/image132.png"/><Relationship Id="rId16" Type="http://schemas.openxmlformats.org/officeDocument/2006/relationships/hyperlink" Target="https://bpes.bp.com/jungle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6.png"/><Relationship Id="rId11" Type="http://schemas.openxmlformats.org/officeDocument/2006/relationships/image" Target="../media/image430.png"/><Relationship Id="rId5" Type="http://schemas.openxmlformats.org/officeDocument/2006/relationships/image" Target="../media/image425.png"/><Relationship Id="rId15" Type="http://schemas.openxmlformats.org/officeDocument/2006/relationships/slide" Target="slide55.xml"/><Relationship Id="rId10" Type="http://schemas.openxmlformats.org/officeDocument/2006/relationships/image" Target="../media/image253.png"/><Relationship Id="rId4" Type="http://schemas.openxmlformats.org/officeDocument/2006/relationships/image" Target="../media/image424.png"/><Relationship Id="rId9" Type="http://schemas.openxmlformats.org/officeDocument/2006/relationships/image" Target="../media/image429.png"/><Relationship Id="rId1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png"/><Relationship Id="rId13" Type="http://schemas.openxmlformats.org/officeDocument/2006/relationships/image" Target="../media/image441.png"/><Relationship Id="rId18" Type="http://schemas.openxmlformats.org/officeDocument/2006/relationships/slide" Target="slide60.xml"/><Relationship Id="rId3" Type="http://schemas.openxmlformats.org/officeDocument/2006/relationships/image" Target="../media/image433.png"/><Relationship Id="rId7" Type="http://schemas.openxmlformats.org/officeDocument/2006/relationships/image" Target="../media/image436.png"/><Relationship Id="rId12" Type="http://schemas.openxmlformats.org/officeDocument/2006/relationships/image" Target="../media/image100.png"/><Relationship Id="rId17" Type="http://schemas.openxmlformats.org/officeDocument/2006/relationships/slide" Target="slide59.xml"/><Relationship Id="rId2" Type="http://schemas.openxmlformats.org/officeDocument/2006/relationships/image" Target="../media/image432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image" Target="../media/image440.png"/><Relationship Id="rId5" Type="http://schemas.openxmlformats.org/officeDocument/2006/relationships/image" Target="../media/image296.png"/><Relationship Id="rId15" Type="http://schemas.openxmlformats.org/officeDocument/2006/relationships/image" Target="../media/image103.png"/><Relationship Id="rId10" Type="http://schemas.openxmlformats.org/officeDocument/2006/relationships/image" Target="../media/image439.png"/><Relationship Id="rId19" Type="http://schemas.openxmlformats.org/officeDocument/2006/relationships/slide" Target="slide3.xml"/><Relationship Id="rId4" Type="http://schemas.openxmlformats.org/officeDocument/2006/relationships/image" Target="../media/image434.png"/><Relationship Id="rId9" Type="http://schemas.openxmlformats.org/officeDocument/2006/relationships/image" Target="../media/image438.png"/><Relationship Id="rId14" Type="http://schemas.openxmlformats.org/officeDocument/2006/relationships/image" Target="../media/image10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3.png"/><Relationship Id="rId13" Type="http://schemas.openxmlformats.org/officeDocument/2006/relationships/image" Target="../media/image438.png"/><Relationship Id="rId18" Type="http://schemas.openxmlformats.org/officeDocument/2006/relationships/image" Target="../media/image103.png"/><Relationship Id="rId3" Type="http://schemas.openxmlformats.org/officeDocument/2006/relationships/image" Target="../media/image432.png"/><Relationship Id="rId21" Type="http://schemas.openxmlformats.org/officeDocument/2006/relationships/slide" Target="slide60.xml"/><Relationship Id="rId7" Type="http://schemas.openxmlformats.org/officeDocument/2006/relationships/image" Target="../media/image439.png"/><Relationship Id="rId12" Type="http://schemas.openxmlformats.org/officeDocument/2006/relationships/image" Target="../media/image437.png"/><Relationship Id="rId17" Type="http://schemas.openxmlformats.org/officeDocument/2006/relationships/image" Target="../media/image10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0.png"/><Relationship Id="rId20" Type="http://schemas.openxmlformats.org/officeDocument/2006/relationships/slide" Target="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11" Type="http://schemas.openxmlformats.org/officeDocument/2006/relationships/image" Target="../media/image436.png"/><Relationship Id="rId5" Type="http://schemas.openxmlformats.org/officeDocument/2006/relationships/image" Target="../media/image440.png"/><Relationship Id="rId15" Type="http://schemas.openxmlformats.org/officeDocument/2006/relationships/image" Target="../media/image106.png"/><Relationship Id="rId10" Type="http://schemas.openxmlformats.org/officeDocument/2006/relationships/image" Target="../media/image296.png"/><Relationship Id="rId19" Type="http://schemas.openxmlformats.org/officeDocument/2006/relationships/image" Target="../media/image104.png"/><Relationship Id="rId4" Type="http://schemas.openxmlformats.org/officeDocument/2006/relationships/image" Target="../media/image435.png"/><Relationship Id="rId9" Type="http://schemas.openxmlformats.org/officeDocument/2006/relationships/image" Target="../media/image434.png"/><Relationship Id="rId14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18" Type="http://schemas.openxmlformats.org/officeDocument/2006/relationships/hyperlink" Target="https://bpes.bp.com/the-emperors-new-clothes" TargetMode="External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17" Type="http://schemas.openxmlformats.org/officeDocument/2006/relationships/slide" Target="slide4.xml"/><Relationship Id="rId2" Type="http://schemas.openxmlformats.org/officeDocument/2006/relationships/image" Target="../media/image107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11" Type="http://schemas.openxmlformats.org/officeDocument/2006/relationships/image" Target="../media/image116.png"/><Relationship Id="rId5" Type="http://schemas.openxmlformats.org/officeDocument/2006/relationships/image" Target="../media/image110.png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19" Type="http://schemas.openxmlformats.org/officeDocument/2006/relationships/hyperlink" Target="https://www.bbc.co.uk/teach/class-clips-video/science-ks1-ks2-british-plants-animals-and-landscapes-through-the-four-seasons/z4vjmfr" TargetMode="External"/><Relationship Id="rId4" Type="http://schemas.openxmlformats.org/officeDocument/2006/relationships/image" Target="../media/image109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6.png"/><Relationship Id="rId13" Type="http://schemas.openxmlformats.org/officeDocument/2006/relationships/image" Target="../media/image100.png"/><Relationship Id="rId3" Type="http://schemas.openxmlformats.org/officeDocument/2006/relationships/image" Target="../media/image442.png"/><Relationship Id="rId7" Type="http://schemas.openxmlformats.org/officeDocument/2006/relationships/image" Target="../media/image115.png"/><Relationship Id="rId12" Type="http://schemas.openxmlformats.org/officeDocument/2006/relationships/image" Target="../media/image109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5.png"/><Relationship Id="rId11" Type="http://schemas.openxmlformats.org/officeDocument/2006/relationships/image" Target="../media/image447.png"/><Relationship Id="rId5" Type="http://schemas.openxmlformats.org/officeDocument/2006/relationships/image" Target="../media/image444.png"/><Relationship Id="rId15" Type="http://schemas.openxmlformats.org/officeDocument/2006/relationships/hyperlink" Target="https://www.youtube.com/watch?v=ECibetK2EYI" TargetMode="External"/><Relationship Id="rId10" Type="http://schemas.openxmlformats.org/officeDocument/2006/relationships/image" Target="../media/image253.png"/><Relationship Id="rId4" Type="http://schemas.openxmlformats.org/officeDocument/2006/relationships/image" Target="../media/image443.png"/><Relationship Id="rId9" Type="http://schemas.openxmlformats.org/officeDocument/2006/relationships/image" Target="../media/image161.png"/><Relationship Id="rId14" Type="http://schemas.openxmlformats.org/officeDocument/2006/relationships/slide" Target="slide58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png"/><Relationship Id="rId13" Type="http://schemas.openxmlformats.org/officeDocument/2006/relationships/image" Target="../media/image104.png"/><Relationship Id="rId3" Type="http://schemas.openxmlformats.org/officeDocument/2006/relationships/image" Target="../media/image449.png"/><Relationship Id="rId7" Type="http://schemas.openxmlformats.org/officeDocument/2006/relationships/image" Target="../media/image452.png"/><Relationship Id="rId12" Type="http://schemas.openxmlformats.org/officeDocument/2006/relationships/image" Target="../media/image103.png"/><Relationship Id="rId2" Type="http://schemas.openxmlformats.org/officeDocument/2006/relationships/image" Target="../media/image448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02.png"/><Relationship Id="rId5" Type="http://schemas.openxmlformats.org/officeDocument/2006/relationships/image" Target="../media/image451.png"/><Relationship Id="rId15" Type="http://schemas.openxmlformats.org/officeDocument/2006/relationships/slide" Target="slide63.xml"/><Relationship Id="rId10" Type="http://schemas.openxmlformats.org/officeDocument/2006/relationships/image" Target="../media/image454.png"/><Relationship Id="rId4" Type="http://schemas.openxmlformats.org/officeDocument/2006/relationships/image" Target="../media/image450.png"/><Relationship Id="rId9" Type="http://schemas.openxmlformats.org/officeDocument/2006/relationships/image" Target="../media/image100.png"/><Relationship Id="rId14" Type="http://schemas.openxmlformats.org/officeDocument/2006/relationships/slide" Target="slide6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00.png"/><Relationship Id="rId18" Type="http://schemas.openxmlformats.org/officeDocument/2006/relationships/slide" Target="slide63.xml"/><Relationship Id="rId3" Type="http://schemas.openxmlformats.org/officeDocument/2006/relationships/image" Target="../media/image454.png"/><Relationship Id="rId7" Type="http://schemas.openxmlformats.org/officeDocument/2006/relationships/image" Target="../media/image451.png"/><Relationship Id="rId12" Type="http://schemas.openxmlformats.org/officeDocument/2006/relationships/slide" Target="slide60.xml"/><Relationship Id="rId17" Type="http://schemas.openxmlformats.org/officeDocument/2006/relationships/slide" Target="slide62.xml"/><Relationship Id="rId2" Type="http://schemas.openxmlformats.org/officeDocument/2006/relationships/image" Target="../media/image45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11" Type="http://schemas.openxmlformats.org/officeDocument/2006/relationships/image" Target="../media/image106.png"/><Relationship Id="rId5" Type="http://schemas.openxmlformats.org/officeDocument/2006/relationships/image" Target="../media/image449.png"/><Relationship Id="rId15" Type="http://schemas.openxmlformats.org/officeDocument/2006/relationships/image" Target="../media/image103.png"/><Relationship Id="rId10" Type="http://schemas.openxmlformats.org/officeDocument/2006/relationships/slide" Target="slide61.xml"/><Relationship Id="rId4" Type="http://schemas.openxmlformats.org/officeDocument/2006/relationships/image" Target="../media/image448.png"/><Relationship Id="rId9" Type="http://schemas.openxmlformats.org/officeDocument/2006/relationships/image" Target="../media/image452.png"/><Relationship Id="rId14" Type="http://schemas.openxmlformats.org/officeDocument/2006/relationships/image" Target="../media/image10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464.png"/><Relationship Id="rId18" Type="http://schemas.openxmlformats.org/officeDocument/2006/relationships/hyperlink" Target="https://www.youtube.com/watch?v=QfWLQqvILac" TargetMode="External"/><Relationship Id="rId3" Type="http://schemas.openxmlformats.org/officeDocument/2006/relationships/image" Target="../media/image455.png"/><Relationship Id="rId7" Type="http://schemas.openxmlformats.org/officeDocument/2006/relationships/image" Target="../media/image459.png"/><Relationship Id="rId12" Type="http://schemas.openxmlformats.org/officeDocument/2006/relationships/image" Target="../media/image463.png"/><Relationship Id="rId17" Type="http://schemas.openxmlformats.org/officeDocument/2006/relationships/slide" Target="slide61.xml"/><Relationship Id="rId2" Type="http://schemas.openxmlformats.org/officeDocument/2006/relationships/image" Target="../media/image132.png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8.png"/><Relationship Id="rId11" Type="http://schemas.openxmlformats.org/officeDocument/2006/relationships/image" Target="../media/image462.png"/><Relationship Id="rId5" Type="http://schemas.openxmlformats.org/officeDocument/2006/relationships/image" Target="../media/image457.png"/><Relationship Id="rId15" Type="http://schemas.openxmlformats.org/officeDocument/2006/relationships/image" Target="../media/image109.png"/><Relationship Id="rId10" Type="http://schemas.openxmlformats.org/officeDocument/2006/relationships/image" Target="../media/image253.png"/><Relationship Id="rId4" Type="http://schemas.openxmlformats.org/officeDocument/2006/relationships/image" Target="../media/image456.png"/><Relationship Id="rId9" Type="http://schemas.openxmlformats.org/officeDocument/2006/relationships/image" Target="../media/image461.png"/><Relationship Id="rId14" Type="http://schemas.openxmlformats.org/officeDocument/2006/relationships/image" Target="../media/image4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0.png"/><Relationship Id="rId18" Type="http://schemas.openxmlformats.org/officeDocument/2006/relationships/slide" Target="slide8.xml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12" Type="http://schemas.openxmlformats.org/officeDocument/2006/relationships/image" Target="../media/image100.png"/><Relationship Id="rId17" Type="http://schemas.openxmlformats.org/officeDocument/2006/relationships/slide" Target="slide3.xml"/><Relationship Id="rId2" Type="http://schemas.openxmlformats.org/officeDocument/2006/relationships/image" Target="../media/image121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129.png"/><Relationship Id="rId5" Type="http://schemas.openxmlformats.org/officeDocument/2006/relationships/image" Target="../media/image124.png"/><Relationship Id="rId15" Type="http://schemas.openxmlformats.org/officeDocument/2006/relationships/image" Target="../media/image103.png"/><Relationship Id="rId10" Type="http://schemas.openxmlformats.org/officeDocument/2006/relationships/image" Target="../media/image128.png"/><Relationship Id="rId19" Type="http://schemas.openxmlformats.org/officeDocument/2006/relationships/slide" Target="slide9.xml"/><Relationship Id="rId4" Type="http://schemas.openxmlformats.org/officeDocument/2006/relationships/image" Target="../media/image123.png"/><Relationship Id="rId9" Type="http://schemas.openxmlformats.org/officeDocument/2006/relationships/image" Target="../media/image127.png"/><Relationship Id="rId14" Type="http://schemas.openxmlformats.org/officeDocument/2006/relationships/image" Target="../media/image10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06.png"/><Relationship Id="rId18" Type="http://schemas.openxmlformats.org/officeDocument/2006/relationships/image" Target="../media/image104.png"/><Relationship Id="rId3" Type="http://schemas.openxmlformats.org/officeDocument/2006/relationships/image" Target="../media/image131.png"/><Relationship Id="rId7" Type="http://schemas.openxmlformats.org/officeDocument/2006/relationships/image" Target="../media/image126.png"/><Relationship Id="rId12" Type="http://schemas.openxmlformats.org/officeDocument/2006/relationships/image" Target="../media/image122.png"/><Relationship Id="rId17" Type="http://schemas.openxmlformats.org/officeDocument/2006/relationships/image" Target="../media/image103.png"/><Relationship Id="rId2" Type="http://schemas.openxmlformats.org/officeDocument/2006/relationships/image" Target="../media/image130.png"/><Relationship Id="rId16" Type="http://schemas.openxmlformats.org/officeDocument/2006/relationships/image" Target="../media/image102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21.png"/><Relationship Id="rId5" Type="http://schemas.openxmlformats.org/officeDocument/2006/relationships/image" Target="../media/image86.png"/><Relationship Id="rId15" Type="http://schemas.openxmlformats.org/officeDocument/2006/relationships/image" Target="../media/image100.png"/><Relationship Id="rId10" Type="http://schemas.openxmlformats.org/officeDocument/2006/relationships/image" Target="../media/image129.png"/><Relationship Id="rId19" Type="http://schemas.openxmlformats.org/officeDocument/2006/relationships/slide" Target="slide8.xml"/><Relationship Id="rId4" Type="http://schemas.openxmlformats.org/officeDocument/2006/relationships/image" Target="../media/image124.png"/><Relationship Id="rId9" Type="http://schemas.openxmlformats.org/officeDocument/2006/relationships/image" Target="../media/image128.png"/><Relationship Id="rId1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slide" Target="slide3.xml"/><Relationship Id="rId3" Type="http://schemas.openxmlformats.org/officeDocument/2006/relationships/image" Target="../media/image109.png"/><Relationship Id="rId7" Type="http://schemas.openxmlformats.org/officeDocument/2006/relationships/image" Target="../media/image136.png"/><Relationship Id="rId12" Type="http://schemas.openxmlformats.org/officeDocument/2006/relationships/image" Target="../media/image100.png"/><Relationship Id="rId17" Type="http://schemas.openxmlformats.org/officeDocument/2006/relationships/hyperlink" Target="https://www.timeanddate.com/time/dst/statistics.html" TargetMode="External"/><Relationship Id="rId2" Type="http://schemas.openxmlformats.org/officeDocument/2006/relationships/image" Target="../media/image132.png"/><Relationship Id="rId16" Type="http://schemas.openxmlformats.org/officeDocument/2006/relationships/hyperlink" Target="https://www.bbc.co.uk/bitesize/articles/z6kdpg8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5.pn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hyperlink" Target="https://www.timeanddate.com/astronomy/" TargetMode="External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827" y="0"/>
            <a:ext cx="4509271" cy="345982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5496909" y="551558"/>
            <a:ext cx="51435" cy="73025"/>
          </a:xfrm>
          <a:custGeom>
            <a:avLst/>
            <a:gdLst/>
            <a:ahLst/>
            <a:cxnLst/>
            <a:rect l="l" t="t" r="r" b="b"/>
            <a:pathLst>
              <a:path w="51434" h="73025">
                <a:moveTo>
                  <a:pt x="0" y="0"/>
                </a:moveTo>
                <a:lnTo>
                  <a:pt x="10647" y="47416"/>
                </a:lnTo>
                <a:lnTo>
                  <a:pt x="43005" y="73027"/>
                </a:lnTo>
                <a:lnTo>
                  <a:pt x="50919" y="72657"/>
                </a:lnTo>
                <a:lnTo>
                  <a:pt x="35302" y="62603"/>
                </a:lnTo>
                <a:lnTo>
                  <a:pt x="23351" y="48100"/>
                </a:lnTo>
                <a:lnTo>
                  <a:pt x="12454" y="27711"/>
                </a:lnTo>
                <a:lnTo>
                  <a:pt x="0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20104526" cy="11308987"/>
            <a:chOff x="0" y="0"/>
            <a:chExt cx="20104526" cy="11308987"/>
          </a:xfrm>
        </p:grpSpPr>
        <p:sp>
          <p:nvSpPr>
            <p:cNvPr id="5" name="object 5"/>
            <p:cNvSpPr/>
            <p:nvPr/>
          </p:nvSpPr>
          <p:spPr>
            <a:xfrm>
              <a:off x="0" y="5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1510919" y="0"/>
                  </a:moveTo>
                  <a:lnTo>
                    <a:pt x="0" y="0"/>
                  </a:lnTo>
                  <a:lnTo>
                    <a:pt x="0" y="1510931"/>
                  </a:lnTo>
                  <a:lnTo>
                    <a:pt x="1510919" y="0"/>
                  </a:lnTo>
                  <a:close/>
                </a:path>
                <a:path w="20104100" h="11308715">
                  <a:moveTo>
                    <a:pt x="6503644" y="0"/>
                  </a:moveTo>
                  <a:lnTo>
                    <a:pt x="4007269" y="0"/>
                  </a:lnTo>
                  <a:lnTo>
                    <a:pt x="0" y="4007281"/>
                  </a:lnTo>
                  <a:lnTo>
                    <a:pt x="0" y="6503644"/>
                  </a:lnTo>
                  <a:lnTo>
                    <a:pt x="6503644" y="0"/>
                  </a:lnTo>
                  <a:close/>
                </a:path>
                <a:path w="20104100" h="11308715">
                  <a:moveTo>
                    <a:pt x="11496358" y="0"/>
                  </a:moveTo>
                  <a:lnTo>
                    <a:pt x="9000007" y="0"/>
                  </a:lnTo>
                  <a:lnTo>
                    <a:pt x="0" y="8999995"/>
                  </a:lnTo>
                  <a:lnTo>
                    <a:pt x="0" y="11308550"/>
                  </a:lnTo>
                  <a:lnTo>
                    <a:pt x="187794" y="11308550"/>
                  </a:lnTo>
                  <a:lnTo>
                    <a:pt x="11496358" y="0"/>
                  </a:lnTo>
                  <a:close/>
                </a:path>
                <a:path w="20104100" h="11308715">
                  <a:moveTo>
                    <a:pt x="16489083" y="0"/>
                  </a:moveTo>
                  <a:lnTo>
                    <a:pt x="13992720" y="0"/>
                  </a:lnTo>
                  <a:lnTo>
                    <a:pt x="2684157" y="11308550"/>
                  </a:lnTo>
                  <a:lnTo>
                    <a:pt x="5180520" y="11308550"/>
                  </a:lnTo>
                  <a:lnTo>
                    <a:pt x="16489083" y="0"/>
                  </a:lnTo>
                  <a:close/>
                </a:path>
                <a:path w="20104100" h="11308715">
                  <a:moveTo>
                    <a:pt x="20104088" y="3874071"/>
                  </a:moveTo>
                  <a:lnTo>
                    <a:pt x="12669596" y="11308550"/>
                  </a:lnTo>
                  <a:lnTo>
                    <a:pt x="15165959" y="11308550"/>
                  </a:lnTo>
                  <a:lnTo>
                    <a:pt x="20104088" y="6370421"/>
                  </a:lnTo>
                  <a:lnTo>
                    <a:pt x="20104088" y="3874071"/>
                  </a:lnTo>
                  <a:close/>
                </a:path>
                <a:path w="20104100" h="11308715">
                  <a:moveTo>
                    <a:pt x="20104088" y="0"/>
                  </a:moveTo>
                  <a:lnTo>
                    <a:pt x="18985434" y="0"/>
                  </a:lnTo>
                  <a:lnTo>
                    <a:pt x="7676870" y="11308550"/>
                  </a:lnTo>
                  <a:lnTo>
                    <a:pt x="10173221" y="11308550"/>
                  </a:lnTo>
                  <a:lnTo>
                    <a:pt x="20104088" y="1377696"/>
                  </a:lnTo>
                  <a:lnTo>
                    <a:pt x="2010408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7662316" y="8866777"/>
              <a:ext cx="2442210" cy="2442210"/>
            </a:xfrm>
            <a:custGeom>
              <a:avLst/>
              <a:gdLst/>
              <a:ahLst/>
              <a:cxnLst/>
              <a:rect l="l" t="t" r="r" b="b"/>
              <a:pathLst>
                <a:path w="2442209" h="2442209">
                  <a:moveTo>
                    <a:pt x="2441779" y="0"/>
                  </a:moveTo>
                  <a:lnTo>
                    <a:pt x="0" y="2441779"/>
                  </a:lnTo>
                  <a:lnTo>
                    <a:pt x="2441779" y="2441779"/>
                  </a:lnTo>
                  <a:lnTo>
                    <a:pt x="2441779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6377355"/>
              <a:ext cx="20104099" cy="491088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162924" y="389552"/>
              <a:ext cx="1059815" cy="963294"/>
            </a:xfrm>
            <a:custGeom>
              <a:avLst/>
              <a:gdLst/>
              <a:ahLst/>
              <a:cxnLst/>
              <a:rect l="l" t="t" r="r" b="b"/>
              <a:pathLst>
                <a:path w="1059814" h="963294">
                  <a:moveTo>
                    <a:pt x="1059294" y="640016"/>
                  </a:moveTo>
                  <a:lnTo>
                    <a:pt x="1053680" y="594550"/>
                  </a:lnTo>
                  <a:lnTo>
                    <a:pt x="1040015" y="550011"/>
                  </a:lnTo>
                  <a:lnTo>
                    <a:pt x="1018590" y="508076"/>
                  </a:lnTo>
                  <a:lnTo>
                    <a:pt x="989698" y="470420"/>
                  </a:lnTo>
                  <a:lnTo>
                    <a:pt x="953617" y="438746"/>
                  </a:lnTo>
                  <a:lnTo>
                    <a:pt x="908697" y="413550"/>
                  </a:lnTo>
                  <a:lnTo>
                    <a:pt x="860209" y="398081"/>
                  </a:lnTo>
                  <a:lnTo>
                    <a:pt x="810056" y="391833"/>
                  </a:lnTo>
                  <a:lnTo>
                    <a:pt x="760171" y="394322"/>
                  </a:lnTo>
                  <a:lnTo>
                    <a:pt x="712444" y="405041"/>
                  </a:lnTo>
                  <a:lnTo>
                    <a:pt x="668274" y="422973"/>
                  </a:lnTo>
                  <a:lnTo>
                    <a:pt x="662495" y="426364"/>
                  </a:lnTo>
                  <a:lnTo>
                    <a:pt x="661708" y="391731"/>
                  </a:lnTo>
                  <a:lnTo>
                    <a:pt x="652805" y="344220"/>
                  </a:lnTo>
                  <a:lnTo>
                    <a:pt x="634695" y="296786"/>
                  </a:lnTo>
                  <a:lnTo>
                    <a:pt x="609142" y="254406"/>
                  </a:lnTo>
                  <a:lnTo>
                    <a:pt x="577596" y="217347"/>
                  </a:lnTo>
                  <a:lnTo>
                    <a:pt x="541464" y="185902"/>
                  </a:lnTo>
                  <a:lnTo>
                    <a:pt x="502196" y="160375"/>
                  </a:lnTo>
                  <a:lnTo>
                    <a:pt x="439064" y="125806"/>
                  </a:lnTo>
                  <a:lnTo>
                    <a:pt x="394081" y="102374"/>
                  </a:lnTo>
                  <a:lnTo>
                    <a:pt x="343382" y="77495"/>
                  </a:lnTo>
                  <a:lnTo>
                    <a:pt x="289433" y="53111"/>
                  </a:lnTo>
                  <a:lnTo>
                    <a:pt x="234657" y="31203"/>
                  </a:lnTo>
                  <a:lnTo>
                    <a:pt x="181495" y="13741"/>
                  </a:lnTo>
                  <a:lnTo>
                    <a:pt x="132384" y="2679"/>
                  </a:lnTo>
                  <a:lnTo>
                    <a:pt x="89763" y="0"/>
                  </a:lnTo>
                  <a:lnTo>
                    <a:pt x="56070" y="7670"/>
                  </a:lnTo>
                  <a:lnTo>
                    <a:pt x="19431" y="51054"/>
                  </a:lnTo>
                  <a:lnTo>
                    <a:pt x="2247" y="128422"/>
                  </a:lnTo>
                  <a:lnTo>
                    <a:pt x="0" y="176199"/>
                  </a:lnTo>
                  <a:lnTo>
                    <a:pt x="1473" y="228079"/>
                  </a:lnTo>
                  <a:lnTo>
                    <a:pt x="6311" y="282600"/>
                  </a:lnTo>
                  <a:lnTo>
                    <a:pt x="14122" y="338302"/>
                  </a:lnTo>
                  <a:lnTo>
                    <a:pt x="24536" y="393738"/>
                  </a:lnTo>
                  <a:lnTo>
                    <a:pt x="37160" y="447421"/>
                  </a:lnTo>
                  <a:lnTo>
                    <a:pt x="51638" y="497916"/>
                  </a:lnTo>
                  <a:lnTo>
                    <a:pt x="67576" y="543725"/>
                  </a:lnTo>
                  <a:lnTo>
                    <a:pt x="88531" y="593064"/>
                  </a:lnTo>
                  <a:lnTo>
                    <a:pt x="112712" y="640384"/>
                  </a:lnTo>
                  <a:lnTo>
                    <a:pt x="140068" y="685177"/>
                  </a:lnTo>
                  <a:lnTo>
                    <a:pt x="170535" y="726960"/>
                  </a:lnTo>
                  <a:lnTo>
                    <a:pt x="204025" y="765251"/>
                  </a:lnTo>
                  <a:lnTo>
                    <a:pt x="240474" y="799541"/>
                  </a:lnTo>
                  <a:lnTo>
                    <a:pt x="279819" y="829335"/>
                  </a:lnTo>
                  <a:lnTo>
                    <a:pt x="320840" y="846429"/>
                  </a:lnTo>
                  <a:lnTo>
                    <a:pt x="356463" y="841603"/>
                  </a:lnTo>
                  <a:lnTo>
                    <a:pt x="391363" y="821905"/>
                  </a:lnTo>
                  <a:lnTo>
                    <a:pt x="395909" y="818692"/>
                  </a:lnTo>
                  <a:lnTo>
                    <a:pt x="391502" y="841019"/>
                  </a:lnTo>
                  <a:lnTo>
                    <a:pt x="392557" y="885952"/>
                  </a:lnTo>
                  <a:lnTo>
                    <a:pt x="438277" y="940841"/>
                  </a:lnTo>
                  <a:lnTo>
                    <a:pt x="476097" y="954468"/>
                  </a:lnTo>
                  <a:lnTo>
                    <a:pt x="519328" y="961313"/>
                  </a:lnTo>
                  <a:lnTo>
                    <a:pt x="564565" y="963206"/>
                  </a:lnTo>
                  <a:lnTo>
                    <a:pt x="608393" y="961986"/>
                  </a:lnTo>
                  <a:lnTo>
                    <a:pt x="647369" y="959472"/>
                  </a:lnTo>
                  <a:lnTo>
                    <a:pt x="702411" y="953897"/>
                  </a:lnTo>
                  <a:lnTo>
                    <a:pt x="756577" y="944714"/>
                  </a:lnTo>
                  <a:lnTo>
                    <a:pt x="809167" y="931291"/>
                  </a:lnTo>
                  <a:lnTo>
                    <a:pt x="859510" y="913015"/>
                  </a:lnTo>
                  <a:lnTo>
                    <a:pt x="906868" y="889241"/>
                  </a:lnTo>
                  <a:lnTo>
                    <a:pt x="950315" y="859282"/>
                  </a:lnTo>
                  <a:lnTo>
                    <a:pt x="988402" y="823252"/>
                  </a:lnTo>
                  <a:lnTo>
                    <a:pt x="1019759" y="781748"/>
                  </a:lnTo>
                  <a:lnTo>
                    <a:pt x="1042949" y="735380"/>
                  </a:lnTo>
                  <a:lnTo>
                    <a:pt x="1056576" y="684745"/>
                  </a:lnTo>
                  <a:lnTo>
                    <a:pt x="1059294" y="640016"/>
                  </a:lnTo>
                  <a:close/>
                </a:path>
              </a:pathLst>
            </a:custGeom>
            <a:solidFill>
              <a:srgbClr val="FDA8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39836" y="1037049"/>
              <a:ext cx="1102995" cy="525780"/>
            </a:xfrm>
            <a:custGeom>
              <a:avLst/>
              <a:gdLst/>
              <a:ahLst/>
              <a:cxnLst/>
              <a:rect l="l" t="t" r="r" b="b"/>
              <a:pathLst>
                <a:path w="1102995" h="525780">
                  <a:moveTo>
                    <a:pt x="504228" y="219621"/>
                  </a:moveTo>
                  <a:lnTo>
                    <a:pt x="490270" y="208407"/>
                  </a:lnTo>
                  <a:lnTo>
                    <a:pt x="486448" y="205600"/>
                  </a:lnTo>
                  <a:lnTo>
                    <a:pt x="488442" y="197688"/>
                  </a:lnTo>
                  <a:lnTo>
                    <a:pt x="471385" y="193687"/>
                  </a:lnTo>
                  <a:lnTo>
                    <a:pt x="469455" y="193332"/>
                  </a:lnTo>
                  <a:lnTo>
                    <a:pt x="451815" y="181394"/>
                  </a:lnTo>
                  <a:lnTo>
                    <a:pt x="394716" y="147942"/>
                  </a:lnTo>
                  <a:lnTo>
                    <a:pt x="326885" y="115049"/>
                  </a:lnTo>
                  <a:lnTo>
                    <a:pt x="258127" y="85458"/>
                  </a:lnTo>
                  <a:lnTo>
                    <a:pt x="139611" y="35928"/>
                  </a:lnTo>
                  <a:lnTo>
                    <a:pt x="123418" y="27393"/>
                  </a:lnTo>
                  <a:lnTo>
                    <a:pt x="103124" y="17424"/>
                  </a:lnTo>
                  <a:lnTo>
                    <a:pt x="76669" y="4965"/>
                  </a:lnTo>
                  <a:lnTo>
                    <a:pt x="70967" y="2400"/>
                  </a:lnTo>
                  <a:lnTo>
                    <a:pt x="63614" y="0"/>
                  </a:lnTo>
                  <a:lnTo>
                    <a:pt x="56426" y="228"/>
                  </a:lnTo>
                  <a:lnTo>
                    <a:pt x="51181" y="5600"/>
                  </a:lnTo>
                  <a:lnTo>
                    <a:pt x="49758" y="13296"/>
                  </a:lnTo>
                  <a:lnTo>
                    <a:pt x="51282" y="22745"/>
                  </a:lnTo>
                  <a:lnTo>
                    <a:pt x="97485" y="44767"/>
                  </a:lnTo>
                  <a:lnTo>
                    <a:pt x="134874" y="47256"/>
                  </a:lnTo>
                  <a:lnTo>
                    <a:pt x="287147" y="111086"/>
                  </a:lnTo>
                  <a:lnTo>
                    <a:pt x="356222" y="142201"/>
                  </a:lnTo>
                  <a:lnTo>
                    <a:pt x="418960" y="175488"/>
                  </a:lnTo>
                  <a:lnTo>
                    <a:pt x="439585" y="188277"/>
                  </a:lnTo>
                  <a:lnTo>
                    <a:pt x="426021" y="186347"/>
                  </a:lnTo>
                  <a:lnTo>
                    <a:pt x="395566" y="183388"/>
                  </a:lnTo>
                  <a:lnTo>
                    <a:pt x="361569" y="181813"/>
                  </a:lnTo>
                  <a:lnTo>
                    <a:pt x="325310" y="181597"/>
                  </a:lnTo>
                  <a:lnTo>
                    <a:pt x="288036" y="182727"/>
                  </a:lnTo>
                  <a:lnTo>
                    <a:pt x="250939" y="184696"/>
                  </a:lnTo>
                  <a:lnTo>
                    <a:pt x="215188" y="187020"/>
                  </a:lnTo>
                  <a:lnTo>
                    <a:pt x="90271" y="195643"/>
                  </a:lnTo>
                  <a:lnTo>
                    <a:pt x="72440" y="195249"/>
                  </a:lnTo>
                  <a:lnTo>
                    <a:pt x="21907" y="196075"/>
                  </a:lnTo>
                  <a:lnTo>
                    <a:pt x="0" y="208026"/>
                  </a:lnTo>
                  <a:lnTo>
                    <a:pt x="2120" y="215557"/>
                  </a:lnTo>
                  <a:lnTo>
                    <a:pt x="7594" y="223329"/>
                  </a:lnTo>
                  <a:lnTo>
                    <a:pt x="16421" y="229184"/>
                  </a:lnTo>
                  <a:lnTo>
                    <a:pt x="28625" y="230974"/>
                  </a:lnTo>
                  <a:lnTo>
                    <a:pt x="41008" y="228231"/>
                  </a:lnTo>
                  <a:lnTo>
                    <a:pt x="57492" y="222377"/>
                  </a:lnTo>
                  <a:lnTo>
                    <a:pt x="75158" y="215049"/>
                  </a:lnTo>
                  <a:lnTo>
                    <a:pt x="91122" y="207911"/>
                  </a:lnTo>
                  <a:lnTo>
                    <a:pt x="251701" y="196964"/>
                  </a:lnTo>
                  <a:lnTo>
                    <a:pt x="288556" y="194983"/>
                  </a:lnTo>
                  <a:lnTo>
                    <a:pt x="325475" y="193878"/>
                  </a:lnTo>
                  <a:lnTo>
                    <a:pt x="361251" y="194094"/>
                  </a:lnTo>
                  <a:lnTo>
                    <a:pt x="424535" y="198551"/>
                  </a:lnTo>
                  <a:lnTo>
                    <a:pt x="464350" y="204190"/>
                  </a:lnTo>
                  <a:lnTo>
                    <a:pt x="496404" y="229108"/>
                  </a:lnTo>
                  <a:lnTo>
                    <a:pt x="504228" y="219621"/>
                  </a:lnTo>
                  <a:close/>
                </a:path>
                <a:path w="1102995" h="525780">
                  <a:moveTo>
                    <a:pt x="1102398" y="490994"/>
                  </a:moveTo>
                  <a:lnTo>
                    <a:pt x="1079246" y="453580"/>
                  </a:lnTo>
                  <a:lnTo>
                    <a:pt x="1016469" y="419227"/>
                  </a:lnTo>
                  <a:lnTo>
                    <a:pt x="967930" y="396303"/>
                  </a:lnTo>
                  <a:lnTo>
                    <a:pt x="918489" y="375602"/>
                  </a:lnTo>
                  <a:lnTo>
                    <a:pt x="868235" y="357162"/>
                  </a:lnTo>
                  <a:lnTo>
                    <a:pt x="817270" y="341020"/>
                  </a:lnTo>
                  <a:lnTo>
                    <a:pt x="769759" y="328295"/>
                  </a:lnTo>
                  <a:lnTo>
                    <a:pt x="770509" y="326275"/>
                  </a:lnTo>
                  <a:lnTo>
                    <a:pt x="753376" y="281305"/>
                  </a:lnTo>
                  <a:lnTo>
                    <a:pt x="721842" y="252996"/>
                  </a:lnTo>
                  <a:lnTo>
                    <a:pt x="652640" y="229349"/>
                  </a:lnTo>
                  <a:lnTo>
                    <a:pt x="522528" y="198399"/>
                  </a:lnTo>
                  <a:lnTo>
                    <a:pt x="495782" y="277545"/>
                  </a:lnTo>
                  <a:lnTo>
                    <a:pt x="525805" y="307136"/>
                  </a:lnTo>
                  <a:lnTo>
                    <a:pt x="578700" y="346621"/>
                  </a:lnTo>
                  <a:lnTo>
                    <a:pt x="637933" y="374167"/>
                  </a:lnTo>
                  <a:lnTo>
                    <a:pt x="682002" y="383946"/>
                  </a:lnTo>
                  <a:lnTo>
                    <a:pt x="700811" y="383578"/>
                  </a:lnTo>
                  <a:lnTo>
                    <a:pt x="700684" y="384314"/>
                  </a:lnTo>
                  <a:lnTo>
                    <a:pt x="842391" y="451180"/>
                  </a:lnTo>
                  <a:lnTo>
                    <a:pt x="890536" y="473557"/>
                  </a:lnTo>
                  <a:lnTo>
                    <a:pt x="939342" y="494258"/>
                  </a:lnTo>
                  <a:lnTo>
                    <a:pt x="989152" y="511505"/>
                  </a:lnTo>
                  <a:lnTo>
                    <a:pt x="1040307" y="523519"/>
                  </a:lnTo>
                  <a:lnTo>
                    <a:pt x="1057821" y="525551"/>
                  </a:lnTo>
                  <a:lnTo>
                    <a:pt x="1066596" y="525335"/>
                  </a:lnTo>
                  <a:lnTo>
                    <a:pt x="1101178" y="500202"/>
                  </a:lnTo>
                  <a:lnTo>
                    <a:pt x="1102398" y="49099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49775" y="1205035"/>
              <a:ext cx="112603" cy="12408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10322" y="473057"/>
              <a:ext cx="779145" cy="846455"/>
            </a:xfrm>
            <a:custGeom>
              <a:avLst/>
              <a:gdLst/>
              <a:ahLst/>
              <a:cxnLst/>
              <a:rect l="l" t="t" r="r" b="b"/>
              <a:pathLst>
                <a:path w="779144" h="846455">
                  <a:moveTo>
                    <a:pt x="101368" y="0"/>
                  </a:moveTo>
                  <a:lnTo>
                    <a:pt x="41273" y="24143"/>
                  </a:lnTo>
                  <a:lnTo>
                    <a:pt x="10103" y="85982"/>
                  </a:lnTo>
                  <a:lnTo>
                    <a:pt x="2640" y="128182"/>
                  </a:lnTo>
                  <a:lnTo>
                    <a:pt x="0" y="175952"/>
                  </a:lnTo>
                  <a:lnTo>
                    <a:pt x="1740" y="227831"/>
                  </a:lnTo>
                  <a:lnTo>
                    <a:pt x="7418" y="282356"/>
                  </a:lnTo>
                  <a:lnTo>
                    <a:pt x="16591" y="338064"/>
                  </a:lnTo>
                  <a:lnTo>
                    <a:pt x="28816" y="393493"/>
                  </a:lnTo>
                  <a:lnTo>
                    <a:pt x="43650" y="447181"/>
                  </a:lnTo>
                  <a:lnTo>
                    <a:pt x="60650" y="497666"/>
                  </a:lnTo>
                  <a:lnTo>
                    <a:pt x="79373" y="543485"/>
                  </a:lnTo>
                  <a:lnTo>
                    <a:pt x="100698" y="586755"/>
                  </a:lnTo>
                  <a:lnTo>
                    <a:pt x="124942" y="628524"/>
                  </a:lnTo>
                  <a:lnTo>
                    <a:pt x="152050" y="668460"/>
                  </a:lnTo>
                  <a:lnTo>
                    <a:pt x="181970" y="706234"/>
                  </a:lnTo>
                  <a:lnTo>
                    <a:pt x="214648" y="741514"/>
                  </a:lnTo>
                  <a:lnTo>
                    <a:pt x="250030" y="773970"/>
                  </a:lnTo>
                  <a:lnTo>
                    <a:pt x="288064" y="803272"/>
                  </a:lnTo>
                  <a:lnTo>
                    <a:pt x="328695" y="829089"/>
                  </a:lnTo>
                  <a:lnTo>
                    <a:pt x="376875" y="846184"/>
                  </a:lnTo>
                  <a:lnTo>
                    <a:pt x="418718" y="841357"/>
                  </a:lnTo>
                  <a:lnTo>
                    <a:pt x="459721" y="821657"/>
                  </a:lnTo>
                  <a:lnTo>
                    <a:pt x="505381" y="794137"/>
                  </a:lnTo>
                  <a:lnTo>
                    <a:pt x="552119" y="765440"/>
                  </a:lnTo>
                  <a:lnTo>
                    <a:pt x="597153" y="734132"/>
                  </a:lnTo>
                  <a:lnTo>
                    <a:pt x="639634" y="699556"/>
                  </a:lnTo>
                  <a:lnTo>
                    <a:pt x="678716" y="661052"/>
                  </a:lnTo>
                  <a:lnTo>
                    <a:pt x="709870" y="622464"/>
                  </a:lnTo>
                  <a:lnTo>
                    <a:pt x="736328" y="580142"/>
                  </a:lnTo>
                  <a:lnTo>
                    <a:pt x="757195" y="534984"/>
                  </a:lnTo>
                  <a:lnTo>
                    <a:pt x="771573" y="487889"/>
                  </a:lnTo>
                  <a:lnTo>
                    <a:pt x="778565" y="439756"/>
                  </a:lnTo>
                  <a:lnTo>
                    <a:pt x="777275" y="391484"/>
                  </a:lnTo>
                  <a:lnTo>
                    <a:pt x="766807" y="343973"/>
                  </a:lnTo>
                  <a:lnTo>
                    <a:pt x="745533" y="296544"/>
                  </a:lnTo>
                  <a:lnTo>
                    <a:pt x="715525" y="254156"/>
                  </a:lnTo>
                  <a:lnTo>
                    <a:pt x="678464" y="217098"/>
                  </a:lnTo>
                  <a:lnTo>
                    <a:pt x="636029" y="185661"/>
                  </a:lnTo>
                  <a:lnTo>
                    <a:pt x="589901" y="160135"/>
                  </a:lnTo>
                  <a:lnTo>
                    <a:pt x="524412" y="129504"/>
                  </a:lnTo>
                  <a:lnTo>
                    <a:pt x="478096" y="108750"/>
                  </a:lnTo>
                  <a:lnTo>
                    <a:pt x="425601" y="86343"/>
                  </a:lnTo>
                  <a:lnTo>
                    <a:pt x="369080" y="63762"/>
                  </a:lnTo>
                  <a:lnTo>
                    <a:pt x="310683" y="42485"/>
                  </a:lnTo>
                  <a:lnTo>
                    <a:pt x="252561" y="23991"/>
                  </a:lnTo>
                  <a:lnTo>
                    <a:pt x="196867" y="9760"/>
                  </a:lnTo>
                  <a:lnTo>
                    <a:pt x="145752" y="1270"/>
                  </a:lnTo>
                  <a:lnTo>
                    <a:pt x="101368" y="0"/>
                  </a:lnTo>
                  <a:close/>
                </a:path>
              </a:pathLst>
            </a:custGeom>
            <a:solidFill>
              <a:srgbClr val="FDC4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373844" y="874036"/>
              <a:ext cx="833119" cy="583565"/>
            </a:xfrm>
            <a:custGeom>
              <a:avLst/>
              <a:gdLst/>
              <a:ahLst/>
              <a:cxnLst/>
              <a:rect l="l" t="t" r="r" b="b"/>
              <a:pathLst>
                <a:path w="833119" h="583565">
                  <a:moveTo>
                    <a:pt x="551271" y="0"/>
                  </a:moveTo>
                  <a:lnTo>
                    <a:pt x="505630" y="3429"/>
                  </a:lnTo>
                  <a:lnTo>
                    <a:pt x="460757" y="12038"/>
                  </a:lnTo>
                  <a:lnTo>
                    <a:pt x="416835" y="25195"/>
                  </a:lnTo>
                  <a:lnTo>
                    <a:pt x="374051" y="42266"/>
                  </a:lnTo>
                  <a:lnTo>
                    <a:pt x="332591" y="62619"/>
                  </a:lnTo>
                  <a:lnTo>
                    <a:pt x="292640" y="85620"/>
                  </a:lnTo>
                  <a:lnTo>
                    <a:pt x="252418" y="111925"/>
                  </a:lnTo>
                  <a:lnTo>
                    <a:pt x="213304" y="140618"/>
                  </a:lnTo>
                  <a:lnTo>
                    <a:pt x="175587" y="171570"/>
                  </a:lnTo>
                  <a:lnTo>
                    <a:pt x="139557" y="204652"/>
                  </a:lnTo>
                  <a:lnTo>
                    <a:pt x="105502" y="239733"/>
                  </a:lnTo>
                  <a:lnTo>
                    <a:pt x="73712" y="276686"/>
                  </a:lnTo>
                  <a:lnTo>
                    <a:pt x="44476" y="315380"/>
                  </a:lnTo>
                  <a:lnTo>
                    <a:pt x="18083" y="355685"/>
                  </a:lnTo>
                  <a:lnTo>
                    <a:pt x="147" y="398349"/>
                  </a:lnTo>
                  <a:lnTo>
                    <a:pt x="0" y="434704"/>
                  </a:lnTo>
                  <a:lnTo>
                    <a:pt x="14532" y="465336"/>
                  </a:lnTo>
                  <a:lnTo>
                    <a:pt x="75198" y="511768"/>
                  </a:lnTo>
                  <a:lnTo>
                    <a:pt x="115115" y="528738"/>
                  </a:lnTo>
                  <a:lnTo>
                    <a:pt x="157274" y="542323"/>
                  </a:lnTo>
                  <a:lnTo>
                    <a:pt x="198568" y="553108"/>
                  </a:lnTo>
                  <a:lnTo>
                    <a:pt x="235888" y="561679"/>
                  </a:lnTo>
                  <a:lnTo>
                    <a:pt x="286372" y="571684"/>
                  </a:lnTo>
                  <a:lnTo>
                    <a:pt x="337389" y="578963"/>
                  </a:lnTo>
                  <a:lnTo>
                    <a:pt x="388671" y="583007"/>
                  </a:lnTo>
                  <a:lnTo>
                    <a:pt x="439951" y="583304"/>
                  </a:lnTo>
                  <a:lnTo>
                    <a:pt x="490963" y="579345"/>
                  </a:lnTo>
                  <a:lnTo>
                    <a:pt x="541439" y="570621"/>
                  </a:lnTo>
                  <a:lnTo>
                    <a:pt x="590972" y="556501"/>
                  </a:lnTo>
                  <a:lnTo>
                    <a:pt x="638659" y="536745"/>
                  </a:lnTo>
                  <a:lnTo>
                    <a:pt x="683484" y="511462"/>
                  </a:lnTo>
                  <a:lnTo>
                    <a:pt x="724433" y="480759"/>
                  </a:lnTo>
                  <a:lnTo>
                    <a:pt x="760492" y="444745"/>
                  </a:lnTo>
                  <a:lnTo>
                    <a:pt x="790646" y="403526"/>
                  </a:lnTo>
                  <a:lnTo>
                    <a:pt x="813412" y="357409"/>
                  </a:lnTo>
                  <a:lnTo>
                    <a:pt x="827699" y="307849"/>
                  </a:lnTo>
                  <a:lnTo>
                    <a:pt x="833066" y="256701"/>
                  </a:lnTo>
                  <a:lnTo>
                    <a:pt x="829070" y="205821"/>
                  </a:lnTo>
                  <a:lnTo>
                    <a:pt x="815269" y="157062"/>
                  </a:lnTo>
                  <a:lnTo>
                    <a:pt x="791222" y="112279"/>
                  </a:lnTo>
                  <a:lnTo>
                    <a:pt x="761612" y="77664"/>
                  </a:lnTo>
                  <a:lnTo>
                    <a:pt x="726120" y="49339"/>
                  </a:lnTo>
                  <a:lnTo>
                    <a:pt x="686042" y="27357"/>
                  </a:lnTo>
                  <a:lnTo>
                    <a:pt x="642675" y="11771"/>
                  </a:lnTo>
                  <a:lnTo>
                    <a:pt x="597319" y="2635"/>
                  </a:lnTo>
                  <a:lnTo>
                    <a:pt x="551271" y="0"/>
                  </a:lnTo>
                  <a:close/>
                </a:path>
              </a:pathLst>
            </a:custGeom>
            <a:solidFill>
              <a:srgbClr val="FADF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555638" y="3555764"/>
              <a:ext cx="410845" cy="763270"/>
            </a:xfrm>
            <a:custGeom>
              <a:avLst/>
              <a:gdLst/>
              <a:ahLst/>
              <a:cxnLst/>
              <a:rect l="l" t="t" r="r" b="b"/>
              <a:pathLst>
                <a:path w="410844" h="763270">
                  <a:moveTo>
                    <a:pt x="189890" y="220218"/>
                  </a:moveTo>
                  <a:lnTo>
                    <a:pt x="189649" y="195059"/>
                  </a:lnTo>
                  <a:lnTo>
                    <a:pt x="188823" y="170014"/>
                  </a:lnTo>
                  <a:lnTo>
                    <a:pt x="183667" y="61480"/>
                  </a:lnTo>
                  <a:lnTo>
                    <a:pt x="184175" y="49453"/>
                  </a:lnTo>
                  <a:lnTo>
                    <a:pt x="184378" y="34582"/>
                  </a:lnTo>
                  <a:lnTo>
                    <a:pt x="184327" y="15354"/>
                  </a:lnTo>
                  <a:lnTo>
                    <a:pt x="184111" y="11277"/>
                  </a:lnTo>
                  <a:lnTo>
                    <a:pt x="185102" y="0"/>
                  </a:lnTo>
                  <a:lnTo>
                    <a:pt x="160680" y="19405"/>
                  </a:lnTo>
                  <a:lnTo>
                    <a:pt x="162356" y="27800"/>
                  </a:lnTo>
                  <a:lnTo>
                    <a:pt x="166090" y="38989"/>
                  </a:lnTo>
                  <a:lnTo>
                    <a:pt x="170776" y="51015"/>
                  </a:lnTo>
                  <a:lnTo>
                    <a:pt x="175387" y="61887"/>
                  </a:lnTo>
                  <a:lnTo>
                    <a:pt x="180543" y="170345"/>
                  </a:lnTo>
                  <a:lnTo>
                    <a:pt x="181368" y="195237"/>
                  </a:lnTo>
                  <a:lnTo>
                    <a:pt x="181610" y="220154"/>
                  </a:lnTo>
                  <a:lnTo>
                    <a:pt x="180962" y="244284"/>
                  </a:lnTo>
                  <a:lnTo>
                    <a:pt x="177088" y="286905"/>
                  </a:lnTo>
                  <a:lnTo>
                    <a:pt x="168783" y="327837"/>
                  </a:lnTo>
                  <a:lnTo>
                    <a:pt x="176784" y="330022"/>
                  </a:lnTo>
                  <a:lnTo>
                    <a:pt x="185293" y="288086"/>
                  </a:lnTo>
                  <a:lnTo>
                    <a:pt x="189242" y="244665"/>
                  </a:lnTo>
                  <a:lnTo>
                    <a:pt x="189890" y="220218"/>
                  </a:lnTo>
                  <a:close/>
                </a:path>
                <a:path w="410844" h="763270">
                  <a:moveTo>
                    <a:pt x="199682" y="393801"/>
                  </a:moveTo>
                  <a:lnTo>
                    <a:pt x="193052" y="371132"/>
                  </a:lnTo>
                  <a:lnTo>
                    <a:pt x="170065" y="355371"/>
                  </a:lnTo>
                  <a:lnTo>
                    <a:pt x="142481" y="351320"/>
                  </a:lnTo>
                  <a:lnTo>
                    <a:pt x="122224" y="363448"/>
                  </a:lnTo>
                  <a:lnTo>
                    <a:pt x="105664" y="390017"/>
                  </a:lnTo>
                  <a:lnTo>
                    <a:pt x="89192" y="429272"/>
                  </a:lnTo>
                  <a:lnTo>
                    <a:pt x="73825" y="472046"/>
                  </a:lnTo>
                  <a:lnTo>
                    <a:pt x="66040" y="508850"/>
                  </a:lnTo>
                  <a:lnTo>
                    <a:pt x="68783" y="526770"/>
                  </a:lnTo>
                  <a:lnTo>
                    <a:pt x="53936" y="561213"/>
                  </a:lnTo>
                  <a:lnTo>
                    <a:pt x="32537" y="615746"/>
                  </a:lnTo>
                  <a:lnTo>
                    <a:pt x="14287" y="670902"/>
                  </a:lnTo>
                  <a:lnTo>
                    <a:pt x="1587" y="724192"/>
                  </a:lnTo>
                  <a:lnTo>
                    <a:pt x="0" y="744575"/>
                  </a:lnTo>
                  <a:lnTo>
                    <a:pt x="1778" y="753491"/>
                  </a:lnTo>
                  <a:lnTo>
                    <a:pt x="6223" y="760171"/>
                  </a:lnTo>
                  <a:lnTo>
                    <a:pt x="11823" y="762927"/>
                  </a:lnTo>
                  <a:lnTo>
                    <a:pt x="18288" y="762901"/>
                  </a:lnTo>
                  <a:lnTo>
                    <a:pt x="46367" y="736993"/>
                  </a:lnTo>
                  <a:lnTo>
                    <a:pt x="74879" y="682574"/>
                  </a:lnTo>
                  <a:lnTo>
                    <a:pt x="96735" y="633539"/>
                  </a:lnTo>
                  <a:lnTo>
                    <a:pt x="116217" y="583196"/>
                  </a:lnTo>
                  <a:lnTo>
                    <a:pt x="127228" y="550545"/>
                  </a:lnTo>
                  <a:lnTo>
                    <a:pt x="142189" y="538670"/>
                  </a:lnTo>
                  <a:lnTo>
                    <a:pt x="161455" y="506374"/>
                  </a:lnTo>
                  <a:lnTo>
                    <a:pt x="179222" y="464540"/>
                  </a:lnTo>
                  <a:lnTo>
                    <a:pt x="193802" y="424535"/>
                  </a:lnTo>
                  <a:lnTo>
                    <a:pt x="199682" y="393801"/>
                  </a:lnTo>
                  <a:close/>
                </a:path>
                <a:path w="410844" h="763270">
                  <a:moveTo>
                    <a:pt x="410679" y="101117"/>
                  </a:moveTo>
                  <a:lnTo>
                    <a:pt x="409219" y="94869"/>
                  </a:lnTo>
                  <a:lnTo>
                    <a:pt x="406374" y="90436"/>
                  </a:lnTo>
                  <a:lnTo>
                    <a:pt x="400380" y="84328"/>
                  </a:lnTo>
                  <a:lnTo>
                    <a:pt x="393446" y="93268"/>
                  </a:lnTo>
                  <a:lnTo>
                    <a:pt x="390525" y="96126"/>
                  </a:lnTo>
                  <a:lnTo>
                    <a:pt x="377431" y="110197"/>
                  </a:lnTo>
                  <a:lnTo>
                    <a:pt x="367474" y="121259"/>
                  </a:lnTo>
                  <a:lnTo>
                    <a:pt x="359689" y="130429"/>
                  </a:lnTo>
                  <a:lnTo>
                    <a:pt x="282181" y="206578"/>
                  </a:lnTo>
                  <a:lnTo>
                    <a:pt x="247307" y="242697"/>
                  </a:lnTo>
                  <a:lnTo>
                    <a:pt x="216738" y="278942"/>
                  </a:lnTo>
                  <a:lnTo>
                    <a:pt x="194919" y="310222"/>
                  </a:lnTo>
                  <a:lnTo>
                    <a:pt x="182346" y="332193"/>
                  </a:lnTo>
                  <a:lnTo>
                    <a:pt x="189687" y="336042"/>
                  </a:lnTo>
                  <a:lnTo>
                    <a:pt x="194157" y="326986"/>
                  </a:lnTo>
                  <a:lnTo>
                    <a:pt x="197916" y="320255"/>
                  </a:lnTo>
                  <a:lnTo>
                    <a:pt x="223316" y="283997"/>
                  </a:lnTo>
                  <a:lnTo>
                    <a:pt x="253428" y="248285"/>
                  </a:lnTo>
                  <a:lnTo>
                    <a:pt x="288036" y="212445"/>
                  </a:lnTo>
                  <a:lnTo>
                    <a:pt x="365480" y="136347"/>
                  </a:lnTo>
                  <a:lnTo>
                    <a:pt x="376250" y="131495"/>
                  </a:lnTo>
                  <a:lnTo>
                    <a:pt x="387858" y="125857"/>
                  </a:lnTo>
                  <a:lnTo>
                    <a:pt x="398195" y="120167"/>
                  </a:lnTo>
                  <a:lnTo>
                    <a:pt x="405142" y="115150"/>
                  </a:lnTo>
                  <a:lnTo>
                    <a:pt x="409689" y="108191"/>
                  </a:lnTo>
                  <a:lnTo>
                    <a:pt x="410679" y="10111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40119" y="3374726"/>
              <a:ext cx="1250315" cy="1140460"/>
            </a:xfrm>
            <a:custGeom>
              <a:avLst/>
              <a:gdLst/>
              <a:ahLst/>
              <a:cxnLst/>
              <a:rect l="l" t="t" r="r" b="b"/>
              <a:pathLst>
                <a:path w="1250315" h="1140460">
                  <a:moveTo>
                    <a:pt x="544207" y="507707"/>
                  </a:moveTo>
                  <a:lnTo>
                    <a:pt x="542378" y="462241"/>
                  </a:lnTo>
                  <a:lnTo>
                    <a:pt x="535292" y="416521"/>
                  </a:lnTo>
                  <a:lnTo>
                    <a:pt x="523354" y="371005"/>
                  </a:lnTo>
                  <a:lnTo>
                    <a:pt x="506984" y="326148"/>
                  </a:lnTo>
                  <a:lnTo>
                    <a:pt x="486562" y="282422"/>
                  </a:lnTo>
                  <a:lnTo>
                    <a:pt x="461264" y="238493"/>
                  </a:lnTo>
                  <a:lnTo>
                    <a:pt x="430085" y="192455"/>
                  </a:lnTo>
                  <a:lnTo>
                    <a:pt x="394576" y="146583"/>
                  </a:lnTo>
                  <a:lnTo>
                    <a:pt x="356298" y="103187"/>
                  </a:lnTo>
                  <a:lnTo>
                    <a:pt x="316801" y="64541"/>
                  </a:lnTo>
                  <a:lnTo>
                    <a:pt x="277660" y="32931"/>
                  </a:lnTo>
                  <a:lnTo>
                    <a:pt x="240398" y="10655"/>
                  </a:lnTo>
                  <a:lnTo>
                    <a:pt x="206603" y="0"/>
                  </a:lnTo>
                  <a:lnTo>
                    <a:pt x="177812" y="3238"/>
                  </a:lnTo>
                  <a:lnTo>
                    <a:pt x="123786" y="62014"/>
                  </a:lnTo>
                  <a:lnTo>
                    <a:pt x="100177" y="109842"/>
                  </a:lnTo>
                  <a:lnTo>
                    <a:pt x="79222" y="163652"/>
                  </a:lnTo>
                  <a:lnTo>
                    <a:pt x="61239" y="218655"/>
                  </a:lnTo>
                  <a:lnTo>
                    <a:pt x="46507" y="270116"/>
                  </a:lnTo>
                  <a:lnTo>
                    <a:pt x="35344" y="313270"/>
                  </a:lnTo>
                  <a:lnTo>
                    <a:pt x="21209" y="388670"/>
                  </a:lnTo>
                  <a:lnTo>
                    <a:pt x="22682" y="435406"/>
                  </a:lnTo>
                  <a:lnTo>
                    <a:pt x="33616" y="481622"/>
                  </a:lnTo>
                  <a:lnTo>
                    <a:pt x="55181" y="525399"/>
                  </a:lnTo>
                  <a:lnTo>
                    <a:pt x="88912" y="565365"/>
                  </a:lnTo>
                  <a:lnTo>
                    <a:pt x="117563" y="586943"/>
                  </a:lnTo>
                  <a:lnTo>
                    <a:pt x="114084" y="588352"/>
                  </a:lnTo>
                  <a:lnTo>
                    <a:pt x="77558" y="609803"/>
                  </a:lnTo>
                  <a:lnTo>
                    <a:pt x="45986" y="637082"/>
                  </a:lnTo>
                  <a:lnTo>
                    <a:pt x="21221" y="670801"/>
                  </a:lnTo>
                  <a:lnTo>
                    <a:pt x="5321" y="709790"/>
                  </a:lnTo>
                  <a:lnTo>
                    <a:pt x="0" y="752005"/>
                  </a:lnTo>
                  <a:lnTo>
                    <a:pt x="6946" y="795401"/>
                  </a:lnTo>
                  <a:lnTo>
                    <a:pt x="29895" y="841032"/>
                  </a:lnTo>
                  <a:lnTo>
                    <a:pt x="65659" y="879678"/>
                  </a:lnTo>
                  <a:lnTo>
                    <a:pt x="110324" y="909180"/>
                  </a:lnTo>
                  <a:lnTo>
                    <a:pt x="160020" y="927354"/>
                  </a:lnTo>
                  <a:lnTo>
                    <a:pt x="210832" y="933272"/>
                  </a:lnTo>
                  <a:lnTo>
                    <a:pt x="260400" y="928395"/>
                  </a:lnTo>
                  <a:lnTo>
                    <a:pt x="307124" y="914069"/>
                  </a:lnTo>
                  <a:lnTo>
                    <a:pt x="349415" y="891692"/>
                  </a:lnTo>
                  <a:lnTo>
                    <a:pt x="386321" y="862825"/>
                  </a:lnTo>
                  <a:lnTo>
                    <a:pt x="418274" y="828954"/>
                  </a:lnTo>
                  <a:lnTo>
                    <a:pt x="445808" y="791260"/>
                  </a:lnTo>
                  <a:lnTo>
                    <a:pt x="469455" y="750912"/>
                  </a:lnTo>
                  <a:lnTo>
                    <a:pt x="501472" y="681926"/>
                  </a:lnTo>
                  <a:lnTo>
                    <a:pt x="511048" y="643737"/>
                  </a:lnTo>
                  <a:lnTo>
                    <a:pt x="509257" y="608139"/>
                  </a:lnTo>
                  <a:lnTo>
                    <a:pt x="506476" y="603770"/>
                  </a:lnTo>
                  <a:lnTo>
                    <a:pt x="528434" y="585279"/>
                  </a:lnTo>
                  <a:lnTo>
                    <a:pt x="540397" y="552462"/>
                  </a:lnTo>
                  <a:lnTo>
                    <a:pt x="544207" y="507707"/>
                  </a:lnTo>
                  <a:close/>
                </a:path>
                <a:path w="1250315" h="1140460">
                  <a:moveTo>
                    <a:pt x="1249997" y="455841"/>
                  </a:moveTo>
                  <a:lnTo>
                    <a:pt x="1225194" y="398970"/>
                  </a:lnTo>
                  <a:lnTo>
                    <a:pt x="1150658" y="374891"/>
                  </a:lnTo>
                  <a:lnTo>
                    <a:pt x="1100455" y="371487"/>
                  </a:lnTo>
                  <a:lnTo>
                    <a:pt x="1045222" y="373037"/>
                  </a:lnTo>
                  <a:lnTo>
                    <a:pt x="987653" y="378891"/>
                  </a:lnTo>
                  <a:lnTo>
                    <a:pt x="930440" y="388429"/>
                  </a:lnTo>
                  <a:lnTo>
                    <a:pt x="876274" y="401040"/>
                  </a:lnTo>
                  <a:lnTo>
                    <a:pt x="827874" y="416102"/>
                  </a:lnTo>
                  <a:lnTo>
                    <a:pt x="783196" y="434340"/>
                  </a:lnTo>
                  <a:lnTo>
                    <a:pt x="740714" y="456145"/>
                  </a:lnTo>
                  <a:lnTo>
                    <a:pt x="701040" y="481444"/>
                  </a:lnTo>
                  <a:lnTo>
                    <a:pt x="664781" y="510197"/>
                  </a:lnTo>
                  <a:lnTo>
                    <a:pt x="632548" y="542315"/>
                  </a:lnTo>
                  <a:lnTo>
                    <a:pt x="604951" y="577748"/>
                  </a:lnTo>
                  <a:lnTo>
                    <a:pt x="591451" y="609968"/>
                  </a:lnTo>
                  <a:lnTo>
                    <a:pt x="594995" y="638441"/>
                  </a:lnTo>
                  <a:lnTo>
                    <a:pt x="590003" y="639762"/>
                  </a:lnTo>
                  <a:lnTo>
                    <a:pt x="545604" y="699211"/>
                  </a:lnTo>
                  <a:lnTo>
                    <a:pt x="531952" y="736981"/>
                  </a:lnTo>
                  <a:lnTo>
                    <a:pt x="512191" y="817257"/>
                  </a:lnTo>
                  <a:lnTo>
                    <a:pt x="506806" y="863625"/>
                  </a:lnTo>
                  <a:lnTo>
                    <a:pt x="507250" y="910183"/>
                  </a:lnTo>
                  <a:lnTo>
                    <a:pt x="514731" y="956437"/>
                  </a:lnTo>
                  <a:lnTo>
                    <a:pt x="530567" y="1001598"/>
                  </a:lnTo>
                  <a:lnTo>
                    <a:pt x="555142" y="1043838"/>
                  </a:lnTo>
                  <a:lnTo>
                    <a:pt x="588213" y="1081087"/>
                  </a:lnTo>
                  <a:lnTo>
                    <a:pt x="629526" y="1111250"/>
                  </a:lnTo>
                  <a:lnTo>
                    <a:pt x="678345" y="1131658"/>
                  </a:lnTo>
                  <a:lnTo>
                    <a:pt x="731164" y="1140345"/>
                  </a:lnTo>
                  <a:lnTo>
                    <a:pt x="783653" y="1136269"/>
                  </a:lnTo>
                  <a:lnTo>
                    <a:pt x="831494" y="1118362"/>
                  </a:lnTo>
                  <a:lnTo>
                    <a:pt x="866063" y="1091234"/>
                  </a:lnTo>
                  <a:lnTo>
                    <a:pt x="890828" y="1056640"/>
                  </a:lnTo>
                  <a:lnTo>
                    <a:pt x="905649" y="1017219"/>
                  </a:lnTo>
                  <a:lnTo>
                    <a:pt x="910386" y="975652"/>
                  </a:lnTo>
                  <a:lnTo>
                    <a:pt x="905725" y="934186"/>
                  </a:lnTo>
                  <a:lnTo>
                    <a:pt x="893483" y="893648"/>
                  </a:lnTo>
                  <a:lnTo>
                    <a:pt x="891870" y="890231"/>
                  </a:lnTo>
                  <a:lnTo>
                    <a:pt x="927569" y="893851"/>
                  </a:lnTo>
                  <a:lnTo>
                    <a:pt x="979462" y="887425"/>
                  </a:lnTo>
                  <a:lnTo>
                    <a:pt x="1025017" y="869950"/>
                  </a:lnTo>
                  <a:lnTo>
                    <a:pt x="1064437" y="843457"/>
                  </a:lnTo>
                  <a:lnTo>
                    <a:pt x="1097267" y="810158"/>
                  </a:lnTo>
                  <a:lnTo>
                    <a:pt x="1123035" y="772261"/>
                  </a:lnTo>
                  <a:lnTo>
                    <a:pt x="1159217" y="705942"/>
                  </a:lnTo>
                  <a:lnTo>
                    <a:pt x="1183360" y="658177"/>
                  </a:lnTo>
                  <a:lnTo>
                    <a:pt x="1207516" y="605586"/>
                  </a:lnTo>
                  <a:lnTo>
                    <a:pt x="1228686" y="551865"/>
                  </a:lnTo>
                  <a:lnTo>
                    <a:pt x="1243850" y="500722"/>
                  </a:lnTo>
                  <a:lnTo>
                    <a:pt x="1249997" y="45584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90009" y="3856173"/>
              <a:ext cx="81905" cy="7573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8912421" y="8631104"/>
              <a:ext cx="875665" cy="1291590"/>
            </a:xfrm>
            <a:custGeom>
              <a:avLst/>
              <a:gdLst/>
              <a:ahLst/>
              <a:cxnLst/>
              <a:rect l="l" t="t" r="r" b="b"/>
              <a:pathLst>
                <a:path w="875665" h="1291590">
                  <a:moveTo>
                    <a:pt x="489112" y="392929"/>
                  </a:moveTo>
                  <a:lnTo>
                    <a:pt x="551168" y="585334"/>
                  </a:lnTo>
                  <a:lnTo>
                    <a:pt x="692628" y="1291447"/>
                  </a:lnTo>
                  <a:lnTo>
                    <a:pt x="875439" y="1291447"/>
                  </a:lnTo>
                  <a:lnTo>
                    <a:pt x="568595" y="499559"/>
                  </a:lnTo>
                  <a:lnTo>
                    <a:pt x="489112" y="392929"/>
                  </a:lnTo>
                  <a:close/>
                </a:path>
                <a:path w="875665" h="1291590">
                  <a:moveTo>
                    <a:pt x="118416" y="26635"/>
                  </a:moveTo>
                  <a:lnTo>
                    <a:pt x="286558" y="121191"/>
                  </a:lnTo>
                  <a:lnTo>
                    <a:pt x="489112" y="392929"/>
                  </a:lnTo>
                  <a:lnTo>
                    <a:pt x="431866" y="215437"/>
                  </a:lnTo>
                  <a:lnTo>
                    <a:pt x="269788" y="60683"/>
                  </a:lnTo>
                  <a:lnTo>
                    <a:pt x="118416" y="26635"/>
                  </a:lnTo>
                  <a:close/>
                </a:path>
                <a:path w="875665" h="1291590">
                  <a:moveTo>
                    <a:pt x="0" y="0"/>
                  </a:moveTo>
                  <a:lnTo>
                    <a:pt x="118416" y="26635"/>
                  </a:lnTo>
                  <a:lnTo>
                    <a:pt x="80101" y="50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20152" y="8172798"/>
              <a:ext cx="1303656" cy="10673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03084" y="10000806"/>
              <a:ext cx="1045210" cy="1308100"/>
            </a:xfrm>
            <a:custGeom>
              <a:avLst/>
              <a:gdLst/>
              <a:ahLst/>
              <a:cxnLst/>
              <a:rect l="l" t="t" r="r" b="b"/>
              <a:pathLst>
                <a:path w="1045209" h="1308100">
                  <a:moveTo>
                    <a:pt x="379906" y="527537"/>
                  </a:moveTo>
                  <a:lnTo>
                    <a:pt x="276363" y="654880"/>
                  </a:lnTo>
                  <a:lnTo>
                    <a:pt x="0" y="1307749"/>
                  </a:lnTo>
                  <a:lnTo>
                    <a:pt x="191468" y="1307749"/>
                  </a:lnTo>
                  <a:lnTo>
                    <a:pt x="327892" y="676130"/>
                  </a:lnTo>
                  <a:lnTo>
                    <a:pt x="379906" y="527537"/>
                  </a:lnTo>
                  <a:close/>
                </a:path>
                <a:path w="1045209" h="1308100">
                  <a:moveTo>
                    <a:pt x="1044736" y="0"/>
                  </a:moveTo>
                  <a:lnTo>
                    <a:pt x="693944" y="54982"/>
                  </a:lnTo>
                  <a:lnTo>
                    <a:pt x="483155" y="232579"/>
                  </a:lnTo>
                  <a:lnTo>
                    <a:pt x="379906" y="527537"/>
                  </a:lnTo>
                  <a:lnTo>
                    <a:pt x="646334" y="199870"/>
                  </a:lnTo>
                  <a:lnTo>
                    <a:pt x="930910" y="27170"/>
                  </a:lnTo>
                  <a:lnTo>
                    <a:pt x="1044736" y="0"/>
                  </a:lnTo>
                  <a:close/>
                </a:path>
              </a:pathLst>
            </a:custGeom>
            <a:solidFill>
              <a:srgbClr val="49A3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4589" y="9779110"/>
              <a:ext cx="492125" cy="1106170"/>
            </a:xfrm>
            <a:custGeom>
              <a:avLst/>
              <a:gdLst/>
              <a:ahLst/>
              <a:cxnLst/>
              <a:rect l="l" t="t" r="r" b="b"/>
              <a:pathLst>
                <a:path w="492125" h="1106170">
                  <a:moveTo>
                    <a:pt x="468125" y="0"/>
                  </a:moveTo>
                  <a:lnTo>
                    <a:pt x="409069" y="26194"/>
                  </a:lnTo>
                  <a:lnTo>
                    <a:pt x="375817" y="43954"/>
                  </a:lnTo>
                  <a:lnTo>
                    <a:pt x="112720" y="248876"/>
                  </a:lnTo>
                  <a:lnTo>
                    <a:pt x="0" y="427767"/>
                  </a:lnTo>
                  <a:lnTo>
                    <a:pt x="15134" y="680151"/>
                  </a:lnTo>
                  <a:lnTo>
                    <a:pt x="135604" y="1105555"/>
                  </a:lnTo>
                  <a:lnTo>
                    <a:pt x="289547" y="1105555"/>
                  </a:lnTo>
                  <a:lnTo>
                    <a:pt x="132308" y="727667"/>
                  </a:lnTo>
                  <a:lnTo>
                    <a:pt x="93426" y="495378"/>
                  </a:lnTo>
                  <a:lnTo>
                    <a:pt x="185077" y="312994"/>
                  </a:lnTo>
                  <a:lnTo>
                    <a:pt x="419438" y="84822"/>
                  </a:lnTo>
                  <a:lnTo>
                    <a:pt x="491932" y="5999"/>
                  </a:lnTo>
                  <a:lnTo>
                    <a:pt x="468125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606" y="9185374"/>
              <a:ext cx="1151510" cy="10546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130841" y="9806903"/>
              <a:ext cx="568960" cy="1296670"/>
            </a:xfrm>
            <a:custGeom>
              <a:avLst/>
              <a:gdLst/>
              <a:ahLst/>
              <a:cxnLst/>
              <a:rect l="l" t="t" r="r" b="b"/>
              <a:pathLst>
                <a:path w="568959" h="1296670">
                  <a:moveTo>
                    <a:pt x="27558" y="0"/>
                  </a:moveTo>
                  <a:lnTo>
                    <a:pt x="0" y="7099"/>
                  </a:lnTo>
                  <a:lnTo>
                    <a:pt x="83796" y="99127"/>
                  </a:lnTo>
                  <a:lnTo>
                    <a:pt x="354741" y="365989"/>
                  </a:lnTo>
                  <a:lnTo>
                    <a:pt x="460443" y="579635"/>
                  </a:lnTo>
                  <a:lnTo>
                    <a:pt x="414749" y="852288"/>
                  </a:lnTo>
                  <a:lnTo>
                    <a:pt x="231509" y="1296169"/>
                  </a:lnTo>
                  <a:lnTo>
                    <a:pt x="409597" y="1296169"/>
                  </a:lnTo>
                  <a:lnTo>
                    <a:pt x="550399" y="797086"/>
                  </a:lnTo>
                  <a:lnTo>
                    <a:pt x="568659" y="501035"/>
                  </a:lnTo>
                  <a:lnTo>
                    <a:pt x="438571" y="291297"/>
                  </a:lnTo>
                  <a:lnTo>
                    <a:pt x="134328" y="51150"/>
                  </a:lnTo>
                  <a:lnTo>
                    <a:pt x="95869" y="30469"/>
                  </a:lnTo>
                  <a:lnTo>
                    <a:pt x="2755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7707" y="9146716"/>
              <a:ext cx="1168658" cy="108540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6699" y="9894337"/>
              <a:ext cx="1058966" cy="96671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642661" y="9931885"/>
              <a:ext cx="417195" cy="276225"/>
            </a:xfrm>
            <a:custGeom>
              <a:avLst/>
              <a:gdLst/>
              <a:ahLst/>
              <a:cxnLst/>
              <a:rect l="l" t="t" r="r" b="b"/>
              <a:pathLst>
                <a:path w="417195" h="276225">
                  <a:moveTo>
                    <a:pt x="66567" y="0"/>
                  </a:moveTo>
                  <a:lnTo>
                    <a:pt x="21424" y="21443"/>
                  </a:lnTo>
                  <a:lnTo>
                    <a:pt x="197" y="68801"/>
                  </a:lnTo>
                  <a:lnTo>
                    <a:pt x="0" y="98240"/>
                  </a:lnTo>
                  <a:lnTo>
                    <a:pt x="7518" y="129409"/>
                  </a:lnTo>
                  <a:lnTo>
                    <a:pt x="48016" y="190600"/>
                  </a:lnTo>
                  <a:lnTo>
                    <a:pt x="82153" y="217457"/>
                  </a:lnTo>
                  <a:lnTo>
                    <a:pt x="119865" y="237189"/>
                  </a:lnTo>
                  <a:lnTo>
                    <a:pt x="165525" y="254361"/>
                  </a:lnTo>
                  <a:lnTo>
                    <a:pt x="215366" y="267489"/>
                  </a:lnTo>
                  <a:lnTo>
                    <a:pt x="265620" y="275088"/>
                  </a:lnTo>
                  <a:lnTo>
                    <a:pt x="312518" y="275671"/>
                  </a:lnTo>
                  <a:lnTo>
                    <a:pt x="352290" y="267755"/>
                  </a:lnTo>
                  <a:lnTo>
                    <a:pt x="381170" y="249853"/>
                  </a:lnTo>
                  <a:lnTo>
                    <a:pt x="409484" y="218208"/>
                  </a:lnTo>
                  <a:lnTo>
                    <a:pt x="416889" y="201465"/>
                  </a:lnTo>
                  <a:lnTo>
                    <a:pt x="401555" y="194047"/>
                  </a:lnTo>
                  <a:lnTo>
                    <a:pt x="361653" y="190379"/>
                  </a:lnTo>
                  <a:lnTo>
                    <a:pt x="313759" y="171358"/>
                  </a:lnTo>
                  <a:lnTo>
                    <a:pt x="273625" y="144174"/>
                  </a:lnTo>
                  <a:lnTo>
                    <a:pt x="238171" y="111876"/>
                  </a:lnTo>
                  <a:lnTo>
                    <a:pt x="204322" y="77512"/>
                  </a:lnTo>
                  <a:lnTo>
                    <a:pt x="168999" y="44132"/>
                  </a:lnTo>
                  <a:lnTo>
                    <a:pt x="130998" y="17137"/>
                  </a:lnTo>
                  <a:lnTo>
                    <a:pt x="96661" y="2954"/>
                  </a:lnTo>
                  <a:lnTo>
                    <a:pt x="66567" y="0"/>
                  </a:lnTo>
                  <a:close/>
                </a:path>
              </a:pathLst>
            </a:custGeom>
            <a:solidFill>
              <a:srgbClr val="488A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16462" y="9784810"/>
              <a:ext cx="770255" cy="751840"/>
            </a:xfrm>
            <a:custGeom>
              <a:avLst/>
              <a:gdLst/>
              <a:ahLst/>
              <a:cxnLst/>
              <a:rect l="l" t="t" r="r" b="b"/>
              <a:pathLst>
                <a:path w="770254" h="751840">
                  <a:moveTo>
                    <a:pt x="769988" y="536397"/>
                  </a:moveTo>
                  <a:lnTo>
                    <a:pt x="735241" y="463994"/>
                  </a:lnTo>
                  <a:lnTo>
                    <a:pt x="696569" y="447268"/>
                  </a:lnTo>
                  <a:lnTo>
                    <a:pt x="637959" y="436791"/>
                  </a:lnTo>
                  <a:lnTo>
                    <a:pt x="573595" y="428726"/>
                  </a:lnTo>
                  <a:lnTo>
                    <a:pt x="517677" y="419227"/>
                  </a:lnTo>
                  <a:lnTo>
                    <a:pt x="509981" y="415823"/>
                  </a:lnTo>
                  <a:lnTo>
                    <a:pt x="546874" y="407606"/>
                  </a:lnTo>
                  <a:lnTo>
                    <a:pt x="591350" y="396189"/>
                  </a:lnTo>
                  <a:lnTo>
                    <a:pt x="636143" y="379755"/>
                  </a:lnTo>
                  <a:lnTo>
                    <a:pt x="678053" y="358038"/>
                  </a:lnTo>
                  <a:lnTo>
                    <a:pt x="713892" y="330809"/>
                  </a:lnTo>
                  <a:lnTo>
                    <a:pt x="740486" y="297815"/>
                  </a:lnTo>
                  <a:lnTo>
                    <a:pt x="754608" y="258813"/>
                  </a:lnTo>
                  <a:lnTo>
                    <a:pt x="753084" y="213575"/>
                  </a:lnTo>
                  <a:lnTo>
                    <a:pt x="741654" y="173837"/>
                  </a:lnTo>
                  <a:lnTo>
                    <a:pt x="727405" y="146215"/>
                  </a:lnTo>
                  <a:lnTo>
                    <a:pt x="710603" y="129451"/>
                  </a:lnTo>
                  <a:lnTo>
                    <a:pt x="691502" y="122262"/>
                  </a:lnTo>
                  <a:lnTo>
                    <a:pt x="670394" y="123393"/>
                  </a:lnTo>
                  <a:lnTo>
                    <a:pt x="623112" y="145529"/>
                  </a:lnTo>
                  <a:lnTo>
                    <a:pt x="570890" y="185699"/>
                  </a:lnTo>
                  <a:lnTo>
                    <a:pt x="515797" y="233768"/>
                  </a:lnTo>
                  <a:lnTo>
                    <a:pt x="487832" y="257594"/>
                  </a:lnTo>
                  <a:lnTo>
                    <a:pt x="460540" y="279107"/>
                  </a:lnTo>
                  <a:lnTo>
                    <a:pt x="463054" y="258622"/>
                  </a:lnTo>
                  <a:lnTo>
                    <a:pt x="467385" y="213893"/>
                  </a:lnTo>
                  <a:lnTo>
                    <a:pt x="468845" y="169240"/>
                  </a:lnTo>
                  <a:lnTo>
                    <a:pt x="465531" y="126326"/>
                  </a:lnTo>
                  <a:lnTo>
                    <a:pt x="455549" y="86817"/>
                  </a:lnTo>
                  <a:lnTo>
                    <a:pt x="436981" y="52374"/>
                  </a:lnTo>
                  <a:lnTo>
                    <a:pt x="407936" y="24650"/>
                  </a:lnTo>
                  <a:lnTo>
                    <a:pt x="377151" y="10287"/>
                  </a:lnTo>
                  <a:lnTo>
                    <a:pt x="377151" y="421741"/>
                  </a:lnTo>
                  <a:lnTo>
                    <a:pt x="367169" y="423570"/>
                  </a:lnTo>
                  <a:lnTo>
                    <a:pt x="368414" y="416255"/>
                  </a:lnTo>
                  <a:lnTo>
                    <a:pt x="377151" y="421741"/>
                  </a:lnTo>
                  <a:lnTo>
                    <a:pt x="377151" y="10287"/>
                  </a:lnTo>
                  <a:lnTo>
                    <a:pt x="366509" y="5321"/>
                  </a:lnTo>
                  <a:lnTo>
                    <a:pt x="321932" y="0"/>
                  </a:lnTo>
                  <a:lnTo>
                    <a:pt x="286105" y="11036"/>
                  </a:lnTo>
                  <a:lnTo>
                    <a:pt x="260070" y="35661"/>
                  </a:lnTo>
                  <a:lnTo>
                    <a:pt x="244868" y="71081"/>
                  </a:lnTo>
                  <a:lnTo>
                    <a:pt x="241541" y="114528"/>
                  </a:lnTo>
                  <a:lnTo>
                    <a:pt x="251129" y="163207"/>
                  </a:lnTo>
                  <a:lnTo>
                    <a:pt x="263956" y="199415"/>
                  </a:lnTo>
                  <a:lnTo>
                    <a:pt x="279082" y="236385"/>
                  </a:lnTo>
                  <a:lnTo>
                    <a:pt x="296011" y="272770"/>
                  </a:lnTo>
                  <a:lnTo>
                    <a:pt x="302818" y="285623"/>
                  </a:lnTo>
                  <a:lnTo>
                    <a:pt x="283171" y="272288"/>
                  </a:lnTo>
                  <a:lnTo>
                    <a:pt x="247738" y="239991"/>
                  </a:lnTo>
                  <a:lnTo>
                    <a:pt x="213931" y="205676"/>
                  </a:lnTo>
                  <a:lnTo>
                    <a:pt x="178663" y="172389"/>
                  </a:lnTo>
                  <a:lnTo>
                    <a:pt x="140639" y="145389"/>
                  </a:lnTo>
                  <a:lnTo>
                    <a:pt x="106286" y="131216"/>
                  </a:lnTo>
                  <a:lnTo>
                    <a:pt x="76174" y="128257"/>
                  </a:lnTo>
                  <a:lnTo>
                    <a:pt x="50888" y="134937"/>
                  </a:lnTo>
                  <a:lnTo>
                    <a:pt x="31000" y="149682"/>
                  </a:lnTo>
                  <a:lnTo>
                    <a:pt x="17081" y="170903"/>
                  </a:lnTo>
                  <a:lnTo>
                    <a:pt x="9740" y="197027"/>
                  </a:lnTo>
                  <a:lnTo>
                    <a:pt x="9525" y="226466"/>
                  </a:lnTo>
                  <a:lnTo>
                    <a:pt x="17043" y="257632"/>
                  </a:lnTo>
                  <a:lnTo>
                    <a:pt x="57543" y="318846"/>
                  </a:lnTo>
                  <a:lnTo>
                    <a:pt x="91694" y="345732"/>
                  </a:lnTo>
                  <a:lnTo>
                    <a:pt x="129336" y="365417"/>
                  </a:lnTo>
                  <a:lnTo>
                    <a:pt x="174967" y="382562"/>
                  </a:lnTo>
                  <a:lnTo>
                    <a:pt x="224802" y="395655"/>
                  </a:lnTo>
                  <a:lnTo>
                    <a:pt x="230162" y="396468"/>
                  </a:lnTo>
                  <a:lnTo>
                    <a:pt x="220751" y="398399"/>
                  </a:lnTo>
                  <a:lnTo>
                    <a:pt x="170040" y="401066"/>
                  </a:lnTo>
                  <a:lnTo>
                    <a:pt x="119265" y="396862"/>
                  </a:lnTo>
                  <a:lnTo>
                    <a:pt x="69761" y="393585"/>
                  </a:lnTo>
                  <a:lnTo>
                    <a:pt x="22860" y="399046"/>
                  </a:lnTo>
                  <a:lnTo>
                    <a:pt x="2400" y="416661"/>
                  </a:lnTo>
                  <a:lnTo>
                    <a:pt x="0" y="448525"/>
                  </a:lnTo>
                  <a:lnTo>
                    <a:pt x="13220" y="487959"/>
                  </a:lnTo>
                  <a:lnTo>
                    <a:pt x="39598" y="528243"/>
                  </a:lnTo>
                  <a:lnTo>
                    <a:pt x="76695" y="562698"/>
                  </a:lnTo>
                  <a:lnTo>
                    <a:pt x="122072" y="584606"/>
                  </a:lnTo>
                  <a:lnTo>
                    <a:pt x="172694" y="592048"/>
                  </a:lnTo>
                  <a:lnTo>
                    <a:pt x="218338" y="586574"/>
                  </a:lnTo>
                  <a:lnTo>
                    <a:pt x="258762" y="570623"/>
                  </a:lnTo>
                  <a:lnTo>
                    <a:pt x="290982" y="548474"/>
                  </a:lnTo>
                  <a:lnTo>
                    <a:pt x="286613" y="571639"/>
                  </a:lnTo>
                  <a:lnTo>
                    <a:pt x="280263" y="611809"/>
                  </a:lnTo>
                  <a:lnTo>
                    <a:pt x="278104" y="656450"/>
                  </a:lnTo>
                  <a:lnTo>
                    <a:pt x="287985" y="695629"/>
                  </a:lnTo>
                  <a:lnTo>
                    <a:pt x="310108" y="726427"/>
                  </a:lnTo>
                  <a:lnTo>
                    <a:pt x="344678" y="745947"/>
                  </a:lnTo>
                  <a:lnTo>
                    <a:pt x="391896" y="751255"/>
                  </a:lnTo>
                  <a:lnTo>
                    <a:pt x="440296" y="744105"/>
                  </a:lnTo>
                  <a:lnTo>
                    <a:pt x="479399" y="726122"/>
                  </a:lnTo>
                  <a:lnTo>
                    <a:pt x="501408" y="694702"/>
                  </a:lnTo>
                  <a:lnTo>
                    <a:pt x="498551" y="647230"/>
                  </a:lnTo>
                  <a:lnTo>
                    <a:pt x="480034" y="601865"/>
                  </a:lnTo>
                  <a:lnTo>
                    <a:pt x="460311" y="554901"/>
                  </a:lnTo>
                  <a:lnTo>
                    <a:pt x="452450" y="516788"/>
                  </a:lnTo>
                  <a:lnTo>
                    <a:pt x="488835" y="557872"/>
                  </a:lnTo>
                  <a:lnTo>
                    <a:pt x="524687" y="590283"/>
                  </a:lnTo>
                  <a:lnTo>
                    <a:pt x="563143" y="614756"/>
                  </a:lnTo>
                  <a:lnTo>
                    <a:pt x="605853" y="629031"/>
                  </a:lnTo>
                  <a:lnTo>
                    <a:pt x="654507" y="630897"/>
                  </a:lnTo>
                  <a:lnTo>
                    <a:pt x="698093" y="620395"/>
                  </a:lnTo>
                  <a:lnTo>
                    <a:pt x="734110" y="599325"/>
                  </a:lnTo>
                  <a:lnTo>
                    <a:pt x="759193" y="570407"/>
                  </a:lnTo>
                  <a:lnTo>
                    <a:pt x="769988" y="536397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2781" y="10103294"/>
              <a:ext cx="210783" cy="17935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386497" y="9662684"/>
              <a:ext cx="1196340" cy="1548765"/>
            </a:xfrm>
            <a:custGeom>
              <a:avLst/>
              <a:gdLst/>
              <a:ahLst/>
              <a:cxnLst/>
              <a:rect l="l" t="t" r="r" b="b"/>
              <a:pathLst>
                <a:path w="1196339" h="1548765">
                  <a:moveTo>
                    <a:pt x="472071" y="0"/>
                  </a:moveTo>
                  <a:lnTo>
                    <a:pt x="403935" y="6067"/>
                  </a:lnTo>
                  <a:lnTo>
                    <a:pt x="339382" y="28698"/>
                  </a:lnTo>
                  <a:lnTo>
                    <a:pt x="278557" y="67042"/>
                  </a:lnTo>
                  <a:lnTo>
                    <a:pt x="222082" y="119726"/>
                  </a:lnTo>
                  <a:lnTo>
                    <a:pt x="195670" y="151017"/>
                  </a:lnTo>
                  <a:lnTo>
                    <a:pt x="170579" y="185378"/>
                  </a:lnTo>
                  <a:lnTo>
                    <a:pt x="146887" y="222639"/>
                  </a:lnTo>
                  <a:lnTo>
                    <a:pt x="124672" y="262627"/>
                  </a:lnTo>
                  <a:lnTo>
                    <a:pt x="104011" y="305171"/>
                  </a:lnTo>
                  <a:lnTo>
                    <a:pt x="84981" y="350100"/>
                  </a:lnTo>
                  <a:lnTo>
                    <a:pt x="67662" y="397243"/>
                  </a:lnTo>
                  <a:lnTo>
                    <a:pt x="52131" y="446427"/>
                  </a:lnTo>
                  <a:lnTo>
                    <a:pt x="38465" y="497481"/>
                  </a:lnTo>
                  <a:lnTo>
                    <a:pt x="26742" y="550234"/>
                  </a:lnTo>
                  <a:lnTo>
                    <a:pt x="17040" y="604515"/>
                  </a:lnTo>
                  <a:lnTo>
                    <a:pt x="9437" y="660151"/>
                  </a:lnTo>
                  <a:lnTo>
                    <a:pt x="4011" y="716972"/>
                  </a:lnTo>
                  <a:lnTo>
                    <a:pt x="839" y="774805"/>
                  </a:lnTo>
                  <a:lnTo>
                    <a:pt x="0" y="833480"/>
                  </a:lnTo>
                  <a:lnTo>
                    <a:pt x="1570" y="892825"/>
                  </a:lnTo>
                  <a:lnTo>
                    <a:pt x="5496" y="944559"/>
                  </a:lnTo>
                  <a:lnTo>
                    <a:pt x="12277" y="994767"/>
                  </a:lnTo>
                  <a:lnTo>
                    <a:pt x="21818" y="1043365"/>
                  </a:lnTo>
                  <a:lnTo>
                    <a:pt x="34023" y="1090268"/>
                  </a:lnTo>
                  <a:lnTo>
                    <a:pt x="48793" y="1135391"/>
                  </a:lnTo>
                  <a:lnTo>
                    <a:pt x="66034" y="1178650"/>
                  </a:lnTo>
                  <a:lnTo>
                    <a:pt x="85647" y="1219961"/>
                  </a:lnTo>
                  <a:lnTo>
                    <a:pt x="107538" y="1259239"/>
                  </a:lnTo>
                  <a:lnTo>
                    <a:pt x="131609" y="1296399"/>
                  </a:lnTo>
                  <a:lnTo>
                    <a:pt x="157763" y="1331357"/>
                  </a:lnTo>
                  <a:lnTo>
                    <a:pt x="185904" y="1364029"/>
                  </a:lnTo>
                  <a:lnTo>
                    <a:pt x="215936" y="1394329"/>
                  </a:lnTo>
                  <a:lnTo>
                    <a:pt x="247762" y="1422175"/>
                  </a:lnTo>
                  <a:lnTo>
                    <a:pt x="281285" y="1447480"/>
                  </a:lnTo>
                  <a:lnTo>
                    <a:pt x="316409" y="1470161"/>
                  </a:lnTo>
                  <a:lnTo>
                    <a:pt x="353037" y="1490133"/>
                  </a:lnTo>
                  <a:lnTo>
                    <a:pt x="391073" y="1507312"/>
                  </a:lnTo>
                  <a:lnTo>
                    <a:pt x="430420" y="1521613"/>
                  </a:lnTo>
                  <a:lnTo>
                    <a:pt x="470982" y="1532951"/>
                  </a:lnTo>
                  <a:lnTo>
                    <a:pt x="512661" y="1541243"/>
                  </a:lnTo>
                  <a:lnTo>
                    <a:pt x="555362" y="1546403"/>
                  </a:lnTo>
                  <a:lnTo>
                    <a:pt x="598988" y="1548348"/>
                  </a:lnTo>
                  <a:lnTo>
                    <a:pt x="643442" y="1546992"/>
                  </a:lnTo>
                  <a:lnTo>
                    <a:pt x="688627" y="1542251"/>
                  </a:lnTo>
                  <a:lnTo>
                    <a:pt x="734448" y="1534041"/>
                  </a:lnTo>
                  <a:lnTo>
                    <a:pt x="779564" y="1522582"/>
                  </a:lnTo>
                  <a:lnTo>
                    <a:pt x="822667" y="1508226"/>
                  </a:lnTo>
                  <a:lnTo>
                    <a:pt x="863706" y="1491090"/>
                  </a:lnTo>
                  <a:lnTo>
                    <a:pt x="902627" y="1471291"/>
                  </a:lnTo>
                  <a:lnTo>
                    <a:pt x="939377" y="1448946"/>
                  </a:lnTo>
                  <a:lnTo>
                    <a:pt x="973902" y="1424171"/>
                  </a:lnTo>
                  <a:lnTo>
                    <a:pt x="1006151" y="1397084"/>
                  </a:lnTo>
                  <a:lnTo>
                    <a:pt x="1036070" y="1367801"/>
                  </a:lnTo>
                  <a:lnTo>
                    <a:pt x="1063606" y="1336439"/>
                  </a:lnTo>
                  <a:lnTo>
                    <a:pt x="1088706" y="1303115"/>
                  </a:lnTo>
                  <a:lnTo>
                    <a:pt x="1111316" y="1267946"/>
                  </a:lnTo>
                  <a:lnTo>
                    <a:pt x="1131385" y="1231048"/>
                  </a:lnTo>
                  <a:lnTo>
                    <a:pt x="1148858" y="1192539"/>
                  </a:lnTo>
                  <a:lnTo>
                    <a:pt x="1163683" y="1152536"/>
                  </a:lnTo>
                  <a:lnTo>
                    <a:pt x="1175807" y="1111154"/>
                  </a:lnTo>
                  <a:lnTo>
                    <a:pt x="1185176" y="1068512"/>
                  </a:lnTo>
                  <a:lnTo>
                    <a:pt x="1191739" y="1024726"/>
                  </a:lnTo>
                  <a:lnTo>
                    <a:pt x="1195441" y="979912"/>
                  </a:lnTo>
                  <a:lnTo>
                    <a:pt x="1196230" y="934189"/>
                  </a:lnTo>
                  <a:lnTo>
                    <a:pt x="1194052" y="887671"/>
                  </a:lnTo>
                  <a:lnTo>
                    <a:pt x="1188855" y="840477"/>
                  </a:lnTo>
                  <a:lnTo>
                    <a:pt x="1180586" y="792724"/>
                  </a:lnTo>
                  <a:lnTo>
                    <a:pt x="1169191" y="744527"/>
                  </a:lnTo>
                  <a:lnTo>
                    <a:pt x="1154618" y="696004"/>
                  </a:lnTo>
                  <a:lnTo>
                    <a:pt x="1136813" y="647272"/>
                  </a:lnTo>
                  <a:lnTo>
                    <a:pt x="1113718" y="592583"/>
                  </a:lnTo>
                  <a:lnTo>
                    <a:pt x="1088705" y="539501"/>
                  </a:lnTo>
                  <a:lnTo>
                    <a:pt x="1061916" y="488148"/>
                  </a:lnTo>
                  <a:lnTo>
                    <a:pt x="1033492" y="438650"/>
                  </a:lnTo>
                  <a:lnTo>
                    <a:pt x="1003576" y="391129"/>
                  </a:lnTo>
                  <a:lnTo>
                    <a:pt x="972309" y="345711"/>
                  </a:lnTo>
                  <a:lnTo>
                    <a:pt x="939832" y="302518"/>
                  </a:lnTo>
                  <a:lnTo>
                    <a:pt x="906288" y="261676"/>
                  </a:lnTo>
                  <a:lnTo>
                    <a:pt x="871818" y="223308"/>
                  </a:lnTo>
                  <a:lnTo>
                    <a:pt x="836564" y="187537"/>
                  </a:lnTo>
                  <a:lnTo>
                    <a:pt x="800667" y="154489"/>
                  </a:lnTo>
                  <a:lnTo>
                    <a:pt x="764270" y="124286"/>
                  </a:lnTo>
                  <a:lnTo>
                    <a:pt x="727514" y="97054"/>
                  </a:lnTo>
                  <a:lnTo>
                    <a:pt x="690540" y="72915"/>
                  </a:lnTo>
                  <a:lnTo>
                    <a:pt x="653491" y="51994"/>
                  </a:lnTo>
                  <a:lnTo>
                    <a:pt x="616508" y="34416"/>
                  </a:lnTo>
                  <a:lnTo>
                    <a:pt x="579733" y="20303"/>
                  </a:lnTo>
                  <a:lnTo>
                    <a:pt x="507373" y="2971"/>
                  </a:lnTo>
                  <a:lnTo>
                    <a:pt x="4720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49146" y="10537573"/>
              <a:ext cx="1024255" cy="737235"/>
            </a:xfrm>
            <a:custGeom>
              <a:avLst/>
              <a:gdLst/>
              <a:ahLst/>
              <a:cxnLst/>
              <a:rect l="l" t="t" r="r" b="b"/>
              <a:pathLst>
                <a:path w="1024254" h="737234">
                  <a:moveTo>
                    <a:pt x="0" y="0"/>
                  </a:moveTo>
                  <a:lnTo>
                    <a:pt x="33613" y="23541"/>
                  </a:lnTo>
                  <a:lnTo>
                    <a:pt x="73684" y="54809"/>
                  </a:lnTo>
                  <a:lnTo>
                    <a:pt x="126483" y="98384"/>
                  </a:lnTo>
                  <a:lnTo>
                    <a:pt x="157282" y="124746"/>
                  </a:lnTo>
                  <a:lnTo>
                    <a:pt x="190813" y="154136"/>
                  </a:lnTo>
                  <a:lnTo>
                    <a:pt x="226927" y="186537"/>
                  </a:lnTo>
                  <a:lnTo>
                    <a:pt x="265474" y="221932"/>
                  </a:lnTo>
                  <a:lnTo>
                    <a:pt x="306303" y="260307"/>
                  </a:lnTo>
                  <a:lnTo>
                    <a:pt x="349266" y="301643"/>
                  </a:lnTo>
                  <a:lnTo>
                    <a:pt x="394212" y="345926"/>
                  </a:lnTo>
                  <a:lnTo>
                    <a:pt x="440991" y="393138"/>
                  </a:lnTo>
                  <a:lnTo>
                    <a:pt x="489453" y="443263"/>
                  </a:lnTo>
                  <a:lnTo>
                    <a:pt x="539449" y="496285"/>
                  </a:lnTo>
                  <a:lnTo>
                    <a:pt x="590828" y="552187"/>
                  </a:lnTo>
                  <a:lnTo>
                    <a:pt x="643441" y="610954"/>
                  </a:lnTo>
                  <a:lnTo>
                    <a:pt x="697137" y="672568"/>
                  </a:lnTo>
                  <a:lnTo>
                    <a:pt x="751767" y="737014"/>
                  </a:lnTo>
                  <a:lnTo>
                    <a:pt x="1024031" y="737014"/>
                  </a:lnTo>
                  <a:lnTo>
                    <a:pt x="995285" y="699478"/>
                  </a:lnTo>
                  <a:lnTo>
                    <a:pt x="966004" y="662108"/>
                  </a:lnTo>
                  <a:lnTo>
                    <a:pt x="936150" y="624975"/>
                  </a:lnTo>
                  <a:lnTo>
                    <a:pt x="905682" y="588149"/>
                  </a:lnTo>
                  <a:lnTo>
                    <a:pt x="874562" y="551704"/>
                  </a:lnTo>
                  <a:lnTo>
                    <a:pt x="842748" y="515708"/>
                  </a:lnTo>
                  <a:lnTo>
                    <a:pt x="810203" y="480234"/>
                  </a:lnTo>
                  <a:lnTo>
                    <a:pt x="776885" y="445353"/>
                  </a:lnTo>
                  <a:lnTo>
                    <a:pt x="742756" y="411136"/>
                  </a:lnTo>
                  <a:lnTo>
                    <a:pt x="707776" y="377654"/>
                  </a:lnTo>
                  <a:lnTo>
                    <a:pt x="671905" y="344978"/>
                  </a:lnTo>
                  <a:lnTo>
                    <a:pt x="635104" y="313180"/>
                  </a:lnTo>
                  <a:lnTo>
                    <a:pt x="597332" y="282330"/>
                  </a:lnTo>
                  <a:lnTo>
                    <a:pt x="558551" y="252500"/>
                  </a:lnTo>
                  <a:lnTo>
                    <a:pt x="518721" y="223761"/>
                  </a:lnTo>
                  <a:lnTo>
                    <a:pt x="477801" y="196185"/>
                  </a:lnTo>
                  <a:lnTo>
                    <a:pt x="435753" y="169842"/>
                  </a:lnTo>
                  <a:lnTo>
                    <a:pt x="392537" y="144803"/>
                  </a:lnTo>
                  <a:lnTo>
                    <a:pt x="348113" y="121140"/>
                  </a:lnTo>
                  <a:lnTo>
                    <a:pt x="302442" y="98924"/>
                  </a:lnTo>
                  <a:lnTo>
                    <a:pt x="255484" y="78226"/>
                  </a:lnTo>
                  <a:lnTo>
                    <a:pt x="207199" y="59118"/>
                  </a:lnTo>
                  <a:lnTo>
                    <a:pt x="157548" y="41669"/>
                  </a:lnTo>
                  <a:lnTo>
                    <a:pt x="106490" y="25953"/>
                  </a:lnTo>
                  <a:lnTo>
                    <a:pt x="53987" y="120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57637" y="10734783"/>
              <a:ext cx="1059863" cy="573773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34495" y="146079"/>
              <a:ext cx="5566358" cy="1116247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59278" y="449707"/>
              <a:ext cx="5182392" cy="1085884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9777" y="7810317"/>
              <a:ext cx="3837306" cy="349823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5302" y="8244052"/>
              <a:ext cx="2811693" cy="2759547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2698790" y="705216"/>
              <a:ext cx="516255" cy="842010"/>
            </a:xfrm>
            <a:custGeom>
              <a:avLst/>
              <a:gdLst/>
              <a:ahLst/>
              <a:cxnLst/>
              <a:rect l="l" t="t" r="r" b="b"/>
              <a:pathLst>
                <a:path w="516255" h="842010">
                  <a:moveTo>
                    <a:pt x="142729" y="523240"/>
                  </a:moveTo>
                  <a:lnTo>
                    <a:pt x="103557" y="529590"/>
                  </a:lnTo>
                  <a:lnTo>
                    <a:pt x="68765" y="547370"/>
                  </a:lnTo>
                  <a:lnTo>
                    <a:pt x="43672" y="579120"/>
                  </a:lnTo>
                  <a:lnTo>
                    <a:pt x="31975" y="619760"/>
                  </a:lnTo>
                  <a:lnTo>
                    <a:pt x="37370" y="661670"/>
                  </a:lnTo>
                  <a:lnTo>
                    <a:pt x="54553" y="698500"/>
                  </a:lnTo>
                  <a:lnTo>
                    <a:pt x="75034" y="735330"/>
                  </a:lnTo>
                  <a:lnTo>
                    <a:pt x="106803" y="769620"/>
                  </a:lnTo>
                  <a:lnTo>
                    <a:pt x="139515" y="792480"/>
                  </a:lnTo>
                  <a:lnTo>
                    <a:pt x="174069" y="811530"/>
                  </a:lnTo>
                  <a:lnTo>
                    <a:pt x="210854" y="825500"/>
                  </a:lnTo>
                  <a:lnTo>
                    <a:pt x="250264" y="834390"/>
                  </a:lnTo>
                  <a:lnTo>
                    <a:pt x="291335" y="839470"/>
                  </a:lnTo>
                  <a:lnTo>
                    <a:pt x="311903" y="842010"/>
                  </a:lnTo>
                  <a:lnTo>
                    <a:pt x="350314" y="842010"/>
                  </a:lnTo>
                  <a:lnTo>
                    <a:pt x="367842" y="840740"/>
                  </a:lnTo>
                  <a:lnTo>
                    <a:pt x="385181" y="836930"/>
                  </a:lnTo>
                  <a:lnTo>
                    <a:pt x="402375" y="831850"/>
                  </a:lnTo>
                  <a:lnTo>
                    <a:pt x="437418" y="816610"/>
                  </a:lnTo>
                  <a:lnTo>
                    <a:pt x="280317" y="816610"/>
                  </a:lnTo>
                  <a:lnTo>
                    <a:pt x="258657" y="814070"/>
                  </a:lnTo>
                  <a:lnTo>
                    <a:pt x="237577" y="808990"/>
                  </a:lnTo>
                  <a:lnTo>
                    <a:pt x="217071" y="800100"/>
                  </a:lnTo>
                  <a:lnTo>
                    <a:pt x="214611" y="798830"/>
                  </a:lnTo>
                  <a:lnTo>
                    <a:pt x="212119" y="793750"/>
                  </a:lnTo>
                  <a:lnTo>
                    <a:pt x="213124" y="791210"/>
                  </a:lnTo>
                  <a:lnTo>
                    <a:pt x="217636" y="781050"/>
                  </a:lnTo>
                  <a:lnTo>
                    <a:pt x="165994" y="781050"/>
                  </a:lnTo>
                  <a:lnTo>
                    <a:pt x="114017" y="746760"/>
                  </a:lnTo>
                  <a:lnTo>
                    <a:pt x="80992" y="702310"/>
                  </a:lnTo>
                  <a:lnTo>
                    <a:pt x="77777" y="695960"/>
                  </a:lnTo>
                  <a:lnTo>
                    <a:pt x="73170" y="689610"/>
                  </a:lnTo>
                  <a:lnTo>
                    <a:pt x="69474" y="681990"/>
                  </a:lnTo>
                  <a:lnTo>
                    <a:pt x="58898" y="655320"/>
                  </a:lnTo>
                  <a:lnTo>
                    <a:pt x="55729" y="628650"/>
                  </a:lnTo>
                  <a:lnTo>
                    <a:pt x="59784" y="601980"/>
                  </a:lnTo>
                  <a:lnTo>
                    <a:pt x="70877" y="576580"/>
                  </a:lnTo>
                  <a:lnTo>
                    <a:pt x="77051" y="567690"/>
                  </a:lnTo>
                  <a:lnTo>
                    <a:pt x="84744" y="562610"/>
                  </a:lnTo>
                  <a:lnTo>
                    <a:pt x="94037" y="561340"/>
                  </a:lnTo>
                  <a:lnTo>
                    <a:pt x="337769" y="561340"/>
                  </a:lnTo>
                  <a:lnTo>
                    <a:pt x="334552" y="560070"/>
                  </a:lnTo>
                  <a:lnTo>
                    <a:pt x="284001" y="542290"/>
                  </a:lnTo>
                  <a:lnTo>
                    <a:pt x="279457" y="541020"/>
                  </a:lnTo>
                  <a:lnTo>
                    <a:pt x="275436" y="538480"/>
                  </a:lnTo>
                  <a:lnTo>
                    <a:pt x="271258" y="535940"/>
                  </a:lnTo>
                  <a:lnTo>
                    <a:pt x="310626" y="535940"/>
                  </a:lnTo>
                  <a:lnTo>
                    <a:pt x="314705" y="534670"/>
                  </a:lnTo>
                  <a:lnTo>
                    <a:pt x="316535" y="533400"/>
                  </a:lnTo>
                  <a:lnTo>
                    <a:pt x="268379" y="533400"/>
                  </a:lnTo>
                  <a:lnTo>
                    <a:pt x="267472" y="532130"/>
                  </a:lnTo>
                  <a:lnTo>
                    <a:pt x="207258" y="532130"/>
                  </a:lnTo>
                  <a:lnTo>
                    <a:pt x="172981" y="529590"/>
                  </a:lnTo>
                  <a:lnTo>
                    <a:pt x="155880" y="525780"/>
                  </a:lnTo>
                  <a:lnTo>
                    <a:pt x="142729" y="523240"/>
                  </a:lnTo>
                  <a:close/>
                </a:path>
                <a:path w="516255" h="842010">
                  <a:moveTo>
                    <a:pt x="358020" y="815340"/>
                  </a:moveTo>
                  <a:lnTo>
                    <a:pt x="302566" y="815340"/>
                  </a:lnTo>
                  <a:lnTo>
                    <a:pt x="280317" y="816610"/>
                  </a:lnTo>
                  <a:lnTo>
                    <a:pt x="371458" y="816610"/>
                  </a:lnTo>
                  <a:lnTo>
                    <a:pt x="358020" y="815340"/>
                  </a:lnTo>
                  <a:close/>
                </a:path>
                <a:path w="516255" h="842010">
                  <a:moveTo>
                    <a:pt x="511707" y="662940"/>
                  </a:moveTo>
                  <a:lnTo>
                    <a:pt x="384784" y="662940"/>
                  </a:lnTo>
                  <a:lnTo>
                    <a:pt x="386270" y="664210"/>
                  </a:lnTo>
                  <a:lnTo>
                    <a:pt x="399665" y="673100"/>
                  </a:lnTo>
                  <a:lnTo>
                    <a:pt x="411796" y="683260"/>
                  </a:lnTo>
                  <a:lnTo>
                    <a:pt x="423129" y="694690"/>
                  </a:lnTo>
                  <a:lnTo>
                    <a:pt x="434133" y="707390"/>
                  </a:lnTo>
                  <a:lnTo>
                    <a:pt x="438748" y="712470"/>
                  </a:lnTo>
                  <a:lnTo>
                    <a:pt x="442287" y="718820"/>
                  </a:lnTo>
                  <a:lnTo>
                    <a:pt x="444794" y="726440"/>
                  </a:lnTo>
                  <a:lnTo>
                    <a:pt x="446311" y="734060"/>
                  </a:lnTo>
                  <a:lnTo>
                    <a:pt x="447604" y="758190"/>
                  </a:lnTo>
                  <a:lnTo>
                    <a:pt x="442630" y="777240"/>
                  </a:lnTo>
                  <a:lnTo>
                    <a:pt x="409202" y="805180"/>
                  </a:lnTo>
                  <a:lnTo>
                    <a:pt x="371458" y="816610"/>
                  </a:lnTo>
                  <a:lnTo>
                    <a:pt x="437418" y="816610"/>
                  </a:lnTo>
                  <a:lnTo>
                    <a:pt x="468305" y="791210"/>
                  </a:lnTo>
                  <a:lnTo>
                    <a:pt x="495597" y="716280"/>
                  </a:lnTo>
                  <a:lnTo>
                    <a:pt x="496623" y="704850"/>
                  </a:lnTo>
                  <a:lnTo>
                    <a:pt x="497115" y="699770"/>
                  </a:lnTo>
                  <a:lnTo>
                    <a:pt x="515900" y="671830"/>
                  </a:lnTo>
                  <a:lnTo>
                    <a:pt x="511707" y="662940"/>
                  </a:lnTo>
                  <a:close/>
                </a:path>
                <a:path w="516255" h="842010">
                  <a:moveTo>
                    <a:pt x="392004" y="586740"/>
                  </a:moveTo>
                  <a:lnTo>
                    <a:pt x="242421" y="586740"/>
                  </a:lnTo>
                  <a:lnTo>
                    <a:pt x="255722" y="588010"/>
                  </a:lnTo>
                  <a:lnTo>
                    <a:pt x="268385" y="590550"/>
                  </a:lnTo>
                  <a:lnTo>
                    <a:pt x="280548" y="594360"/>
                  </a:lnTo>
                  <a:lnTo>
                    <a:pt x="292347" y="600710"/>
                  </a:lnTo>
                  <a:lnTo>
                    <a:pt x="294514" y="604520"/>
                  </a:lnTo>
                  <a:lnTo>
                    <a:pt x="297352" y="607060"/>
                  </a:lnTo>
                  <a:lnTo>
                    <a:pt x="298305" y="610870"/>
                  </a:lnTo>
                  <a:lnTo>
                    <a:pt x="307824" y="654050"/>
                  </a:lnTo>
                  <a:lnTo>
                    <a:pt x="313956" y="697230"/>
                  </a:lnTo>
                  <a:lnTo>
                    <a:pt x="316778" y="741680"/>
                  </a:lnTo>
                  <a:lnTo>
                    <a:pt x="316414" y="781050"/>
                  </a:lnTo>
                  <a:lnTo>
                    <a:pt x="316301" y="787400"/>
                  </a:lnTo>
                  <a:lnTo>
                    <a:pt x="316105" y="791210"/>
                  </a:lnTo>
                  <a:lnTo>
                    <a:pt x="314901" y="797560"/>
                  </a:lnTo>
                  <a:lnTo>
                    <a:pt x="313393" y="807720"/>
                  </a:lnTo>
                  <a:lnTo>
                    <a:pt x="306922" y="815340"/>
                  </a:lnTo>
                  <a:lnTo>
                    <a:pt x="354858" y="815340"/>
                  </a:lnTo>
                  <a:lnTo>
                    <a:pt x="352010" y="812800"/>
                  </a:lnTo>
                  <a:lnTo>
                    <a:pt x="347790" y="810260"/>
                  </a:lnTo>
                  <a:lnTo>
                    <a:pt x="361076" y="787400"/>
                  </a:lnTo>
                  <a:lnTo>
                    <a:pt x="369984" y="762000"/>
                  </a:lnTo>
                  <a:lnTo>
                    <a:pt x="374905" y="736600"/>
                  </a:lnTo>
                  <a:lnTo>
                    <a:pt x="376103" y="712470"/>
                  </a:lnTo>
                  <a:lnTo>
                    <a:pt x="376035" y="704850"/>
                  </a:lnTo>
                  <a:lnTo>
                    <a:pt x="375841" y="699770"/>
                  </a:lnTo>
                  <a:lnTo>
                    <a:pt x="375561" y="687070"/>
                  </a:lnTo>
                  <a:lnTo>
                    <a:pt x="376700" y="674370"/>
                  </a:lnTo>
                  <a:lnTo>
                    <a:pt x="380375" y="662940"/>
                  </a:lnTo>
                  <a:lnTo>
                    <a:pt x="511707" y="662940"/>
                  </a:lnTo>
                  <a:lnTo>
                    <a:pt x="509312" y="657860"/>
                  </a:lnTo>
                  <a:lnTo>
                    <a:pt x="497818" y="651510"/>
                  </a:lnTo>
                  <a:lnTo>
                    <a:pt x="484921" y="648970"/>
                  </a:lnTo>
                  <a:lnTo>
                    <a:pt x="474121" y="643890"/>
                  </a:lnTo>
                  <a:lnTo>
                    <a:pt x="472770" y="640080"/>
                  </a:lnTo>
                  <a:lnTo>
                    <a:pt x="471116" y="636270"/>
                  </a:lnTo>
                  <a:lnTo>
                    <a:pt x="470310" y="632460"/>
                  </a:lnTo>
                  <a:lnTo>
                    <a:pt x="466279" y="615950"/>
                  </a:lnTo>
                  <a:lnTo>
                    <a:pt x="465476" y="614680"/>
                  </a:lnTo>
                  <a:lnTo>
                    <a:pt x="431065" y="614680"/>
                  </a:lnTo>
                  <a:lnTo>
                    <a:pt x="394302" y="588010"/>
                  </a:lnTo>
                  <a:lnTo>
                    <a:pt x="392004" y="586740"/>
                  </a:lnTo>
                  <a:close/>
                </a:path>
                <a:path w="516255" h="842010">
                  <a:moveTo>
                    <a:pt x="337769" y="561340"/>
                  </a:moveTo>
                  <a:lnTo>
                    <a:pt x="94037" y="561340"/>
                  </a:lnTo>
                  <a:lnTo>
                    <a:pt x="105012" y="563880"/>
                  </a:lnTo>
                  <a:lnTo>
                    <a:pt x="115051" y="566420"/>
                  </a:lnTo>
                  <a:lnTo>
                    <a:pt x="135159" y="568960"/>
                  </a:lnTo>
                  <a:lnTo>
                    <a:pt x="151129" y="568960"/>
                  </a:lnTo>
                  <a:lnTo>
                    <a:pt x="157208" y="570230"/>
                  </a:lnTo>
                  <a:lnTo>
                    <a:pt x="176885" y="617220"/>
                  </a:lnTo>
                  <a:lnTo>
                    <a:pt x="185484" y="678180"/>
                  </a:lnTo>
                  <a:lnTo>
                    <a:pt x="186921" y="726440"/>
                  </a:lnTo>
                  <a:lnTo>
                    <a:pt x="185575" y="748030"/>
                  </a:lnTo>
                  <a:lnTo>
                    <a:pt x="184853" y="755650"/>
                  </a:lnTo>
                  <a:lnTo>
                    <a:pt x="181994" y="763270"/>
                  </a:lnTo>
                  <a:lnTo>
                    <a:pt x="177806" y="777240"/>
                  </a:lnTo>
                  <a:lnTo>
                    <a:pt x="165994" y="781050"/>
                  </a:lnTo>
                  <a:lnTo>
                    <a:pt x="217636" y="781050"/>
                  </a:lnTo>
                  <a:lnTo>
                    <a:pt x="218764" y="778510"/>
                  </a:lnTo>
                  <a:lnTo>
                    <a:pt x="224906" y="767080"/>
                  </a:lnTo>
                  <a:lnTo>
                    <a:pt x="238758" y="716280"/>
                  </a:lnTo>
                  <a:lnTo>
                    <a:pt x="243211" y="664210"/>
                  </a:lnTo>
                  <a:lnTo>
                    <a:pt x="239134" y="637540"/>
                  </a:lnTo>
                  <a:lnTo>
                    <a:pt x="237285" y="627380"/>
                  </a:lnTo>
                  <a:lnTo>
                    <a:pt x="236555" y="617220"/>
                  </a:lnTo>
                  <a:lnTo>
                    <a:pt x="236411" y="593090"/>
                  </a:lnTo>
                  <a:lnTo>
                    <a:pt x="240243" y="590550"/>
                  </a:lnTo>
                  <a:lnTo>
                    <a:pt x="242421" y="586740"/>
                  </a:lnTo>
                  <a:lnTo>
                    <a:pt x="392004" y="586740"/>
                  </a:lnTo>
                  <a:lnTo>
                    <a:pt x="366725" y="572770"/>
                  </a:lnTo>
                  <a:lnTo>
                    <a:pt x="337769" y="561340"/>
                  </a:lnTo>
                  <a:close/>
                </a:path>
                <a:path w="516255" h="842010">
                  <a:moveTo>
                    <a:pt x="384784" y="662940"/>
                  </a:moveTo>
                  <a:lnTo>
                    <a:pt x="380375" y="662940"/>
                  </a:lnTo>
                  <a:lnTo>
                    <a:pt x="382449" y="664210"/>
                  </a:lnTo>
                  <a:lnTo>
                    <a:pt x="384784" y="662940"/>
                  </a:lnTo>
                  <a:close/>
                </a:path>
                <a:path w="516255" h="842010">
                  <a:moveTo>
                    <a:pt x="461463" y="608330"/>
                  </a:moveTo>
                  <a:lnTo>
                    <a:pt x="452715" y="608330"/>
                  </a:lnTo>
                  <a:lnTo>
                    <a:pt x="436887" y="613410"/>
                  </a:lnTo>
                  <a:lnTo>
                    <a:pt x="433012" y="613410"/>
                  </a:lnTo>
                  <a:lnTo>
                    <a:pt x="431065" y="614680"/>
                  </a:lnTo>
                  <a:lnTo>
                    <a:pt x="465476" y="614680"/>
                  </a:lnTo>
                  <a:lnTo>
                    <a:pt x="461463" y="608330"/>
                  </a:lnTo>
                  <a:close/>
                </a:path>
                <a:path w="516255" h="842010">
                  <a:moveTo>
                    <a:pt x="310626" y="535940"/>
                  </a:moveTo>
                  <a:lnTo>
                    <a:pt x="271258" y="535940"/>
                  </a:lnTo>
                  <a:lnTo>
                    <a:pt x="284521" y="537210"/>
                  </a:lnTo>
                  <a:lnTo>
                    <a:pt x="291144" y="537210"/>
                  </a:lnTo>
                  <a:lnTo>
                    <a:pt x="297760" y="538480"/>
                  </a:lnTo>
                  <a:lnTo>
                    <a:pt x="306546" y="537210"/>
                  </a:lnTo>
                  <a:lnTo>
                    <a:pt x="310626" y="535940"/>
                  </a:lnTo>
                  <a:close/>
                </a:path>
                <a:path w="516255" h="842010">
                  <a:moveTo>
                    <a:pt x="343802" y="499110"/>
                  </a:moveTo>
                  <a:lnTo>
                    <a:pt x="258222" y="499110"/>
                  </a:lnTo>
                  <a:lnTo>
                    <a:pt x="264209" y="506730"/>
                  </a:lnTo>
                  <a:lnTo>
                    <a:pt x="267203" y="515620"/>
                  </a:lnTo>
                  <a:lnTo>
                    <a:pt x="268247" y="524510"/>
                  </a:lnTo>
                  <a:lnTo>
                    <a:pt x="268379" y="533400"/>
                  </a:lnTo>
                  <a:lnTo>
                    <a:pt x="316535" y="533400"/>
                  </a:lnTo>
                  <a:lnTo>
                    <a:pt x="322026" y="529590"/>
                  </a:lnTo>
                  <a:lnTo>
                    <a:pt x="328304" y="523240"/>
                  </a:lnTo>
                  <a:lnTo>
                    <a:pt x="341272" y="502920"/>
                  </a:lnTo>
                  <a:lnTo>
                    <a:pt x="343802" y="499110"/>
                  </a:lnTo>
                  <a:close/>
                </a:path>
                <a:path w="516255" h="842010">
                  <a:moveTo>
                    <a:pt x="58542" y="201930"/>
                  </a:moveTo>
                  <a:lnTo>
                    <a:pt x="43417" y="201930"/>
                  </a:lnTo>
                  <a:lnTo>
                    <a:pt x="36360" y="203200"/>
                  </a:lnTo>
                  <a:lnTo>
                    <a:pt x="4793" y="241300"/>
                  </a:lnTo>
                  <a:lnTo>
                    <a:pt x="0" y="275590"/>
                  </a:lnTo>
                  <a:lnTo>
                    <a:pt x="2276" y="293370"/>
                  </a:lnTo>
                  <a:lnTo>
                    <a:pt x="21611" y="342900"/>
                  </a:lnTo>
                  <a:lnTo>
                    <a:pt x="46392" y="375920"/>
                  </a:lnTo>
                  <a:lnTo>
                    <a:pt x="76395" y="403860"/>
                  </a:lnTo>
                  <a:lnTo>
                    <a:pt x="110405" y="430530"/>
                  </a:lnTo>
                  <a:lnTo>
                    <a:pt x="144305" y="455930"/>
                  </a:lnTo>
                  <a:lnTo>
                    <a:pt x="178129" y="482600"/>
                  </a:lnTo>
                  <a:lnTo>
                    <a:pt x="217993" y="513080"/>
                  </a:lnTo>
                  <a:lnTo>
                    <a:pt x="224757" y="518160"/>
                  </a:lnTo>
                  <a:lnTo>
                    <a:pt x="224495" y="529590"/>
                  </a:lnTo>
                  <a:lnTo>
                    <a:pt x="207258" y="532130"/>
                  </a:lnTo>
                  <a:lnTo>
                    <a:pt x="267472" y="532130"/>
                  </a:lnTo>
                  <a:lnTo>
                    <a:pt x="262938" y="525780"/>
                  </a:lnTo>
                  <a:lnTo>
                    <a:pt x="259920" y="516890"/>
                  </a:lnTo>
                  <a:lnTo>
                    <a:pt x="258591" y="509270"/>
                  </a:lnTo>
                  <a:lnTo>
                    <a:pt x="258222" y="499110"/>
                  </a:lnTo>
                  <a:lnTo>
                    <a:pt x="343802" y="499110"/>
                  </a:lnTo>
                  <a:lnTo>
                    <a:pt x="344646" y="497840"/>
                  </a:lnTo>
                  <a:lnTo>
                    <a:pt x="257185" y="497840"/>
                  </a:lnTo>
                  <a:lnTo>
                    <a:pt x="253772" y="496570"/>
                  </a:lnTo>
                  <a:lnTo>
                    <a:pt x="249919" y="496570"/>
                  </a:lnTo>
                  <a:lnTo>
                    <a:pt x="218915" y="471170"/>
                  </a:lnTo>
                  <a:lnTo>
                    <a:pt x="190479" y="447040"/>
                  </a:lnTo>
                  <a:lnTo>
                    <a:pt x="133399" y="401320"/>
                  </a:lnTo>
                  <a:lnTo>
                    <a:pt x="100949" y="370840"/>
                  </a:lnTo>
                  <a:lnTo>
                    <a:pt x="72866" y="336550"/>
                  </a:lnTo>
                  <a:lnTo>
                    <a:pt x="51557" y="298450"/>
                  </a:lnTo>
                  <a:lnTo>
                    <a:pt x="44243" y="266700"/>
                  </a:lnTo>
                  <a:lnTo>
                    <a:pt x="44609" y="257810"/>
                  </a:lnTo>
                  <a:lnTo>
                    <a:pt x="46270" y="250190"/>
                  </a:lnTo>
                  <a:lnTo>
                    <a:pt x="47893" y="243840"/>
                  </a:lnTo>
                  <a:lnTo>
                    <a:pt x="58689" y="236220"/>
                  </a:lnTo>
                  <a:lnTo>
                    <a:pt x="119471" y="236220"/>
                  </a:lnTo>
                  <a:lnTo>
                    <a:pt x="108907" y="228600"/>
                  </a:lnTo>
                  <a:lnTo>
                    <a:pt x="73421" y="207010"/>
                  </a:lnTo>
                  <a:lnTo>
                    <a:pt x="66908" y="203200"/>
                  </a:lnTo>
                  <a:lnTo>
                    <a:pt x="58542" y="201930"/>
                  </a:lnTo>
                  <a:close/>
                </a:path>
                <a:path w="516255" h="842010">
                  <a:moveTo>
                    <a:pt x="119471" y="236220"/>
                  </a:moveTo>
                  <a:lnTo>
                    <a:pt x="58689" y="236220"/>
                  </a:lnTo>
                  <a:lnTo>
                    <a:pt x="72353" y="241300"/>
                  </a:lnTo>
                  <a:lnTo>
                    <a:pt x="80112" y="243840"/>
                  </a:lnTo>
                  <a:lnTo>
                    <a:pt x="86646" y="247650"/>
                  </a:lnTo>
                  <a:lnTo>
                    <a:pt x="122327" y="273050"/>
                  </a:lnTo>
                  <a:lnTo>
                    <a:pt x="153649" y="304800"/>
                  </a:lnTo>
                  <a:lnTo>
                    <a:pt x="187120" y="345440"/>
                  </a:lnTo>
                  <a:lnTo>
                    <a:pt x="210329" y="379730"/>
                  </a:lnTo>
                  <a:lnTo>
                    <a:pt x="234788" y="422910"/>
                  </a:lnTo>
                  <a:lnTo>
                    <a:pt x="253222" y="471170"/>
                  </a:lnTo>
                  <a:lnTo>
                    <a:pt x="257185" y="497840"/>
                  </a:lnTo>
                  <a:lnTo>
                    <a:pt x="344646" y="497840"/>
                  </a:lnTo>
                  <a:lnTo>
                    <a:pt x="348862" y="491490"/>
                  </a:lnTo>
                  <a:lnTo>
                    <a:pt x="320210" y="491490"/>
                  </a:lnTo>
                  <a:lnTo>
                    <a:pt x="316074" y="487680"/>
                  </a:lnTo>
                  <a:lnTo>
                    <a:pt x="310105" y="483870"/>
                  </a:lnTo>
                  <a:lnTo>
                    <a:pt x="309320" y="478790"/>
                  </a:lnTo>
                  <a:lnTo>
                    <a:pt x="302171" y="435610"/>
                  </a:lnTo>
                  <a:lnTo>
                    <a:pt x="295349" y="392430"/>
                  </a:lnTo>
                  <a:lnTo>
                    <a:pt x="288155" y="347980"/>
                  </a:lnTo>
                  <a:lnTo>
                    <a:pt x="286209" y="337820"/>
                  </a:lnTo>
                  <a:lnTo>
                    <a:pt x="222474" y="337820"/>
                  </a:lnTo>
                  <a:lnTo>
                    <a:pt x="219260" y="336550"/>
                  </a:lnTo>
                  <a:lnTo>
                    <a:pt x="214862" y="332740"/>
                  </a:lnTo>
                  <a:lnTo>
                    <a:pt x="212056" y="330200"/>
                  </a:lnTo>
                  <a:lnTo>
                    <a:pt x="205784" y="322580"/>
                  </a:lnTo>
                  <a:lnTo>
                    <a:pt x="202088" y="317500"/>
                  </a:lnTo>
                  <a:lnTo>
                    <a:pt x="198810" y="313690"/>
                  </a:lnTo>
                  <a:lnTo>
                    <a:pt x="172689" y="280670"/>
                  </a:lnTo>
                  <a:lnTo>
                    <a:pt x="142359" y="252730"/>
                  </a:lnTo>
                  <a:lnTo>
                    <a:pt x="119471" y="236220"/>
                  </a:lnTo>
                  <a:close/>
                </a:path>
                <a:path w="516255" h="842010">
                  <a:moveTo>
                    <a:pt x="382497" y="29210"/>
                  </a:moveTo>
                  <a:lnTo>
                    <a:pt x="337144" y="29210"/>
                  </a:lnTo>
                  <a:lnTo>
                    <a:pt x="344188" y="31750"/>
                  </a:lnTo>
                  <a:lnTo>
                    <a:pt x="350439" y="35560"/>
                  </a:lnTo>
                  <a:lnTo>
                    <a:pt x="355449" y="40640"/>
                  </a:lnTo>
                  <a:lnTo>
                    <a:pt x="360410" y="46990"/>
                  </a:lnTo>
                  <a:lnTo>
                    <a:pt x="365226" y="52070"/>
                  </a:lnTo>
                  <a:lnTo>
                    <a:pt x="387925" y="87630"/>
                  </a:lnTo>
                  <a:lnTo>
                    <a:pt x="402813" y="139700"/>
                  </a:lnTo>
                  <a:lnTo>
                    <a:pt x="406674" y="158750"/>
                  </a:lnTo>
                  <a:lnTo>
                    <a:pt x="410718" y="177800"/>
                  </a:lnTo>
                  <a:lnTo>
                    <a:pt x="415065" y="195580"/>
                  </a:lnTo>
                  <a:lnTo>
                    <a:pt x="419001" y="218440"/>
                  </a:lnTo>
                  <a:lnTo>
                    <a:pt x="419862" y="236220"/>
                  </a:lnTo>
                  <a:lnTo>
                    <a:pt x="419944" y="241300"/>
                  </a:lnTo>
                  <a:lnTo>
                    <a:pt x="418293" y="261620"/>
                  </a:lnTo>
                  <a:lnTo>
                    <a:pt x="413830" y="283210"/>
                  </a:lnTo>
                  <a:lnTo>
                    <a:pt x="409943" y="297180"/>
                  </a:lnTo>
                  <a:lnTo>
                    <a:pt x="405970" y="311150"/>
                  </a:lnTo>
                  <a:lnTo>
                    <a:pt x="402066" y="326390"/>
                  </a:lnTo>
                  <a:lnTo>
                    <a:pt x="385651" y="381000"/>
                  </a:lnTo>
                  <a:lnTo>
                    <a:pt x="368309" y="420370"/>
                  </a:lnTo>
                  <a:lnTo>
                    <a:pt x="346462" y="457200"/>
                  </a:lnTo>
                  <a:lnTo>
                    <a:pt x="320210" y="491490"/>
                  </a:lnTo>
                  <a:lnTo>
                    <a:pt x="348862" y="491490"/>
                  </a:lnTo>
                  <a:lnTo>
                    <a:pt x="353922" y="483870"/>
                  </a:lnTo>
                  <a:lnTo>
                    <a:pt x="367273" y="463550"/>
                  </a:lnTo>
                  <a:lnTo>
                    <a:pt x="382344" y="445770"/>
                  </a:lnTo>
                  <a:lnTo>
                    <a:pt x="387456" y="439420"/>
                  </a:lnTo>
                  <a:lnTo>
                    <a:pt x="391532" y="430530"/>
                  </a:lnTo>
                  <a:lnTo>
                    <a:pt x="394925" y="422910"/>
                  </a:lnTo>
                  <a:lnTo>
                    <a:pt x="397987" y="414020"/>
                  </a:lnTo>
                  <a:lnTo>
                    <a:pt x="406749" y="391160"/>
                  </a:lnTo>
                  <a:lnTo>
                    <a:pt x="423557" y="342900"/>
                  </a:lnTo>
                  <a:lnTo>
                    <a:pt x="437930" y="288290"/>
                  </a:lnTo>
                  <a:lnTo>
                    <a:pt x="444052" y="223520"/>
                  </a:lnTo>
                  <a:lnTo>
                    <a:pt x="439368" y="190500"/>
                  </a:lnTo>
                  <a:lnTo>
                    <a:pt x="436158" y="175260"/>
                  </a:lnTo>
                  <a:lnTo>
                    <a:pt x="433760" y="158750"/>
                  </a:lnTo>
                  <a:lnTo>
                    <a:pt x="422093" y="104140"/>
                  </a:lnTo>
                  <a:lnTo>
                    <a:pt x="402568" y="60960"/>
                  </a:lnTo>
                  <a:lnTo>
                    <a:pt x="387126" y="34290"/>
                  </a:lnTo>
                  <a:lnTo>
                    <a:pt x="382497" y="29210"/>
                  </a:lnTo>
                  <a:close/>
                </a:path>
                <a:path w="516255" h="842010">
                  <a:moveTo>
                    <a:pt x="332934" y="0"/>
                  </a:moveTo>
                  <a:lnTo>
                    <a:pt x="293802" y="17780"/>
                  </a:lnTo>
                  <a:lnTo>
                    <a:pt x="255565" y="69850"/>
                  </a:lnTo>
                  <a:lnTo>
                    <a:pt x="232202" y="130810"/>
                  </a:lnTo>
                  <a:lnTo>
                    <a:pt x="223325" y="180340"/>
                  </a:lnTo>
                  <a:lnTo>
                    <a:pt x="219425" y="229870"/>
                  </a:lnTo>
                  <a:lnTo>
                    <a:pt x="220932" y="279400"/>
                  </a:lnTo>
                  <a:lnTo>
                    <a:pt x="228275" y="328930"/>
                  </a:lnTo>
                  <a:lnTo>
                    <a:pt x="228736" y="331470"/>
                  </a:lnTo>
                  <a:lnTo>
                    <a:pt x="225302" y="335280"/>
                  </a:lnTo>
                  <a:lnTo>
                    <a:pt x="222474" y="337820"/>
                  </a:lnTo>
                  <a:lnTo>
                    <a:pt x="286209" y="337820"/>
                  </a:lnTo>
                  <a:lnTo>
                    <a:pt x="279886" y="304800"/>
                  </a:lnTo>
                  <a:lnTo>
                    <a:pt x="273209" y="259080"/>
                  </a:lnTo>
                  <a:lnTo>
                    <a:pt x="271815" y="214630"/>
                  </a:lnTo>
                  <a:lnTo>
                    <a:pt x="274937" y="168910"/>
                  </a:lnTo>
                  <a:lnTo>
                    <a:pt x="281813" y="123190"/>
                  </a:lnTo>
                  <a:lnTo>
                    <a:pt x="292430" y="86360"/>
                  </a:lnTo>
                  <a:lnTo>
                    <a:pt x="309487" y="53340"/>
                  </a:lnTo>
                  <a:lnTo>
                    <a:pt x="313508" y="45720"/>
                  </a:lnTo>
                  <a:lnTo>
                    <a:pt x="319299" y="40640"/>
                  </a:lnTo>
                  <a:lnTo>
                    <a:pt x="324492" y="34290"/>
                  </a:lnTo>
                  <a:lnTo>
                    <a:pt x="330260" y="30480"/>
                  </a:lnTo>
                  <a:lnTo>
                    <a:pt x="337144" y="29210"/>
                  </a:lnTo>
                  <a:lnTo>
                    <a:pt x="382497" y="29210"/>
                  </a:lnTo>
                  <a:lnTo>
                    <a:pt x="372679" y="17780"/>
                  </a:lnTo>
                  <a:lnTo>
                    <a:pt x="354456" y="3810"/>
                  </a:lnTo>
                  <a:lnTo>
                    <a:pt x="332934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590212" y="9491726"/>
              <a:ext cx="1351915" cy="1782445"/>
            </a:xfrm>
            <a:custGeom>
              <a:avLst/>
              <a:gdLst/>
              <a:ahLst/>
              <a:cxnLst/>
              <a:rect l="l" t="t" r="r" b="b"/>
              <a:pathLst>
                <a:path w="1351915" h="1782445">
                  <a:moveTo>
                    <a:pt x="675671" y="0"/>
                  </a:moveTo>
                  <a:lnTo>
                    <a:pt x="607588" y="7502"/>
                  </a:lnTo>
                  <a:lnTo>
                    <a:pt x="539695" y="29382"/>
                  </a:lnTo>
                  <a:lnTo>
                    <a:pt x="472687" y="64701"/>
                  </a:lnTo>
                  <a:lnTo>
                    <a:pt x="439734" y="87107"/>
                  </a:lnTo>
                  <a:lnTo>
                    <a:pt x="407264" y="112520"/>
                  </a:lnTo>
                  <a:lnTo>
                    <a:pt x="375365" y="140823"/>
                  </a:lnTo>
                  <a:lnTo>
                    <a:pt x="344124" y="171899"/>
                  </a:lnTo>
                  <a:lnTo>
                    <a:pt x="313627" y="205631"/>
                  </a:lnTo>
                  <a:lnTo>
                    <a:pt x="283963" y="241900"/>
                  </a:lnTo>
                  <a:lnTo>
                    <a:pt x="255218" y="280590"/>
                  </a:lnTo>
                  <a:lnTo>
                    <a:pt x="227480" y="321583"/>
                  </a:lnTo>
                  <a:lnTo>
                    <a:pt x="200835" y="364762"/>
                  </a:lnTo>
                  <a:lnTo>
                    <a:pt x="175372" y="410009"/>
                  </a:lnTo>
                  <a:lnTo>
                    <a:pt x="151177" y="457207"/>
                  </a:lnTo>
                  <a:lnTo>
                    <a:pt x="128337" y="506238"/>
                  </a:lnTo>
                  <a:lnTo>
                    <a:pt x="106941" y="556986"/>
                  </a:lnTo>
                  <a:lnTo>
                    <a:pt x="87074" y="609332"/>
                  </a:lnTo>
                  <a:lnTo>
                    <a:pt x="68825" y="663160"/>
                  </a:lnTo>
                  <a:lnTo>
                    <a:pt x="52280" y="718351"/>
                  </a:lnTo>
                  <a:lnTo>
                    <a:pt x="37526" y="774789"/>
                  </a:lnTo>
                  <a:lnTo>
                    <a:pt x="24652" y="832357"/>
                  </a:lnTo>
                  <a:lnTo>
                    <a:pt x="13743" y="890936"/>
                  </a:lnTo>
                  <a:lnTo>
                    <a:pt x="6346" y="943284"/>
                  </a:lnTo>
                  <a:lnTo>
                    <a:pt x="1785" y="994835"/>
                  </a:lnTo>
                  <a:lnTo>
                    <a:pt x="0" y="1045507"/>
                  </a:lnTo>
                  <a:lnTo>
                    <a:pt x="927" y="1095215"/>
                  </a:lnTo>
                  <a:lnTo>
                    <a:pt x="4505" y="1143875"/>
                  </a:lnTo>
                  <a:lnTo>
                    <a:pt x="10673" y="1191405"/>
                  </a:lnTo>
                  <a:lnTo>
                    <a:pt x="19367" y="1237721"/>
                  </a:lnTo>
                  <a:lnTo>
                    <a:pt x="30525" y="1282739"/>
                  </a:lnTo>
                  <a:lnTo>
                    <a:pt x="44087" y="1326376"/>
                  </a:lnTo>
                  <a:lnTo>
                    <a:pt x="59988" y="1368547"/>
                  </a:lnTo>
                  <a:lnTo>
                    <a:pt x="78169" y="1409170"/>
                  </a:lnTo>
                  <a:lnTo>
                    <a:pt x="98565" y="1448161"/>
                  </a:lnTo>
                  <a:lnTo>
                    <a:pt x="121116" y="1485437"/>
                  </a:lnTo>
                  <a:lnTo>
                    <a:pt x="145759" y="1520913"/>
                  </a:lnTo>
                  <a:lnTo>
                    <a:pt x="172432" y="1554506"/>
                  </a:lnTo>
                  <a:lnTo>
                    <a:pt x="201073" y="1586133"/>
                  </a:lnTo>
                  <a:lnTo>
                    <a:pt x="231620" y="1615710"/>
                  </a:lnTo>
                  <a:lnTo>
                    <a:pt x="264011" y="1643153"/>
                  </a:lnTo>
                  <a:lnTo>
                    <a:pt x="298183" y="1668380"/>
                  </a:lnTo>
                  <a:lnTo>
                    <a:pt x="334076" y="1691305"/>
                  </a:lnTo>
                  <a:lnTo>
                    <a:pt x="371625" y="1711847"/>
                  </a:lnTo>
                  <a:lnTo>
                    <a:pt x="410771" y="1729921"/>
                  </a:lnTo>
                  <a:lnTo>
                    <a:pt x="451449" y="1745443"/>
                  </a:lnTo>
                  <a:lnTo>
                    <a:pt x="493599" y="1758331"/>
                  </a:lnTo>
                  <a:lnTo>
                    <a:pt x="537159" y="1768500"/>
                  </a:lnTo>
                  <a:lnTo>
                    <a:pt x="582065" y="1775867"/>
                  </a:lnTo>
                  <a:lnTo>
                    <a:pt x="628256" y="1780349"/>
                  </a:lnTo>
                  <a:lnTo>
                    <a:pt x="675671" y="1781861"/>
                  </a:lnTo>
                  <a:lnTo>
                    <a:pt x="723085" y="1780349"/>
                  </a:lnTo>
                  <a:lnTo>
                    <a:pt x="769277" y="1775867"/>
                  </a:lnTo>
                  <a:lnTo>
                    <a:pt x="814183" y="1768500"/>
                  </a:lnTo>
                  <a:lnTo>
                    <a:pt x="857742" y="1758331"/>
                  </a:lnTo>
                  <a:lnTo>
                    <a:pt x="899893" y="1745443"/>
                  </a:lnTo>
                  <a:lnTo>
                    <a:pt x="940571" y="1729921"/>
                  </a:lnTo>
                  <a:lnTo>
                    <a:pt x="979717" y="1711847"/>
                  </a:lnTo>
                  <a:lnTo>
                    <a:pt x="1017266" y="1691305"/>
                  </a:lnTo>
                  <a:lnTo>
                    <a:pt x="1053159" y="1668380"/>
                  </a:lnTo>
                  <a:lnTo>
                    <a:pt x="1087331" y="1643153"/>
                  </a:lnTo>
                  <a:lnTo>
                    <a:pt x="1119722" y="1615710"/>
                  </a:lnTo>
                  <a:lnTo>
                    <a:pt x="1150269" y="1586133"/>
                  </a:lnTo>
                  <a:lnTo>
                    <a:pt x="1178911" y="1554506"/>
                  </a:lnTo>
                  <a:lnTo>
                    <a:pt x="1205584" y="1520913"/>
                  </a:lnTo>
                  <a:lnTo>
                    <a:pt x="1230227" y="1485437"/>
                  </a:lnTo>
                  <a:lnTo>
                    <a:pt x="1252778" y="1448161"/>
                  </a:lnTo>
                  <a:lnTo>
                    <a:pt x="1273175" y="1409170"/>
                  </a:lnTo>
                  <a:lnTo>
                    <a:pt x="1291356" y="1368547"/>
                  </a:lnTo>
                  <a:lnTo>
                    <a:pt x="1307258" y="1326376"/>
                  </a:lnTo>
                  <a:lnTo>
                    <a:pt x="1320820" y="1282739"/>
                  </a:lnTo>
                  <a:lnTo>
                    <a:pt x="1331979" y="1237721"/>
                  </a:lnTo>
                  <a:lnTo>
                    <a:pt x="1340674" y="1191405"/>
                  </a:lnTo>
                  <a:lnTo>
                    <a:pt x="1346842" y="1143875"/>
                  </a:lnTo>
                  <a:lnTo>
                    <a:pt x="1350421" y="1095215"/>
                  </a:lnTo>
                  <a:lnTo>
                    <a:pt x="1351350" y="1045507"/>
                  </a:lnTo>
                  <a:lnTo>
                    <a:pt x="1349565" y="994835"/>
                  </a:lnTo>
                  <a:lnTo>
                    <a:pt x="1345006" y="943284"/>
                  </a:lnTo>
                  <a:lnTo>
                    <a:pt x="1337609" y="890936"/>
                  </a:lnTo>
                  <a:lnTo>
                    <a:pt x="1326700" y="832357"/>
                  </a:lnTo>
                  <a:lnTo>
                    <a:pt x="1313826" y="774789"/>
                  </a:lnTo>
                  <a:lnTo>
                    <a:pt x="1299072" y="718351"/>
                  </a:lnTo>
                  <a:lnTo>
                    <a:pt x="1282527" y="663160"/>
                  </a:lnTo>
                  <a:lnTo>
                    <a:pt x="1264277" y="609332"/>
                  </a:lnTo>
                  <a:lnTo>
                    <a:pt x="1244410" y="556986"/>
                  </a:lnTo>
                  <a:lnTo>
                    <a:pt x="1223013" y="506238"/>
                  </a:lnTo>
                  <a:lnTo>
                    <a:pt x="1200173" y="457207"/>
                  </a:lnTo>
                  <a:lnTo>
                    <a:pt x="1175977" y="410009"/>
                  </a:lnTo>
                  <a:lnTo>
                    <a:pt x="1150513" y="364762"/>
                  </a:lnTo>
                  <a:lnTo>
                    <a:pt x="1123868" y="321583"/>
                  </a:lnTo>
                  <a:lnTo>
                    <a:pt x="1096129" y="280590"/>
                  </a:lnTo>
                  <a:lnTo>
                    <a:pt x="1067384" y="241900"/>
                  </a:lnTo>
                  <a:lnTo>
                    <a:pt x="1037719" y="205631"/>
                  </a:lnTo>
                  <a:lnTo>
                    <a:pt x="1007222" y="171899"/>
                  </a:lnTo>
                  <a:lnTo>
                    <a:pt x="975980" y="140823"/>
                  </a:lnTo>
                  <a:lnTo>
                    <a:pt x="944080" y="112520"/>
                  </a:lnTo>
                  <a:lnTo>
                    <a:pt x="911610" y="87107"/>
                  </a:lnTo>
                  <a:lnTo>
                    <a:pt x="878656" y="64701"/>
                  </a:lnTo>
                  <a:lnTo>
                    <a:pt x="845306" y="45420"/>
                  </a:lnTo>
                  <a:lnTo>
                    <a:pt x="777768" y="16703"/>
                  </a:lnTo>
                  <a:lnTo>
                    <a:pt x="709692" y="1895"/>
                  </a:lnTo>
                  <a:lnTo>
                    <a:pt x="675671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660" y="10871826"/>
              <a:ext cx="1073737" cy="43673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48985" y="5691880"/>
              <a:ext cx="987226" cy="103759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105140" y="9572542"/>
              <a:ext cx="1403350" cy="1689735"/>
            </a:xfrm>
            <a:custGeom>
              <a:avLst/>
              <a:gdLst/>
              <a:ahLst/>
              <a:cxnLst/>
              <a:rect l="l" t="t" r="r" b="b"/>
              <a:pathLst>
                <a:path w="1403350" h="1689734">
                  <a:moveTo>
                    <a:pt x="1402994" y="634504"/>
                  </a:moveTo>
                  <a:lnTo>
                    <a:pt x="1401191" y="579818"/>
                  </a:lnTo>
                  <a:lnTo>
                    <a:pt x="1397127" y="526453"/>
                  </a:lnTo>
                  <a:lnTo>
                    <a:pt x="1390853" y="474599"/>
                  </a:lnTo>
                  <a:lnTo>
                    <a:pt x="1382433" y="424446"/>
                  </a:lnTo>
                  <a:lnTo>
                    <a:pt x="1371879" y="376174"/>
                  </a:lnTo>
                  <a:lnTo>
                    <a:pt x="1359268" y="329971"/>
                  </a:lnTo>
                  <a:lnTo>
                    <a:pt x="1344637" y="286029"/>
                  </a:lnTo>
                  <a:lnTo>
                    <a:pt x="1328013" y="244525"/>
                  </a:lnTo>
                  <a:lnTo>
                    <a:pt x="1309458" y="205638"/>
                  </a:lnTo>
                  <a:lnTo>
                    <a:pt x="1289024" y="169557"/>
                  </a:lnTo>
                  <a:lnTo>
                    <a:pt x="1266748" y="136474"/>
                  </a:lnTo>
                  <a:lnTo>
                    <a:pt x="1242669" y="106578"/>
                  </a:lnTo>
                  <a:lnTo>
                    <a:pt x="1189291" y="57048"/>
                  </a:lnTo>
                  <a:lnTo>
                    <a:pt x="1129284" y="22466"/>
                  </a:lnTo>
                  <a:lnTo>
                    <a:pt x="1061732" y="3556"/>
                  </a:lnTo>
                  <a:lnTo>
                    <a:pt x="1025563" y="0"/>
                  </a:lnTo>
                  <a:lnTo>
                    <a:pt x="988009" y="228"/>
                  </a:lnTo>
                  <a:lnTo>
                    <a:pt x="949261" y="4152"/>
                  </a:lnTo>
                  <a:lnTo>
                    <a:pt x="909472" y="11658"/>
                  </a:lnTo>
                  <a:lnTo>
                    <a:pt x="868819" y="22669"/>
                  </a:lnTo>
                  <a:lnTo>
                    <a:pt x="827481" y="37058"/>
                  </a:lnTo>
                  <a:lnTo>
                    <a:pt x="785609" y="54737"/>
                  </a:lnTo>
                  <a:lnTo>
                    <a:pt x="743394" y="75603"/>
                  </a:lnTo>
                  <a:lnTo>
                    <a:pt x="701001" y="99555"/>
                  </a:lnTo>
                  <a:lnTo>
                    <a:pt x="658596" y="126492"/>
                  </a:lnTo>
                  <a:lnTo>
                    <a:pt x="616343" y="156311"/>
                  </a:lnTo>
                  <a:lnTo>
                    <a:pt x="574421" y="188912"/>
                  </a:lnTo>
                  <a:lnTo>
                    <a:pt x="533006" y="224205"/>
                  </a:lnTo>
                  <a:lnTo>
                    <a:pt x="492252" y="262077"/>
                  </a:lnTo>
                  <a:lnTo>
                    <a:pt x="452348" y="302437"/>
                  </a:lnTo>
                  <a:lnTo>
                    <a:pt x="413448" y="345173"/>
                  </a:lnTo>
                  <a:lnTo>
                    <a:pt x="375729" y="390182"/>
                  </a:lnTo>
                  <a:lnTo>
                    <a:pt x="339356" y="437375"/>
                  </a:lnTo>
                  <a:lnTo>
                    <a:pt x="359435" y="628446"/>
                  </a:lnTo>
                  <a:lnTo>
                    <a:pt x="640676" y="548043"/>
                  </a:lnTo>
                  <a:lnTo>
                    <a:pt x="617664" y="748995"/>
                  </a:lnTo>
                  <a:lnTo>
                    <a:pt x="900061" y="690702"/>
                  </a:lnTo>
                  <a:lnTo>
                    <a:pt x="854227" y="962317"/>
                  </a:lnTo>
                  <a:lnTo>
                    <a:pt x="993559" y="908126"/>
                  </a:lnTo>
                  <a:lnTo>
                    <a:pt x="976642" y="1016596"/>
                  </a:lnTo>
                  <a:lnTo>
                    <a:pt x="1006348" y="1001636"/>
                  </a:lnTo>
                  <a:lnTo>
                    <a:pt x="828154" y="1146835"/>
                  </a:lnTo>
                  <a:lnTo>
                    <a:pt x="821169" y="1035075"/>
                  </a:lnTo>
                  <a:lnTo>
                    <a:pt x="696556" y="1118146"/>
                  </a:lnTo>
                  <a:lnTo>
                    <a:pt x="682663" y="839914"/>
                  </a:lnTo>
                  <a:lnTo>
                    <a:pt x="420192" y="957326"/>
                  </a:lnTo>
                  <a:lnTo>
                    <a:pt x="399516" y="757351"/>
                  </a:lnTo>
                  <a:lnTo>
                    <a:pt x="145008" y="894918"/>
                  </a:lnTo>
                  <a:lnTo>
                    <a:pt x="83947" y="711733"/>
                  </a:lnTo>
                  <a:lnTo>
                    <a:pt x="75285" y="732116"/>
                  </a:lnTo>
                  <a:lnTo>
                    <a:pt x="66890" y="752729"/>
                  </a:lnTo>
                  <a:lnTo>
                    <a:pt x="50965" y="794575"/>
                  </a:lnTo>
                  <a:lnTo>
                    <a:pt x="34505" y="844461"/>
                  </a:lnTo>
                  <a:lnTo>
                    <a:pt x="21310" y="894041"/>
                  </a:lnTo>
                  <a:lnTo>
                    <a:pt x="11315" y="943178"/>
                  </a:lnTo>
                  <a:lnTo>
                    <a:pt x="4470" y="991768"/>
                  </a:lnTo>
                  <a:lnTo>
                    <a:pt x="723" y="1039698"/>
                  </a:lnTo>
                  <a:lnTo>
                    <a:pt x="0" y="1086853"/>
                  </a:lnTo>
                  <a:lnTo>
                    <a:pt x="2260" y="1133106"/>
                  </a:lnTo>
                  <a:lnTo>
                    <a:pt x="7442" y="1178344"/>
                  </a:lnTo>
                  <a:lnTo>
                    <a:pt x="15481" y="1222451"/>
                  </a:lnTo>
                  <a:lnTo>
                    <a:pt x="26327" y="1265301"/>
                  </a:lnTo>
                  <a:lnTo>
                    <a:pt x="39916" y="1306804"/>
                  </a:lnTo>
                  <a:lnTo>
                    <a:pt x="56197" y="1346809"/>
                  </a:lnTo>
                  <a:lnTo>
                    <a:pt x="75107" y="1385227"/>
                  </a:lnTo>
                  <a:lnTo>
                    <a:pt x="96608" y="1421930"/>
                  </a:lnTo>
                  <a:lnTo>
                    <a:pt x="120611" y="1456804"/>
                  </a:lnTo>
                  <a:lnTo>
                    <a:pt x="147078" y="1489722"/>
                  </a:lnTo>
                  <a:lnTo>
                    <a:pt x="175945" y="1520583"/>
                  </a:lnTo>
                  <a:lnTo>
                    <a:pt x="207162" y="1549273"/>
                  </a:lnTo>
                  <a:lnTo>
                    <a:pt x="240677" y="1575650"/>
                  </a:lnTo>
                  <a:lnTo>
                    <a:pt x="276415" y="1599628"/>
                  </a:lnTo>
                  <a:lnTo>
                    <a:pt x="314325" y="1621066"/>
                  </a:lnTo>
                  <a:lnTo>
                    <a:pt x="354342" y="1639862"/>
                  </a:lnTo>
                  <a:lnTo>
                    <a:pt x="396430" y="1655902"/>
                  </a:lnTo>
                  <a:lnTo>
                    <a:pt x="440512" y="1669046"/>
                  </a:lnTo>
                  <a:lnTo>
                    <a:pt x="486549" y="1679206"/>
                  </a:lnTo>
                  <a:lnTo>
                    <a:pt x="533209" y="1686052"/>
                  </a:lnTo>
                  <a:lnTo>
                    <a:pt x="579120" y="1689404"/>
                  </a:lnTo>
                  <a:lnTo>
                    <a:pt x="624179" y="1689354"/>
                  </a:lnTo>
                  <a:lnTo>
                    <a:pt x="668286" y="1685975"/>
                  </a:lnTo>
                  <a:lnTo>
                    <a:pt x="711365" y="1679371"/>
                  </a:lnTo>
                  <a:lnTo>
                    <a:pt x="753287" y="1669618"/>
                  </a:lnTo>
                  <a:lnTo>
                    <a:pt x="793991" y="1656829"/>
                  </a:lnTo>
                  <a:lnTo>
                    <a:pt x="833361" y="1641055"/>
                  </a:lnTo>
                  <a:lnTo>
                    <a:pt x="871308" y="1622425"/>
                  </a:lnTo>
                  <a:lnTo>
                    <a:pt x="907745" y="1601000"/>
                  </a:lnTo>
                  <a:lnTo>
                    <a:pt x="942568" y="1576882"/>
                  </a:lnTo>
                  <a:lnTo>
                    <a:pt x="975690" y="1550149"/>
                  </a:lnTo>
                  <a:lnTo>
                    <a:pt x="1006995" y="1520901"/>
                  </a:lnTo>
                  <a:lnTo>
                    <a:pt x="1036408" y="1489227"/>
                  </a:lnTo>
                  <a:lnTo>
                    <a:pt x="1063840" y="1455204"/>
                  </a:lnTo>
                  <a:lnTo>
                    <a:pt x="1089177" y="1418932"/>
                  </a:lnTo>
                  <a:lnTo>
                    <a:pt x="1112329" y="1380502"/>
                  </a:lnTo>
                  <a:lnTo>
                    <a:pt x="1133208" y="1339989"/>
                  </a:lnTo>
                  <a:lnTo>
                    <a:pt x="1151712" y="1297495"/>
                  </a:lnTo>
                  <a:lnTo>
                    <a:pt x="1167752" y="1253109"/>
                  </a:lnTo>
                  <a:lnTo>
                    <a:pt x="1181227" y="1206906"/>
                  </a:lnTo>
                  <a:lnTo>
                    <a:pt x="1192047" y="1158989"/>
                  </a:lnTo>
                  <a:lnTo>
                    <a:pt x="1200111" y="1109446"/>
                  </a:lnTo>
                  <a:lnTo>
                    <a:pt x="1057300" y="1171321"/>
                  </a:lnTo>
                  <a:lnTo>
                    <a:pt x="1016914" y="996315"/>
                  </a:lnTo>
                  <a:lnTo>
                    <a:pt x="1190193" y="909040"/>
                  </a:lnTo>
                  <a:lnTo>
                    <a:pt x="1192009" y="1095717"/>
                  </a:lnTo>
                  <a:lnTo>
                    <a:pt x="1338567" y="1067244"/>
                  </a:lnTo>
                  <a:lnTo>
                    <a:pt x="1352283" y="1024483"/>
                  </a:lnTo>
                  <a:lnTo>
                    <a:pt x="1364043" y="980173"/>
                  </a:lnTo>
                  <a:lnTo>
                    <a:pt x="1376692" y="921397"/>
                  </a:lnTo>
                  <a:lnTo>
                    <a:pt x="1386814" y="862850"/>
                  </a:lnTo>
                  <a:lnTo>
                    <a:pt x="1394472" y="804697"/>
                  </a:lnTo>
                  <a:lnTo>
                    <a:pt x="1399679" y="747128"/>
                  </a:lnTo>
                  <a:lnTo>
                    <a:pt x="1402511" y="690346"/>
                  </a:lnTo>
                  <a:lnTo>
                    <a:pt x="1402994" y="6345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041" y="9466377"/>
              <a:ext cx="1457348" cy="126242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6171" y="1592353"/>
              <a:ext cx="1854074" cy="81661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208930" y="9696039"/>
              <a:ext cx="3895169" cy="125650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0" y="1740489"/>
              <a:ext cx="12803309" cy="523478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2408319"/>
              <a:ext cx="11937365" cy="3751579"/>
            </a:xfrm>
            <a:custGeom>
              <a:avLst/>
              <a:gdLst/>
              <a:ahLst/>
              <a:cxnLst/>
              <a:rect l="l" t="t" r="r" b="b"/>
              <a:pathLst>
                <a:path w="11937365" h="3751579">
                  <a:moveTo>
                    <a:pt x="11936806" y="0"/>
                  </a:moveTo>
                  <a:lnTo>
                    <a:pt x="0" y="0"/>
                  </a:lnTo>
                  <a:lnTo>
                    <a:pt x="0" y="2240280"/>
                  </a:lnTo>
                  <a:lnTo>
                    <a:pt x="0" y="3751580"/>
                  </a:lnTo>
                  <a:lnTo>
                    <a:pt x="9423794" y="3751580"/>
                  </a:lnTo>
                  <a:lnTo>
                    <a:pt x="9423794" y="2240280"/>
                  </a:lnTo>
                  <a:lnTo>
                    <a:pt x="11936806" y="2240280"/>
                  </a:lnTo>
                  <a:lnTo>
                    <a:pt x="11936806" y="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0" y="10324306"/>
              <a:ext cx="20104100" cy="984250"/>
            </a:xfrm>
            <a:custGeom>
              <a:avLst/>
              <a:gdLst/>
              <a:ahLst/>
              <a:cxnLst/>
              <a:rect l="l" t="t" r="r" b="b"/>
              <a:pathLst>
                <a:path w="20104100" h="984250">
                  <a:moveTo>
                    <a:pt x="20104088" y="565150"/>
                  </a:moveTo>
                  <a:lnTo>
                    <a:pt x="3078442" y="565150"/>
                  </a:lnTo>
                  <a:lnTo>
                    <a:pt x="3078442" y="0"/>
                  </a:lnTo>
                  <a:lnTo>
                    <a:pt x="418820" y="0"/>
                  </a:lnTo>
                  <a:lnTo>
                    <a:pt x="418820" y="565150"/>
                  </a:lnTo>
                  <a:lnTo>
                    <a:pt x="0" y="565150"/>
                  </a:lnTo>
                  <a:lnTo>
                    <a:pt x="0" y="984250"/>
                  </a:lnTo>
                  <a:lnTo>
                    <a:pt x="20104088" y="984250"/>
                  </a:lnTo>
                  <a:lnTo>
                    <a:pt x="20104088" y="56515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9316" y="10524559"/>
              <a:ext cx="2077085" cy="424180"/>
            </a:xfrm>
            <a:custGeom>
              <a:avLst/>
              <a:gdLst/>
              <a:ahLst/>
              <a:cxnLst/>
              <a:rect l="l" t="t" r="r" b="b"/>
              <a:pathLst>
                <a:path w="2077085" h="424179">
                  <a:moveTo>
                    <a:pt x="205019" y="0"/>
                  </a:moveTo>
                  <a:lnTo>
                    <a:pt x="120247" y="0"/>
                  </a:lnTo>
                  <a:lnTo>
                    <a:pt x="0" y="332639"/>
                  </a:lnTo>
                  <a:lnTo>
                    <a:pt x="68186" y="332639"/>
                  </a:lnTo>
                  <a:lnTo>
                    <a:pt x="93065" y="262149"/>
                  </a:lnTo>
                  <a:lnTo>
                    <a:pt x="296154" y="262149"/>
                  </a:lnTo>
                  <a:lnTo>
                    <a:pt x="276934" y="206862"/>
                  </a:lnTo>
                  <a:lnTo>
                    <a:pt x="111493" y="206862"/>
                  </a:lnTo>
                  <a:lnTo>
                    <a:pt x="160330" y="64961"/>
                  </a:lnTo>
                  <a:lnTo>
                    <a:pt x="227603" y="64961"/>
                  </a:lnTo>
                  <a:lnTo>
                    <a:pt x="205019" y="0"/>
                  </a:lnTo>
                  <a:close/>
                </a:path>
                <a:path w="2077085" h="424179">
                  <a:moveTo>
                    <a:pt x="296154" y="262149"/>
                  </a:moveTo>
                  <a:lnTo>
                    <a:pt x="224830" y="262149"/>
                  </a:lnTo>
                  <a:lnTo>
                    <a:pt x="248788" y="332639"/>
                  </a:lnTo>
                  <a:lnTo>
                    <a:pt x="320660" y="332639"/>
                  </a:lnTo>
                  <a:lnTo>
                    <a:pt x="296154" y="262149"/>
                  </a:lnTo>
                  <a:close/>
                </a:path>
                <a:path w="2077085" h="424179">
                  <a:moveTo>
                    <a:pt x="227603" y="64961"/>
                  </a:moveTo>
                  <a:lnTo>
                    <a:pt x="161251" y="64961"/>
                  </a:lnTo>
                  <a:lnTo>
                    <a:pt x="206862" y="206862"/>
                  </a:lnTo>
                  <a:lnTo>
                    <a:pt x="276934" y="206862"/>
                  </a:lnTo>
                  <a:lnTo>
                    <a:pt x="227603" y="64961"/>
                  </a:lnTo>
                  <a:close/>
                </a:path>
                <a:path w="2077085" h="424179">
                  <a:moveTo>
                    <a:pt x="424311" y="349224"/>
                  </a:moveTo>
                  <a:lnTo>
                    <a:pt x="358889" y="349224"/>
                  </a:lnTo>
                  <a:lnTo>
                    <a:pt x="369054" y="387126"/>
                  </a:lnTo>
                  <a:lnTo>
                    <a:pt x="393904" y="409867"/>
                  </a:lnTo>
                  <a:lnTo>
                    <a:pt x="428083" y="420945"/>
                  </a:lnTo>
                  <a:lnTo>
                    <a:pt x="466237" y="423861"/>
                  </a:lnTo>
                  <a:lnTo>
                    <a:pt x="526706" y="414337"/>
                  </a:lnTo>
                  <a:lnTo>
                    <a:pt x="560914" y="388443"/>
                  </a:lnTo>
                  <a:lnTo>
                    <a:pt x="565392" y="377789"/>
                  </a:lnTo>
                  <a:lnTo>
                    <a:pt x="462551" y="377789"/>
                  </a:lnTo>
                  <a:lnTo>
                    <a:pt x="448736" y="376241"/>
                  </a:lnTo>
                  <a:lnTo>
                    <a:pt x="436693" y="371281"/>
                  </a:lnTo>
                  <a:lnTo>
                    <a:pt x="428019" y="362434"/>
                  </a:lnTo>
                  <a:lnTo>
                    <a:pt x="424311" y="349224"/>
                  </a:lnTo>
                  <a:close/>
                </a:path>
                <a:path w="2077085" h="424179">
                  <a:moveTo>
                    <a:pt x="579573" y="296242"/>
                  </a:moveTo>
                  <a:lnTo>
                    <a:pt x="510466" y="296242"/>
                  </a:lnTo>
                  <a:lnTo>
                    <a:pt x="511531" y="323172"/>
                  </a:lnTo>
                  <a:lnTo>
                    <a:pt x="507241" y="349628"/>
                  </a:lnTo>
                  <a:lnTo>
                    <a:pt x="492584" y="369777"/>
                  </a:lnTo>
                  <a:lnTo>
                    <a:pt x="462551" y="377789"/>
                  </a:lnTo>
                  <a:lnTo>
                    <a:pt x="565392" y="377789"/>
                  </a:lnTo>
                  <a:lnTo>
                    <a:pt x="576118" y="352270"/>
                  </a:lnTo>
                  <a:lnTo>
                    <a:pt x="579573" y="311906"/>
                  </a:lnTo>
                  <a:lnTo>
                    <a:pt x="579573" y="296242"/>
                  </a:lnTo>
                  <a:close/>
                </a:path>
                <a:path w="2077085" h="424179">
                  <a:moveTo>
                    <a:pt x="447808" y="94447"/>
                  </a:moveTo>
                  <a:lnTo>
                    <a:pt x="405263" y="104655"/>
                  </a:lnTo>
                  <a:lnTo>
                    <a:pt x="374554" y="131535"/>
                  </a:lnTo>
                  <a:lnTo>
                    <a:pt x="355938" y="169472"/>
                  </a:lnTo>
                  <a:lnTo>
                    <a:pt x="349675" y="212852"/>
                  </a:lnTo>
                  <a:lnTo>
                    <a:pt x="355693" y="254561"/>
                  </a:lnTo>
                  <a:lnTo>
                    <a:pt x="373632" y="291519"/>
                  </a:lnTo>
                  <a:lnTo>
                    <a:pt x="403320" y="317939"/>
                  </a:lnTo>
                  <a:lnTo>
                    <a:pt x="444583" y="328031"/>
                  </a:lnTo>
                  <a:lnTo>
                    <a:pt x="463803" y="326239"/>
                  </a:lnTo>
                  <a:lnTo>
                    <a:pt x="481556" y="320602"/>
                  </a:lnTo>
                  <a:lnTo>
                    <a:pt x="497062" y="310733"/>
                  </a:lnTo>
                  <a:lnTo>
                    <a:pt x="509544" y="296242"/>
                  </a:lnTo>
                  <a:lnTo>
                    <a:pt x="579573" y="296242"/>
                  </a:lnTo>
                  <a:lnTo>
                    <a:pt x="579573" y="281960"/>
                  </a:lnTo>
                  <a:lnTo>
                    <a:pt x="465776" y="281960"/>
                  </a:lnTo>
                  <a:lnTo>
                    <a:pt x="442855" y="275445"/>
                  </a:lnTo>
                  <a:lnTo>
                    <a:pt x="429264" y="258866"/>
                  </a:lnTo>
                  <a:lnTo>
                    <a:pt x="422756" y="236672"/>
                  </a:lnTo>
                  <a:lnTo>
                    <a:pt x="421086" y="213312"/>
                  </a:lnTo>
                  <a:lnTo>
                    <a:pt x="422756" y="187555"/>
                  </a:lnTo>
                  <a:lnTo>
                    <a:pt x="429264" y="164131"/>
                  </a:lnTo>
                  <a:lnTo>
                    <a:pt x="442855" y="147098"/>
                  </a:lnTo>
                  <a:lnTo>
                    <a:pt x="465776" y="140519"/>
                  </a:lnTo>
                  <a:lnTo>
                    <a:pt x="579573" y="140519"/>
                  </a:lnTo>
                  <a:lnTo>
                    <a:pt x="579573" y="128079"/>
                  </a:lnTo>
                  <a:lnTo>
                    <a:pt x="509544" y="128079"/>
                  </a:lnTo>
                  <a:lnTo>
                    <a:pt x="499574" y="112912"/>
                  </a:lnTo>
                  <a:lnTo>
                    <a:pt x="486105" y="102452"/>
                  </a:lnTo>
                  <a:lnTo>
                    <a:pt x="468922" y="96398"/>
                  </a:lnTo>
                  <a:lnTo>
                    <a:pt x="447808" y="94447"/>
                  </a:lnTo>
                  <a:close/>
                </a:path>
                <a:path w="2077085" h="424179">
                  <a:moveTo>
                    <a:pt x="579573" y="140519"/>
                  </a:moveTo>
                  <a:lnTo>
                    <a:pt x="465776" y="140519"/>
                  </a:lnTo>
                  <a:lnTo>
                    <a:pt x="488697" y="147098"/>
                  </a:lnTo>
                  <a:lnTo>
                    <a:pt x="502288" y="164131"/>
                  </a:lnTo>
                  <a:lnTo>
                    <a:pt x="508796" y="187555"/>
                  </a:lnTo>
                  <a:lnTo>
                    <a:pt x="510466" y="213312"/>
                  </a:lnTo>
                  <a:lnTo>
                    <a:pt x="508796" y="236672"/>
                  </a:lnTo>
                  <a:lnTo>
                    <a:pt x="502288" y="258866"/>
                  </a:lnTo>
                  <a:lnTo>
                    <a:pt x="488697" y="275445"/>
                  </a:lnTo>
                  <a:lnTo>
                    <a:pt x="465776" y="281960"/>
                  </a:lnTo>
                  <a:lnTo>
                    <a:pt x="579573" y="281960"/>
                  </a:lnTo>
                  <a:lnTo>
                    <a:pt x="579573" y="140519"/>
                  </a:lnTo>
                  <a:close/>
                </a:path>
                <a:path w="2077085" h="424179">
                  <a:moveTo>
                    <a:pt x="579573" y="101358"/>
                  </a:moveTo>
                  <a:lnTo>
                    <a:pt x="510466" y="101358"/>
                  </a:lnTo>
                  <a:lnTo>
                    <a:pt x="510466" y="128079"/>
                  </a:lnTo>
                  <a:lnTo>
                    <a:pt x="579573" y="128079"/>
                  </a:lnTo>
                  <a:lnTo>
                    <a:pt x="579573" y="101358"/>
                  </a:lnTo>
                  <a:close/>
                </a:path>
                <a:path w="2077085" h="424179">
                  <a:moveTo>
                    <a:pt x="738522" y="94447"/>
                  </a:moveTo>
                  <a:lnTo>
                    <a:pt x="691435" y="103884"/>
                  </a:lnTo>
                  <a:lnTo>
                    <a:pt x="656571" y="129865"/>
                  </a:lnTo>
                  <a:lnTo>
                    <a:pt x="634925" y="168889"/>
                  </a:lnTo>
                  <a:lnTo>
                    <a:pt x="627488" y="217459"/>
                  </a:lnTo>
                  <a:lnTo>
                    <a:pt x="633694" y="269189"/>
                  </a:lnTo>
                  <a:lnTo>
                    <a:pt x="653289" y="307529"/>
                  </a:lnTo>
                  <a:lnTo>
                    <a:pt x="687742" y="331357"/>
                  </a:lnTo>
                  <a:lnTo>
                    <a:pt x="738522" y="339549"/>
                  </a:lnTo>
                  <a:lnTo>
                    <a:pt x="776761" y="335705"/>
                  </a:lnTo>
                  <a:lnTo>
                    <a:pt x="808781" y="322963"/>
                  </a:lnTo>
                  <a:lnTo>
                    <a:pt x="831817" y="299510"/>
                  </a:lnTo>
                  <a:lnTo>
                    <a:pt x="833710" y="293477"/>
                  </a:lnTo>
                  <a:lnTo>
                    <a:pt x="738522" y="293477"/>
                  </a:lnTo>
                  <a:lnTo>
                    <a:pt x="717364" y="288618"/>
                  </a:lnTo>
                  <a:lnTo>
                    <a:pt x="705407" y="275682"/>
                  </a:lnTo>
                  <a:lnTo>
                    <a:pt x="700102" y="257131"/>
                  </a:lnTo>
                  <a:lnTo>
                    <a:pt x="698900" y="235427"/>
                  </a:lnTo>
                  <a:lnTo>
                    <a:pt x="850476" y="235427"/>
                  </a:lnTo>
                  <a:lnTo>
                    <a:pt x="850447" y="224110"/>
                  </a:lnTo>
                  <a:lnTo>
                    <a:pt x="850246" y="212967"/>
                  </a:lnTo>
                  <a:lnTo>
                    <a:pt x="849699" y="201996"/>
                  </a:lnTo>
                  <a:lnTo>
                    <a:pt x="848633" y="191198"/>
                  </a:lnTo>
                  <a:lnTo>
                    <a:pt x="848351" y="189355"/>
                  </a:lnTo>
                  <a:lnTo>
                    <a:pt x="698900" y="189355"/>
                  </a:lnTo>
                  <a:lnTo>
                    <a:pt x="701009" y="171034"/>
                  </a:lnTo>
                  <a:lnTo>
                    <a:pt x="707135" y="155435"/>
                  </a:lnTo>
                  <a:lnTo>
                    <a:pt x="719049" y="144586"/>
                  </a:lnTo>
                  <a:lnTo>
                    <a:pt x="738522" y="140519"/>
                  </a:lnTo>
                  <a:lnTo>
                    <a:pt x="830859" y="140519"/>
                  </a:lnTo>
                  <a:lnTo>
                    <a:pt x="819637" y="123990"/>
                  </a:lnTo>
                  <a:lnTo>
                    <a:pt x="796802" y="106886"/>
                  </a:lnTo>
                  <a:lnTo>
                    <a:pt x="769476" y="97384"/>
                  </a:lnTo>
                  <a:lnTo>
                    <a:pt x="738522" y="94447"/>
                  </a:lnTo>
                  <a:close/>
                </a:path>
                <a:path w="2077085" h="424179">
                  <a:moveTo>
                    <a:pt x="843105" y="263531"/>
                  </a:moveTo>
                  <a:lnTo>
                    <a:pt x="780908" y="263531"/>
                  </a:lnTo>
                  <a:lnTo>
                    <a:pt x="774933" y="277151"/>
                  </a:lnTo>
                  <a:lnTo>
                    <a:pt x="766280" y="286452"/>
                  </a:lnTo>
                  <a:lnTo>
                    <a:pt x="754344" y="291779"/>
                  </a:lnTo>
                  <a:lnTo>
                    <a:pt x="738522" y="293477"/>
                  </a:lnTo>
                  <a:lnTo>
                    <a:pt x="833710" y="293477"/>
                  </a:lnTo>
                  <a:lnTo>
                    <a:pt x="843105" y="263531"/>
                  </a:lnTo>
                  <a:close/>
                </a:path>
                <a:path w="2077085" h="424179">
                  <a:moveTo>
                    <a:pt x="830859" y="140519"/>
                  </a:moveTo>
                  <a:lnTo>
                    <a:pt x="738522" y="140519"/>
                  </a:lnTo>
                  <a:lnTo>
                    <a:pt x="759045" y="144586"/>
                  </a:lnTo>
                  <a:lnTo>
                    <a:pt x="771405" y="155435"/>
                  </a:lnTo>
                  <a:lnTo>
                    <a:pt x="777459" y="171034"/>
                  </a:lnTo>
                  <a:lnTo>
                    <a:pt x="779065" y="189355"/>
                  </a:lnTo>
                  <a:lnTo>
                    <a:pt x="848351" y="189355"/>
                  </a:lnTo>
                  <a:lnTo>
                    <a:pt x="846963" y="180313"/>
                  </a:lnTo>
                  <a:lnTo>
                    <a:pt x="844602" y="169774"/>
                  </a:lnTo>
                  <a:lnTo>
                    <a:pt x="841377" y="159581"/>
                  </a:lnTo>
                  <a:lnTo>
                    <a:pt x="837115" y="149733"/>
                  </a:lnTo>
                  <a:lnTo>
                    <a:pt x="830859" y="140519"/>
                  </a:lnTo>
                  <a:close/>
                </a:path>
                <a:path w="2077085" h="424179">
                  <a:moveTo>
                    <a:pt x="941699" y="265374"/>
                  </a:moveTo>
                  <a:lnTo>
                    <a:pt x="877659" y="265374"/>
                  </a:lnTo>
                  <a:lnTo>
                    <a:pt x="886376" y="299316"/>
                  </a:lnTo>
                  <a:lnTo>
                    <a:pt x="908700" y="322330"/>
                  </a:lnTo>
                  <a:lnTo>
                    <a:pt x="940957" y="335410"/>
                  </a:lnTo>
                  <a:lnTo>
                    <a:pt x="979478" y="339549"/>
                  </a:lnTo>
                  <a:lnTo>
                    <a:pt x="1013895" y="334798"/>
                  </a:lnTo>
                  <a:lnTo>
                    <a:pt x="1047837" y="320545"/>
                  </a:lnTo>
                  <a:lnTo>
                    <a:pt x="1073745" y="296789"/>
                  </a:lnTo>
                  <a:lnTo>
                    <a:pt x="1074772" y="293477"/>
                  </a:lnTo>
                  <a:lnTo>
                    <a:pt x="979478" y="293477"/>
                  </a:lnTo>
                  <a:lnTo>
                    <a:pt x="965217" y="291613"/>
                  </a:lnTo>
                  <a:lnTo>
                    <a:pt x="953504" y="286164"/>
                  </a:lnTo>
                  <a:lnTo>
                    <a:pt x="945334" y="277345"/>
                  </a:lnTo>
                  <a:lnTo>
                    <a:pt x="941699" y="265374"/>
                  </a:lnTo>
                  <a:close/>
                </a:path>
                <a:path w="2077085" h="424179">
                  <a:moveTo>
                    <a:pt x="979478" y="94447"/>
                  </a:moveTo>
                  <a:lnTo>
                    <a:pt x="946896" y="98514"/>
                  </a:lnTo>
                  <a:lnTo>
                    <a:pt x="914747" y="111090"/>
                  </a:lnTo>
                  <a:lnTo>
                    <a:pt x="890199" y="132737"/>
                  </a:lnTo>
                  <a:lnTo>
                    <a:pt x="880423" y="164015"/>
                  </a:lnTo>
                  <a:lnTo>
                    <a:pt x="887521" y="196856"/>
                  </a:lnTo>
                  <a:lnTo>
                    <a:pt x="906454" y="217344"/>
                  </a:lnTo>
                  <a:lnTo>
                    <a:pt x="933679" y="229711"/>
                  </a:lnTo>
                  <a:lnTo>
                    <a:pt x="978830" y="241567"/>
                  </a:lnTo>
                  <a:lnTo>
                    <a:pt x="994336" y="247233"/>
                  </a:lnTo>
                  <a:lnTo>
                    <a:pt x="1007250" y="255749"/>
                  </a:lnTo>
                  <a:lnTo>
                    <a:pt x="1012649" y="267677"/>
                  </a:lnTo>
                  <a:lnTo>
                    <a:pt x="1010123" y="279289"/>
                  </a:lnTo>
                  <a:lnTo>
                    <a:pt x="1003147" y="287315"/>
                  </a:lnTo>
                  <a:lnTo>
                    <a:pt x="992630" y="291973"/>
                  </a:lnTo>
                  <a:lnTo>
                    <a:pt x="979478" y="293477"/>
                  </a:lnTo>
                  <a:lnTo>
                    <a:pt x="1074772" y="293477"/>
                  </a:lnTo>
                  <a:lnTo>
                    <a:pt x="1084061" y="263531"/>
                  </a:lnTo>
                  <a:lnTo>
                    <a:pt x="1070309" y="223128"/>
                  </a:lnTo>
                  <a:lnTo>
                    <a:pt x="1037517" y="200593"/>
                  </a:lnTo>
                  <a:lnTo>
                    <a:pt x="965586" y="177550"/>
                  </a:lnTo>
                  <a:lnTo>
                    <a:pt x="951834" y="161251"/>
                  </a:lnTo>
                  <a:lnTo>
                    <a:pt x="953497" y="151598"/>
                  </a:lnTo>
                  <a:lnTo>
                    <a:pt x="958572" y="145184"/>
                  </a:lnTo>
                  <a:lnTo>
                    <a:pt x="967189" y="141620"/>
                  </a:lnTo>
                  <a:lnTo>
                    <a:pt x="979478" y="140519"/>
                  </a:lnTo>
                  <a:lnTo>
                    <a:pt x="1066639" y="140519"/>
                  </a:lnTo>
                  <a:lnTo>
                    <a:pt x="1063897" y="130793"/>
                  </a:lnTo>
                  <a:lnTo>
                    <a:pt x="1043345" y="109593"/>
                  </a:lnTo>
                  <a:lnTo>
                    <a:pt x="1014240" y="97981"/>
                  </a:lnTo>
                  <a:lnTo>
                    <a:pt x="979478" y="94447"/>
                  </a:lnTo>
                  <a:close/>
                </a:path>
                <a:path w="2077085" h="424179">
                  <a:moveTo>
                    <a:pt x="1066639" y="140519"/>
                  </a:moveTo>
                  <a:lnTo>
                    <a:pt x="979478" y="140519"/>
                  </a:lnTo>
                  <a:lnTo>
                    <a:pt x="990852" y="141843"/>
                  </a:lnTo>
                  <a:lnTo>
                    <a:pt x="1000671" y="145932"/>
                  </a:lnTo>
                  <a:lnTo>
                    <a:pt x="1007725" y="152958"/>
                  </a:lnTo>
                  <a:lnTo>
                    <a:pt x="1010806" y="163094"/>
                  </a:lnTo>
                  <a:lnTo>
                    <a:pt x="1073003" y="163094"/>
                  </a:lnTo>
                  <a:lnTo>
                    <a:pt x="1066639" y="140519"/>
                  </a:lnTo>
                  <a:close/>
                </a:path>
                <a:path w="2077085" h="424179">
                  <a:moveTo>
                    <a:pt x="1445264" y="13821"/>
                  </a:moveTo>
                  <a:lnTo>
                    <a:pt x="1239784" y="13821"/>
                  </a:lnTo>
                  <a:lnTo>
                    <a:pt x="1239784" y="65422"/>
                  </a:lnTo>
                  <a:lnTo>
                    <a:pt x="1380764" y="65422"/>
                  </a:lnTo>
                  <a:lnTo>
                    <a:pt x="1279406" y="332639"/>
                  </a:lnTo>
                  <a:lnTo>
                    <a:pt x="1347131" y="332639"/>
                  </a:lnTo>
                  <a:lnTo>
                    <a:pt x="1445264" y="73715"/>
                  </a:lnTo>
                  <a:lnTo>
                    <a:pt x="1445264" y="13821"/>
                  </a:lnTo>
                  <a:close/>
                </a:path>
                <a:path w="2077085" h="424179">
                  <a:moveTo>
                    <a:pt x="1612966" y="185209"/>
                  </a:moveTo>
                  <a:lnTo>
                    <a:pt x="1498708" y="185209"/>
                  </a:lnTo>
                  <a:lnTo>
                    <a:pt x="1498708" y="236809"/>
                  </a:lnTo>
                  <a:lnTo>
                    <a:pt x="1612966" y="236809"/>
                  </a:lnTo>
                  <a:lnTo>
                    <a:pt x="1612966" y="185209"/>
                  </a:lnTo>
                  <a:close/>
                </a:path>
                <a:path w="2077085" h="424179">
                  <a:moveTo>
                    <a:pt x="1820750" y="82929"/>
                  </a:moveTo>
                  <a:lnTo>
                    <a:pt x="1751643" y="82929"/>
                  </a:lnTo>
                  <a:lnTo>
                    <a:pt x="1751643" y="332639"/>
                  </a:lnTo>
                  <a:lnTo>
                    <a:pt x="1820750" y="332639"/>
                  </a:lnTo>
                  <a:lnTo>
                    <a:pt x="1820750" y="82929"/>
                  </a:lnTo>
                  <a:close/>
                </a:path>
                <a:path w="2077085" h="424179">
                  <a:moveTo>
                    <a:pt x="1820750" y="13821"/>
                  </a:moveTo>
                  <a:lnTo>
                    <a:pt x="1756250" y="13821"/>
                  </a:lnTo>
                  <a:lnTo>
                    <a:pt x="1737439" y="27182"/>
                  </a:lnTo>
                  <a:lnTo>
                    <a:pt x="1717722" y="39506"/>
                  </a:lnTo>
                  <a:lnTo>
                    <a:pt x="1697227" y="50621"/>
                  </a:lnTo>
                  <a:lnTo>
                    <a:pt x="1676085" y="60354"/>
                  </a:lnTo>
                  <a:lnTo>
                    <a:pt x="1676085" y="123933"/>
                  </a:lnTo>
                  <a:lnTo>
                    <a:pt x="1695860" y="115388"/>
                  </a:lnTo>
                  <a:lnTo>
                    <a:pt x="1715073" y="105677"/>
                  </a:lnTo>
                  <a:lnTo>
                    <a:pt x="1733682" y="94843"/>
                  </a:lnTo>
                  <a:lnTo>
                    <a:pt x="1751643" y="82929"/>
                  </a:lnTo>
                  <a:lnTo>
                    <a:pt x="1820750" y="82929"/>
                  </a:lnTo>
                  <a:lnTo>
                    <a:pt x="1820750" y="13821"/>
                  </a:lnTo>
                  <a:close/>
                </a:path>
                <a:path w="2077085" h="424179">
                  <a:moveTo>
                    <a:pt x="2076910" y="82929"/>
                  </a:moveTo>
                  <a:lnTo>
                    <a:pt x="2007802" y="82929"/>
                  </a:lnTo>
                  <a:lnTo>
                    <a:pt x="2007802" y="332639"/>
                  </a:lnTo>
                  <a:lnTo>
                    <a:pt x="2076910" y="332639"/>
                  </a:lnTo>
                  <a:lnTo>
                    <a:pt x="2076910" y="82929"/>
                  </a:lnTo>
                  <a:close/>
                </a:path>
                <a:path w="2077085" h="424179">
                  <a:moveTo>
                    <a:pt x="2076910" y="13821"/>
                  </a:moveTo>
                  <a:lnTo>
                    <a:pt x="2012409" y="13821"/>
                  </a:lnTo>
                  <a:lnTo>
                    <a:pt x="1993599" y="27182"/>
                  </a:lnTo>
                  <a:lnTo>
                    <a:pt x="1973882" y="39506"/>
                  </a:lnTo>
                  <a:lnTo>
                    <a:pt x="1953387" y="50621"/>
                  </a:lnTo>
                  <a:lnTo>
                    <a:pt x="1932244" y="60354"/>
                  </a:lnTo>
                  <a:lnTo>
                    <a:pt x="1932244" y="123933"/>
                  </a:lnTo>
                  <a:lnTo>
                    <a:pt x="1952019" y="115388"/>
                  </a:lnTo>
                  <a:lnTo>
                    <a:pt x="1971233" y="105677"/>
                  </a:lnTo>
                  <a:lnTo>
                    <a:pt x="1989841" y="94843"/>
                  </a:lnTo>
                  <a:lnTo>
                    <a:pt x="2007802" y="82929"/>
                  </a:lnTo>
                  <a:lnTo>
                    <a:pt x="2076910" y="82929"/>
                  </a:lnTo>
                  <a:lnTo>
                    <a:pt x="2076910" y="13821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1919" y="4615545"/>
              <a:ext cx="8293100" cy="1039494"/>
            </a:xfrm>
            <a:custGeom>
              <a:avLst/>
              <a:gdLst/>
              <a:ahLst/>
              <a:cxnLst/>
              <a:rect l="l" t="t" r="r" b="b"/>
              <a:pathLst>
                <a:path w="8293100" h="1039495">
                  <a:moveTo>
                    <a:pt x="218380" y="699371"/>
                  </a:moveTo>
                  <a:lnTo>
                    <a:pt x="0" y="699371"/>
                  </a:lnTo>
                  <a:lnTo>
                    <a:pt x="1351" y="754560"/>
                  </a:lnTo>
                  <a:lnTo>
                    <a:pt x="8411" y="804163"/>
                  </a:lnTo>
                  <a:lnTo>
                    <a:pt x="20898" y="848383"/>
                  </a:lnTo>
                  <a:lnTo>
                    <a:pt x="38534" y="887425"/>
                  </a:lnTo>
                  <a:lnTo>
                    <a:pt x="61039" y="921491"/>
                  </a:lnTo>
                  <a:lnTo>
                    <a:pt x="88134" y="950786"/>
                  </a:lnTo>
                  <a:lnTo>
                    <a:pt x="119540" y="975514"/>
                  </a:lnTo>
                  <a:lnTo>
                    <a:pt x="154977" y="995878"/>
                  </a:lnTo>
                  <a:lnTo>
                    <a:pt x="194166" y="1012083"/>
                  </a:lnTo>
                  <a:lnTo>
                    <a:pt x="236828" y="1024332"/>
                  </a:lnTo>
                  <a:lnTo>
                    <a:pt x="282684" y="1032829"/>
                  </a:lnTo>
                  <a:lnTo>
                    <a:pt x="331453" y="1037777"/>
                  </a:lnTo>
                  <a:lnTo>
                    <a:pt x="382857" y="1039381"/>
                  </a:lnTo>
                  <a:lnTo>
                    <a:pt x="428706" y="1038042"/>
                  </a:lnTo>
                  <a:lnTo>
                    <a:pt x="474124" y="1033913"/>
                  </a:lnTo>
                  <a:lnTo>
                    <a:pt x="518634" y="1026829"/>
                  </a:lnTo>
                  <a:lnTo>
                    <a:pt x="561764" y="1016622"/>
                  </a:lnTo>
                  <a:lnTo>
                    <a:pt x="603037" y="1003128"/>
                  </a:lnTo>
                  <a:lnTo>
                    <a:pt x="641981" y="986178"/>
                  </a:lnTo>
                  <a:lnTo>
                    <a:pt x="678120" y="965609"/>
                  </a:lnTo>
                  <a:lnTo>
                    <a:pt x="710980" y="941252"/>
                  </a:lnTo>
                  <a:lnTo>
                    <a:pt x="740087" y="912943"/>
                  </a:lnTo>
                  <a:lnTo>
                    <a:pt x="761846" y="884580"/>
                  </a:lnTo>
                  <a:lnTo>
                    <a:pt x="385621" y="884580"/>
                  </a:lnTo>
                  <a:lnTo>
                    <a:pt x="333784" y="878539"/>
                  </a:lnTo>
                  <a:lnTo>
                    <a:pt x="290662" y="861134"/>
                  </a:lnTo>
                  <a:lnTo>
                    <a:pt x="256908" y="833440"/>
                  </a:lnTo>
                  <a:lnTo>
                    <a:pt x="233174" y="796531"/>
                  </a:lnTo>
                  <a:lnTo>
                    <a:pt x="220114" y="751483"/>
                  </a:lnTo>
                  <a:lnTo>
                    <a:pt x="218380" y="699371"/>
                  </a:lnTo>
                  <a:close/>
                </a:path>
                <a:path w="8293100" h="1039495">
                  <a:moveTo>
                    <a:pt x="440908" y="0"/>
                  </a:moveTo>
                  <a:lnTo>
                    <a:pt x="393702" y="1803"/>
                  </a:lnTo>
                  <a:lnTo>
                    <a:pt x="346888" y="7259"/>
                  </a:lnTo>
                  <a:lnTo>
                    <a:pt x="301056" y="16442"/>
                  </a:lnTo>
                  <a:lnTo>
                    <a:pt x="256794" y="29422"/>
                  </a:lnTo>
                  <a:lnTo>
                    <a:pt x="214692" y="46271"/>
                  </a:lnTo>
                  <a:lnTo>
                    <a:pt x="175337" y="67060"/>
                  </a:lnTo>
                  <a:lnTo>
                    <a:pt x="139319" y="91862"/>
                  </a:lnTo>
                  <a:lnTo>
                    <a:pt x="107227" y="120749"/>
                  </a:lnTo>
                  <a:lnTo>
                    <a:pt x="79649" y="153791"/>
                  </a:lnTo>
                  <a:lnTo>
                    <a:pt x="57175" y="191061"/>
                  </a:lnTo>
                  <a:lnTo>
                    <a:pt x="40393" y="232630"/>
                  </a:lnTo>
                  <a:lnTo>
                    <a:pt x="29892" y="278570"/>
                  </a:lnTo>
                  <a:lnTo>
                    <a:pt x="26260" y="328953"/>
                  </a:lnTo>
                  <a:lnTo>
                    <a:pt x="31741" y="378712"/>
                  </a:lnTo>
                  <a:lnTo>
                    <a:pt x="47214" y="422177"/>
                  </a:lnTo>
                  <a:lnTo>
                    <a:pt x="71229" y="459853"/>
                  </a:lnTo>
                  <a:lnTo>
                    <a:pt x="102334" y="492246"/>
                  </a:lnTo>
                  <a:lnTo>
                    <a:pt x="139079" y="519863"/>
                  </a:lnTo>
                  <a:lnTo>
                    <a:pt x="180012" y="543209"/>
                  </a:lnTo>
                  <a:lnTo>
                    <a:pt x="223681" y="562790"/>
                  </a:lnTo>
                  <a:lnTo>
                    <a:pt x="268636" y="579112"/>
                  </a:lnTo>
                  <a:lnTo>
                    <a:pt x="313424" y="592681"/>
                  </a:lnTo>
                  <a:lnTo>
                    <a:pt x="356596" y="604002"/>
                  </a:lnTo>
                  <a:lnTo>
                    <a:pt x="439284" y="622442"/>
                  </a:lnTo>
                  <a:lnTo>
                    <a:pt x="482332" y="634502"/>
                  </a:lnTo>
                  <a:lnTo>
                    <a:pt x="521875" y="651326"/>
                  </a:lnTo>
                  <a:lnTo>
                    <a:pt x="554430" y="675064"/>
                  </a:lnTo>
                  <a:lnTo>
                    <a:pt x="576516" y="707869"/>
                  </a:lnTo>
                  <a:lnTo>
                    <a:pt x="584652" y="751893"/>
                  </a:lnTo>
                  <a:lnTo>
                    <a:pt x="575860" y="798675"/>
                  </a:lnTo>
                  <a:lnTo>
                    <a:pt x="552094" y="833594"/>
                  </a:lnTo>
                  <a:lnTo>
                    <a:pt x="517272" y="858146"/>
                  </a:lnTo>
                  <a:lnTo>
                    <a:pt x="475308" y="873830"/>
                  </a:lnTo>
                  <a:lnTo>
                    <a:pt x="430119" y="882142"/>
                  </a:lnTo>
                  <a:lnTo>
                    <a:pt x="385621" y="884580"/>
                  </a:lnTo>
                  <a:lnTo>
                    <a:pt x="761846" y="884580"/>
                  </a:lnTo>
                  <a:lnTo>
                    <a:pt x="785141" y="843800"/>
                  </a:lnTo>
                  <a:lnTo>
                    <a:pt x="800139" y="802634"/>
                  </a:lnTo>
                  <a:lnTo>
                    <a:pt x="809487" y="756850"/>
                  </a:lnTo>
                  <a:lnTo>
                    <a:pt x="812708" y="706282"/>
                  </a:lnTo>
                  <a:lnTo>
                    <a:pt x="808214" y="659372"/>
                  </a:lnTo>
                  <a:lnTo>
                    <a:pt x="795418" y="618496"/>
                  </a:lnTo>
                  <a:lnTo>
                    <a:pt x="775346" y="583119"/>
                  </a:lnTo>
                  <a:lnTo>
                    <a:pt x="749026" y="552709"/>
                  </a:lnTo>
                  <a:lnTo>
                    <a:pt x="717484" y="526733"/>
                  </a:lnTo>
                  <a:lnTo>
                    <a:pt x="681748" y="504660"/>
                  </a:lnTo>
                  <a:lnTo>
                    <a:pt x="642845" y="485955"/>
                  </a:lnTo>
                  <a:lnTo>
                    <a:pt x="601801" y="470086"/>
                  </a:lnTo>
                  <a:lnTo>
                    <a:pt x="559643" y="456522"/>
                  </a:lnTo>
                  <a:lnTo>
                    <a:pt x="517400" y="444728"/>
                  </a:lnTo>
                  <a:lnTo>
                    <a:pt x="436761" y="424322"/>
                  </a:lnTo>
                  <a:lnTo>
                    <a:pt x="393492" y="414167"/>
                  </a:lnTo>
                  <a:lnTo>
                    <a:pt x="351374" y="402514"/>
                  </a:lnTo>
                  <a:lnTo>
                    <a:pt x="313404" y="386485"/>
                  </a:lnTo>
                  <a:lnTo>
                    <a:pt x="282574" y="363200"/>
                  </a:lnTo>
                  <a:lnTo>
                    <a:pt x="261880" y="329778"/>
                  </a:lnTo>
                  <a:lnTo>
                    <a:pt x="254316" y="283342"/>
                  </a:lnTo>
                  <a:lnTo>
                    <a:pt x="263284" y="236536"/>
                  </a:lnTo>
                  <a:lnTo>
                    <a:pt x="287577" y="200479"/>
                  </a:lnTo>
                  <a:lnTo>
                    <a:pt x="323280" y="174970"/>
                  </a:lnTo>
                  <a:lnTo>
                    <a:pt x="366481" y="159810"/>
                  </a:lnTo>
                  <a:lnTo>
                    <a:pt x="413264" y="154801"/>
                  </a:lnTo>
                  <a:lnTo>
                    <a:pt x="748643" y="154801"/>
                  </a:lnTo>
                  <a:lnTo>
                    <a:pt x="730484" y="125122"/>
                  </a:lnTo>
                  <a:lnTo>
                    <a:pt x="701808" y="92188"/>
                  </a:lnTo>
                  <a:lnTo>
                    <a:pt x="668091" y="64201"/>
                  </a:lnTo>
                  <a:lnTo>
                    <a:pt x="629820" y="41205"/>
                  </a:lnTo>
                  <a:lnTo>
                    <a:pt x="587480" y="23243"/>
                  </a:lnTo>
                  <a:lnTo>
                    <a:pt x="541557" y="10359"/>
                  </a:lnTo>
                  <a:lnTo>
                    <a:pt x="492537" y="2597"/>
                  </a:lnTo>
                  <a:lnTo>
                    <a:pt x="440908" y="0"/>
                  </a:lnTo>
                  <a:close/>
                </a:path>
                <a:path w="8293100" h="1039495">
                  <a:moveTo>
                    <a:pt x="748643" y="154801"/>
                  </a:moveTo>
                  <a:lnTo>
                    <a:pt x="413264" y="154801"/>
                  </a:lnTo>
                  <a:lnTo>
                    <a:pt x="469524" y="160783"/>
                  </a:lnTo>
                  <a:lnTo>
                    <a:pt x="514040" y="178773"/>
                  </a:lnTo>
                  <a:lnTo>
                    <a:pt x="547013" y="208838"/>
                  </a:lnTo>
                  <a:lnTo>
                    <a:pt x="568641" y="251043"/>
                  </a:lnTo>
                  <a:lnTo>
                    <a:pt x="579123" y="305456"/>
                  </a:lnTo>
                  <a:lnTo>
                    <a:pt x="785065" y="305456"/>
                  </a:lnTo>
                  <a:lnTo>
                    <a:pt x="781410" y="253170"/>
                  </a:lnTo>
                  <a:lnTo>
                    <a:pt x="770772" y="205656"/>
                  </a:lnTo>
                  <a:lnTo>
                    <a:pt x="753634" y="162959"/>
                  </a:lnTo>
                  <a:lnTo>
                    <a:pt x="748643" y="154801"/>
                  </a:lnTo>
                  <a:close/>
                </a:path>
                <a:path w="8293100" h="1039495">
                  <a:moveTo>
                    <a:pt x="1201083" y="304074"/>
                  </a:moveTo>
                  <a:lnTo>
                    <a:pt x="1151730" y="307797"/>
                  </a:lnTo>
                  <a:lnTo>
                    <a:pt x="1106642" y="318542"/>
                  </a:lnTo>
                  <a:lnTo>
                    <a:pt x="1065826" y="335669"/>
                  </a:lnTo>
                  <a:lnTo>
                    <a:pt x="1029286" y="358541"/>
                  </a:lnTo>
                  <a:lnTo>
                    <a:pt x="997027" y="386520"/>
                  </a:lnTo>
                  <a:lnTo>
                    <a:pt x="969054" y="418966"/>
                  </a:lnTo>
                  <a:lnTo>
                    <a:pt x="945371" y="455242"/>
                  </a:lnTo>
                  <a:lnTo>
                    <a:pt x="925983" y="494709"/>
                  </a:lnTo>
                  <a:lnTo>
                    <a:pt x="910895" y="536730"/>
                  </a:lnTo>
                  <a:lnTo>
                    <a:pt x="900112" y="580665"/>
                  </a:lnTo>
                  <a:lnTo>
                    <a:pt x="893639" y="625877"/>
                  </a:lnTo>
                  <a:lnTo>
                    <a:pt x="891480" y="671728"/>
                  </a:lnTo>
                  <a:lnTo>
                    <a:pt x="893639" y="717578"/>
                  </a:lnTo>
                  <a:lnTo>
                    <a:pt x="900112" y="762790"/>
                  </a:lnTo>
                  <a:lnTo>
                    <a:pt x="910895" y="806726"/>
                  </a:lnTo>
                  <a:lnTo>
                    <a:pt x="925983" y="848746"/>
                  </a:lnTo>
                  <a:lnTo>
                    <a:pt x="945371" y="888214"/>
                  </a:lnTo>
                  <a:lnTo>
                    <a:pt x="969054" y="924490"/>
                  </a:lnTo>
                  <a:lnTo>
                    <a:pt x="997027" y="956936"/>
                  </a:lnTo>
                  <a:lnTo>
                    <a:pt x="1029286" y="984914"/>
                  </a:lnTo>
                  <a:lnTo>
                    <a:pt x="1065826" y="1007786"/>
                  </a:lnTo>
                  <a:lnTo>
                    <a:pt x="1106642" y="1024914"/>
                  </a:lnTo>
                  <a:lnTo>
                    <a:pt x="1151730" y="1035658"/>
                  </a:lnTo>
                  <a:lnTo>
                    <a:pt x="1201083" y="1039381"/>
                  </a:lnTo>
                  <a:lnTo>
                    <a:pt x="1255837" y="1036496"/>
                  </a:lnTo>
                  <a:lnTo>
                    <a:pt x="1305574" y="1027904"/>
                  </a:lnTo>
                  <a:lnTo>
                    <a:pt x="1350170" y="1013707"/>
                  </a:lnTo>
                  <a:lnTo>
                    <a:pt x="1389499" y="994002"/>
                  </a:lnTo>
                  <a:lnTo>
                    <a:pt x="1423438" y="968891"/>
                  </a:lnTo>
                  <a:lnTo>
                    <a:pt x="1451862" y="938473"/>
                  </a:lnTo>
                  <a:lnTo>
                    <a:pt x="1474647" y="902846"/>
                  </a:lnTo>
                  <a:lnTo>
                    <a:pt x="1475349" y="901166"/>
                  </a:lnTo>
                  <a:lnTo>
                    <a:pt x="1201083" y="901166"/>
                  </a:lnTo>
                  <a:lnTo>
                    <a:pt x="1163688" y="887869"/>
                  </a:lnTo>
                  <a:lnTo>
                    <a:pt x="1138272" y="853302"/>
                  </a:lnTo>
                  <a:lnTo>
                    <a:pt x="1122300" y="805451"/>
                  </a:lnTo>
                  <a:lnTo>
                    <a:pt x="1113240" y="752302"/>
                  </a:lnTo>
                  <a:lnTo>
                    <a:pt x="1108556" y="701841"/>
                  </a:lnTo>
                  <a:lnTo>
                    <a:pt x="1105715" y="662053"/>
                  </a:lnTo>
                  <a:lnTo>
                    <a:pt x="1107391" y="627057"/>
                  </a:lnTo>
                  <a:lnTo>
                    <a:pt x="1111294" y="581120"/>
                  </a:lnTo>
                  <a:lnTo>
                    <a:pt x="1119882" y="531957"/>
                  </a:lnTo>
                  <a:lnTo>
                    <a:pt x="1135610" y="487287"/>
                  </a:lnTo>
                  <a:lnTo>
                    <a:pt x="1160937" y="454825"/>
                  </a:lnTo>
                  <a:lnTo>
                    <a:pt x="1198319" y="442290"/>
                  </a:lnTo>
                  <a:lnTo>
                    <a:pt x="1477147" y="442290"/>
                  </a:lnTo>
                  <a:lnTo>
                    <a:pt x="1475692" y="439119"/>
                  </a:lnTo>
                  <a:lnTo>
                    <a:pt x="1451464" y="404684"/>
                  </a:lnTo>
                  <a:lnTo>
                    <a:pt x="1421365" y="374910"/>
                  </a:lnTo>
                  <a:lnTo>
                    <a:pt x="1385916" y="350028"/>
                  </a:lnTo>
                  <a:lnTo>
                    <a:pt x="1345642" y="330271"/>
                  </a:lnTo>
                  <a:lnTo>
                    <a:pt x="1301063" y="315872"/>
                  </a:lnTo>
                  <a:lnTo>
                    <a:pt x="1252703" y="307062"/>
                  </a:lnTo>
                  <a:lnTo>
                    <a:pt x="1201083" y="304074"/>
                  </a:lnTo>
                  <a:close/>
                </a:path>
                <a:path w="8293100" h="1039495">
                  <a:moveTo>
                    <a:pt x="1507922" y="765714"/>
                  </a:moveTo>
                  <a:lnTo>
                    <a:pt x="1306127" y="765714"/>
                  </a:lnTo>
                  <a:lnTo>
                    <a:pt x="1300404" y="810786"/>
                  </a:lnTo>
                  <a:lnTo>
                    <a:pt x="1283149" y="854691"/>
                  </a:lnTo>
                  <a:lnTo>
                    <a:pt x="1251122" y="887970"/>
                  </a:lnTo>
                  <a:lnTo>
                    <a:pt x="1201083" y="901166"/>
                  </a:lnTo>
                  <a:lnTo>
                    <a:pt x="1475349" y="901166"/>
                  </a:lnTo>
                  <a:lnTo>
                    <a:pt x="1491668" y="862112"/>
                  </a:lnTo>
                  <a:lnTo>
                    <a:pt x="1502801" y="816368"/>
                  </a:lnTo>
                  <a:lnTo>
                    <a:pt x="1507922" y="765714"/>
                  </a:lnTo>
                  <a:close/>
                </a:path>
                <a:path w="8293100" h="1039495">
                  <a:moveTo>
                    <a:pt x="1477147" y="442290"/>
                  </a:moveTo>
                  <a:lnTo>
                    <a:pt x="1198319" y="442290"/>
                  </a:lnTo>
                  <a:lnTo>
                    <a:pt x="1248357" y="453973"/>
                  </a:lnTo>
                  <a:lnTo>
                    <a:pt x="1280385" y="483927"/>
                  </a:lnTo>
                  <a:lnTo>
                    <a:pt x="1297640" y="524506"/>
                  </a:lnTo>
                  <a:lnTo>
                    <a:pt x="1303363" y="568066"/>
                  </a:lnTo>
                  <a:lnTo>
                    <a:pt x="1507922" y="568066"/>
                  </a:lnTo>
                  <a:lnTo>
                    <a:pt x="1504443" y="521042"/>
                  </a:lnTo>
                  <a:lnTo>
                    <a:pt x="1493526" y="477983"/>
                  </a:lnTo>
                  <a:lnTo>
                    <a:pt x="1477147" y="442290"/>
                  </a:lnTo>
                  <a:close/>
                </a:path>
                <a:path w="8293100" h="1039495">
                  <a:moveTo>
                    <a:pt x="1805086" y="324806"/>
                  </a:moveTo>
                  <a:lnTo>
                    <a:pt x="1597762" y="324806"/>
                  </a:lnTo>
                  <a:lnTo>
                    <a:pt x="1597762" y="1018649"/>
                  </a:lnTo>
                  <a:lnTo>
                    <a:pt x="1805086" y="1018649"/>
                  </a:lnTo>
                  <a:lnTo>
                    <a:pt x="1805086" y="324806"/>
                  </a:lnTo>
                  <a:close/>
                </a:path>
                <a:path w="8293100" h="1039495">
                  <a:moveTo>
                    <a:pt x="1811997" y="20732"/>
                  </a:moveTo>
                  <a:lnTo>
                    <a:pt x="1590852" y="20732"/>
                  </a:lnTo>
                  <a:lnTo>
                    <a:pt x="1590852" y="199030"/>
                  </a:lnTo>
                  <a:lnTo>
                    <a:pt x="1811997" y="199030"/>
                  </a:lnTo>
                  <a:lnTo>
                    <a:pt x="1811997" y="20732"/>
                  </a:lnTo>
                  <a:close/>
                </a:path>
                <a:path w="8293100" h="1039495">
                  <a:moveTo>
                    <a:pt x="2257051" y="304074"/>
                  </a:moveTo>
                  <a:lnTo>
                    <a:pt x="2206074" y="307349"/>
                  </a:lnTo>
                  <a:lnTo>
                    <a:pt x="2158950" y="316917"/>
                  </a:lnTo>
                  <a:lnTo>
                    <a:pt x="2115790" y="332387"/>
                  </a:lnTo>
                  <a:lnTo>
                    <a:pt x="2076705" y="353371"/>
                  </a:lnTo>
                  <a:lnTo>
                    <a:pt x="2041805" y="379481"/>
                  </a:lnTo>
                  <a:lnTo>
                    <a:pt x="2011200" y="410327"/>
                  </a:lnTo>
                  <a:lnTo>
                    <a:pt x="1985001" y="445522"/>
                  </a:lnTo>
                  <a:lnTo>
                    <a:pt x="1963317" y="484676"/>
                  </a:lnTo>
                  <a:lnTo>
                    <a:pt x="1946260" y="527400"/>
                  </a:lnTo>
                  <a:lnTo>
                    <a:pt x="1933940" y="573307"/>
                  </a:lnTo>
                  <a:lnTo>
                    <a:pt x="1926467" y="622006"/>
                  </a:lnTo>
                  <a:lnTo>
                    <a:pt x="1923951" y="673110"/>
                  </a:lnTo>
                  <a:lnTo>
                    <a:pt x="1925965" y="729095"/>
                  </a:lnTo>
                  <a:lnTo>
                    <a:pt x="1932116" y="780867"/>
                  </a:lnTo>
                  <a:lnTo>
                    <a:pt x="1942567" y="828300"/>
                  </a:lnTo>
                  <a:lnTo>
                    <a:pt x="1957481" y="871270"/>
                  </a:lnTo>
                  <a:lnTo>
                    <a:pt x="1977022" y="909652"/>
                  </a:lnTo>
                  <a:lnTo>
                    <a:pt x="2001352" y="943322"/>
                  </a:lnTo>
                  <a:lnTo>
                    <a:pt x="2030635" y="972153"/>
                  </a:lnTo>
                  <a:lnTo>
                    <a:pt x="2065034" y="996023"/>
                  </a:lnTo>
                  <a:lnTo>
                    <a:pt x="2104712" y="1014805"/>
                  </a:lnTo>
                  <a:lnTo>
                    <a:pt x="2149832" y="1028375"/>
                  </a:lnTo>
                  <a:lnTo>
                    <a:pt x="2200557" y="1036609"/>
                  </a:lnTo>
                  <a:lnTo>
                    <a:pt x="2257051" y="1039381"/>
                  </a:lnTo>
                  <a:lnTo>
                    <a:pt x="2309810" y="1037203"/>
                  </a:lnTo>
                  <a:lnTo>
                    <a:pt x="2359793" y="1030349"/>
                  </a:lnTo>
                  <a:lnTo>
                    <a:pt x="2406273" y="1018342"/>
                  </a:lnTo>
                  <a:lnTo>
                    <a:pt x="2448521" y="1000704"/>
                  </a:lnTo>
                  <a:lnTo>
                    <a:pt x="2485809" y="976957"/>
                  </a:lnTo>
                  <a:lnTo>
                    <a:pt x="2517409" y="946623"/>
                  </a:lnTo>
                  <a:lnTo>
                    <a:pt x="2542593" y="909226"/>
                  </a:lnTo>
                  <a:lnTo>
                    <a:pt x="2545828" y="901166"/>
                  </a:lnTo>
                  <a:lnTo>
                    <a:pt x="2257051" y="901166"/>
                  </a:lnTo>
                  <a:lnTo>
                    <a:pt x="2211293" y="894505"/>
                  </a:lnTo>
                  <a:lnTo>
                    <a:pt x="2157709" y="847780"/>
                  </a:lnTo>
                  <a:lnTo>
                    <a:pt x="2139600" y="771109"/>
                  </a:lnTo>
                  <a:lnTo>
                    <a:pt x="2138186" y="727014"/>
                  </a:lnTo>
                  <a:lnTo>
                    <a:pt x="2592915" y="727014"/>
                  </a:lnTo>
                  <a:lnTo>
                    <a:pt x="2592829" y="693065"/>
                  </a:lnTo>
                  <a:lnTo>
                    <a:pt x="2592224" y="659634"/>
                  </a:lnTo>
                  <a:lnTo>
                    <a:pt x="2590583" y="626721"/>
                  </a:lnTo>
                  <a:lnTo>
                    <a:pt x="2587387" y="594327"/>
                  </a:lnTo>
                  <a:lnTo>
                    <a:pt x="2586538" y="588798"/>
                  </a:lnTo>
                  <a:lnTo>
                    <a:pt x="2138186" y="588798"/>
                  </a:lnTo>
                  <a:lnTo>
                    <a:pt x="2142454" y="544370"/>
                  </a:lnTo>
                  <a:lnTo>
                    <a:pt x="2153754" y="504387"/>
                  </a:lnTo>
                  <a:lnTo>
                    <a:pt x="2174807" y="471967"/>
                  </a:lnTo>
                  <a:lnTo>
                    <a:pt x="2208333" y="450229"/>
                  </a:lnTo>
                  <a:lnTo>
                    <a:pt x="2257051" y="442290"/>
                  </a:lnTo>
                  <a:lnTo>
                    <a:pt x="2537024" y="442290"/>
                  </a:lnTo>
                  <a:lnTo>
                    <a:pt x="2528785" y="427885"/>
                  </a:lnTo>
                  <a:lnTo>
                    <a:pt x="2500397" y="392705"/>
                  </a:lnTo>
                  <a:lnTo>
                    <a:pt x="2467992" y="364003"/>
                  </a:lnTo>
                  <a:lnTo>
                    <a:pt x="2431894" y="341392"/>
                  </a:lnTo>
                  <a:lnTo>
                    <a:pt x="2392427" y="324482"/>
                  </a:lnTo>
                  <a:lnTo>
                    <a:pt x="2349915" y="312885"/>
                  </a:lnTo>
                  <a:lnTo>
                    <a:pt x="2304682" y="306212"/>
                  </a:lnTo>
                  <a:lnTo>
                    <a:pt x="2257051" y="304074"/>
                  </a:lnTo>
                  <a:close/>
                </a:path>
                <a:path w="8293100" h="1039495">
                  <a:moveTo>
                    <a:pt x="2570801" y="811326"/>
                  </a:moveTo>
                  <a:lnTo>
                    <a:pt x="2384210" y="811326"/>
                  </a:lnTo>
                  <a:lnTo>
                    <a:pt x="2366285" y="852186"/>
                  </a:lnTo>
                  <a:lnTo>
                    <a:pt x="2340326" y="880088"/>
                  </a:lnTo>
                  <a:lnTo>
                    <a:pt x="2304520" y="896069"/>
                  </a:lnTo>
                  <a:lnTo>
                    <a:pt x="2257051" y="901166"/>
                  </a:lnTo>
                  <a:lnTo>
                    <a:pt x="2545828" y="901166"/>
                  </a:lnTo>
                  <a:lnTo>
                    <a:pt x="2560633" y="864286"/>
                  </a:lnTo>
                  <a:lnTo>
                    <a:pt x="2570801" y="811326"/>
                  </a:lnTo>
                  <a:close/>
                </a:path>
                <a:path w="8293100" h="1039495">
                  <a:moveTo>
                    <a:pt x="2537024" y="442290"/>
                  </a:moveTo>
                  <a:lnTo>
                    <a:pt x="2257051" y="442290"/>
                  </a:lnTo>
                  <a:lnTo>
                    <a:pt x="2308445" y="450229"/>
                  </a:lnTo>
                  <a:lnTo>
                    <a:pt x="2343453" y="471967"/>
                  </a:lnTo>
                  <a:lnTo>
                    <a:pt x="2364926" y="504387"/>
                  </a:lnTo>
                  <a:lnTo>
                    <a:pt x="2375718" y="544370"/>
                  </a:lnTo>
                  <a:lnTo>
                    <a:pt x="2378681" y="588798"/>
                  </a:lnTo>
                  <a:lnTo>
                    <a:pt x="2586538" y="588798"/>
                  </a:lnTo>
                  <a:lnTo>
                    <a:pt x="2582376" y="561673"/>
                  </a:lnTo>
                  <a:lnTo>
                    <a:pt x="2575293" y="530057"/>
                  </a:lnTo>
                  <a:lnTo>
                    <a:pt x="2565618" y="499476"/>
                  </a:lnTo>
                  <a:lnTo>
                    <a:pt x="2552833" y="469933"/>
                  </a:lnTo>
                  <a:lnTo>
                    <a:pt x="2537024" y="442290"/>
                  </a:lnTo>
                  <a:close/>
                </a:path>
                <a:path w="8293100" h="1039495">
                  <a:moveTo>
                    <a:pt x="2903901" y="324806"/>
                  </a:moveTo>
                  <a:lnTo>
                    <a:pt x="2697959" y="324806"/>
                  </a:lnTo>
                  <a:lnTo>
                    <a:pt x="2697959" y="1018649"/>
                  </a:lnTo>
                  <a:lnTo>
                    <a:pt x="2905283" y="1018649"/>
                  </a:lnTo>
                  <a:lnTo>
                    <a:pt x="2905283" y="601238"/>
                  </a:lnTo>
                  <a:lnTo>
                    <a:pt x="2913045" y="545963"/>
                  </a:lnTo>
                  <a:lnTo>
                    <a:pt x="2931555" y="501700"/>
                  </a:lnTo>
                  <a:lnTo>
                    <a:pt x="2958623" y="469181"/>
                  </a:lnTo>
                  <a:lnTo>
                    <a:pt x="2992060" y="449134"/>
                  </a:lnTo>
                  <a:lnTo>
                    <a:pt x="3029677" y="442290"/>
                  </a:lnTo>
                  <a:lnTo>
                    <a:pt x="3341383" y="442290"/>
                  </a:lnTo>
                  <a:lnTo>
                    <a:pt x="3326841" y="409815"/>
                  </a:lnTo>
                  <a:lnTo>
                    <a:pt x="3326214" y="409118"/>
                  </a:lnTo>
                  <a:lnTo>
                    <a:pt x="2906665" y="409118"/>
                  </a:lnTo>
                  <a:lnTo>
                    <a:pt x="2903901" y="404971"/>
                  </a:lnTo>
                  <a:lnTo>
                    <a:pt x="2903901" y="324806"/>
                  </a:lnTo>
                  <a:close/>
                </a:path>
                <a:path w="8293100" h="1039495">
                  <a:moveTo>
                    <a:pt x="3341383" y="442290"/>
                  </a:moveTo>
                  <a:lnTo>
                    <a:pt x="3029677" y="442290"/>
                  </a:lnTo>
                  <a:lnTo>
                    <a:pt x="3081757" y="451655"/>
                  </a:lnTo>
                  <a:lnTo>
                    <a:pt x="3117250" y="476744"/>
                  </a:lnTo>
                  <a:lnTo>
                    <a:pt x="3139144" y="513045"/>
                  </a:lnTo>
                  <a:lnTo>
                    <a:pt x="3150422" y="556047"/>
                  </a:lnTo>
                  <a:lnTo>
                    <a:pt x="3154071" y="601238"/>
                  </a:lnTo>
                  <a:lnTo>
                    <a:pt x="3154071" y="1018649"/>
                  </a:lnTo>
                  <a:lnTo>
                    <a:pt x="3361395" y="1018649"/>
                  </a:lnTo>
                  <a:lnTo>
                    <a:pt x="3361395" y="566684"/>
                  </a:lnTo>
                  <a:lnTo>
                    <a:pt x="3360790" y="545520"/>
                  </a:lnTo>
                  <a:lnTo>
                    <a:pt x="3358630" y="518654"/>
                  </a:lnTo>
                  <a:lnTo>
                    <a:pt x="3354397" y="488160"/>
                  </a:lnTo>
                  <a:lnTo>
                    <a:pt x="3347573" y="456111"/>
                  </a:lnTo>
                  <a:lnTo>
                    <a:pt x="3341383" y="442290"/>
                  </a:lnTo>
                  <a:close/>
                </a:path>
                <a:path w="8293100" h="1039495">
                  <a:moveTo>
                    <a:pt x="3119517" y="304074"/>
                  </a:moveTo>
                  <a:lnTo>
                    <a:pt x="3061157" y="308895"/>
                  </a:lnTo>
                  <a:lnTo>
                    <a:pt x="3011554" y="322739"/>
                  </a:lnTo>
                  <a:lnTo>
                    <a:pt x="2969846" y="344676"/>
                  </a:lnTo>
                  <a:lnTo>
                    <a:pt x="2935171" y="373779"/>
                  </a:lnTo>
                  <a:lnTo>
                    <a:pt x="2906665" y="409118"/>
                  </a:lnTo>
                  <a:lnTo>
                    <a:pt x="3326214" y="409118"/>
                  </a:lnTo>
                  <a:lnTo>
                    <a:pt x="3292747" y="371851"/>
                  </a:lnTo>
                  <a:lnTo>
                    <a:pt x="3250131" y="342256"/>
                  </a:lnTo>
                  <a:lnTo>
                    <a:pt x="3203829" y="321069"/>
                  </a:lnTo>
                  <a:lnTo>
                    <a:pt x="3158678" y="308329"/>
                  </a:lnTo>
                  <a:lnTo>
                    <a:pt x="3119517" y="304074"/>
                  </a:lnTo>
                  <a:close/>
                </a:path>
                <a:path w="8293100" h="1039495">
                  <a:moveTo>
                    <a:pt x="3778795" y="304074"/>
                  </a:moveTo>
                  <a:lnTo>
                    <a:pt x="3729442" y="307797"/>
                  </a:lnTo>
                  <a:lnTo>
                    <a:pt x="3684354" y="318542"/>
                  </a:lnTo>
                  <a:lnTo>
                    <a:pt x="3643538" y="335669"/>
                  </a:lnTo>
                  <a:lnTo>
                    <a:pt x="3606998" y="358541"/>
                  </a:lnTo>
                  <a:lnTo>
                    <a:pt x="3574739" y="386520"/>
                  </a:lnTo>
                  <a:lnTo>
                    <a:pt x="3546766" y="418966"/>
                  </a:lnTo>
                  <a:lnTo>
                    <a:pt x="3523083" y="455242"/>
                  </a:lnTo>
                  <a:lnTo>
                    <a:pt x="3503695" y="494709"/>
                  </a:lnTo>
                  <a:lnTo>
                    <a:pt x="3488607" y="536730"/>
                  </a:lnTo>
                  <a:lnTo>
                    <a:pt x="3477824" y="580665"/>
                  </a:lnTo>
                  <a:lnTo>
                    <a:pt x="3471351" y="625877"/>
                  </a:lnTo>
                  <a:lnTo>
                    <a:pt x="3469192" y="671728"/>
                  </a:lnTo>
                  <a:lnTo>
                    <a:pt x="3471351" y="717578"/>
                  </a:lnTo>
                  <a:lnTo>
                    <a:pt x="3477824" y="762790"/>
                  </a:lnTo>
                  <a:lnTo>
                    <a:pt x="3488607" y="806726"/>
                  </a:lnTo>
                  <a:lnTo>
                    <a:pt x="3503695" y="848746"/>
                  </a:lnTo>
                  <a:lnTo>
                    <a:pt x="3523083" y="888214"/>
                  </a:lnTo>
                  <a:lnTo>
                    <a:pt x="3546766" y="924490"/>
                  </a:lnTo>
                  <a:lnTo>
                    <a:pt x="3574739" y="956936"/>
                  </a:lnTo>
                  <a:lnTo>
                    <a:pt x="3606998" y="984914"/>
                  </a:lnTo>
                  <a:lnTo>
                    <a:pt x="3643538" y="1007786"/>
                  </a:lnTo>
                  <a:lnTo>
                    <a:pt x="3684354" y="1024914"/>
                  </a:lnTo>
                  <a:lnTo>
                    <a:pt x="3729442" y="1035658"/>
                  </a:lnTo>
                  <a:lnTo>
                    <a:pt x="3778795" y="1039381"/>
                  </a:lnTo>
                  <a:lnTo>
                    <a:pt x="3833550" y="1036496"/>
                  </a:lnTo>
                  <a:lnTo>
                    <a:pt x="3883286" y="1027904"/>
                  </a:lnTo>
                  <a:lnTo>
                    <a:pt x="3927882" y="1013707"/>
                  </a:lnTo>
                  <a:lnTo>
                    <a:pt x="3967211" y="994002"/>
                  </a:lnTo>
                  <a:lnTo>
                    <a:pt x="4001150" y="968891"/>
                  </a:lnTo>
                  <a:lnTo>
                    <a:pt x="4029574" y="938473"/>
                  </a:lnTo>
                  <a:lnTo>
                    <a:pt x="4052359" y="902846"/>
                  </a:lnTo>
                  <a:lnTo>
                    <a:pt x="4053061" y="901166"/>
                  </a:lnTo>
                  <a:lnTo>
                    <a:pt x="3778795" y="901166"/>
                  </a:lnTo>
                  <a:lnTo>
                    <a:pt x="3741400" y="887869"/>
                  </a:lnTo>
                  <a:lnTo>
                    <a:pt x="3715984" y="853302"/>
                  </a:lnTo>
                  <a:lnTo>
                    <a:pt x="3700012" y="805451"/>
                  </a:lnTo>
                  <a:lnTo>
                    <a:pt x="3690952" y="752302"/>
                  </a:lnTo>
                  <a:lnTo>
                    <a:pt x="3686268" y="701841"/>
                  </a:lnTo>
                  <a:lnTo>
                    <a:pt x="3683427" y="662053"/>
                  </a:lnTo>
                  <a:lnTo>
                    <a:pt x="3685103" y="627057"/>
                  </a:lnTo>
                  <a:lnTo>
                    <a:pt x="3689006" y="581120"/>
                  </a:lnTo>
                  <a:lnTo>
                    <a:pt x="3697594" y="531957"/>
                  </a:lnTo>
                  <a:lnTo>
                    <a:pt x="3713322" y="487287"/>
                  </a:lnTo>
                  <a:lnTo>
                    <a:pt x="3738649" y="454825"/>
                  </a:lnTo>
                  <a:lnTo>
                    <a:pt x="3776031" y="442290"/>
                  </a:lnTo>
                  <a:lnTo>
                    <a:pt x="4054859" y="442290"/>
                  </a:lnTo>
                  <a:lnTo>
                    <a:pt x="4053404" y="439119"/>
                  </a:lnTo>
                  <a:lnTo>
                    <a:pt x="4029176" y="404684"/>
                  </a:lnTo>
                  <a:lnTo>
                    <a:pt x="3999077" y="374910"/>
                  </a:lnTo>
                  <a:lnTo>
                    <a:pt x="3963629" y="350028"/>
                  </a:lnTo>
                  <a:lnTo>
                    <a:pt x="3923354" y="330271"/>
                  </a:lnTo>
                  <a:lnTo>
                    <a:pt x="3878775" y="315872"/>
                  </a:lnTo>
                  <a:lnTo>
                    <a:pt x="3830415" y="307062"/>
                  </a:lnTo>
                  <a:lnTo>
                    <a:pt x="3778795" y="304074"/>
                  </a:lnTo>
                  <a:close/>
                </a:path>
                <a:path w="8293100" h="1039495">
                  <a:moveTo>
                    <a:pt x="4085634" y="765714"/>
                  </a:moveTo>
                  <a:lnTo>
                    <a:pt x="3883839" y="765714"/>
                  </a:lnTo>
                  <a:lnTo>
                    <a:pt x="3878116" y="810786"/>
                  </a:lnTo>
                  <a:lnTo>
                    <a:pt x="3860861" y="854691"/>
                  </a:lnTo>
                  <a:lnTo>
                    <a:pt x="3828834" y="887970"/>
                  </a:lnTo>
                  <a:lnTo>
                    <a:pt x="3778795" y="901166"/>
                  </a:lnTo>
                  <a:lnTo>
                    <a:pt x="4053061" y="901166"/>
                  </a:lnTo>
                  <a:lnTo>
                    <a:pt x="4069380" y="862112"/>
                  </a:lnTo>
                  <a:lnTo>
                    <a:pt x="4080513" y="816368"/>
                  </a:lnTo>
                  <a:lnTo>
                    <a:pt x="4085634" y="765714"/>
                  </a:lnTo>
                  <a:close/>
                </a:path>
                <a:path w="8293100" h="1039495">
                  <a:moveTo>
                    <a:pt x="4054859" y="442290"/>
                  </a:moveTo>
                  <a:lnTo>
                    <a:pt x="3776031" y="442290"/>
                  </a:lnTo>
                  <a:lnTo>
                    <a:pt x="3826070" y="453973"/>
                  </a:lnTo>
                  <a:lnTo>
                    <a:pt x="3858097" y="483927"/>
                  </a:lnTo>
                  <a:lnTo>
                    <a:pt x="3875352" y="524506"/>
                  </a:lnTo>
                  <a:lnTo>
                    <a:pt x="3881075" y="568066"/>
                  </a:lnTo>
                  <a:lnTo>
                    <a:pt x="4085634" y="568066"/>
                  </a:lnTo>
                  <a:lnTo>
                    <a:pt x="4082155" y="521042"/>
                  </a:lnTo>
                  <a:lnTo>
                    <a:pt x="4071238" y="477983"/>
                  </a:lnTo>
                  <a:lnTo>
                    <a:pt x="4054859" y="442290"/>
                  </a:lnTo>
                  <a:close/>
                </a:path>
                <a:path w="8293100" h="1039495">
                  <a:moveTo>
                    <a:pt x="4478167" y="304074"/>
                  </a:moveTo>
                  <a:lnTo>
                    <a:pt x="4427189" y="307349"/>
                  </a:lnTo>
                  <a:lnTo>
                    <a:pt x="4380066" y="316917"/>
                  </a:lnTo>
                  <a:lnTo>
                    <a:pt x="4336906" y="332387"/>
                  </a:lnTo>
                  <a:lnTo>
                    <a:pt x="4297821" y="353371"/>
                  </a:lnTo>
                  <a:lnTo>
                    <a:pt x="4262921" y="379481"/>
                  </a:lnTo>
                  <a:lnTo>
                    <a:pt x="4232316" y="410327"/>
                  </a:lnTo>
                  <a:lnTo>
                    <a:pt x="4206116" y="445522"/>
                  </a:lnTo>
                  <a:lnTo>
                    <a:pt x="4184433" y="484676"/>
                  </a:lnTo>
                  <a:lnTo>
                    <a:pt x="4167376" y="527400"/>
                  </a:lnTo>
                  <a:lnTo>
                    <a:pt x="4155056" y="573307"/>
                  </a:lnTo>
                  <a:lnTo>
                    <a:pt x="4147583" y="622006"/>
                  </a:lnTo>
                  <a:lnTo>
                    <a:pt x="4145067" y="673110"/>
                  </a:lnTo>
                  <a:lnTo>
                    <a:pt x="4147081" y="729095"/>
                  </a:lnTo>
                  <a:lnTo>
                    <a:pt x="4153232" y="780867"/>
                  </a:lnTo>
                  <a:lnTo>
                    <a:pt x="4163683" y="828300"/>
                  </a:lnTo>
                  <a:lnTo>
                    <a:pt x="4178597" y="871270"/>
                  </a:lnTo>
                  <a:lnTo>
                    <a:pt x="4198138" y="909652"/>
                  </a:lnTo>
                  <a:lnTo>
                    <a:pt x="4222468" y="943322"/>
                  </a:lnTo>
                  <a:lnTo>
                    <a:pt x="4251751" y="972153"/>
                  </a:lnTo>
                  <a:lnTo>
                    <a:pt x="4286149" y="996023"/>
                  </a:lnTo>
                  <a:lnTo>
                    <a:pt x="4325827" y="1014805"/>
                  </a:lnTo>
                  <a:lnTo>
                    <a:pt x="4370947" y="1028375"/>
                  </a:lnTo>
                  <a:lnTo>
                    <a:pt x="4421673" y="1036609"/>
                  </a:lnTo>
                  <a:lnTo>
                    <a:pt x="4478167" y="1039381"/>
                  </a:lnTo>
                  <a:lnTo>
                    <a:pt x="4530926" y="1037203"/>
                  </a:lnTo>
                  <a:lnTo>
                    <a:pt x="4580909" y="1030349"/>
                  </a:lnTo>
                  <a:lnTo>
                    <a:pt x="4627389" y="1018342"/>
                  </a:lnTo>
                  <a:lnTo>
                    <a:pt x="4669636" y="1000704"/>
                  </a:lnTo>
                  <a:lnTo>
                    <a:pt x="4706924" y="976957"/>
                  </a:lnTo>
                  <a:lnTo>
                    <a:pt x="4738524" y="946623"/>
                  </a:lnTo>
                  <a:lnTo>
                    <a:pt x="4763708" y="909226"/>
                  </a:lnTo>
                  <a:lnTo>
                    <a:pt x="4766944" y="901166"/>
                  </a:lnTo>
                  <a:lnTo>
                    <a:pt x="4478167" y="901166"/>
                  </a:lnTo>
                  <a:lnTo>
                    <a:pt x="4432408" y="894505"/>
                  </a:lnTo>
                  <a:lnTo>
                    <a:pt x="4378824" y="847780"/>
                  </a:lnTo>
                  <a:lnTo>
                    <a:pt x="4360715" y="771109"/>
                  </a:lnTo>
                  <a:lnTo>
                    <a:pt x="4359301" y="727014"/>
                  </a:lnTo>
                  <a:lnTo>
                    <a:pt x="4814031" y="727014"/>
                  </a:lnTo>
                  <a:lnTo>
                    <a:pt x="4813945" y="693065"/>
                  </a:lnTo>
                  <a:lnTo>
                    <a:pt x="4813340" y="659634"/>
                  </a:lnTo>
                  <a:lnTo>
                    <a:pt x="4811699" y="626721"/>
                  </a:lnTo>
                  <a:lnTo>
                    <a:pt x="4808502" y="594327"/>
                  </a:lnTo>
                  <a:lnTo>
                    <a:pt x="4807654" y="588798"/>
                  </a:lnTo>
                  <a:lnTo>
                    <a:pt x="4359301" y="588798"/>
                  </a:lnTo>
                  <a:lnTo>
                    <a:pt x="4363569" y="544370"/>
                  </a:lnTo>
                  <a:lnTo>
                    <a:pt x="4374870" y="504387"/>
                  </a:lnTo>
                  <a:lnTo>
                    <a:pt x="4395923" y="471967"/>
                  </a:lnTo>
                  <a:lnTo>
                    <a:pt x="4429449" y="450229"/>
                  </a:lnTo>
                  <a:lnTo>
                    <a:pt x="4478167" y="442290"/>
                  </a:lnTo>
                  <a:lnTo>
                    <a:pt x="4758139" y="442290"/>
                  </a:lnTo>
                  <a:lnTo>
                    <a:pt x="4749901" y="427885"/>
                  </a:lnTo>
                  <a:lnTo>
                    <a:pt x="4721513" y="392705"/>
                  </a:lnTo>
                  <a:lnTo>
                    <a:pt x="4689108" y="364003"/>
                  </a:lnTo>
                  <a:lnTo>
                    <a:pt x="4653010" y="341392"/>
                  </a:lnTo>
                  <a:lnTo>
                    <a:pt x="4613543" y="324482"/>
                  </a:lnTo>
                  <a:lnTo>
                    <a:pt x="4571030" y="312885"/>
                  </a:lnTo>
                  <a:lnTo>
                    <a:pt x="4525797" y="306212"/>
                  </a:lnTo>
                  <a:lnTo>
                    <a:pt x="4478167" y="304074"/>
                  </a:lnTo>
                  <a:close/>
                </a:path>
                <a:path w="8293100" h="1039495">
                  <a:moveTo>
                    <a:pt x="4791916" y="811326"/>
                  </a:moveTo>
                  <a:lnTo>
                    <a:pt x="4605325" y="811326"/>
                  </a:lnTo>
                  <a:lnTo>
                    <a:pt x="4587400" y="852186"/>
                  </a:lnTo>
                  <a:lnTo>
                    <a:pt x="4561442" y="880088"/>
                  </a:lnTo>
                  <a:lnTo>
                    <a:pt x="4525635" y="896069"/>
                  </a:lnTo>
                  <a:lnTo>
                    <a:pt x="4478167" y="901166"/>
                  </a:lnTo>
                  <a:lnTo>
                    <a:pt x="4766944" y="901166"/>
                  </a:lnTo>
                  <a:lnTo>
                    <a:pt x="4781748" y="864286"/>
                  </a:lnTo>
                  <a:lnTo>
                    <a:pt x="4791916" y="811326"/>
                  </a:lnTo>
                  <a:close/>
                </a:path>
                <a:path w="8293100" h="1039495">
                  <a:moveTo>
                    <a:pt x="4758139" y="442290"/>
                  </a:moveTo>
                  <a:lnTo>
                    <a:pt x="4478167" y="442290"/>
                  </a:lnTo>
                  <a:lnTo>
                    <a:pt x="4529561" y="450229"/>
                  </a:lnTo>
                  <a:lnTo>
                    <a:pt x="4564568" y="471967"/>
                  </a:lnTo>
                  <a:lnTo>
                    <a:pt x="4586041" y="504387"/>
                  </a:lnTo>
                  <a:lnTo>
                    <a:pt x="4596833" y="544370"/>
                  </a:lnTo>
                  <a:lnTo>
                    <a:pt x="4599797" y="588798"/>
                  </a:lnTo>
                  <a:lnTo>
                    <a:pt x="4807654" y="588798"/>
                  </a:lnTo>
                  <a:lnTo>
                    <a:pt x="4803492" y="561673"/>
                  </a:lnTo>
                  <a:lnTo>
                    <a:pt x="4796408" y="530057"/>
                  </a:lnTo>
                  <a:lnTo>
                    <a:pt x="4786733" y="499476"/>
                  </a:lnTo>
                  <a:lnTo>
                    <a:pt x="4773948" y="469933"/>
                  </a:lnTo>
                  <a:lnTo>
                    <a:pt x="4758139" y="442290"/>
                  </a:lnTo>
                  <a:close/>
                </a:path>
                <a:path w="8293100" h="1039495">
                  <a:moveTo>
                    <a:pt x="5494052" y="20732"/>
                  </a:moveTo>
                  <a:lnTo>
                    <a:pt x="5279818" y="20732"/>
                  </a:lnTo>
                  <a:lnTo>
                    <a:pt x="5279818" y="1018649"/>
                  </a:lnTo>
                  <a:lnTo>
                    <a:pt x="5494052" y="1018649"/>
                  </a:lnTo>
                  <a:lnTo>
                    <a:pt x="5494052" y="580505"/>
                  </a:lnTo>
                  <a:lnTo>
                    <a:pt x="6088380" y="580505"/>
                  </a:lnTo>
                  <a:lnTo>
                    <a:pt x="6088380" y="414647"/>
                  </a:lnTo>
                  <a:lnTo>
                    <a:pt x="5494052" y="414647"/>
                  </a:lnTo>
                  <a:lnTo>
                    <a:pt x="5494052" y="20732"/>
                  </a:lnTo>
                  <a:close/>
                </a:path>
                <a:path w="8293100" h="1039495">
                  <a:moveTo>
                    <a:pt x="6088380" y="580505"/>
                  </a:moveTo>
                  <a:lnTo>
                    <a:pt x="5874145" y="580505"/>
                  </a:lnTo>
                  <a:lnTo>
                    <a:pt x="5874145" y="1018649"/>
                  </a:lnTo>
                  <a:lnTo>
                    <a:pt x="6088380" y="1018649"/>
                  </a:lnTo>
                  <a:lnTo>
                    <a:pt x="6088380" y="580505"/>
                  </a:lnTo>
                  <a:close/>
                </a:path>
                <a:path w="8293100" h="1039495">
                  <a:moveTo>
                    <a:pt x="6088380" y="20732"/>
                  </a:moveTo>
                  <a:lnTo>
                    <a:pt x="5871381" y="20732"/>
                  </a:lnTo>
                  <a:lnTo>
                    <a:pt x="5871381" y="414647"/>
                  </a:lnTo>
                  <a:lnTo>
                    <a:pt x="6088380" y="414647"/>
                  </a:lnTo>
                  <a:lnTo>
                    <a:pt x="6088380" y="20732"/>
                  </a:lnTo>
                  <a:close/>
                </a:path>
                <a:path w="8293100" h="1039495">
                  <a:moveTo>
                    <a:pt x="6447719" y="324806"/>
                  </a:moveTo>
                  <a:lnTo>
                    <a:pt x="6240396" y="324806"/>
                  </a:lnTo>
                  <a:lnTo>
                    <a:pt x="6240396" y="775390"/>
                  </a:lnTo>
                  <a:lnTo>
                    <a:pt x="6243160" y="823419"/>
                  </a:lnTo>
                  <a:lnTo>
                    <a:pt x="6254217" y="885962"/>
                  </a:lnTo>
                  <a:lnTo>
                    <a:pt x="6274950" y="932360"/>
                  </a:lnTo>
                  <a:lnTo>
                    <a:pt x="6309043" y="970581"/>
                  </a:lnTo>
                  <a:lnTo>
                    <a:pt x="6351660" y="1000508"/>
                  </a:lnTo>
                  <a:lnTo>
                    <a:pt x="6397962" y="1022028"/>
                  </a:lnTo>
                  <a:lnTo>
                    <a:pt x="6443112" y="1035024"/>
                  </a:lnTo>
                  <a:lnTo>
                    <a:pt x="6482273" y="1039381"/>
                  </a:lnTo>
                  <a:lnTo>
                    <a:pt x="6540645" y="1034417"/>
                  </a:lnTo>
                  <a:lnTo>
                    <a:pt x="6590325" y="1020230"/>
                  </a:lnTo>
                  <a:lnTo>
                    <a:pt x="6632243" y="997884"/>
                  </a:lnTo>
                  <a:lnTo>
                    <a:pt x="6667328" y="968438"/>
                  </a:lnTo>
                  <a:lnTo>
                    <a:pt x="6696508" y="932955"/>
                  </a:lnTo>
                  <a:lnTo>
                    <a:pt x="6905570" y="932955"/>
                  </a:lnTo>
                  <a:lnTo>
                    <a:pt x="6905127" y="925354"/>
                  </a:lnTo>
                  <a:lnTo>
                    <a:pt x="6904119" y="901166"/>
                  </a:lnTo>
                  <a:lnTo>
                    <a:pt x="6572114" y="901166"/>
                  </a:lnTo>
                  <a:lnTo>
                    <a:pt x="6520034" y="891657"/>
                  </a:lnTo>
                  <a:lnTo>
                    <a:pt x="6484540" y="866225"/>
                  </a:lnTo>
                  <a:lnTo>
                    <a:pt x="6462647" y="829515"/>
                  </a:lnTo>
                  <a:lnTo>
                    <a:pt x="6451368" y="786170"/>
                  </a:lnTo>
                  <a:lnTo>
                    <a:pt x="6447719" y="740836"/>
                  </a:lnTo>
                  <a:lnTo>
                    <a:pt x="6447719" y="324806"/>
                  </a:lnTo>
                  <a:close/>
                </a:path>
                <a:path w="8293100" h="1039495">
                  <a:moveTo>
                    <a:pt x="6905570" y="932955"/>
                  </a:moveTo>
                  <a:lnTo>
                    <a:pt x="6696508" y="932955"/>
                  </a:lnTo>
                  <a:lnTo>
                    <a:pt x="6704801" y="1018649"/>
                  </a:lnTo>
                  <a:lnTo>
                    <a:pt x="6912124" y="1018649"/>
                  </a:lnTo>
                  <a:lnTo>
                    <a:pt x="6909273" y="987551"/>
                  </a:lnTo>
                  <a:lnTo>
                    <a:pt x="6906941" y="956452"/>
                  </a:lnTo>
                  <a:lnTo>
                    <a:pt x="6905570" y="932955"/>
                  </a:lnTo>
                  <a:close/>
                </a:path>
                <a:path w="8293100" h="1039495">
                  <a:moveTo>
                    <a:pt x="6903831" y="324806"/>
                  </a:moveTo>
                  <a:lnTo>
                    <a:pt x="6696508" y="324806"/>
                  </a:lnTo>
                  <a:lnTo>
                    <a:pt x="6696508" y="740836"/>
                  </a:lnTo>
                  <a:lnTo>
                    <a:pt x="6688745" y="796255"/>
                  </a:lnTo>
                  <a:lnTo>
                    <a:pt x="6670236" y="840860"/>
                  </a:lnTo>
                  <a:lnTo>
                    <a:pt x="6643167" y="873788"/>
                  </a:lnTo>
                  <a:lnTo>
                    <a:pt x="6609730" y="894178"/>
                  </a:lnTo>
                  <a:lnTo>
                    <a:pt x="6572114" y="901166"/>
                  </a:lnTo>
                  <a:lnTo>
                    <a:pt x="6904119" y="901166"/>
                  </a:lnTo>
                  <a:lnTo>
                    <a:pt x="6903831" y="894255"/>
                  </a:lnTo>
                  <a:lnTo>
                    <a:pt x="6903831" y="324806"/>
                  </a:lnTo>
                  <a:close/>
                </a:path>
                <a:path w="8293100" h="1039495">
                  <a:moveTo>
                    <a:pt x="7268710" y="324806"/>
                  </a:moveTo>
                  <a:lnTo>
                    <a:pt x="7062769" y="324806"/>
                  </a:lnTo>
                  <a:lnTo>
                    <a:pt x="7062769" y="1018649"/>
                  </a:lnTo>
                  <a:lnTo>
                    <a:pt x="7270092" y="1018649"/>
                  </a:lnTo>
                  <a:lnTo>
                    <a:pt x="7270092" y="601238"/>
                  </a:lnTo>
                  <a:lnTo>
                    <a:pt x="7277854" y="545963"/>
                  </a:lnTo>
                  <a:lnTo>
                    <a:pt x="7296364" y="501700"/>
                  </a:lnTo>
                  <a:lnTo>
                    <a:pt x="7323432" y="469181"/>
                  </a:lnTo>
                  <a:lnTo>
                    <a:pt x="7356870" y="449134"/>
                  </a:lnTo>
                  <a:lnTo>
                    <a:pt x="7394486" y="442290"/>
                  </a:lnTo>
                  <a:lnTo>
                    <a:pt x="7706193" y="442290"/>
                  </a:lnTo>
                  <a:lnTo>
                    <a:pt x="7691650" y="409815"/>
                  </a:lnTo>
                  <a:lnTo>
                    <a:pt x="7691024" y="409118"/>
                  </a:lnTo>
                  <a:lnTo>
                    <a:pt x="7271474" y="409118"/>
                  </a:lnTo>
                  <a:lnTo>
                    <a:pt x="7268710" y="404971"/>
                  </a:lnTo>
                  <a:lnTo>
                    <a:pt x="7268710" y="324806"/>
                  </a:lnTo>
                  <a:close/>
                </a:path>
                <a:path w="8293100" h="1039495">
                  <a:moveTo>
                    <a:pt x="7706193" y="442290"/>
                  </a:moveTo>
                  <a:lnTo>
                    <a:pt x="7394486" y="442290"/>
                  </a:lnTo>
                  <a:lnTo>
                    <a:pt x="7446566" y="451655"/>
                  </a:lnTo>
                  <a:lnTo>
                    <a:pt x="7482060" y="476744"/>
                  </a:lnTo>
                  <a:lnTo>
                    <a:pt x="7503953" y="513045"/>
                  </a:lnTo>
                  <a:lnTo>
                    <a:pt x="7515232" y="556047"/>
                  </a:lnTo>
                  <a:lnTo>
                    <a:pt x="7518881" y="601238"/>
                  </a:lnTo>
                  <a:lnTo>
                    <a:pt x="7518881" y="1018649"/>
                  </a:lnTo>
                  <a:lnTo>
                    <a:pt x="7726204" y="1018649"/>
                  </a:lnTo>
                  <a:lnTo>
                    <a:pt x="7726204" y="566684"/>
                  </a:lnTo>
                  <a:lnTo>
                    <a:pt x="7725599" y="545520"/>
                  </a:lnTo>
                  <a:lnTo>
                    <a:pt x="7723440" y="518654"/>
                  </a:lnTo>
                  <a:lnTo>
                    <a:pt x="7719207" y="488160"/>
                  </a:lnTo>
                  <a:lnTo>
                    <a:pt x="7712382" y="456111"/>
                  </a:lnTo>
                  <a:lnTo>
                    <a:pt x="7706193" y="442290"/>
                  </a:lnTo>
                  <a:close/>
                </a:path>
                <a:path w="8293100" h="1039495">
                  <a:moveTo>
                    <a:pt x="7484327" y="304074"/>
                  </a:moveTo>
                  <a:lnTo>
                    <a:pt x="7425966" y="308895"/>
                  </a:lnTo>
                  <a:lnTo>
                    <a:pt x="7376364" y="322739"/>
                  </a:lnTo>
                  <a:lnTo>
                    <a:pt x="7334656" y="344676"/>
                  </a:lnTo>
                  <a:lnTo>
                    <a:pt x="7299980" y="373779"/>
                  </a:lnTo>
                  <a:lnTo>
                    <a:pt x="7271474" y="409118"/>
                  </a:lnTo>
                  <a:lnTo>
                    <a:pt x="7691024" y="409118"/>
                  </a:lnTo>
                  <a:lnTo>
                    <a:pt x="7657557" y="371851"/>
                  </a:lnTo>
                  <a:lnTo>
                    <a:pt x="7614940" y="342256"/>
                  </a:lnTo>
                  <a:lnTo>
                    <a:pt x="7568638" y="321069"/>
                  </a:lnTo>
                  <a:lnTo>
                    <a:pt x="7523488" y="308329"/>
                  </a:lnTo>
                  <a:lnTo>
                    <a:pt x="7484327" y="304074"/>
                  </a:lnTo>
                  <a:close/>
                </a:path>
                <a:path w="8293100" h="1039495">
                  <a:moveTo>
                    <a:pt x="8136694" y="463022"/>
                  </a:moveTo>
                  <a:lnTo>
                    <a:pt x="7929371" y="463022"/>
                  </a:lnTo>
                  <a:lnTo>
                    <a:pt x="7929371" y="804415"/>
                  </a:lnTo>
                  <a:lnTo>
                    <a:pt x="7931171" y="857766"/>
                  </a:lnTo>
                  <a:lnTo>
                    <a:pt x="7937296" y="904686"/>
                  </a:lnTo>
                  <a:lnTo>
                    <a:pt x="7948832" y="944966"/>
                  </a:lnTo>
                  <a:lnTo>
                    <a:pt x="7992472" y="1004760"/>
                  </a:lnTo>
                  <a:lnTo>
                    <a:pt x="8026748" y="1023854"/>
                  </a:lnTo>
                  <a:lnTo>
                    <a:pt x="8070774" y="1035464"/>
                  </a:lnTo>
                  <a:lnTo>
                    <a:pt x="8125637" y="1039381"/>
                  </a:lnTo>
                  <a:lnTo>
                    <a:pt x="8160061" y="1037697"/>
                  </a:lnTo>
                  <a:lnTo>
                    <a:pt x="8209257" y="1033162"/>
                  </a:lnTo>
                  <a:lnTo>
                    <a:pt x="8257417" y="1026553"/>
                  </a:lnTo>
                  <a:lnTo>
                    <a:pt x="8288731" y="1018649"/>
                  </a:lnTo>
                  <a:lnTo>
                    <a:pt x="8288731" y="901166"/>
                  </a:lnTo>
                  <a:lnTo>
                    <a:pt x="8222388" y="901166"/>
                  </a:lnTo>
                  <a:lnTo>
                    <a:pt x="8178677" y="895853"/>
                  </a:lnTo>
                  <a:lnTo>
                    <a:pt x="8152589" y="877324"/>
                  </a:lnTo>
                  <a:lnTo>
                    <a:pt x="8139977" y="841690"/>
                  </a:lnTo>
                  <a:lnTo>
                    <a:pt x="8136694" y="785065"/>
                  </a:lnTo>
                  <a:lnTo>
                    <a:pt x="8136694" y="463022"/>
                  </a:lnTo>
                  <a:close/>
                </a:path>
                <a:path w="8293100" h="1039495">
                  <a:moveTo>
                    <a:pt x="8288731" y="897019"/>
                  </a:moveTo>
                  <a:lnTo>
                    <a:pt x="8255560" y="899611"/>
                  </a:lnTo>
                  <a:lnTo>
                    <a:pt x="8238974" y="900712"/>
                  </a:lnTo>
                  <a:lnTo>
                    <a:pt x="8222388" y="901166"/>
                  </a:lnTo>
                  <a:lnTo>
                    <a:pt x="8288731" y="901166"/>
                  </a:lnTo>
                  <a:lnTo>
                    <a:pt x="8288731" y="897019"/>
                  </a:lnTo>
                  <a:close/>
                </a:path>
                <a:path w="8293100" h="1039495">
                  <a:moveTo>
                    <a:pt x="8292878" y="324806"/>
                  </a:moveTo>
                  <a:lnTo>
                    <a:pt x="7789773" y="324806"/>
                  </a:lnTo>
                  <a:lnTo>
                    <a:pt x="7789773" y="463022"/>
                  </a:lnTo>
                  <a:lnTo>
                    <a:pt x="8292878" y="463022"/>
                  </a:lnTo>
                  <a:lnTo>
                    <a:pt x="8292878" y="324806"/>
                  </a:lnTo>
                  <a:close/>
                </a:path>
                <a:path w="8293100" h="1039495">
                  <a:moveTo>
                    <a:pt x="8136694" y="113336"/>
                  </a:moveTo>
                  <a:lnTo>
                    <a:pt x="7929371" y="187973"/>
                  </a:lnTo>
                  <a:lnTo>
                    <a:pt x="7929371" y="324806"/>
                  </a:lnTo>
                  <a:lnTo>
                    <a:pt x="8136694" y="324806"/>
                  </a:lnTo>
                  <a:lnTo>
                    <a:pt x="8136694" y="113336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512" y="2956957"/>
              <a:ext cx="10981131" cy="1292316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510844" y="6536639"/>
            <a:ext cx="10360660" cy="17640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8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28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happening</a:t>
            </a:r>
            <a:r>
              <a:rPr sz="28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8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Arial"/>
                <a:cs typeface="Arial"/>
              </a:rPr>
              <a:t>us!</a:t>
            </a:r>
            <a:r>
              <a:rPr sz="28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Arial"/>
                <a:cs typeface="Arial"/>
              </a:rPr>
              <a:t>Get</a:t>
            </a:r>
            <a:r>
              <a:rPr sz="28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hunting</a:t>
            </a:r>
            <a:r>
              <a:rPr sz="285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45" dirty="0">
                <a:solidFill>
                  <a:srgbClr val="FFFFFF"/>
                </a:solidFill>
                <a:latin typeface="Arial"/>
                <a:cs typeface="Arial"/>
              </a:rPr>
              <a:t>discover </a:t>
            </a:r>
            <a:r>
              <a:rPr sz="2850" b="1" spc="-7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85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everyday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FFFFFF"/>
                </a:solidFill>
                <a:latin typeface="Arial"/>
                <a:cs typeface="Arial"/>
              </a:rPr>
              <a:t>around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3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85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50" b="1" spc="-60" dirty="0">
                <a:solidFill>
                  <a:srgbClr val="FFFFFF"/>
                </a:solidFill>
                <a:latin typeface="Arial"/>
                <a:cs typeface="Arial"/>
              </a:rPr>
              <a:t>Easter.</a:t>
            </a:r>
            <a:endParaRPr sz="2850" dirty="0">
              <a:latin typeface="Arial"/>
              <a:cs typeface="Arial"/>
            </a:endParaRPr>
          </a:p>
          <a:p>
            <a:pPr marL="12700" marR="995044">
              <a:lnSpc>
                <a:spcPct val="113999"/>
              </a:lnSpc>
              <a:spcBef>
                <a:spcPts val="1160"/>
              </a:spcBef>
            </a:pP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Twenty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fun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engaging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Easter-themed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science.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Quiz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questions </a:t>
            </a:r>
            <a:r>
              <a:rPr sz="2050" spc="-5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10-minute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activities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suggestions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205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35" dirty="0">
                <a:solidFill>
                  <a:srgbClr val="FFFFFF"/>
                </a:solidFill>
                <a:latin typeface="Arial"/>
                <a:cs typeface="Arial"/>
              </a:rPr>
              <a:t>diving</a:t>
            </a:r>
            <a:r>
              <a:rPr sz="205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deeper.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6502115" y="9863584"/>
            <a:ext cx="3602354" cy="817244"/>
          </a:xfrm>
          <a:custGeom>
            <a:avLst/>
            <a:gdLst/>
            <a:ahLst/>
            <a:cxnLst/>
            <a:rect l="l" t="t" r="r" b="b"/>
            <a:pathLst>
              <a:path w="3602355" h="817245">
                <a:moveTo>
                  <a:pt x="3601984" y="0"/>
                </a:moveTo>
                <a:lnTo>
                  <a:pt x="0" y="0"/>
                </a:lnTo>
                <a:lnTo>
                  <a:pt x="0" y="816718"/>
                </a:lnTo>
                <a:lnTo>
                  <a:pt x="3601984" y="816718"/>
                </a:lnTo>
                <a:lnTo>
                  <a:pt x="3601984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33856" y="10069384"/>
            <a:ext cx="2879989" cy="462091"/>
          </a:xfrm>
          <a:prstGeom prst="rect">
            <a:avLst/>
          </a:prstGeom>
        </p:spPr>
      </p:pic>
      <p:sp>
        <p:nvSpPr>
          <p:cNvPr id="55" name="Rectangle 54">
            <a:hlinkClick r:id="rId25"/>
          </p:cNvPr>
          <p:cNvSpPr/>
          <p:nvPr/>
        </p:nvSpPr>
        <p:spPr>
          <a:xfrm>
            <a:off x="16529050" y="9845675"/>
            <a:ext cx="357505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black and white image of a spider&#10;&#10;Description automatically generated with low confidence">
            <a:extLst>
              <a:ext uri="{FF2B5EF4-FFF2-40B4-BE49-F238E27FC236}">
                <a16:creationId xmlns:a16="http://schemas.microsoft.com/office/drawing/2014/main" id="{DEFFD3FE-1911-4DA4-816A-CA56E7EB39EE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52111" y="134045"/>
            <a:ext cx="1298523" cy="15244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6659880" cy="150404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4235450" algn="l"/>
                <a:tab pos="427101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 does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GB"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weather 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04508" y="613942"/>
            <a:ext cx="129540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3</a:t>
            </a:r>
            <a:r>
              <a:rPr sz="5250" spc="-30" dirty="0">
                <a:latin typeface="Arial"/>
                <a:cs typeface="Arial"/>
              </a:rPr>
              <a:t>rd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942117" y="1790919"/>
            <a:ext cx="1245235" cy="1130300"/>
            <a:chOff x="12942117" y="1790919"/>
            <a:chExt cx="1245235" cy="1130300"/>
          </a:xfrm>
        </p:grpSpPr>
        <p:sp>
          <p:nvSpPr>
            <p:cNvPr id="7" name="object 7"/>
            <p:cNvSpPr/>
            <p:nvPr/>
          </p:nvSpPr>
          <p:spPr>
            <a:xfrm>
              <a:off x="13362593" y="2476166"/>
              <a:ext cx="128905" cy="255270"/>
            </a:xfrm>
            <a:custGeom>
              <a:avLst/>
              <a:gdLst/>
              <a:ahLst/>
              <a:cxnLst/>
              <a:rect l="l" t="t" r="r" b="b"/>
              <a:pathLst>
                <a:path w="128905" h="255269">
                  <a:moveTo>
                    <a:pt x="70639" y="0"/>
                  </a:moveTo>
                  <a:lnTo>
                    <a:pt x="53860" y="41323"/>
                  </a:lnTo>
                  <a:lnTo>
                    <a:pt x="37328" y="84958"/>
                  </a:lnTo>
                  <a:lnTo>
                    <a:pt x="22237" y="129596"/>
                  </a:lnTo>
                  <a:lnTo>
                    <a:pt x="9781" y="173927"/>
                  </a:lnTo>
                  <a:lnTo>
                    <a:pt x="1154" y="216642"/>
                  </a:lnTo>
                  <a:lnTo>
                    <a:pt x="0" y="226969"/>
                  </a:lnTo>
                  <a:lnTo>
                    <a:pt x="67" y="237100"/>
                  </a:lnTo>
                  <a:lnTo>
                    <a:pt x="2060" y="245985"/>
                  </a:lnTo>
                  <a:lnTo>
                    <a:pt x="6683" y="252578"/>
                  </a:lnTo>
                  <a:lnTo>
                    <a:pt x="12357" y="255203"/>
                  </a:lnTo>
                  <a:lnTo>
                    <a:pt x="18837" y="255021"/>
                  </a:lnTo>
                  <a:lnTo>
                    <a:pt x="46349" y="228375"/>
                  </a:lnTo>
                  <a:lnTo>
                    <a:pt x="73591" y="173157"/>
                  </a:lnTo>
                  <a:lnTo>
                    <a:pt x="94298" y="123489"/>
                  </a:lnTo>
                  <a:lnTo>
                    <a:pt x="112594" y="72583"/>
                  </a:lnTo>
                  <a:lnTo>
                    <a:pt x="128585" y="21088"/>
                  </a:lnTo>
                  <a:lnTo>
                    <a:pt x="70639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23090" y="2315785"/>
              <a:ext cx="131122" cy="2063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506018" y="1962752"/>
              <a:ext cx="252729" cy="337185"/>
            </a:xfrm>
            <a:custGeom>
              <a:avLst/>
              <a:gdLst/>
              <a:ahLst/>
              <a:cxnLst/>
              <a:rect l="l" t="t" r="r" b="b"/>
              <a:pathLst>
                <a:path w="252730" h="337185">
                  <a:moveTo>
                    <a:pt x="34150" y="220522"/>
                  </a:moveTo>
                  <a:lnTo>
                    <a:pt x="33299" y="195326"/>
                  </a:lnTo>
                  <a:lnTo>
                    <a:pt x="31864" y="170243"/>
                  </a:lnTo>
                  <a:lnTo>
                    <a:pt x="24053" y="61633"/>
                  </a:lnTo>
                  <a:lnTo>
                    <a:pt x="24282" y="49568"/>
                  </a:lnTo>
                  <a:lnTo>
                    <a:pt x="24117" y="34671"/>
                  </a:lnTo>
                  <a:lnTo>
                    <a:pt x="23596" y="15405"/>
                  </a:lnTo>
                  <a:lnTo>
                    <a:pt x="23304" y="11315"/>
                  </a:lnTo>
                  <a:lnTo>
                    <a:pt x="24003" y="0"/>
                  </a:lnTo>
                  <a:lnTo>
                    <a:pt x="0" y="20027"/>
                  </a:lnTo>
                  <a:lnTo>
                    <a:pt x="1905" y="28397"/>
                  </a:lnTo>
                  <a:lnTo>
                    <a:pt x="5905" y="39522"/>
                  </a:lnTo>
                  <a:lnTo>
                    <a:pt x="10896" y="51460"/>
                  </a:lnTo>
                  <a:lnTo>
                    <a:pt x="15773" y="62230"/>
                  </a:lnTo>
                  <a:lnTo>
                    <a:pt x="23571" y="170789"/>
                  </a:lnTo>
                  <a:lnTo>
                    <a:pt x="25006" y="195707"/>
                  </a:lnTo>
                  <a:lnTo>
                    <a:pt x="25844" y="220662"/>
                  </a:lnTo>
                  <a:lnTo>
                    <a:pt x="25793" y="244856"/>
                  </a:lnTo>
                  <a:lnTo>
                    <a:pt x="22948" y="287667"/>
                  </a:lnTo>
                  <a:lnTo>
                    <a:pt x="15621" y="328879"/>
                  </a:lnTo>
                  <a:lnTo>
                    <a:pt x="23698" y="330860"/>
                  </a:lnTo>
                  <a:lnTo>
                    <a:pt x="31191" y="288632"/>
                  </a:lnTo>
                  <a:lnTo>
                    <a:pt x="34099" y="245046"/>
                  </a:lnTo>
                  <a:lnTo>
                    <a:pt x="34150" y="220522"/>
                  </a:lnTo>
                  <a:close/>
                </a:path>
                <a:path w="252730" h="337185">
                  <a:moveTo>
                    <a:pt x="252488" y="95821"/>
                  </a:moveTo>
                  <a:lnTo>
                    <a:pt x="250863" y="89598"/>
                  </a:lnTo>
                  <a:lnTo>
                    <a:pt x="247904" y="85217"/>
                  </a:lnTo>
                  <a:lnTo>
                    <a:pt x="241757" y="79248"/>
                  </a:lnTo>
                  <a:lnTo>
                    <a:pt x="235013" y="88379"/>
                  </a:lnTo>
                  <a:lnTo>
                    <a:pt x="232168" y="91313"/>
                  </a:lnTo>
                  <a:lnTo>
                    <a:pt x="219379" y="105740"/>
                  </a:lnTo>
                  <a:lnTo>
                    <a:pt x="209677" y="117055"/>
                  </a:lnTo>
                  <a:lnTo>
                    <a:pt x="202095" y="126428"/>
                  </a:lnTo>
                  <a:lnTo>
                    <a:pt x="126301" y="204609"/>
                  </a:lnTo>
                  <a:lnTo>
                    <a:pt x="92227" y="241655"/>
                  </a:lnTo>
                  <a:lnTo>
                    <a:pt x="62484" y="278714"/>
                  </a:lnTo>
                  <a:lnTo>
                    <a:pt x="41376" y="310591"/>
                  </a:lnTo>
                  <a:lnTo>
                    <a:pt x="29311" y="332905"/>
                  </a:lnTo>
                  <a:lnTo>
                    <a:pt x="36766" y="336575"/>
                  </a:lnTo>
                  <a:lnTo>
                    <a:pt x="41033" y="327406"/>
                  </a:lnTo>
                  <a:lnTo>
                    <a:pt x="44627" y="320560"/>
                  </a:lnTo>
                  <a:lnTo>
                    <a:pt x="69189" y="283616"/>
                  </a:lnTo>
                  <a:lnTo>
                    <a:pt x="98501" y="247103"/>
                  </a:lnTo>
                  <a:lnTo>
                    <a:pt x="132295" y="210362"/>
                  </a:lnTo>
                  <a:lnTo>
                    <a:pt x="208051" y="132219"/>
                  </a:lnTo>
                  <a:lnTo>
                    <a:pt x="218719" y="127088"/>
                  </a:lnTo>
                  <a:lnTo>
                    <a:pt x="230212" y="121170"/>
                  </a:lnTo>
                  <a:lnTo>
                    <a:pt x="240436" y="115214"/>
                  </a:lnTo>
                  <a:lnTo>
                    <a:pt x="247269" y="110020"/>
                  </a:lnTo>
                  <a:lnTo>
                    <a:pt x="251663" y="102933"/>
                  </a:lnTo>
                  <a:lnTo>
                    <a:pt x="252488" y="9582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942117" y="2334724"/>
              <a:ext cx="509905" cy="391795"/>
            </a:xfrm>
            <a:custGeom>
              <a:avLst/>
              <a:gdLst/>
              <a:ahLst/>
              <a:cxnLst/>
              <a:rect l="l" t="t" r="r" b="b"/>
              <a:pathLst>
                <a:path w="509905" h="391794">
                  <a:moveTo>
                    <a:pt x="342941" y="0"/>
                  </a:moveTo>
                  <a:lnTo>
                    <a:pt x="291327" y="1595"/>
                  </a:lnTo>
                  <a:lnTo>
                    <a:pt x="240825" y="7617"/>
                  </a:lnTo>
                  <a:lnTo>
                    <a:pt x="192192" y="17755"/>
                  </a:lnTo>
                  <a:lnTo>
                    <a:pt x="150098" y="30650"/>
                  </a:lnTo>
                  <a:lnTo>
                    <a:pt x="110315" y="47955"/>
                  </a:lnTo>
                  <a:lnTo>
                    <a:pt x="74239" y="70327"/>
                  </a:lnTo>
                  <a:lnTo>
                    <a:pt x="43265" y="98423"/>
                  </a:lnTo>
                  <a:lnTo>
                    <a:pt x="19275" y="132822"/>
                  </a:lnTo>
                  <a:lnTo>
                    <a:pt x="4304" y="172276"/>
                  </a:lnTo>
                  <a:lnTo>
                    <a:pt x="0" y="214700"/>
                  </a:lnTo>
                  <a:lnTo>
                    <a:pt x="8010" y="258010"/>
                  </a:lnTo>
                  <a:lnTo>
                    <a:pt x="32112" y="303170"/>
                  </a:lnTo>
                  <a:lnTo>
                    <a:pt x="68878" y="341027"/>
                  </a:lnTo>
                  <a:lnTo>
                    <a:pt x="114356" y="369498"/>
                  </a:lnTo>
                  <a:lnTo>
                    <a:pt x="164591" y="386498"/>
                  </a:lnTo>
                  <a:lnTo>
                    <a:pt x="215650" y="391195"/>
                  </a:lnTo>
                  <a:lnTo>
                    <a:pt x="265193" y="385100"/>
                  </a:lnTo>
                  <a:lnTo>
                    <a:pt x="311661" y="369621"/>
                  </a:lnTo>
                  <a:lnTo>
                    <a:pt x="353496" y="346164"/>
                  </a:lnTo>
                  <a:lnTo>
                    <a:pt x="389768" y="316349"/>
                  </a:lnTo>
                  <a:lnTo>
                    <a:pt x="420959" y="281634"/>
                  </a:lnTo>
                  <a:lnTo>
                    <a:pt x="447633" y="243190"/>
                  </a:lnTo>
                  <a:lnTo>
                    <a:pt x="470352" y="202190"/>
                  </a:lnTo>
                  <a:lnTo>
                    <a:pt x="500743" y="132288"/>
                  </a:lnTo>
                  <a:lnTo>
                    <a:pt x="509413" y="93788"/>
                  </a:lnTo>
                  <a:lnTo>
                    <a:pt x="506751" y="58171"/>
                  </a:lnTo>
                  <a:lnTo>
                    <a:pt x="487518" y="29371"/>
                  </a:lnTo>
                  <a:lnTo>
                    <a:pt x="446478" y="11326"/>
                  </a:lnTo>
                  <a:lnTo>
                    <a:pt x="394910" y="3140"/>
                  </a:lnTo>
                  <a:lnTo>
                    <a:pt x="342941" y="0"/>
                  </a:lnTo>
                  <a:close/>
                </a:path>
              </a:pathLst>
            </a:custGeom>
            <a:solidFill>
              <a:srgbClr val="E8D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54534" y="1790919"/>
              <a:ext cx="527050" cy="641985"/>
            </a:xfrm>
            <a:custGeom>
              <a:avLst/>
              <a:gdLst/>
              <a:ahLst/>
              <a:cxnLst/>
              <a:rect l="l" t="t" r="r" b="b"/>
              <a:pathLst>
                <a:path w="527050" h="641985">
                  <a:moveTo>
                    <a:pt x="176298" y="0"/>
                  </a:moveTo>
                  <a:lnTo>
                    <a:pt x="119960" y="26319"/>
                  </a:lnTo>
                  <a:lnTo>
                    <a:pt x="94836" y="64143"/>
                  </a:lnTo>
                  <a:lnTo>
                    <a:pt x="72343" y="112650"/>
                  </a:lnTo>
                  <a:lnTo>
                    <a:pt x="52663" y="167066"/>
                  </a:lnTo>
                  <a:lnTo>
                    <a:pt x="35980" y="222619"/>
                  </a:lnTo>
                  <a:lnTo>
                    <a:pt x="22475" y="274537"/>
                  </a:lnTo>
                  <a:lnTo>
                    <a:pt x="12330" y="318048"/>
                  </a:lnTo>
                  <a:lnTo>
                    <a:pt x="0" y="393944"/>
                  </a:lnTo>
                  <a:lnTo>
                    <a:pt x="2615" y="440733"/>
                  </a:lnTo>
                  <a:lnTo>
                    <a:pt x="14698" y="486777"/>
                  </a:lnTo>
                  <a:lnTo>
                    <a:pt x="37371" y="530111"/>
                  </a:lnTo>
                  <a:lnTo>
                    <a:pt x="72140" y="569332"/>
                  </a:lnTo>
                  <a:lnTo>
                    <a:pt x="115083" y="600073"/>
                  </a:lnTo>
                  <a:lnTo>
                    <a:pt x="163622" y="622377"/>
                  </a:lnTo>
                  <a:lnTo>
                    <a:pt x="215182" y="636283"/>
                  </a:lnTo>
                  <a:lnTo>
                    <a:pt x="267186" y="641835"/>
                  </a:lnTo>
                  <a:lnTo>
                    <a:pt x="307744" y="640843"/>
                  </a:lnTo>
                  <a:lnTo>
                    <a:pt x="347459" y="636160"/>
                  </a:lnTo>
                  <a:lnTo>
                    <a:pt x="386348" y="628548"/>
                  </a:lnTo>
                  <a:lnTo>
                    <a:pt x="424427" y="618768"/>
                  </a:lnTo>
                  <a:lnTo>
                    <a:pt x="461318" y="608968"/>
                  </a:lnTo>
                  <a:lnTo>
                    <a:pt x="512984" y="578606"/>
                  </a:lnTo>
                  <a:lnTo>
                    <a:pt x="526913" y="500502"/>
                  </a:lnTo>
                  <a:lnTo>
                    <a:pt x="523964" y="454992"/>
                  </a:lnTo>
                  <a:lnTo>
                    <a:pt x="515753" y="409353"/>
                  </a:lnTo>
                  <a:lnTo>
                    <a:pt x="502692" y="364036"/>
                  </a:lnTo>
                  <a:lnTo>
                    <a:pt x="485197" y="319495"/>
                  </a:lnTo>
                  <a:lnTo>
                    <a:pt x="463682" y="276181"/>
                  </a:lnTo>
                  <a:lnTo>
                    <a:pt x="437264" y="232774"/>
                  </a:lnTo>
                  <a:lnTo>
                    <a:pt x="404901" y="187398"/>
                  </a:lnTo>
                  <a:lnTo>
                    <a:pt x="368206" y="142305"/>
                  </a:lnTo>
                  <a:lnTo>
                    <a:pt x="328796" y="99751"/>
                  </a:lnTo>
                  <a:lnTo>
                    <a:pt x="288285" y="61989"/>
                  </a:lnTo>
                  <a:lnTo>
                    <a:pt x="248289" y="31274"/>
                  </a:lnTo>
                  <a:lnTo>
                    <a:pt x="210421" y="9859"/>
                  </a:lnTo>
                  <a:lnTo>
                    <a:pt x="176298" y="0"/>
                  </a:lnTo>
                  <a:close/>
                </a:path>
              </a:pathLst>
            </a:custGeom>
            <a:solidFill>
              <a:srgbClr val="D8C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52617" y="2412917"/>
              <a:ext cx="407670" cy="508000"/>
            </a:xfrm>
            <a:custGeom>
              <a:avLst/>
              <a:gdLst/>
              <a:ahLst/>
              <a:cxnLst/>
              <a:rect l="l" t="t" r="r" b="b"/>
              <a:pathLst>
                <a:path w="407669" h="508000">
                  <a:moveTo>
                    <a:pt x="111161" y="0"/>
                  </a:moveTo>
                  <a:lnTo>
                    <a:pt x="52981" y="35272"/>
                  </a:lnTo>
                  <a:lnTo>
                    <a:pt x="34876" y="70341"/>
                  </a:lnTo>
                  <a:lnTo>
                    <a:pt x="22119" y="108522"/>
                  </a:lnTo>
                  <a:lnTo>
                    <a:pt x="4278" y="189440"/>
                  </a:lnTo>
                  <a:lnTo>
                    <a:pt x="0" y="236030"/>
                  </a:lnTo>
                  <a:lnTo>
                    <a:pt x="1579" y="282670"/>
                  </a:lnTo>
                  <a:lnTo>
                    <a:pt x="10203" y="328822"/>
                  </a:lnTo>
                  <a:lnTo>
                    <a:pt x="27171" y="373686"/>
                  </a:lnTo>
                  <a:lnTo>
                    <a:pt x="52816" y="415416"/>
                  </a:lnTo>
                  <a:lnTo>
                    <a:pt x="86850" y="451932"/>
                  </a:lnTo>
                  <a:lnTo>
                    <a:pt x="128985" y="481152"/>
                  </a:lnTo>
                  <a:lnTo>
                    <a:pt x="178394" y="500422"/>
                  </a:lnTo>
                  <a:lnTo>
                    <a:pt x="231529" y="507844"/>
                  </a:lnTo>
                  <a:lnTo>
                    <a:pt x="284024" y="502475"/>
                  </a:lnTo>
                  <a:lnTo>
                    <a:pt x="331513" y="483372"/>
                  </a:lnTo>
                  <a:lnTo>
                    <a:pt x="365495" y="455346"/>
                  </a:lnTo>
                  <a:lnTo>
                    <a:pt x="389469" y="420078"/>
                  </a:lnTo>
                  <a:lnTo>
                    <a:pt x="403361" y="380229"/>
                  </a:lnTo>
                  <a:lnTo>
                    <a:pt x="407092" y="338455"/>
                  </a:lnTo>
                  <a:lnTo>
                    <a:pt x="401425" y="297025"/>
                  </a:lnTo>
                  <a:lnTo>
                    <a:pt x="388168" y="256698"/>
                  </a:lnTo>
                  <a:lnTo>
                    <a:pt x="368814" y="217872"/>
                  </a:lnTo>
                  <a:lnTo>
                    <a:pt x="344853" y="180942"/>
                  </a:lnTo>
                  <a:lnTo>
                    <a:pt x="314119" y="141910"/>
                  </a:lnTo>
                  <a:lnTo>
                    <a:pt x="279306" y="104835"/>
                  </a:lnTo>
                  <a:lnTo>
                    <a:pt x="240795" y="70437"/>
                  </a:lnTo>
                  <a:lnTo>
                    <a:pt x="198965" y="39438"/>
                  </a:lnTo>
                  <a:lnTo>
                    <a:pt x="154199" y="12559"/>
                  </a:lnTo>
                  <a:lnTo>
                    <a:pt x="111161" y="0"/>
                  </a:lnTo>
                  <a:close/>
                </a:path>
              </a:pathLst>
            </a:custGeom>
            <a:solidFill>
              <a:srgbClr val="E8D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531269" y="2141411"/>
              <a:ext cx="656590" cy="527685"/>
            </a:xfrm>
            <a:custGeom>
              <a:avLst/>
              <a:gdLst/>
              <a:ahLst/>
              <a:cxnLst/>
              <a:rect l="l" t="t" r="r" b="b"/>
              <a:pathLst>
                <a:path w="656590" h="527685">
                  <a:moveTo>
                    <a:pt x="504203" y="0"/>
                  </a:moveTo>
                  <a:lnTo>
                    <a:pt x="448896" y="2887"/>
                  </a:lnTo>
                  <a:lnTo>
                    <a:pt x="391352" y="10153"/>
                  </a:lnTo>
                  <a:lnTo>
                    <a:pt x="334257" y="21109"/>
                  </a:lnTo>
                  <a:lnTo>
                    <a:pt x="280299" y="35066"/>
                  </a:lnTo>
                  <a:lnTo>
                    <a:pt x="232162" y="51336"/>
                  </a:lnTo>
                  <a:lnTo>
                    <a:pt x="187839" y="70685"/>
                  </a:lnTo>
                  <a:lnTo>
                    <a:pt x="145806" y="93561"/>
                  </a:lnTo>
                  <a:lnTo>
                    <a:pt x="106672" y="119882"/>
                  </a:lnTo>
                  <a:lnTo>
                    <a:pt x="71045" y="149567"/>
                  </a:lnTo>
                  <a:lnTo>
                    <a:pt x="39533" y="182534"/>
                  </a:lnTo>
                  <a:lnTo>
                    <a:pt x="12744" y="218702"/>
                  </a:lnTo>
                  <a:lnTo>
                    <a:pt x="0" y="251315"/>
                  </a:lnTo>
                  <a:lnTo>
                    <a:pt x="4246" y="279783"/>
                  </a:lnTo>
                  <a:lnTo>
                    <a:pt x="42010" y="339002"/>
                  </a:lnTo>
                  <a:lnTo>
                    <a:pt x="64900" y="370971"/>
                  </a:lnTo>
                  <a:lnTo>
                    <a:pt x="89801" y="401800"/>
                  </a:lnTo>
                  <a:lnTo>
                    <a:pt x="117217" y="430915"/>
                  </a:lnTo>
                  <a:lnTo>
                    <a:pt x="147651" y="457742"/>
                  </a:lnTo>
                  <a:lnTo>
                    <a:pt x="191056" y="486921"/>
                  </a:lnTo>
                  <a:lnTo>
                    <a:pt x="239492" y="509413"/>
                  </a:lnTo>
                  <a:lnTo>
                    <a:pt x="291012" y="523530"/>
                  </a:lnTo>
                  <a:lnTo>
                    <a:pt x="343670" y="527584"/>
                  </a:lnTo>
                  <a:lnTo>
                    <a:pt x="395518" y="519887"/>
                  </a:lnTo>
                  <a:lnTo>
                    <a:pt x="440736" y="501265"/>
                  </a:lnTo>
                  <a:lnTo>
                    <a:pt x="479586" y="473759"/>
                  </a:lnTo>
                  <a:lnTo>
                    <a:pt x="511663" y="439595"/>
                  </a:lnTo>
                  <a:lnTo>
                    <a:pt x="536561" y="401000"/>
                  </a:lnTo>
                  <a:lnTo>
                    <a:pt x="571200" y="333678"/>
                  </a:lnTo>
                  <a:lnTo>
                    <a:pt x="594228" y="285228"/>
                  </a:lnTo>
                  <a:lnTo>
                    <a:pt x="617158" y="231949"/>
                  </a:lnTo>
                  <a:lnTo>
                    <a:pt x="637061" y="177615"/>
                  </a:lnTo>
                  <a:lnTo>
                    <a:pt x="651010" y="125998"/>
                  </a:lnTo>
                  <a:lnTo>
                    <a:pt x="656076" y="80871"/>
                  </a:lnTo>
                  <a:lnTo>
                    <a:pt x="649332" y="46006"/>
                  </a:lnTo>
                  <a:lnTo>
                    <a:pt x="629838" y="24494"/>
                  </a:lnTo>
                  <a:lnTo>
                    <a:pt x="597360" y="10114"/>
                  </a:lnTo>
                  <a:lnTo>
                    <a:pt x="554587" y="2179"/>
                  </a:lnTo>
                  <a:lnTo>
                    <a:pt x="504203" y="0"/>
                  </a:lnTo>
                  <a:close/>
                </a:path>
              </a:pathLst>
            </a:custGeom>
            <a:solidFill>
              <a:srgbClr val="D8C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7560" y="2263867"/>
              <a:ext cx="82197" cy="75704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0976" y="5595668"/>
            <a:ext cx="1280646" cy="23622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452" y="9911556"/>
            <a:ext cx="2383235" cy="13970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188" y="10734010"/>
            <a:ext cx="954714" cy="575310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740" y="10734010"/>
            <a:ext cx="954714" cy="57531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0" y="843778"/>
            <a:ext cx="20104100" cy="10464800"/>
            <a:chOff x="0" y="843778"/>
            <a:chExt cx="20104100" cy="10464800"/>
          </a:xfrm>
        </p:grpSpPr>
        <p:pic>
          <p:nvPicPr>
            <p:cNvPr id="20" name="object 2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09"/>
              <a:ext cx="7853164" cy="54972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61056" y="7566931"/>
              <a:ext cx="498475" cy="765810"/>
            </a:xfrm>
            <a:custGeom>
              <a:avLst/>
              <a:gdLst/>
              <a:ahLst/>
              <a:cxnLst/>
              <a:rect l="l" t="t" r="r" b="b"/>
              <a:pathLst>
                <a:path w="498475" h="765809">
                  <a:moveTo>
                    <a:pt x="241835" y="0"/>
                  </a:moveTo>
                  <a:lnTo>
                    <a:pt x="182974" y="5817"/>
                  </a:lnTo>
                  <a:lnTo>
                    <a:pt x="130121" y="23266"/>
                  </a:lnTo>
                  <a:lnTo>
                    <a:pt x="85767" y="50871"/>
                  </a:lnTo>
                  <a:lnTo>
                    <a:pt x="52406" y="87170"/>
                  </a:lnTo>
                  <a:lnTo>
                    <a:pt x="28052" y="134656"/>
                  </a:lnTo>
                  <a:lnTo>
                    <a:pt x="10743" y="195816"/>
                  </a:lnTo>
                  <a:lnTo>
                    <a:pt x="143157" y="218317"/>
                  </a:lnTo>
                  <a:lnTo>
                    <a:pt x="147247" y="195247"/>
                  </a:lnTo>
                  <a:lnTo>
                    <a:pt x="153893" y="175116"/>
                  </a:lnTo>
                  <a:lnTo>
                    <a:pt x="188565" y="132484"/>
                  </a:lnTo>
                  <a:lnTo>
                    <a:pt x="237741" y="118101"/>
                  </a:lnTo>
                  <a:lnTo>
                    <a:pt x="255474" y="119508"/>
                  </a:lnTo>
                  <a:lnTo>
                    <a:pt x="297561" y="140603"/>
                  </a:lnTo>
                  <a:lnTo>
                    <a:pt x="318656" y="182977"/>
                  </a:lnTo>
                  <a:lnTo>
                    <a:pt x="320063" y="200936"/>
                  </a:lnTo>
                  <a:lnTo>
                    <a:pt x="318145" y="222073"/>
                  </a:lnTo>
                  <a:lnTo>
                    <a:pt x="302804" y="257730"/>
                  </a:lnTo>
                  <a:lnTo>
                    <a:pt x="272320" y="283901"/>
                  </a:lnTo>
                  <a:lnTo>
                    <a:pt x="227840" y="296556"/>
                  </a:lnTo>
                  <a:lnTo>
                    <a:pt x="200423" y="297561"/>
                  </a:lnTo>
                  <a:lnTo>
                    <a:pt x="184570" y="414647"/>
                  </a:lnTo>
                  <a:lnTo>
                    <a:pt x="203070" y="409946"/>
                  </a:lnTo>
                  <a:lnTo>
                    <a:pt x="220230" y="406589"/>
                  </a:lnTo>
                  <a:lnTo>
                    <a:pt x="236049" y="404575"/>
                  </a:lnTo>
                  <a:lnTo>
                    <a:pt x="250526" y="403903"/>
                  </a:lnTo>
                  <a:lnTo>
                    <a:pt x="270689" y="405886"/>
                  </a:lnTo>
                  <a:lnTo>
                    <a:pt x="306223" y="421741"/>
                  </a:lnTo>
                  <a:lnTo>
                    <a:pt x="334339" y="452864"/>
                  </a:lnTo>
                  <a:lnTo>
                    <a:pt x="348911" y="495813"/>
                  </a:lnTo>
                  <a:lnTo>
                    <a:pt x="350732" y="521502"/>
                  </a:lnTo>
                  <a:lnTo>
                    <a:pt x="348830" y="548664"/>
                  </a:lnTo>
                  <a:lnTo>
                    <a:pt x="333619" y="594165"/>
                  </a:lnTo>
                  <a:lnTo>
                    <a:pt x="304225" y="627270"/>
                  </a:lnTo>
                  <a:lnTo>
                    <a:pt x="266777" y="644143"/>
                  </a:lnTo>
                  <a:lnTo>
                    <a:pt x="245416" y="646252"/>
                  </a:lnTo>
                  <a:lnTo>
                    <a:pt x="225475" y="644495"/>
                  </a:lnTo>
                  <a:lnTo>
                    <a:pt x="174853" y="618127"/>
                  </a:lnTo>
                  <a:lnTo>
                    <a:pt x="151335" y="583751"/>
                  </a:lnTo>
                  <a:lnTo>
                    <a:pt x="139063" y="536842"/>
                  </a:lnTo>
                  <a:lnTo>
                    <a:pt x="0" y="553710"/>
                  </a:lnTo>
                  <a:lnTo>
                    <a:pt x="8884" y="598755"/>
                  </a:lnTo>
                  <a:lnTo>
                    <a:pt x="24796" y="639289"/>
                  </a:lnTo>
                  <a:lnTo>
                    <a:pt x="47738" y="675316"/>
                  </a:lnTo>
                  <a:lnTo>
                    <a:pt x="77714" y="706837"/>
                  </a:lnTo>
                  <a:lnTo>
                    <a:pt x="113374" y="732452"/>
                  </a:lnTo>
                  <a:lnTo>
                    <a:pt x="153380" y="750746"/>
                  </a:lnTo>
                  <a:lnTo>
                    <a:pt x="197732" y="761721"/>
                  </a:lnTo>
                  <a:lnTo>
                    <a:pt x="246432" y="765379"/>
                  </a:lnTo>
                  <a:lnTo>
                    <a:pt x="297911" y="761034"/>
                  </a:lnTo>
                  <a:lnTo>
                    <a:pt x="344981" y="747998"/>
                  </a:lnTo>
                  <a:lnTo>
                    <a:pt x="387641" y="726268"/>
                  </a:lnTo>
                  <a:lnTo>
                    <a:pt x="425892" y="695842"/>
                  </a:lnTo>
                  <a:lnTo>
                    <a:pt x="457433" y="659260"/>
                  </a:lnTo>
                  <a:lnTo>
                    <a:pt x="479961" y="619032"/>
                  </a:lnTo>
                  <a:lnTo>
                    <a:pt x="493479" y="575157"/>
                  </a:lnTo>
                  <a:lnTo>
                    <a:pt x="497984" y="527638"/>
                  </a:lnTo>
                  <a:lnTo>
                    <a:pt x="495571" y="494886"/>
                  </a:lnTo>
                  <a:lnTo>
                    <a:pt x="476268" y="436856"/>
                  </a:lnTo>
                  <a:lnTo>
                    <a:pt x="438463" y="389688"/>
                  </a:lnTo>
                  <a:lnTo>
                    <a:pt x="386953" y="358755"/>
                  </a:lnTo>
                  <a:lnTo>
                    <a:pt x="356355" y="349717"/>
                  </a:lnTo>
                  <a:lnTo>
                    <a:pt x="403550" y="317827"/>
                  </a:lnTo>
                  <a:lnTo>
                    <a:pt x="437264" y="280949"/>
                  </a:lnTo>
                  <a:lnTo>
                    <a:pt x="457493" y="239084"/>
                  </a:lnTo>
                  <a:lnTo>
                    <a:pt x="464237" y="192234"/>
                  </a:lnTo>
                  <a:lnTo>
                    <a:pt x="460945" y="158368"/>
                  </a:lnTo>
                  <a:lnTo>
                    <a:pt x="434614" y="95991"/>
                  </a:lnTo>
                  <a:lnTo>
                    <a:pt x="376999" y="37963"/>
                  </a:lnTo>
                  <a:lnTo>
                    <a:pt x="337183" y="16873"/>
                  </a:lnTo>
                  <a:lnTo>
                    <a:pt x="292129" y="4218"/>
                  </a:lnTo>
                  <a:lnTo>
                    <a:pt x="24183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6640" y="843778"/>
              <a:ext cx="1137271" cy="12954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8093855" y="8673910"/>
              <a:ext cx="1361440" cy="853440"/>
            </a:xfrm>
            <a:custGeom>
              <a:avLst/>
              <a:gdLst/>
              <a:ahLst/>
              <a:cxnLst/>
              <a:rect l="l" t="t" r="r" b="b"/>
              <a:pathLst>
                <a:path w="1361440" h="853440">
                  <a:moveTo>
                    <a:pt x="881666" y="829310"/>
                  </a:moveTo>
                  <a:lnTo>
                    <a:pt x="524559" y="829310"/>
                  </a:lnTo>
                  <a:lnTo>
                    <a:pt x="573814" y="830580"/>
                  </a:lnTo>
                  <a:lnTo>
                    <a:pt x="623078" y="833120"/>
                  </a:lnTo>
                  <a:lnTo>
                    <a:pt x="672321" y="834390"/>
                  </a:lnTo>
                  <a:lnTo>
                    <a:pt x="683377" y="834390"/>
                  </a:lnTo>
                  <a:lnTo>
                    <a:pt x="705425" y="839470"/>
                  </a:lnTo>
                  <a:lnTo>
                    <a:pt x="716163" y="843280"/>
                  </a:lnTo>
                  <a:lnTo>
                    <a:pt x="761223" y="853440"/>
                  </a:lnTo>
                  <a:lnTo>
                    <a:pt x="805133" y="853440"/>
                  </a:lnTo>
                  <a:lnTo>
                    <a:pt x="848036" y="844550"/>
                  </a:lnTo>
                  <a:lnTo>
                    <a:pt x="881666" y="829310"/>
                  </a:lnTo>
                  <a:close/>
                </a:path>
                <a:path w="1361440" h="853440">
                  <a:moveTo>
                    <a:pt x="354292" y="807720"/>
                  </a:moveTo>
                  <a:lnTo>
                    <a:pt x="302134" y="807720"/>
                  </a:lnTo>
                  <a:lnTo>
                    <a:pt x="318044" y="829310"/>
                  </a:lnTo>
                  <a:lnTo>
                    <a:pt x="331048" y="840740"/>
                  </a:lnTo>
                  <a:lnTo>
                    <a:pt x="347104" y="843280"/>
                  </a:lnTo>
                  <a:lnTo>
                    <a:pt x="372173" y="840740"/>
                  </a:lnTo>
                  <a:lnTo>
                    <a:pt x="375482" y="840740"/>
                  </a:lnTo>
                  <a:lnTo>
                    <a:pt x="377126" y="839470"/>
                  </a:lnTo>
                  <a:lnTo>
                    <a:pt x="426186" y="831850"/>
                  </a:lnTo>
                  <a:lnTo>
                    <a:pt x="475340" y="829310"/>
                  </a:lnTo>
                  <a:lnTo>
                    <a:pt x="881666" y="829310"/>
                  </a:lnTo>
                  <a:lnTo>
                    <a:pt x="890074" y="825500"/>
                  </a:lnTo>
                  <a:lnTo>
                    <a:pt x="904517" y="815340"/>
                  </a:lnTo>
                  <a:lnTo>
                    <a:pt x="397394" y="815340"/>
                  </a:lnTo>
                  <a:lnTo>
                    <a:pt x="348520" y="814070"/>
                  </a:lnTo>
                  <a:lnTo>
                    <a:pt x="354292" y="807720"/>
                  </a:lnTo>
                  <a:close/>
                </a:path>
                <a:path w="1361440" h="853440">
                  <a:moveTo>
                    <a:pt x="246233" y="619760"/>
                  </a:moveTo>
                  <a:lnTo>
                    <a:pt x="216052" y="619760"/>
                  </a:lnTo>
                  <a:lnTo>
                    <a:pt x="222901" y="635000"/>
                  </a:lnTo>
                  <a:lnTo>
                    <a:pt x="229199" y="650240"/>
                  </a:lnTo>
                  <a:lnTo>
                    <a:pt x="235574" y="662940"/>
                  </a:lnTo>
                  <a:lnTo>
                    <a:pt x="242659" y="675640"/>
                  </a:lnTo>
                  <a:lnTo>
                    <a:pt x="251144" y="688340"/>
                  </a:lnTo>
                  <a:lnTo>
                    <a:pt x="260457" y="699770"/>
                  </a:lnTo>
                  <a:lnTo>
                    <a:pt x="270065" y="712470"/>
                  </a:lnTo>
                  <a:lnTo>
                    <a:pt x="279433" y="723900"/>
                  </a:lnTo>
                  <a:lnTo>
                    <a:pt x="280721" y="725170"/>
                  </a:lnTo>
                  <a:lnTo>
                    <a:pt x="278804" y="728980"/>
                  </a:lnTo>
                  <a:lnTo>
                    <a:pt x="278124" y="734060"/>
                  </a:lnTo>
                  <a:lnTo>
                    <a:pt x="258789" y="737870"/>
                  </a:lnTo>
                  <a:lnTo>
                    <a:pt x="239261" y="740410"/>
                  </a:lnTo>
                  <a:lnTo>
                    <a:pt x="220268" y="745490"/>
                  </a:lnTo>
                  <a:lnTo>
                    <a:pt x="185538" y="767080"/>
                  </a:lnTo>
                  <a:lnTo>
                    <a:pt x="155934" y="796290"/>
                  </a:lnTo>
                  <a:lnTo>
                    <a:pt x="148620" y="817880"/>
                  </a:lnTo>
                  <a:lnTo>
                    <a:pt x="168569" y="822960"/>
                  </a:lnTo>
                  <a:lnTo>
                    <a:pt x="187704" y="822960"/>
                  </a:lnTo>
                  <a:lnTo>
                    <a:pt x="302134" y="807720"/>
                  </a:lnTo>
                  <a:lnTo>
                    <a:pt x="354292" y="807720"/>
                  </a:lnTo>
                  <a:lnTo>
                    <a:pt x="357755" y="803910"/>
                  </a:lnTo>
                  <a:lnTo>
                    <a:pt x="361179" y="796290"/>
                  </a:lnTo>
                  <a:lnTo>
                    <a:pt x="365859" y="795020"/>
                  </a:lnTo>
                  <a:lnTo>
                    <a:pt x="372623" y="793750"/>
                  </a:lnTo>
                  <a:lnTo>
                    <a:pt x="216875" y="793750"/>
                  </a:lnTo>
                  <a:lnTo>
                    <a:pt x="195184" y="792480"/>
                  </a:lnTo>
                  <a:lnTo>
                    <a:pt x="201186" y="786130"/>
                  </a:lnTo>
                  <a:lnTo>
                    <a:pt x="206299" y="779780"/>
                  </a:lnTo>
                  <a:lnTo>
                    <a:pt x="211113" y="773430"/>
                  </a:lnTo>
                  <a:lnTo>
                    <a:pt x="216220" y="769620"/>
                  </a:lnTo>
                  <a:lnTo>
                    <a:pt x="228700" y="763270"/>
                  </a:lnTo>
                  <a:lnTo>
                    <a:pt x="241878" y="760730"/>
                  </a:lnTo>
                  <a:lnTo>
                    <a:pt x="300554" y="760730"/>
                  </a:lnTo>
                  <a:lnTo>
                    <a:pt x="313252" y="756920"/>
                  </a:lnTo>
                  <a:lnTo>
                    <a:pt x="331829" y="749300"/>
                  </a:lnTo>
                  <a:lnTo>
                    <a:pt x="334327" y="741680"/>
                  </a:lnTo>
                  <a:lnTo>
                    <a:pt x="333846" y="735330"/>
                  </a:lnTo>
                  <a:lnTo>
                    <a:pt x="330697" y="728980"/>
                  </a:lnTo>
                  <a:lnTo>
                    <a:pt x="325191" y="723900"/>
                  </a:lnTo>
                  <a:lnTo>
                    <a:pt x="310789" y="711200"/>
                  </a:lnTo>
                  <a:lnTo>
                    <a:pt x="296437" y="699770"/>
                  </a:lnTo>
                  <a:lnTo>
                    <a:pt x="282250" y="687070"/>
                  </a:lnTo>
                  <a:lnTo>
                    <a:pt x="251561" y="650240"/>
                  </a:lnTo>
                  <a:lnTo>
                    <a:pt x="246031" y="621030"/>
                  </a:lnTo>
                  <a:lnTo>
                    <a:pt x="246233" y="619760"/>
                  </a:lnTo>
                  <a:close/>
                </a:path>
                <a:path w="1361440" h="853440">
                  <a:moveTo>
                    <a:pt x="534116" y="808990"/>
                  </a:moveTo>
                  <a:lnTo>
                    <a:pt x="489411" y="808990"/>
                  </a:lnTo>
                  <a:lnTo>
                    <a:pt x="444098" y="812800"/>
                  </a:lnTo>
                  <a:lnTo>
                    <a:pt x="397394" y="815340"/>
                  </a:lnTo>
                  <a:lnTo>
                    <a:pt x="904517" y="815340"/>
                  </a:lnTo>
                  <a:lnTo>
                    <a:pt x="911739" y="810260"/>
                  </a:lnTo>
                  <a:lnTo>
                    <a:pt x="578929" y="810260"/>
                  </a:lnTo>
                  <a:lnTo>
                    <a:pt x="534116" y="808990"/>
                  </a:lnTo>
                  <a:close/>
                </a:path>
                <a:path w="1361440" h="853440">
                  <a:moveTo>
                    <a:pt x="575807" y="189230"/>
                  </a:moveTo>
                  <a:lnTo>
                    <a:pt x="515063" y="189230"/>
                  </a:lnTo>
                  <a:lnTo>
                    <a:pt x="536743" y="190500"/>
                  </a:lnTo>
                  <a:lnTo>
                    <a:pt x="556882" y="198120"/>
                  </a:lnTo>
                  <a:lnTo>
                    <a:pt x="574953" y="214630"/>
                  </a:lnTo>
                  <a:lnTo>
                    <a:pt x="587451" y="236220"/>
                  </a:lnTo>
                  <a:lnTo>
                    <a:pt x="588379" y="257810"/>
                  </a:lnTo>
                  <a:lnTo>
                    <a:pt x="578065" y="276860"/>
                  </a:lnTo>
                  <a:lnTo>
                    <a:pt x="556838" y="290830"/>
                  </a:lnTo>
                  <a:lnTo>
                    <a:pt x="547425" y="293370"/>
                  </a:lnTo>
                  <a:lnTo>
                    <a:pt x="537623" y="295910"/>
                  </a:lnTo>
                  <a:lnTo>
                    <a:pt x="527685" y="297180"/>
                  </a:lnTo>
                  <a:lnTo>
                    <a:pt x="517865" y="299720"/>
                  </a:lnTo>
                  <a:lnTo>
                    <a:pt x="501887" y="304800"/>
                  </a:lnTo>
                  <a:lnTo>
                    <a:pt x="494882" y="308610"/>
                  </a:lnTo>
                  <a:lnTo>
                    <a:pt x="488533" y="314960"/>
                  </a:lnTo>
                  <a:lnTo>
                    <a:pt x="485378" y="322580"/>
                  </a:lnTo>
                  <a:lnTo>
                    <a:pt x="485716" y="331470"/>
                  </a:lnTo>
                  <a:lnTo>
                    <a:pt x="489845" y="339090"/>
                  </a:lnTo>
                  <a:lnTo>
                    <a:pt x="496746" y="346710"/>
                  </a:lnTo>
                  <a:lnTo>
                    <a:pt x="503977" y="353060"/>
                  </a:lnTo>
                  <a:lnTo>
                    <a:pt x="511548" y="360680"/>
                  </a:lnTo>
                  <a:lnTo>
                    <a:pt x="519467" y="365760"/>
                  </a:lnTo>
                  <a:lnTo>
                    <a:pt x="534907" y="377190"/>
                  </a:lnTo>
                  <a:lnTo>
                    <a:pt x="582303" y="407670"/>
                  </a:lnTo>
                  <a:lnTo>
                    <a:pt x="637372" y="454660"/>
                  </a:lnTo>
                  <a:lnTo>
                    <a:pt x="676719" y="515620"/>
                  </a:lnTo>
                  <a:lnTo>
                    <a:pt x="695396" y="561340"/>
                  </a:lnTo>
                  <a:lnTo>
                    <a:pt x="709137" y="608330"/>
                  </a:lnTo>
                  <a:lnTo>
                    <a:pt x="718849" y="655320"/>
                  </a:lnTo>
                  <a:lnTo>
                    <a:pt x="725440" y="704850"/>
                  </a:lnTo>
                  <a:lnTo>
                    <a:pt x="726309" y="720090"/>
                  </a:lnTo>
                  <a:lnTo>
                    <a:pt x="725368" y="736600"/>
                  </a:lnTo>
                  <a:lnTo>
                    <a:pt x="722623" y="753110"/>
                  </a:lnTo>
                  <a:lnTo>
                    <a:pt x="718079" y="768350"/>
                  </a:lnTo>
                  <a:lnTo>
                    <a:pt x="715550" y="778510"/>
                  </a:lnTo>
                  <a:lnTo>
                    <a:pt x="714262" y="788670"/>
                  </a:lnTo>
                  <a:lnTo>
                    <a:pt x="713532" y="800100"/>
                  </a:lnTo>
                  <a:lnTo>
                    <a:pt x="712676" y="810260"/>
                  </a:lnTo>
                  <a:lnTo>
                    <a:pt x="879425" y="810260"/>
                  </a:lnTo>
                  <a:lnTo>
                    <a:pt x="876074" y="808990"/>
                  </a:lnTo>
                  <a:lnTo>
                    <a:pt x="869425" y="807720"/>
                  </a:lnTo>
                  <a:lnTo>
                    <a:pt x="873056" y="803910"/>
                  </a:lnTo>
                  <a:lnTo>
                    <a:pt x="798678" y="803910"/>
                  </a:lnTo>
                  <a:lnTo>
                    <a:pt x="770517" y="802640"/>
                  </a:lnTo>
                  <a:lnTo>
                    <a:pt x="754295" y="797560"/>
                  </a:lnTo>
                  <a:lnTo>
                    <a:pt x="744442" y="789940"/>
                  </a:lnTo>
                  <a:lnTo>
                    <a:pt x="740043" y="777240"/>
                  </a:lnTo>
                  <a:lnTo>
                    <a:pt x="740183" y="760730"/>
                  </a:lnTo>
                  <a:lnTo>
                    <a:pt x="743476" y="731520"/>
                  </a:lnTo>
                  <a:lnTo>
                    <a:pt x="744258" y="717550"/>
                  </a:lnTo>
                  <a:lnTo>
                    <a:pt x="738024" y="652780"/>
                  </a:lnTo>
                  <a:lnTo>
                    <a:pt x="728707" y="604520"/>
                  </a:lnTo>
                  <a:lnTo>
                    <a:pt x="715393" y="557530"/>
                  </a:lnTo>
                  <a:lnTo>
                    <a:pt x="697546" y="511810"/>
                  </a:lnTo>
                  <a:lnTo>
                    <a:pt x="677755" y="473710"/>
                  </a:lnTo>
                  <a:lnTo>
                    <a:pt x="653720" y="439420"/>
                  </a:lnTo>
                  <a:lnTo>
                    <a:pt x="624753" y="408940"/>
                  </a:lnTo>
                  <a:lnTo>
                    <a:pt x="590167" y="382270"/>
                  </a:lnTo>
                  <a:lnTo>
                    <a:pt x="584424" y="378460"/>
                  </a:lnTo>
                  <a:lnTo>
                    <a:pt x="578541" y="373380"/>
                  </a:lnTo>
                  <a:lnTo>
                    <a:pt x="571846" y="367030"/>
                  </a:lnTo>
                  <a:lnTo>
                    <a:pt x="563665" y="359410"/>
                  </a:lnTo>
                  <a:lnTo>
                    <a:pt x="579387" y="355600"/>
                  </a:lnTo>
                  <a:lnTo>
                    <a:pt x="592710" y="350520"/>
                  </a:lnTo>
                  <a:lnTo>
                    <a:pt x="604271" y="346710"/>
                  </a:lnTo>
                  <a:lnTo>
                    <a:pt x="614710" y="342900"/>
                  </a:lnTo>
                  <a:lnTo>
                    <a:pt x="624808" y="337820"/>
                  </a:lnTo>
                  <a:lnTo>
                    <a:pt x="632213" y="334010"/>
                  </a:lnTo>
                  <a:lnTo>
                    <a:pt x="563794" y="334010"/>
                  </a:lnTo>
                  <a:lnTo>
                    <a:pt x="533394" y="330200"/>
                  </a:lnTo>
                  <a:lnTo>
                    <a:pt x="536557" y="322580"/>
                  </a:lnTo>
                  <a:lnTo>
                    <a:pt x="541543" y="318770"/>
                  </a:lnTo>
                  <a:lnTo>
                    <a:pt x="547270" y="316230"/>
                  </a:lnTo>
                  <a:lnTo>
                    <a:pt x="552660" y="313690"/>
                  </a:lnTo>
                  <a:lnTo>
                    <a:pt x="562339" y="308610"/>
                  </a:lnTo>
                  <a:lnTo>
                    <a:pt x="572144" y="302260"/>
                  </a:lnTo>
                  <a:lnTo>
                    <a:pt x="581615" y="297180"/>
                  </a:lnTo>
                  <a:lnTo>
                    <a:pt x="590292" y="289560"/>
                  </a:lnTo>
                  <a:lnTo>
                    <a:pt x="603701" y="273050"/>
                  </a:lnTo>
                  <a:lnTo>
                    <a:pt x="609868" y="255270"/>
                  </a:lnTo>
                  <a:lnTo>
                    <a:pt x="608825" y="237490"/>
                  </a:lnTo>
                  <a:lnTo>
                    <a:pt x="600606" y="217170"/>
                  </a:lnTo>
                  <a:lnTo>
                    <a:pt x="575807" y="189230"/>
                  </a:lnTo>
                  <a:close/>
                </a:path>
                <a:path w="1361440" h="853440">
                  <a:moveTo>
                    <a:pt x="1072332" y="351790"/>
                  </a:moveTo>
                  <a:lnTo>
                    <a:pt x="980841" y="351790"/>
                  </a:lnTo>
                  <a:lnTo>
                    <a:pt x="1003554" y="354330"/>
                  </a:lnTo>
                  <a:lnTo>
                    <a:pt x="1027127" y="365760"/>
                  </a:lnTo>
                  <a:lnTo>
                    <a:pt x="1020277" y="365760"/>
                  </a:lnTo>
                  <a:lnTo>
                    <a:pt x="1013425" y="367030"/>
                  </a:lnTo>
                  <a:lnTo>
                    <a:pt x="1006570" y="367030"/>
                  </a:lnTo>
                  <a:lnTo>
                    <a:pt x="958437" y="377190"/>
                  </a:lnTo>
                  <a:lnTo>
                    <a:pt x="924139" y="401320"/>
                  </a:lnTo>
                  <a:lnTo>
                    <a:pt x="899739" y="436880"/>
                  </a:lnTo>
                  <a:lnTo>
                    <a:pt x="888151" y="478790"/>
                  </a:lnTo>
                  <a:lnTo>
                    <a:pt x="892294" y="521970"/>
                  </a:lnTo>
                  <a:lnTo>
                    <a:pt x="910932" y="568960"/>
                  </a:lnTo>
                  <a:lnTo>
                    <a:pt x="927671" y="604520"/>
                  </a:lnTo>
                  <a:lnTo>
                    <a:pt x="936245" y="623570"/>
                  </a:lnTo>
                  <a:lnTo>
                    <a:pt x="944920" y="641350"/>
                  </a:lnTo>
                  <a:lnTo>
                    <a:pt x="958312" y="687070"/>
                  </a:lnTo>
                  <a:lnTo>
                    <a:pt x="953678" y="727710"/>
                  </a:lnTo>
                  <a:lnTo>
                    <a:pt x="932315" y="767080"/>
                  </a:lnTo>
                  <a:lnTo>
                    <a:pt x="895519" y="802640"/>
                  </a:lnTo>
                  <a:lnTo>
                    <a:pt x="879425" y="810260"/>
                  </a:lnTo>
                  <a:lnTo>
                    <a:pt x="911739" y="810260"/>
                  </a:lnTo>
                  <a:lnTo>
                    <a:pt x="924377" y="801370"/>
                  </a:lnTo>
                  <a:lnTo>
                    <a:pt x="953726" y="768350"/>
                  </a:lnTo>
                  <a:lnTo>
                    <a:pt x="973249" y="727710"/>
                  </a:lnTo>
                  <a:lnTo>
                    <a:pt x="978074" y="679450"/>
                  </a:lnTo>
                  <a:lnTo>
                    <a:pt x="963328" y="626110"/>
                  </a:lnTo>
                  <a:lnTo>
                    <a:pt x="954240" y="607060"/>
                  </a:lnTo>
                  <a:lnTo>
                    <a:pt x="945083" y="588010"/>
                  </a:lnTo>
                  <a:lnTo>
                    <a:pt x="935973" y="567690"/>
                  </a:lnTo>
                  <a:lnTo>
                    <a:pt x="922284" y="538480"/>
                  </a:lnTo>
                  <a:lnTo>
                    <a:pt x="917657" y="528320"/>
                  </a:lnTo>
                  <a:lnTo>
                    <a:pt x="913567" y="518160"/>
                  </a:lnTo>
                  <a:lnTo>
                    <a:pt x="910440" y="506730"/>
                  </a:lnTo>
                  <a:lnTo>
                    <a:pt x="911172" y="462280"/>
                  </a:lnTo>
                  <a:lnTo>
                    <a:pt x="931542" y="422910"/>
                  </a:lnTo>
                  <a:lnTo>
                    <a:pt x="966486" y="396240"/>
                  </a:lnTo>
                  <a:lnTo>
                    <a:pt x="1010939" y="388620"/>
                  </a:lnTo>
                  <a:lnTo>
                    <a:pt x="1173999" y="388620"/>
                  </a:lnTo>
                  <a:lnTo>
                    <a:pt x="1192338" y="382270"/>
                  </a:lnTo>
                  <a:lnTo>
                    <a:pt x="1227174" y="360680"/>
                  </a:lnTo>
                  <a:lnTo>
                    <a:pt x="1131210" y="360680"/>
                  </a:lnTo>
                  <a:lnTo>
                    <a:pt x="1095858" y="358140"/>
                  </a:lnTo>
                  <a:lnTo>
                    <a:pt x="1080108" y="354330"/>
                  </a:lnTo>
                  <a:lnTo>
                    <a:pt x="1072332" y="351790"/>
                  </a:lnTo>
                  <a:close/>
                </a:path>
                <a:path w="1361440" h="853440">
                  <a:moveTo>
                    <a:pt x="991102" y="332740"/>
                  </a:moveTo>
                  <a:lnTo>
                    <a:pt x="950954" y="339090"/>
                  </a:lnTo>
                  <a:lnTo>
                    <a:pt x="915743" y="358140"/>
                  </a:lnTo>
                  <a:lnTo>
                    <a:pt x="888200" y="389890"/>
                  </a:lnTo>
                  <a:lnTo>
                    <a:pt x="866179" y="434340"/>
                  </a:lnTo>
                  <a:lnTo>
                    <a:pt x="854687" y="480060"/>
                  </a:lnTo>
                  <a:lnTo>
                    <a:pt x="856350" y="527050"/>
                  </a:lnTo>
                  <a:lnTo>
                    <a:pt x="873792" y="575310"/>
                  </a:lnTo>
                  <a:lnTo>
                    <a:pt x="881869" y="590550"/>
                  </a:lnTo>
                  <a:lnTo>
                    <a:pt x="889611" y="607060"/>
                  </a:lnTo>
                  <a:lnTo>
                    <a:pt x="897160" y="622300"/>
                  </a:lnTo>
                  <a:lnTo>
                    <a:pt x="904660" y="637540"/>
                  </a:lnTo>
                  <a:lnTo>
                    <a:pt x="916739" y="678180"/>
                  </a:lnTo>
                  <a:lnTo>
                    <a:pt x="913959" y="713740"/>
                  </a:lnTo>
                  <a:lnTo>
                    <a:pt x="873320" y="773430"/>
                  </a:lnTo>
                  <a:lnTo>
                    <a:pt x="825476" y="800100"/>
                  </a:lnTo>
                  <a:lnTo>
                    <a:pt x="798678" y="803910"/>
                  </a:lnTo>
                  <a:lnTo>
                    <a:pt x="873056" y="803910"/>
                  </a:lnTo>
                  <a:lnTo>
                    <a:pt x="905432" y="768350"/>
                  </a:lnTo>
                  <a:lnTo>
                    <a:pt x="931203" y="718820"/>
                  </a:lnTo>
                  <a:lnTo>
                    <a:pt x="937430" y="681990"/>
                  </a:lnTo>
                  <a:lnTo>
                    <a:pt x="935525" y="662940"/>
                  </a:lnTo>
                  <a:lnTo>
                    <a:pt x="929654" y="645160"/>
                  </a:lnTo>
                  <a:lnTo>
                    <a:pt x="920400" y="624840"/>
                  </a:lnTo>
                  <a:lnTo>
                    <a:pt x="910893" y="603250"/>
                  </a:lnTo>
                  <a:lnTo>
                    <a:pt x="890671" y="563880"/>
                  </a:lnTo>
                  <a:lnTo>
                    <a:pt x="874064" y="510540"/>
                  </a:lnTo>
                  <a:lnTo>
                    <a:pt x="873160" y="483870"/>
                  </a:lnTo>
                  <a:lnTo>
                    <a:pt x="876525" y="455930"/>
                  </a:lnTo>
                  <a:lnTo>
                    <a:pt x="897085" y="406400"/>
                  </a:lnTo>
                  <a:lnTo>
                    <a:pt x="937287" y="368300"/>
                  </a:lnTo>
                  <a:lnTo>
                    <a:pt x="980841" y="351790"/>
                  </a:lnTo>
                  <a:lnTo>
                    <a:pt x="1072332" y="351790"/>
                  </a:lnTo>
                  <a:lnTo>
                    <a:pt x="1033452" y="339090"/>
                  </a:lnTo>
                  <a:lnTo>
                    <a:pt x="991102" y="332740"/>
                  </a:lnTo>
                  <a:close/>
                </a:path>
                <a:path w="1361440" h="853440">
                  <a:moveTo>
                    <a:pt x="560822" y="787400"/>
                  </a:moveTo>
                  <a:lnTo>
                    <a:pt x="447375" y="787400"/>
                  </a:lnTo>
                  <a:lnTo>
                    <a:pt x="475029" y="792480"/>
                  </a:lnTo>
                  <a:lnTo>
                    <a:pt x="494582" y="796290"/>
                  </a:lnTo>
                  <a:lnTo>
                    <a:pt x="514380" y="798830"/>
                  </a:lnTo>
                  <a:lnTo>
                    <a:pt x="534227" y="797560"/>
                  </a:lnTo>
                  <a:lnTo>
                    <a:pt x="553927" y="791210"/>
                  </a:lnTo>
                  <a:lnTo>
                    <a:pt x="558042" y="789940"/>
                  </a:lnTo>
                  <a:lnTo>
                    <a:pt x="560822" y="787400"/>
                  </a:lnTo>
                  <a:close/>
                </a:path>
                <a:path w="1361440" h="853440">
                  <a:moveTo>
                    <a:pt x="429455" y="764540"/>
                  </a:moveTo>
                  <a:lnTo>
                    <a:pt x="377473" y="769620"/>
                  </a:lnTo>
                  <a:lnTo>
                    <a:pt x="325932" y="778510"/>
                  </a:lnTo>
                  <a:lnTo>
                    <a:pt x="274532" y="788670"/>
                  </a:lnTo>
                  <a:lnTo>
                    <a:pt x="236927" y="793750"/>
                  </a:lnTo>
                  <a:lnTo>
                    <a:pt x="372623" y="793750"/>
                  </a:lnTo>
                  <a:lnTo>
                    <a:pt x="392912" y="789940"/>
                  </a:lnTo>
                  <a:lnTo>
                    <a:pt x="420044" y="787400"/>
                  </a:lnTo>
                  <a:lnTo>
                    <a:pt x="560822" y="787400"/>
                  </a:lnTo>
                  <a:lnTo>
                    <a:pt x="563602" y="784860"/>
                  </a:lnTo>
                  <a:lnTo>
                    <a:pt x="563508" y="775970"/>
                  </a:lnTo>
                  <a:lnTo>
                    <a:pt x="560806" y="768350"/>
                  </a:lnTo>
                  <a:lnTo>
                    <a:pt x="482180" y="768350"/>
                  </a:lnTo>
                  <a:lnTo>
                    <a:pt x="429455" y="764540"/>
                  </a:lnTo>
                  <a:close/>
                </a:path>
                <a:path w="1361440" h="853440">
                  <a:moveTo>
                    <a:pt x="383538" y="584200"/>
                  </a:moveTo>
                  <a:lnTo>
                    <a:pt x="272868" y="584200"/>
                  </a:lnTo>
                  <a:lnTo>
                    <a:pt x="291726" y="585470"/>
                  </a:lnTo>
                  <a:lnTo>
                    <a:pt x="304666" y="589280"/>
                  </a:lnTo>
                  <a:lnTo>
                    <a:pt x="330532" y="599440"/>
                  </a:lnTo>
                  <a:lnTo>
                    <a:pt x="343892" y="604520"/>
                  </a:lnTo>
                  <a:lnTo>
                    <a:pt x="354037" y="642620"/>
                  </a:lnTo>
                  <a:lnTo>
                    <a:pt x="375740" y="692150"/>
                  </a:lnTo>
                  <a:lnTo>
                    <a:pt x="409010" y="717550"/>
                  </a:lnTo>
                  <a:lnTo>
                    <a:pt x="438349" y="731520"/>
                  </a:lnTo>
                  <a:lnTo>
                    <a:pt x="467280" y="746760"/>
                  </a:lnTo>
                  <a:lnTo>
                    <a:pt x="473738" y="749300"/>
                  </a:lnTo>
                  <a:lnTo>
                    <a:pt x="480368" y="751840"/>
                  </a:lnTo>
                  <a:lnTo>
                    <a:pt x="485912" y="755650"/>
                  </a:lnTo>
                  <a:lnTo>
                    <a:pt x="489112" y="763270"/>
                  </a:lnTo>
                  <a:lnTo>
                    <a:pt x="486693" y="765810"/>
                  </a:lnTo>
                  <a:lnTo>
                    <a:pt x="484128" y="768350"/>
                  </a:lnTo>
                  <a:lnTo>
                    <a:pt x="560806" y="768350"/>
                  </a:lnTo>
                  <a:lnTo>
                    <a:pt x="552670" y="759460"/>
                  </a:lnTo>
                  <a:lnTo>
                    <a:pt x="546021" y="756920"/>
                  </a:lnTo>
                  <a:lnTo>
                    <a:pt x="540043" y="754380"/>
                  </a:lnTo>
                  <a:lnTo>
                    <a:pt x="444947" y="708660"/>
                  </a:lnTo>
                  <a:lnTo>
                    <a:pt x="387949" y="666750"/>
                  </a:lnTo>
                  <a:lnTo>
                    <a:pt x="374358" y="607060"/>
                  </a:lnTo>
                  <a:lnTo>
                    <a:pt x="383538" y="584200"/>
                  </a:lnTo>
                  <a:close/>
                </a:path>
                <a:path w="1361440" h="853440">
                  <a:moveTo>
                    <a:pt x="32397" y="50800"/>
                  </a:moveTo>
                  <a:lnTo>
                    <a:pt x="444" y="78740"/>
                  </a:lnTo>
                  <a:lnTo>
                    <a:pt x="0" y="88900"/>
                  </a:lnTo>
                  <a:lnTo>
                    <a:pt x="2551" y="99060"/>
                  </a:lnTo>
                  <a:lnTo>
                    <a:pt x="5274" y="105410"/>
                  </a:lnTo>
                  <a:lnTo>
                    <a:pt x="9745" y="110490"/>
                  </a:lnTo>
                  <a:lnTo>
                    <a:pt x="14446" y="115570"/>
                  </a:lnTo>
                  <a:lnTo>
                    <a:pt x="41262" y="146050"/>
                  </a:lnTo>
                  <a:lnTo>
                    <a:pt x="59989" y="180340"/>
                  </a:lnTo>
                  <a:lnTo>
                    <a:pt x="70871" y="218440"/>
                  </a:lnTo>
                  <a:lnTo>
                    <a:pt x="74151" y="259080"/>
                  </a:lnTo>
                  <a:lnTo>
                    <a:pt x="76149" y="292100"/>
                  </a:lnTo>
                  <a:lnTo>
                    <a:pt x="82843" y="325120"/>
                  </a:lnTo>
                  <a:lnTo>
                    <a:pt x="94181" y="356870"/>
                  </a:lnTo>
                  <a:lnTo>
                    <a:pt x="110108" y="387350"/>
                  </a:lnTo>
                  <a:lnTo>
                    <a:pt x="130526" y="426720"/>
                  </a:lnTo>
                  <a:lnTo>
                    <a:pt x="144247" y="467360"/>
                  </a:lnTo>
                  <a:lnTo>
                    <a:pt x="151377" y="510540"/>
                  </a:lnTo>
                  <a:lnTo>
                    <a:pt x="151894" y="546100"/>
                  </a:lnTo>
                  <a:lnTo>
                    <a:pt x="151992" y="556260"/>
                  </a:lnTo>
                  <a:lnTo>
                    <a:pt x="151744" y="566420"/>
                  </a:lnTo>
                  <a:lnTo>
                    <a:pt x="151630" y="579120"/>
                  </a:lnTo>
                  <a:lnTo>
                    <a:pt x="154693" y="635000"/>
                  </a:lnTo>
                  <a:lnTo>
                    <a:pt x="173771" y="655320"/>
                  </a:lnTo>
                  <a:lnTo>
                    <a:pt x="216052" y="619760"/>
                  </a:lnTo>
                  <a:lnTo>
                    <a:pt x="246233" y="619760"/>
                  </a:lnTo>
                  <a:lnTo>
                    <a:pt x="249068" y="601980"/>
                  </a:lnTo>
                  <a:lnTo>
                    <a:pt x="256479" y="591820"/>
                  </a:lnTo>
                  <a:lnTo>
                    <a:pt x="203414" y="591820"/>
                  </a:lnTo>
                  <a:lnTo>
                    <a:pt x="199602" y="584200"/>
                  </a:lnTo>
                  <a:lnTo>
                    <a:pt x="199796" y="577850"/>
                  </a:lnTo>
                  <a:lnTo>
                    <a:pt x="202127" y="572770"/>
                  </a:lnTo>
                  <a:lnTo>
                    <a:pt x="204723" y="567690"/>
                  </a:lnTo>
                  <a:lnTo>
                    <a:pt x="206714" y="562610"/>
                  </a:lnTo>
                  <a:lnTo>
                    <a:pt x="172871" y="562610"/>
                  </a:lnTo>
                  <a:lnTo>
                    <a:pt x="171026" y="529590"/>
                  </a:lnTo>
                  <a:lnTo>
                    <a:pt x="170504" y="518160"/>
                  </a:lnTo>
                  <a:lnTo>
                    <a:pt x="167067" y="481330"/>
                  </a:lnTo>
                  <a:lnTo>
                    <a:pt x="159408" y="444500"/>
                  </a:lnTo>
                  <a:lnTo>
                    <a:pt x="146506" y="408940"/>
                  </a:lnTo>
                  <a:lnTo>
                    <a:pt x="127343" y="375920"/>
                  </a:lnTo>
                  <a:lnTo>
                    <a:pt x="115580" y="356870"/>
                  </a:lnTo>
                  <a:lnTo>
                    <a:pt x="107223" y="336550"/>
                  </a:lnTo>
                  <a:lnTo>
                    <a:pt x="102055" y="314960"/>
                  </a:lnTo>
                  <a:lnTo>
                    <a:pt x="99857" y="292100"/>
                  </a:lnTo>
                  <a:lnTo>
                    <a:pt x="98896" y="271780"/>
                  </a:lnTo>
                  <a:lnTo>
                    <a:pt x="97293" y="251460"/>
                  </a:lnTo>
                  <a:lnTo>
                    <a:pt x="91753" y="212090"/>
                  </a:lnTo>
                  <a:lnTo>
                    <a:pt x="77995" y="166370"/>
                  </a:lnTo>
                  <a:lnTo>
                    <a:pt x="64223" y="132080"/>
                  </a:lnTo>
                  <a:lnTo>
                    <a:pt x="62254" y="123190"/>
                  </a:lnTo>
                  <a:lnTo>
                    <a:pt x="64602" y="110490"/>
                  </a:lnTo>
                  <a:lnTo>
                    <a:pt x="89009" y="107950"/>
                  </a:lnTo>
                  <a:lnTo>
                    <a:pt x="217823" y="107950"/>
                  </a:lnTo>
                  <a:lnTo>
                    <a:pt x="191089" y="99060"/>
                  </a:lnTo>
                  <a:lnTo>
                    <a:pt x="142735" y="88900"/>
                  </a:lnTo>
                  <a:lnTo>
                    <a:pt x="119554" y="85090"/>
                  </a:lnTo>
                  <a:lnTo>
                    <a:pt x="96657" y="80010"/>
                  </a:lnTo>
                  <a:lnTo>
                    <a:pt x="74888" y="72390"/>
                  </a:lnTo>
                  <a:lnTo>
                    <a:pt x="55094" y="57150"/>
                  </a:lnTo>
                  <a:lnTo>
                    <a:pt x="45070" y="52070"/>
                  </a:lnTo>
                  <a:lnTo>
                    <a:pt x="32397" y="50800"/>
                  </a:lnTo>
                  <a:close/>
                </a:path>
                <a:path w="1361440" h="853440">
                  <a:moveTo>
                    <a:pt x="287697" y="554990"/>
                  </a:moveTo>
                  <a:lnTo>
                    <a:pt x="266298" y="554990"/>
                  </a:lnTo>
                  <a:lnTo>
                    <a:pt x="246111" y="562610"/>
                  </a:lnTo>
                  <a:lnTo>
                    <a:pt x="226827" y="575310"/>
                  </a:lnTo>
                  <a:lnTo>
                    <a:pt x="221227" y="579120"/>
                  </a:lnTo>
                  <a:lnTo>
                    <a:pt x="215360" y="584200"/>
                  </a:lnTo>
                  <a:lnTo>
                    <a:pt x="203414" y="591820"/>
                  </a:lnTo>
                  <a:lnTo>
                    <a:pt x="256479" y="591820"/>
                  </a:lnTo>
                  <a:lnTo>
                    <a:pt x="258331" y="589280"/>
                  </a:lnTo>
                  <a:lnTo>
                    <a:pt x="272868" y="584200"/>
                  </a:lnTo>
                  <a:lnTo>
                    <a:pt x="383538" y="584200"/>
                  </a:lnTo>
                  <a:lnTo>
                    <a:pt x="387618" y="574040"/>
                  </a:lnTo>
                  <a:lnTo>
                    <a:pt x="388557" y="572770"/>
                  </a:lnTo>
                  <a:lnTo>
                    <a:pt x="346615" y="572770"/>
                  </a:lnTo>
                  <a:lnTo>
                    <a:pt x="333778" y="570230"/>
                  </a:lnTo>
                  <a:lnTo>
                    <a:pt x="321861" y="566420"/>
                  </a:lnTo>
                  <a:lnTo>
                    <a:pt x="310615" y="561340"/>
                  </a:lnTo>
                  <a:lnTo>
                    <a:pt x="287697" y="554990"/>
                  </a:lnTo>
                  <a:close/>
                </a:path>
                <a:path w="1361440" h="853440">
                  <a:moveTo>
                    <a:pt x="489979" y="502920"/>
                  </a:moveTo>
                  <a:lnTo>
                    <a:pt x="459563" y="502920"/>
                  </a:lnTo>
                  <a:lnTo>
                    <a:pt x="427573" y="509270"/>
                  </a:lnTo>
                  <a:lnTo>
                    <a:pt x="401915" y="524510"/>
                  </a:lnTo>
                  <a:lnTo>
                    <a:pt x="380346" y="546100"/>
                  </a:lnTo>
                  <a:lnTo>
                    <a:pt x="360624" y="568960"/>
                  </a:lnTo>
                  <a:lnTo>
                    <a:pt x="346615" y="572770"/>
                  </a:lnTo>
                  <a:lnTo>
                    <a:pt x="388557" y="572770"/>
                  </a:lnTo>
                  <a:lnTo>
                    <a:pt x="405454" y="549910"/>
                  </a:lnTo>
                  <a:lnTo>
                    <a:pt x="427130" y="532130"/>
                  </a:lnTo>
                  <a:lnTo>
                    <a:pt x="452913" y="523240"/>
                  </a:lnTo>
                  <a:lnTo>
                    <a:pt x="483071" y="521970"/>
                  </a:lnTo>
                  <a:lnTo>
                    <a:pt x="555546" y="521970"/>
                  </a:lnTo>
                  <a:lnTo>
                    <a:pt x="550253" y="516890"/>
                  </a:lnTo>
                  <a:lnTo>
                    <a:pt x="520554" y="505460"/>
                  </a:lnTo>
                  <a:lnTo>
                    <a:pt x="489979" y="502920"/>
                  </a:lnTo>
                  <a:close/>
                </a:path>
                <a:path w="1361440" h="853440">
                  <a:moveTo>
                    <a:pt x="195247" y="501650"/>
                  </a:moveTo>
                  <a:lnTo>
                    <a:pt x="186158" y="509270"/>
                  </a:lnTo>
                  <a:lnTo>
                    <a:pt x="186933" y="516890"/>
                  </a:lnTo>
                  <a:lnTo>
                    <a:pt x="188017" y="524510"/>
                  </a:lnTo>
                  <a:lnTo>
                    <a:pt x="189434" y="530860"/>
                  </a:lnTo>
                  <a:lnTo>
                    <a:pt x="190621" y="538480"/>
                  </a:lnTo>
                  <a:lnTo>
                    <a:pt x="190885" y="543560"/>
                  </a:lnTo>
                  <a:lnTo>
                    <a:pt x="190927" y="549910"/>
                  </a:lnTo>
                  <a:lnTo>
                    <a:pt x="190807" y="554990"/>
                  </a:lnTo>
                  <a:lnTo>
                    <a:pt x="186242" y="561340"/>
                  </a:lnTo>
                  <a:lnTo>
                    <a:pt x="172871" y="562610"/>
                  </a:lnTo>
                  <a:lnTo>
                    <a:pt x="206714" y="562610"/>
                  </a:lnTo>
                  <a:lnTo>
                    <a:pt x="209204" y="556260"/>
                  </a:lnTo>
                  <a:lnTo>
                    <a:pt x="214016" y="546100"/>
                  </a:lnTo>
                  <a:lnTo>
                    <a:pt x="218773" y="535940"/>
                  </a:lnTo>
                  <a:lnTo>
                    <a:pt x="223089" y="525780"/>
                  </a:lnTo>
                  <a:lnTo>
                    <a:pt x="223845" y="518160"/>
                  </a:lnTo>
                  <a:lnTo>
                    <a:pt x="220344" y="510540"/>
                  </a:lnTo>
                  <a:lnTo>
                    <a:pt x="213425" y="505460"/>
                  </a:lnTo>
                  <a:lnTo>
                    <a:pt x="203927" y="502920"/>
                  </a:lnTo>
                  <a:lnTo>
                    <a:pt x="195247" y="501650"/>
                  </a:lnTo>
                  <a:close/>
                </a:path>
                <a:path w="1361440" h="853440">
                  <a:moveTo>
                    <a:pt x="555546" y="521970"/>
                  </a:moveTo>
                  <a:lnTo>
                    <a:pt x="483071" y="521970"/>
                  </a:lnTo>
                  <a:lnTo>
                    <a:pt x="515080" y="527050"/>
                  </a:lnTo>
                  <a:lnTo>
                    <a:pt x="546901" y="534670"/>
                  </a:lnTo>
                  <a:lnTo>
                    <a:pt x="552653" y="535940"/>
                  </a:lnTo>
                  <a:lnTo>
                    <a:pt x="559189" y="537210"/>
                  </a:lnTo>
                  <a:lnTo>
                    <a:pt x="567365" y="539750"/>
                  </a:lnTo>
                  <a:lnTo>
                    <a:pt x="578041" y="543560"/>
                  </a:lnTo>
                  <a:lnTo>
                    <a:pt x="555546" y="521970"/>
                  </a:lnTo>
                  <a:close/>
                </a:path>
                <a:path w="1361440" h="853440">
                  <a:moveTo>
                    <a:pt x="1173999" y="388620"/>
                  </a:moveTo>
                  <a:lnTo>
                    <a:pt x="1027238" y="388620"/>
                  </a:lnTo>
                  <a:lnTo>
                    <a:pt x="1043533" y="391160"/>
                  </a:lnTo>
                  <a:lnTo>
                    <a:pt x="1059713" y="392430"/>
                  </a:lnTo>
                  <a:lnTo>
                    <a:pt x="1075670" y="396240"/>
                  </a:lnTo>
                  <a:lnTo>
                    <a:pt x="1116861" y="400050"/>
                  </a:lnTo>
                  <a:lnTo>
                    <a:pt x="1155659" y="394970"/>
                  </a:lnTo>
                  <a:lnTo>
                    <a:pt x="1173999" y="388620"/>
                  </a:lnTo>
                  <a:close/>
                </a:path>
                <a:path w="1361440" h="853440">
                  <a:moveTo>
                    <a:pt x="1353046" y="0"/>
                  </a:moveTo>
                  <a:lnTo>
                    <a:pt x="1345433" y="0"/>
                  </a:lnTo>
                  <a:lnTo>
                    <a:pt x="1338490" y="1270"/>
                  </a:lnTo>
                  <a:lnTo>
                    <a:pt x="1287703" y="36830"/>
                  </a:lnTo>
                  <a:lnTo>
                    <a:pt x="1255351" y="74930"/>
                  </a:lnTo>
                  <a:lnTo>
                    <a:pt x="1235462" y="121920"/>
                  </a:lnTo>
                  <a:lnTo>
                    <a:pt x="1228594" y="175260"/>
                  </a:lnTo>
                  <a:lnTo>
                    <a:pt x="1228538" y="180340"/>
                  </a:lnTo>
                  <a:lnTo>
                    <a:pt x="1228862" y="191770"/>
                  </a:lnTo>
                  <a:lnTo>
                    <a:pt x="1230147" y="208280"/>
                  </a:lnTo>
                  <a:lnTo>
                    <a:pt x="1233624" y="241300"/>
                  </a:lnTo>
                  <a:lnTo>
                    <a:pt x="1234194" y="259080"/>
                  </a:lnTo>
                  <a:lnTo>
                    <a:pt x="1218210" y="307340"/>
                  </a:lnTo>
                  <a:lnTo>
                    <a:pt x="1164554" y="351790"/>
                  </a:lnTo>
                  <a:lnTo>
                    <a:pt x="1131210" y="360680"/>
                  </a:lnTo>
                  <a:lnTo>
                    <a:pt x="1227174" y="360680"/>
                  </a:lnTo>
                  <a:lnTo>
                    <a:pt x="1254295" y="336550"/>
                  </a:lnTo>
                  <a:lnTo>
                    <a:pt x="1234147" y="336550"/>
                  </a:lnTo>
                  <a:lnTo>
                    <a:pt x="1227310" y="332740"/>
                  </a:lnTo>
                  <a:lnTo>
                    <a:pt x="1236538" y="313690"/>
                  </a:lnTo>
                  <a:lnTo>
                    <a:pt x="1239655" y="307340"/>
                  </a:lnTo>
                  <a:lnTo>
                    <a:pt x="1248859" y="285750"/>
                  </a:lnTo>
                  <a:lnTo>
                    <a:pt x="1254403" y="262890"/>
                  </a:lnTo>
                  <a:lnTo>
                    <a:pt x="1255699" y="240030"/>
                  </a:lnTo>
                  <a:lnTo>
                    <a:pt x="1252157" y="215900"/>
                  </a:lnTo>
                  <a:lnTo>
                    <a:pt x="1248470" y="196850"/>
                  </a:lnTo>
                  <a:lnTo>
                    <a:pt x="1247058" y="177800"/>
                  </a:lnTo>
                  <a:lnTo>
                    <a:pt x="1247114" y="172720"/>
                  </a:lnTo>
                  <a:lnTo>
                    <a:pt x="1247766" y="156210"/>
                  </a:lnTo>
                  <a:lnTo>
                    <a:pt x="1251005" y="133350"/>
                  </a:lnTo>
                  <a:lnTo>
                    <a:pt x="1285833" y="133350"/>
                  </a:lnTo>
                  <a:lnTo>
                    <a:pt x="1285887" y="125730"/>
                  </a:lnTo>
                  <a:lnTo>
                    <a:pt x="1290680" y="82550"/>
                  </a:lnTo>
                  <a:lnTo>
                    <a:pt x="1312176" y="44450"/>
                  </a:lnTo>
                  <a:lnTo>
                    <a:pt x="1338456" y="25400"/>
                  </a:lnTo>
                  <a:lnTo>
                    <a:pt x="1353699" y="12700"/>
                  </a:lnTo>
                  <a:lnTo>
                    <a:pt x="1361421" y="6350"/>
                  </a:lnTo>
                  <a:lnTo>
                    <a:pt x="1353046" y="0"/>
                  </a:lnTo>
                  <a:close/>
                </a:path>
                <a:path w="1361440" h="853440">
                  <a:moveTo>
                    <a:pt x="1285833" y="133350"/>
                  </a:moveTo>
                  <a:lnTo>
                    <a:pt x="1251005" y="133350"/>
                  </a:lnTo>
                  <a:lnTo>
                    <a:pt x="1265733" y="168910"/>
                  </a:lnTo>
                  <a:lnTo>
                    <a:pt x="1274351" y="207010"/>
                  </a:lnTo>
                  <a:lnTo>
                    <a:pt x="1271162" y="273050"/>
                  </a:lnTo>
                  <a:lnTo>
                    <a:pt x="1251717" y="312420"/>
                  </a:lnTo>
                  <a:lnTo>
                    <a:pt x="1238724" y="330200"/>
                  </a:lnTo>
                  <a:lnTo>
                    <a:pt x="1234147" y="336550"/>
                  </a:lnTo>
                  <a:lnTo>
                    <a:pt x="1254295" y="336550"/>
                  </a:lnTo>
                  <a:lnTo>
                    <a:pt x="1262860" y="328930"/>
                  </a:lnTo>
                  <a:lnTo>
                    <a:pt x="1285982" y="290830"/>
                  </a:lnTo>
                  <a:lnTo>
                    <a:pt x="1295925" y="247650"/>
                  </a:lnTo>
                  <a:lnTo>
                    <a:pt x="1292072" y="199390"/>
                  </a:lnTo>
                  <a:lnTo>
                    <a:pt x="1288087" y="176530"/>
                  </a:lnTo>
                  <a:lnTo>
                    <a:pt x="1286188" y="153670"/>
                  </a:lnTo>
                  <a:lnTo>
                    <a:pt x="1286066" y="151130"/>
                  </a:lnTo>
                  <a:lnTo>
                    <a:pt x="1285833" y="133350"/>
                  </a:lnTo>
                  <a:close/>
                </a:path>
                <a:path w="1361440" h="853440">
                  <a:moveTo>
                    <a:pt x="608438" y="113030"/>
                  </a:moveTo>
                  <a:lnTo>
                    <a:pt x="522206" y="113030"/>
                  </a:lnTo>
                  <a:lnTo>
                    <a:pt x="566811" y="120650"/>
                  </a:lnTo>
                  <a:lnTo>
                    <a:pt x="608336" y="138430"/>
                  </a:lnTo>
                  <a:lnTo>
                    <a:pt x="644385" y="167640"/>
                  </a:lnTo>
                  <a:lnTo>
                    <a:pt x="671170" y="209550"/>
                  </a:lnTo>
                  <a:lnTo>
                    <a:pt x="676794" y="236220"/>
                  </a:lnTo>
                  <a:lnTo>
                    <a:pt x="673845" y="260350"/>
                  </a:lnTo>
                  <a:lnTo>
                    <a:pt x="644102" y="304800"/>
                  </a:lnTo>
                  <a:lnTo>
                    <a:pt x="592321" y="331470"/>
                  </a:lnTo>
                  <a:lnTo>
                    <a:pt x="563794" y="334010"/>
                  </a:lnTo>
                  <a:lnTo>
                    <a:pt x="632213" y="334010"/>
                  </a:lnTo>
                  <a:lnTo>
                    <a:pt x="680305" y="288290"/>
                  </a:lnTo>
                  <a:lnTo>
                    <a:pt x="694101" y="251460"/>
                  </a:lnTo>
                  <a:lnTo>
                    <a:pt x="693572" y="212090"/>
                  </a:lnTo>
                  <a:lnTo>
                    <a:pt x="677714" y="175260"/>
                  </a:lnTo>
                  <a:lnTo>
                    <a:pt x="650808" y="143510"/>
                  </a:lnTo>
                  <a:lnTo>
                    <a:pt x="618933" y="118110"/>
                  </a:lnTo>
                  <a:lnTo>
                    <a:pt x="608438" y="113030"/>
                  </a:lnTo>
                  <a:close/>
                </a:path>
                <a:path w="1361440" h="853440">
                  <a:moveTo>
                    <a:pt x="233440" y="191770"/>
                  </a:moveTo>
                  <a:lnTo>
                    <a:pt x="223410" y="191770"/>
                  </a:lnTo>
                  <a:lnTo>
                    <a:pt x="214143" y="194310"/>
                  </a:lnTo>
                  <a:lnTo>
                    <a:pt x="206964" y="200660"/>
                  </a:lnTo>
                  <a:lnTo>
                    <a:pt x="203762" y="209550"/>
                  </a:lnTo>
                  <a:lnTo>
                    <a:pt x="204294" y="218440"/>
                  </a:lnTo>
                  <a:lnTo>
                    <a:pt x="208030" y="226060"/>
                  </a:lnTo>
                  <a:lnTo>
                    <a:pt x="214440" y="231140"/>
                  </a:lnTo>
                  <a:lnTo>
                    <a:pt x="225828" y="231140"/>
                  </a:lnTo>
                  <a:lnTo>
                    <a:pt x="236842" y="224790"/>
                  </a:lnTo>
                  <a:lnTo>
                    <a:pt x="245085" y="214630"/>
                  </a:lnTo>
                  <a:lnTo>
                    <a:pt x="248156" y="203200"/>
                  </a:lnTo>
                  <a:lnTo>
                    <a:pt x="246439" y="200660"/>
                  </a:lnTo>
                  <a:lnTo>
                    <a:pt x="245371" y="196850"/>
                  </a:lnTo>
                  <a:lnTo>
                    <a:pt x="242910" y="195580"/>
                  </a:lnTo>
                  <a:lnTo>
                    <a:pt x="233440" y="191770"/>
                  </a:lnTo>
                  <a:close/>
                </a:path>
                <a:path w="1361440" h="853440">
                  <a:moveTo>
                    <a:pt x="217823" y="107950"/>
                  </a:moveTo>
                  <a:lnTo>
                    <a:pt x="89009" y="107950"/>
                  </a:lnTo>
                  <a:lnTo>
                    <a:pt x="113160" y="110490"/>
                  </a:lnTo>
                  <a:lnTo>
                    <a:pt x="137194" y="116840"/>
                  </a:lnTo>
                  <a:lnTo>
                    <a:pt x="161248" y="121920"/>
                  </a:lnTo>
                  <a:lnTo>
                    <a:pt x="185979" y="125730"/>
                  </a:lnTo>
                  <a:lnTo>
                    <a:pt x="210454" y="132080"/>
                  </a:lnTo>
                  <a:lnTo>
                    <a:pt x="234095" y="139700"/>
                  </a:lnTo>
                  <a:lnTo>
                    <a:pt x="256324" y="152400"/>
                  </a:lnTo>
                  <a:lnTo>
                    <a:pt x="276715" y="166370"/>
                  </a:lnTo>
                  <a:lnTo>
                    <a:pt x="316995" y="196850"/>
                  </a:lnTo>
                  <a:lnTo>
                    <a:pt x="337693" y="212090"/>
                  </a:lnTo>
                  <a:lnTo>
                    <a:pt x="343982" y="204470"/>
                  </a:lnTo>
                  <a:lnTo>
                    <a:pt x="349929" y="198120"/>
                  </a:lnTo>
                  <a:lnTo>
                    <a:pt x="355564" y="190500"/>
                  </a:lnTo>
                  <a:lnTo>
                    <a:pt x="360917" y="184150"/>
                  </a:lnTo>
                  <a:lnTo>
                    <a:pt x="371059" y="173990"/>
                  </a:lnTo>
                  <a:lnTo>
                    <a:pt x="336091" y="173990"/>
                  </a:lnTo>
                  <a:lnTo>
                    <a:pt x="324081" y="167640"/>
                  </a:lnTo>
                  <a:lnTo>
                    <a:pt x="320342" y="165100"/>
                  </a:lnTo>
                  <a:lnTo>
                    <a:pt x="280058" y="135890"/>
                  </a:lnTo>
                  <a:lnTo>
                    <a:pt x="236918" y="114300"/>
                  </a:lnTo>
                  <a:lnTo>
                    <a:pt x="217823" y="107950"/>
                  </a:lnTo>
                  <a:close/>
                </a:path>
                <a:path w="1361440" h="853440">
                  <a:moveTo>
                    <a:pt x="536120" y="168910"/>
                  </a:moveTo>
                  <a:lnTo>
                    <a:pt x="494354" y="172720"/>
                  </a:lnTo>
                  <a:lnTo>
                    <a:pt x="449794" y="201930"/>
                  </a:lnTo>
                  <a:lnTo>
                    <a:pt x="449365" y="201930"/>
                  </a:lnTo>
                  <a:lnTo>
                    <a:pt x="450349" y="204470"/>
                  </a:lnTo>
                  <a:lnTo>
                    <a:pt x="451428" y="208280"/>
                  </a:lnTo>
                  <a:lnTo>
                    <a:pt x="461643" y="203200"/>
                  </a:lnTo>
                  <a:lnTo>
                    <a:pt x="481983" y="195580"/>
                  </a:lnTo>
                  <a:lnTo>
                    <a:pt x="492369" y="193040"/>
                  </a:lnTo>
                  <a:lnTo>
                    <a:pt x="515063" y="189230"/>
                  </a:lnTo>
                  <a:lnTo>
                    <a:pt x="575807" y="189230"/>
                  </a:lnTo>
                  <a:lnTo>
                    <a:pt x="572426" y="185420"/>
                  </a:lnTo>
                  <a:lnTo>
                    <a:pt x="536120" y="168910"/>
                  </a:lnTo>
                  <a:close/>
                </a:path>
                <a:path w="1361440" h="853440">
                  <a:moveTo>
                    <a:pt x="540723" y="92710"/>
                  </a:moveTo>
                  <a:lnTo>
                    <a:pt x="490997" y="92710"/>
                  </a:lnTo>
                  <a:lnTo>
                    <a:pt x="444297" y="101600"/>
                  </a:lnTo>
                  <a:lnTo>
                    <a:pt x="401083" y="121920"/>
                  </a:lnTo>
                  <a:lnTo>
                    <a:pt x="361818" y="153670"/>
                  </a:lnTo>
                  <a:lnTo>
                    <a:pt x="355683" y="158750"/>
                  </a:lnTo>
                  <a:lnTo>
                    <a:pt x="349135" y="163830"/>
                  </a:lnTo>
                  <a:lnTo>
                    <a:pt x="342496" y="168910"/>
                  </a:lnTo>
                  <a:lnTo>
                    <a:pt x="336091" y="173990"/>
                  </a:lnTo>
                  <a:lnTo>
                    <a:pt x="371059" y="173990"/>
                  </a:lnTo>
                  <a:lnTo>
                    <a:pt x="393877" y="151130"/>
                  </a:lnTo>
                  <a:lnTo>
                    <a:pt x="433343" y="128270"/>
                  </a:lnTo>
                  <a:lnTo>
                    <a:pt x="476918" y="115570"/>
                  </a:lnTo>
                  <a:lnTo>
                    <a:pt x="522206" y="113030"/>
                  </a:lnTo>
                  <a:lnTo>
                    <a:pt x="608438" y="113030"/>
                  </a:lnTo>
                  <a:lnTo>
                    <a:pt x="582201" y="100330"/>
                  </a:lnTo>
                  <a:lnTo>
                    <a:pt x="540723" y="9271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6"/>
              <a:ext cx="4334946" cy="14240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Rectangle 37">
            <a:hlinkClick r:id="rId16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7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8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42117" y="1790919"/>
            <a:ext cx="1245235" cy="1130300"/>
            <a:chOff x="12942117" y="1790919"/>
            <a:chExt cx="1245235" cy="1130300"/>
          </a:xfrm>
        </p:grpSpPr>
        <p:sp>
          <p:nvSpPr>
            <p:cNvPr id="3" name="object 3"/>
            <p:cNvSpPr/>
            <p:nvPr/>
          </p:nvSpPr>
          <p:spPr>
            <a:xfrm>
              <a:off x="13362593" y="2476166"/>
              <a:ext cx="128905" cy="255270"/>
            </a:xfrm>
            <a:custGeom>
              <a:avLst/>
              <a:gdLst/>
              <a:ahLst/>
              <a:cxnLst/>
              <a:rect l="l" t="t" r="r" b="b"/>
              <a:pathLst>
                <a:path w="128905" h="255269">
                  <a:moveTo>
                    <a:pt x="70639" y="0"/>
                  </a:moveTo>
                  <a:lnTo>
                    <a:pt x="53860" y="41323"/>
                  </a:lnTo>
                  <a:lnTo>
                    <a:pt x="37328" y="84958"/>
                  </a:lnTo>
                  <a:lnTo>
                    <a:pt x="22237" y="129596"/>
                  </a:lnTo>
                  <a:lnTo>
                    <a:pt x="9781" y="173927"/>
                  </a:lnTo>
                  <a:lnTo>
                    <a:pt x="1154" y="216642"/>
                  </a:lnTo>
                  <a:lnTo>
                    <a:pt x="0" y="226969"/>
                  </a:lnTo>
                  <a:lnTo>
                    <a:pt x="67" y="237100"/>
                  </a:lnTo>
                  <a:lnTo>
                    <a:pt x="2060" y="245985"/>
                  </a:lnTo>
                  <a:lnTo>
                    <a:pt x="6683" y="252578"/>
                  </a:lnTo>
                  <a:lnTo>
                    <a:pt x="12357" y="255203"/>
                  </a:lnTo>
                  <a:lnTo>
                    <a:pt x="18837" y="255021"/>
                  </a:lnTo>
                  <a:lnTo>
                    <a:pt x="46349" y="228375"/>
                  </a:lnTo>
                  <a:lnTo>
                    <a:pt x="73591" y="173157"/>
                  </a:lnTo>
                  <a:lnTo>
                    <a:pt x="94298" y="123489"/>
                  </a:lnTo>
                  <a:lnTo>
                    <a:pt x="112594" y="72583"/>
                  </a:lnTo>
                  <a:lnTo>
                    <a:pt x="128585" y="21088"/>
                  </a:lnTo>
                  <a:lnTo>
                    <a:pt x="70639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23090" y="2315785"/>
              <a:ext cx="131122" cy="20630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506018" y="1962752"/>
              <a:ext cx="252729" cy="337185"/>
            </a:xfrm>
            <a:custGeom>
              <a:avLst/>
              <a:gdLst/>
              <a:ahLst/>
              <a:cxnLst/>
              <a:rect l="l" t="t" r="r" b="b"/>
              <a:pathLst>
                <a:path w="252730" h="337185">
                  <a:moveTo>
                    <a:pt x="34150" y="220522"/>
                  </a:moveTo>
                  <a:lnTo>
                    <a:pt x="33299" y="195326"/>
                  </a:lnTo>
                  <a:lnTo>
                    <a:pt x="31864" y="170243"/>
                  </a:lnTo>
                  <a:lnTo>
                    <a:pt x="24053" y="61633"/>
                  </a:lnTo>
                  <a:lnTo>
                    <a:pt x="24282" y="49568"/>
                  </a:lnTo>
                  <a:lnTo>
                    <a:pt x="24117" y="34671"/>
                  </a:lnTo>
                  <a:lnTo>
                    <a:pt x="23596" y="15405"/>
                  </a:lnTo>
                  <a:lnTo>
                    <a:pt x="23304" y="11315"/>
                  </a:lnTo>
                  <a:lnTo>
                    <a:pt x="24003" y="0"/>
                  </a:lnTo>
                  <a:lnTo>
                    <a:pt x="0" y="20027"/>
                  </a:lnTo>
                  <a:lnTo>
                    <a:pt x="1905" y="28397"/>
                  </a:lnTo>
                  <a:lnTo>
                    <a:pt x="5905" y="39522"/>
                  </a:lnTo>
                  <a:lnTo>
                    <a:pt x="10896" y="51460"/>
                  </a:lnTo>
                  <a:lnTo>
                    <a:pt x="15773" y="62230"/>
                  </a:lnTo>
                  <a:lnTo>
                    <a:pt x="23571" y="170789"/>
                  </a:lnTo>
                  <a:lnTo>
                    <a:pt x="25006" y="195707"/>
                  </a:lnTo>
                  <a:lnTo>
                    <a:pt x="25844" y="220662"/>
                  </a:lnTo>
                  <a:lnTo>
                    <a:pt x="25793" y="244856"/>
                  </a:lnTo>
                  <a:lnTo>
                    <a:pt x="22948" y="287667"/>
                  </a:lnTo>
                  <a:lnTo>
                    <a:pt x="15621" y="328879"/>
                  </a:lnTo>
                  <a:lnTo>
                    <a:pt x="23698" y="330860"/>
                  </a:lnTo>
                  <a:lnTo>
                    <a:pt x="31191" y="288632"/>
                  </a:lnTo>
                  <a:lnTo>
                    <a:pt x="34099" y="245046"/>
                  </a:lnTo>
                  <a:lnTo>
                    <a:pt x="34150" y="220522"/>
                  </a:lnTo>
                  <a:close/>
                </a:path>
                <a:path w="252730" h="337185">
                  <a:moveTo>
                    <a:pt x="252488" y="95821"/>
                  </a:moveTo>
                  <a:lnTo>
                    <a:pt x="250863" y="89598"/>
                  </a:lnTo>
                  <a:lnTo>
                    <a:pt x="247904" y="85217"/>
                  </a:lnTo>
                  <a:lnTo>
                    <a:pt x="241757" y="79248"/>
                  </a:lnTo>
                  <a:lnTo>
                    <a:pt x="235013" y="88379"/>
                  </a:lnTo>
                  <a:lnTo>
                    <a:pt x="232168" y="91313"/>
                  </a:lnTo>
                  <a:lnTo>
                    <a:pt x="219379" y="105740"/>
                  </a:lnTo>
                  <a:lnTo>
                    <a:pt x="209677" y="117055"/>
                  </a:lnTo>
                  <a:lnTo>
                    <a:pt x="202095" y="126428"/>
                  </a:lnTo>
                  <a:lnTo>
                    <a:pt x="126301" y="204609"/>
                  </a:lnTo>
                  <a:lnTo>
                    <a:pt x="92227" y="241655"/>
                  </a:lnTo>
                  <a:lnTo>
                    <a:pt x="62484" y="278714"/>
                  </a:lnTo>
                  <a:lnTo>
                    <a:pt x="41376" y="310591"/>
                  </a:lnTo>
                  <a:lnTo>
                    <a:pt x="29311" y="332905"/>
                  </a:lnTo>
                  <a:lnTo>
                    <a:pt x="36766" y="336575"/>
                  </a:lnTo>
                  <a:lnTo>
                    <a:pt x="41033" y="327406"/>
                  </a:lnTo>
                  <a:lnTo>
                    <a:pt x="44627" y="320560"/>
                  </a:lnTo>
                  <a:lnTo>
                    <a:pt x="69189" y="283616"/>
                  </a:lnTo>
                  <a:lnTo>
                    <a:pt x="98501" y="247103"/>
                  </a:lnTo>
                  <a:lnTo>
                    <a:pt x="132295" y="210362"/>
                  </a:lnTo>
                  <a:lnTo>
                    <a:pt x="208051" y="132219"/>
                  </a:lnTo>
                  <a:lnTo>
                    <a:pt x="218719" y="127088"/>
                  </a:lnTo>
                  <a:lnTo>
                    <a:pt x="230212" y="121170"/>
                  </a:lnTo>
                  <a:lnTo>
                    <a:pt x="240436" y="115214"/>
                  </a:lnTo>
                  <a:lnTo>
                    <a:pt x="247269" y="110020"/>
                  </a:lnTo>
                  <a:lnTo>
                    <a:pt x="251663" y="102933"/>
                  </a:lnTo>
                  <a:lnTo>
                    <a:pt x="252488" y="9582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942117" y="2334724"/>
              <a:ext cx="509905" cy="391795"/>
            </a:xfrm>
            <a:custGeom>
              <a:avLst/>
              <a:gdLst/>
              <a:ahLst/>
              <a:cxnLst/>
              <a:rect l="l" t="t" r="r" b="b"/>
              <a:pathLst>
                <a:path w="509905" h="391794">
                  <a:moveTo>
                    <a:pt x="342941" y="0"/>
                  </a:moveTo>
                  <a:lnTo>
                    <a:pt x="291327" y="1595"/>
                  </a:lnTo>
                  <a:lnTo>
                    <a:pt x="240825" y="7617"/>
                  </a:lnTo>
                  <a:lnTo>
                    <a:pt x="192192" y="17755"/>
                  </a:lnTo>
                  <a:lnTo>
                    <a:pt x="150098" y="30650"/>
                  </a:lnTo>
                  <a:lnTo>
                    <a:pt x="110315" y="47955"/>
                  </a:lnTo>
                  <a:lnTo>
                    <a:pt x="74239" y="70327"/>
                  </a:lnTo>
                  <a:lnTo>
                    <a:pt x="43265" y="98423"/>
                  </a:lnTo>
                  <a:lnTo>
                    <a:pt x="19275" y="132822"/>
                  </a:lnTo>
                  <a:lnTo>
                    <a:pt x="4304" y="172276"/>
                  </a:lnTo>
                  <a:lnTo>
                    <a:pt x="0" y="214700"/>
                  </a:lnTo>
                  <a:lnTo>
                    <a:pt x="8010" y="258010"/>
                  </a:lnTo>
                  <a:lnTo>
                    <a:pt x="32112" y="303170"/>
                  </a:lnTo>
                  <a:lnTo>
                    <a:pt x="68878" y="341027"/>
                  </a:lnTo>
                  <a:lnTo>
                    <a:pt x="114356" y="369498"/>
                  </a:lnTo>
                  <a:lnTo>
                    <a:pt x="164591" y="386498"/>
                  </a:lnTo>
                  <a:lnTo>
                    <a:pt x="215650" y="391195"/>
                  </a:lnTo>
                  <a:lnTo>
                    <a:pt x="265193" y="385100"/>
                  </a:lnTo>
                  <a:lnTo>
                    <a:pt x="311661" y="369621"/>
                  </a:lnTo>
                  <a:lnTo>
                    <a:pt x="353496" y="346164"/>
                  </a:lnTo>
                  <a:lnTo>
                    <a:pt x="389768" y="316349"/>
                  </a:lnTo>
                  <a:lnTo>
                    <a:pt x="420959" y="281634"/>
                  </a:lnTo>
                  <a:lnTo>
                    <a:pt x="447633" y="243190"/>
                  </a:lnTo>
                  <a:lnTo>
                    <a:pt x="470352" y="202190"/>
                  </a:lnTo>
                  <a:lnTo>
                    <a:pt x="500743" y="132288"/>
                  </a:lnTo>
                  <a:lnTo>
                    <a:pt x="509413" y="93788"/>
                  </a:lnTo>
                  <a:lnTo>
                    <a:pt x="506751" y="58171"/>
                  </a:lnTo>
                  <a:lnTo>
                    <a:pt x="487518" y="29371"/>
                  </a:lnTo>
                  <a:lnTo>
                    <a:pt x="446478" y="11326"/>
                  </a:lnTo>
                  <a:lnTo>
                    <a:pt x="394910" y="3140"/>
                  </a:lnTo>
                  <a:lnTo>
                    <a:pt x="342941" y="0"/>
                  </a:lnTo>
                  <a:close/>
                </a:path>
              </a:pathLst>
            </a:custGeom>
            <a:solidFill>
              <a:srgbClr val="E8D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54534" y="1790919"/>
              <a:ext cx="527050" cy="641985"/>
            </a:xfrm>
            <a:custGeom>
              <a:avLst/>
              <a:gdLst/>
              <a:ahLst/>
              <a:cxnLst/>
              <a:rect l="l" t="t" r="r" b="b"/>
              <a:pathLst>
                <a:path w="527050" h="641985">
                  <a:moveTo>
                    <a:pt x="176298" y="0"/>
                  </a:moveTo>
                  <a:lnTo>
                    <a:pt x="119960" y="26319"/>
                  </a:lnTo>
                  <a:lnTo>
                    <a:pt x="94836" y="64143"/>
                  </a:lnTo>
                  <a:lnTo>
                    <a:pt x="72343" y="112650"/>
                  </a:lnTo>
                  <a:lnTo>
                    <a:pt x="52663" y="167066"/>
                  </a:lnTo>
                  <a:lnTo>
                    <a:pt x="35980" y="222619"/>
                  </a:lnTo>
                  <a:lnTo>
                    <a:pt x="22475" y="274537"/>
                  </a:lnTo>
                  <a:lnTo>
                    <a:pt x="12330" y="318048"/>
                  </a:lnTo>
                  <a:lnTo>
                    <a:pt x="0" y="393944"/>
                  </a:lnTo>
                  <a:lnTo>
                    <a:pt x="2615" y="440733"/>
                  </a:lnTo>
                  <a:lnTo>
                    <a:pt x="14698" y="486777"/>
                  </a:lnTo>
                  <a:lnTo>
                    <a:pt x="37371" y="530111"/>
                  </a:lnTo>
                  <a:lnTo>
                    <a:pt x="72140" y="569332"/>
                  </a:lnTo>
                  <a:lnTo>
                    <a:pt x="115083" y="600073"/>
                  </a:lnTo>
                  <a:lnTo>
                    <a:pt x="163622" y="622377"/>
                  </a:lnTo>
                  <a:lnTo>
                    <a:pt x="215182" y="636283"/>
                  </a:lnTo>
                  <a:lnTo>
                    <a:pt x="267186" y="641835"/>
                  </a:lnTo>
                  <a:lnTo>
                    <a:pt x="307744" y="640843"/>
                  </a:lnTo>
                  <a:lnTo>
                    <a:pt x="347459" y="636160"/>
                  </a:lnTo>
                  <a:lnTo>
                    <a:pt x="386348" y="628548"/>
                  </a:lnTo>
                  <a:lnTo>
                    <a:pt x="424427" y="618768"/>
                  </a:lnTo>
                  <a:lnTo>
                    <a:pt x="461318" y="608968"/>
                  </a:lnTo>
                  <a:lnTo>
                    <a:pt x="512984" y="578606"/>
                  </a:lnTo>
                  <a:lnTo>
                    <a:pt x="526913" y="500502"/>
                  </a:lnTo>
                  <a:lnTo>
                    <a:pt x="523964" y="454992"/>
                  </a:lnTo>
                  <a:lnTo>
                    <a:pt x="515753" y="409353"/>
                  </a:lnTo>
                  <a:lnTo>
                    <a:pt x="502692" y="364036"/>
                  </a:lnTo>
                  <a:lnTo>
                    <a:pt x="485197" y="319495"/>
                  </a:lnTo>
                  <a:lnTo>
                    <a:pt x="463682" y="276181"/>
                  </a:lnTo>
                  <a:lnTo>
                    <a:pt x="437264" y="232774"/>
                  </a:lnTo>
                  <a:lnTo>
                    <a:pt x="404901" y="187398"/>
                  </a:lnTo>
                  <a:lnTo>
                    <a:pt x="368206" y="142305"/>
                  </a:lnTo>
                  <a:lnTo>
                    <a:pt x="328796" y="99751"/>
                  </a:lnTo>
                  <a:lnTo>
                    <a:pt x="288285" y="61989"/>
                  </a:lnTo>
                  <a:lnTo>
                    <a:pt x="248289" y="31274"/>
                  </a:lnTo>
                  <a:lnTo>
                    <a:pt x="210421" y="9859"/>
                  </a:lnTo>
                  <a:lnTo>
                    <a:pt x="176298" y="0"/>
                  </a:lnTo>
                  <a:close/>
                </a:path>
              </a:pathLst>
            </a:custGeom>
            <a:solidFill>
              <a:srgbClr val="D8C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452617" y="2412917"/>
              <a:ext cx="407670" cy="508000"/>
            </a:xfrm>
            <a:custGeom>
              <a:avLst/>
              <a:gdLst/>
              <a:ahLst/>
              <a:cxnLst/>
              <a:rect l="l" t="t" r="r" b="b"/>
              <a:pathLst>
                <a:path w="407669" h="508000">
                  <a:moveTo>
                    <a:pt x="111161" y="0"/>
                  </a:moveTo>
                  <a:lnTo>
                    <a:pt x="52981" y="35272"/>
                  </a:lnTo>
                  <a:lnTo>
                    <a:pt x="34876" y="70341"/>
                  </a:lnTo>
                  <a:lnTo>
                    <a:pt x="22119" y="108522"/>
                  </a:lnTo>
                  <a:lnTo>
                    <a:pt x="4278" y="189440"/>
                  </a:lnTo>
                  <a:lnTo>
                    <a:pt x="0" y="236030"/>
                  </a:lnTo>
                  <a:lnTo>
                    <a:pt x="1579" y="282670"/>
                  </a:lnTo>
                  <a:lnTo>
                    <a:pt x="10203" y="328822"/>
                  </a:lnTo>
                  <a:lnTo>
                    <a:pt x="27171" y="373686"/>
                  </a:lnTo>
                  <a:lnTo>
                    <a:pt x="52816" y="415416"/>
                  </a:lnTo>
                  <a:lnTo>
                    <a:pt x="86850" y="451932"/>
                  </a:lnTo>
                  <a:lnTo>
                    <a:pt x="128985" y="481152"/>
                  </a:lnTo>
                  <a:lnTo>
                    <a:pt x="178394" y="500422"/>
                  </a:lnTo>
                  <a:lnTo>
                    <a:pt x="231529" y="507844"/>
                  </a:lnTo>
                  <a:lnTo>
                    <a:pt x="284024" y="502475"/>
                  </a:lnTo>
                  <a:lnTo>
                    <a:pt x="331513" y="483372"/>
                  </a:lnTo>
                  <a:lnTo>
                    <a:pt x="365495" y="455346"/>
                  </a:lnTo>
                  <a:lnTo>
                    <a:pt x="389469" y="420078"/>
                  </a:lnTo>
                  <a:lnTo>
                    <a:pt x="403361" y="380229"/>
                  </a:lnTo>
                  <a:lnTo>
                    <a:pt x="407092" y="338455"/>
                  </a:lnTo>
                  <a:lnTo>
                    <a:pt x="401425" y="297025"/>
                  </a:lnTo>
                  <a:lnTo>
                    <a:pt x="388168" y="256698"/>
                  </a:lnTo>
                  <a:lnTo>
                    <a:pt x="368814" y="217872"/>
                  </a:lnTo>
                  <a:lnTo>
                    <a:pt x="344853" y="180942"/>
                  </a:lnTo>
                  <a:lnTo>
                    <a:pt x="314119" y="141910"/>
                  </a:lnTo>
                  <a:lnTo>
                    <a:pt x="279306" y="104835"/>
                  </a:lnTo>
                  <a:lnTo>
                    <a:pt x="240795" y="70437"/>
                  </a:lnTo>
                  <a:lnTo>
                    <a:pt x="198965" y="39438"/>
                  </a:lnTo>
                  <a:lnTo>
                    <a:pt x="154199" y="12559"/>
                  </a:lnTo>
                  <a:lnTo>
                    <a:pt x="111161" y="0"/>
                  </a:lnTo>
                  <a:close/>
                </a:path>
              </a:pathLst>
            </a:custGeom>
            <a:solidFill>
              <a:srgbClr val="E8D9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3531269" y="2141411"/>
              <a:ext cx="656590" cy="527685"/>
            </a:xfrm>
            <a:custGeom>
              <a:avLst/>
              <a:gdLst/>
              <a:ahLst/>
              <a:cxnLst/>
              <a:rect l="l" t="t" r="r" b="b"/>
              <a:pathLst>
                <a:path w="656590" h="527685">
                  <a:moveTo>
                    <a:pt x="504203" y="0"/>
                  </a:moveTo>
                  <a:lnTo>
                    <a:pt x="448896" y="2887"/>
                  </a:lnTo>
                  <a:lnTo>
                    <a:pt x="391352" y="10153"/>
                  </a:lnTo>
                  <a:lnTo>
                    <a:pt x="334257" y="21109"/>
                  </a:lnTo>
                  <a:lnTo>
                    <a:pt x="280299" y="35066"/>
                  </a:lnTo>
                  <a:lnTo>
                    <a:pt x="232162" y="51336"/>
                  </a:lnTo>
                  <a:lnTo>
                    <a:pt x="187839" y="70685"/>
                  </a:lnTo>
                  <a:lnTo>
                    <a:pt x="145806" y="93561"/>
                  </a:lnTo>
                  <a:lnTo>
                    <a:pt x="106672" y="119882"/>
                  </a:lnTo>
                  <a:lnTo>
                    <a:pt x="71045" y="149567"/>
                  </a:lnTo>
                  <a:lnTo>
                    <a:pt x="39533" y="182534"/>
                  </a:lnTo>
                  <a:lnTo>
                    <a:pt x="12744" y="218702"/>
                  </a:lnTo>
                  <a:lnTo>
                    <a:pt x="0" y="251315"/>
                  </a:lnTo>
                  <a:lnTo>
                    <a:pt x="4246" y="279783"/>
                  </a:lnTo>
                  <a:lnTo>
                    <a:pt x="42010" y="339002"/>
                  </a:lnTo>
                  <a:lnTo>
                    <a:pt x="64900" y="370971"/>
                  </a:lnTo>
                  <a:lnTo>
                    <a:pt x="89801" y="401800"/>
                  </a:lnTo>
                  <a:lnTo>
                    <a:pt x="117217" y="430915"/>
                  </a:lnTo>
                  <a:lnTo>
                    <a:pt x="147651" y="457742"/>
                  </a:lnTo>
                  <a:lnTo>
                    <a:pt x="191056" y="486921"/>
                  </a:lnTo>
                  <a:lnTo>
                    <a:pt x="239492" y="509413"/>
                  </a:lnTo>
                  <a:lnTo>
                    <a:pt x="291012" y="523530"/>
                  </a:lnTo>
                  <a:lnTo>
                    <a:pt x="343670" y="527584"/>
                  </a:lnTo>
                  <a:lnTo>
                    <a:pt x="395518" y="519887"/>
                  </a:lnTo>
                  <a:lnTo>
                    <a:pt x="440736" y="501265"/>
                  </a:lnTo>
                  <a:lnTo>
                    <a:pt x="479586" y="473759"/>
                  </a:lnTo>
                  <a:lnTo>
                    <a:pt x="511663" y="439595"/>
                  </a:lnTo>
                  <a:lnTo>
                    <a:pt x="536561" y="401000"/>
                  </a:lnTo>
                  <a:lnTo>
                    <a:pt x="571200" y="333678"/>
                  </a:lnTo>
                  <a:lnTo>
                    <a:pt x="594228" y="285228"/>
                  </a:lnTo>
                  <a:lnTo>
                    <a:pt x="617158" y="231949"/>
                  </a:lnTo>
                  <a:lnTo>
                    <a:pt x="637061" y="177615"/>
                  </a:lnTo>
                  <a:lnTo>
                    <a:pt x="651010" y="125998"/>
                  </a:lnTo>
                  <a:lnTo>
                    <a:pt x="656076" y="80871"/>
                  </a:lnTo>
                  <a:lnTo>
                    <a:pt x="649332" y="46006"/>
                  </a:lnTo>
                  <a:lnTo>
                    <a:pt x="629838" y="24494"/>
                  </a:lnTo>
                  <a:lnTo>
                    <a:pt x="597360" y="10114"/>
                  </a:lnTo>
                  <a:lnTo>
                    <a:pt x="554587" y="2179"/>
                  </a:lnTo>
                  <a:lnTo>
                    <a:pt x="504203" y="0"/>
                  </a:lnTo>
                  <a:close/>
                </a:path>
              </a:pathLst>
            </a:custGeom>
            <a:solidFill>
              <a:srgbClr val="D8C6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87560" y="2263867"/>
              <a:ext cx="82197" cy="7570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50976" y="5595668"/>
            <a:ext cx="1280646" cy="2362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452" y="9911556"/>
            <a:ext cx="2383235" cy="13970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188" y="10734010"/>
            <a:ext cx="954714" cy="57531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740" y="10734010"/>
            <a:ext cx="954714" cy="57531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6640" y="843778"/>
            <a:ext cx="1137271" cy="129540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418835" y="3243209"/>
            <a:ext cx="11958320" cy="7479030"/>
            <a:chOff x="418835" y="3243209"/>
            <a:chExt cx="11958320" cy="7479030"/>
          </a:xfrm>
        </p:grpSpPr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09"/>
              <a:ext cx="7853164" cy="54972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61056" y="7566930"/>
              <a:ext cx="498475" cy="765810"/>
            </a:xfrm>
            <a:custGeom>
              <a:avLst/>
              <a:gdLst/>
              <a:ahLst/>
              <a:cxnLst/>
              <a:rect l="l" t="t" r="r" b="b"/>
              <a:pathLst>
                <a:path w="498475" h="765809">
                  <a:moveTo>
                    <a:pt x="241835" y="0"/>
                  </a:moveTo>
                  <a:lnTo>
                    <a:pt x="182974" y="5817"/>
                  </a:lnTo>
                  <a:lnTo>
                    <a:pt x="130121" y="23266"/>
                  </a:lnTo>
                  <a:lnTo>
                    <a:pt x="85767" y="50871"/>
                  </a:lnTo>
                  <a:lnTo>
                    <a:pt x="52406" y="87170"/>
                  </a:lnTo>
                  <a:lnTo>
                    <a:pt x="28052" y="134656"/>
                  </a:lnTo>
                  <a:lnTo>
                    <a:pt x="10743" y="195816"/>
                  </a:lnTo>
                  <a:lnTo>
                    <a:pt x="143157" y="218317"/>
                  </a:lnTo>
                  <a:lnTo>
                    <a:pt x="147247" y="195247"/>
                  </a:lnTo>
                  <a:lnTo>
                    <a:pt x="153893" y="175116"/>
                  </a:lnTo>
                  <a:lnTo>
                    <a:pt x="188565" y="132484"/>
                  </a:lnTo>
                  <a:lnTo>
                    <a:pt x="237741" y="118101"/>
                  </a:lnTo>
                  <a:lnTo>
                    <a:pt x="255474" y="119508"/>
                  </a:lnTo>
                  <a:lnTo>
                    <a:pt x="297561" y="140603"/>
                  </a:lnTo>
                  <a:lnTo>
                    <a:pt x="318656" y="182977"/>
                  </a:lnTo>
                  <a:lnTo>
                    <a:pt x="320063" y="200936"/>
                  </a:lnTo>
                  <a:lnTo>
                    <a:pt x="318145" y="222073"/>
                  </a:lnTo>
                  <a:lnTo>
                    <a:pt x="302804" y="257730"/>
                  </a:lnTo>
                  <a:lnTo>
                    <a:pt x="272320" y="283901"/>
                  </a:lnTo>
                  <a:lnTo>
                    <a:pt x="227840" y="296556"/>
                  </a:lnTo>
                  <a:lnTo>
                    <a:pt x="200423" y="297561"/>
                  </a:lnTo>
                  <a:lnTo>
                    <a:pt x="184570" y="414647"/>
                  </a:lnTo>
                  <a:lnTo>
                    <a:pt x="203070" y="409946"/>
                  </a:lnTo>
                  <a:lnTo>
                    <a:pt x="220230" y="406589"/>
                  </a:lnTo>
                  <a:lnTo>
                    <a:pt x="236049" y="404575"/>
                  </a:lnTo>
                  <a:lnTo>
                    <a:pt x="250526" y="403903"/>
                  </a:lnTo>
                  <a:lnTo>
                    <a:pt x="270689" y="405886"/>
                  </a:lnTo>
                  <a:lnTo>
                    <a:pt x="306223" y="421741"/>
                  </a:lnTo>
                  <a:lnTo>
                    <a:pt x="334339" y="452864"/>
                  </a:lnTo>
                  <a:lnTo>
                    <a:pt x="348911" y="495813"/>
                  </a:lnTo>
                  <a:lnTo>
                    <a:pt x="350732" y="521502"/>
                  </a:lnTo>
                  <a:lnTo>
                    <a:pt x="348830" y="548664"/>
                  </a:lnTo>
                  <a:lnTo>
                    <a:pt x="333619" y="594165"/>
                  </a:lnTo>
                  <a:lnTo>
                    <a:pt x="304225" y="627270"/>
                  </a:lnTo>
                  <a:lnTo>
                    <a:pt x="266777" y="644143"/>
                  </a:lnTo>
                  <a:lnTo>
                    <a:pt x="245416" y="646252"/>
                  </a:lnTo>
                  <a:lnTo>
                    <a:pt x="225475" y="644495"/>
                  </a:lnTo>
                  <a:lnTo>
                    <a:pt x="174853" y="618127"/>
                  </a:lnTo>
                  <a:lnTo>
                    <a:pt x="151335" y="583751"/>
                  </a:lnTo>
                  <a:lnTo>
                    <a:pt x="139063" y="536842"/>
                  </a:lnTo>
                  <a:lnTo>
                    <a:pt x="0" y="553710"/>
                  </a:lnTo>
                  <a:lnTo>
                    <a:pt x="8884" y="598755"/>
                  </a:lnTo>
                  <a:lnTo>
                    <a:pt x="24796" y="639289"/>
                  </a:lnTo>
                  <a:lnTo>
                    <a:pt x="47738" y="675316"/>
                  </a:lnTo>
                  <a:lnTo>
                    <a:pt x="77714" y="706837"/>
                  </a:lnTo>
                  <a:lnTo>
                    <a:pt x="113374" y="732452"/>
                  </a:lnTo>
                  <a:lnTo>
                    <a:pt x="153380" y="750746"/>
                  </a:lnTo>
                  <a:lnTo>
                    <a:pt x="197732" y="761721"/>
                  </a:lnTo>
                  <a:lnTo>
                    <a:pt x="246432" y="765379"/>
                  </a:lnTo>
                  <a:lnTo>
                    <a:pt x="297911" y="761034"/>
                  </a:lnTo>
                  <a:lnTo>
                    <a:pt x="344981" y="747998"/>
                  </a:lnTo>
                  <a:lnTo>
                    <a:pt x="387641" y="726268"/>
                  </a:lnTo>
                  <a:lnTo>
                    <a:pt x="425892" y="695842"/>
                  </a:lnTo>
                  <a:lnTo>
                    <a:pt x="457433" y="659260"/>
                  </a:lnTo>
                  <a:lnTo>
                    <a:pt x="479961" y="619032"/>
                  </a:lnTo>
                  <a:lnTo>
                    <a:pt x="493479" y="575157"/>
                  </a:lnTo>
                  <a:lnTo>
                    <a:pt x="497984" y="527638"/>
                  </a:lnTo>
                  <a:lnTo>
                    <a:pt x="495571" y="494886"/>
                  </a:lnTo>
                  <a:lnTo>
                    <a:pt x="476268" y="436856"/>
                  </a:lnTo>
                  <a:lnTo>
                    <a:pt x="438463" y="389688"/>
                  </a:lnTo>
                  <a:lnTo>
                    <a:pt x="386953" y="358755"/>
                  </a:lnTo>
                  <a:lnTo>
                    <a:pt x="356355" y="349717"/>
                  </a:lnTo>
                  <a:lnTo>
                    <a:pt x="403550" y="317827"/>
                  </a:lnTo>
                  <a:lnTo>
                    <a:pt x="437264" y="280949"/>
                  </a:lnTo>
                  <a:lnTo>
                    <a:pt x="457493" y="239084"/>
                  </a:lnTo>
                  <a:lnTo>
                    <a:pt x="464237" y="192234"/>
                  </a:lnTo>
                  <a:lnTo>
                    <a:pt x="460945" y="158368"/>
                  </a:lnTo>
                  <a:lnTo>
                    <a:pt x="434614" y="95991"/>
                  </a:lnTo>
                  <a:lnTo>
                    <a:pt x="376999" y="37963"/>
                  </a:lnTo>
                  <a:lnTo>
                    <a:pt x="337183" y="16873"/>
                  </a:lnTo>
                  <a:lnTo>
                    <a:pt x="292129" y="4218"/>
                  </a:lnTo>
                  <a:lnTo>
                    <a:pt x="24183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798942" y="3900077"/>
            <a:ext cx="6659880" cy="150404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4235450" algn="l"/>
                <a:tab pos="427101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Ho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 does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GB"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weather 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404508" y="613942"/>
            <a:ext cx="129540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3</a:t>
            </a:r>
            <a:r>
              <a:rPr sz="5250" spc="-30" dirty="0">
                <a:latin typeface="Arial"/>
                <a:cs typeface="Arial"/>
              </a:rPr>
              <a:t>rd</a:t>
            </a:r>
            <a:endParaRPr sz="5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08079" y="8144753"/>
            <a:ext cx="553910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8890" algn="ctr">
              <a:lnSpc>
                <a:spcPct val="100000"/>
              </a:lnSpc>
              <a:spcBef>
                <a:spcPts val="95"/>
              </a:spcBef>
            </a:pP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Think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about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how hot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or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cold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it </a:t>
            </a:r>
            <a:r>
              <a:rPr sz="3300" spc="-7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is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in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spring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compared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35" dirty="0">
                <a:solidFill>
                  <a:srgbClr val="118BD5"/>
                </a:solidFill>
                <a:latin typeface="Arial"/>
                <a:cs typeface="Arial"/>
              </a:rPr>
              <a:t>to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90" dirty="0">
                <a:solidFill>
                  <a:srgbClr val="118BD5"/>
                </a:solidFill>
                <a:latin typeface="Arial"/>
                <a:cs typeface="Arial"/>
              </a:rPr>
              <a:t>winter,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and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how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much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rain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falls.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0" name="object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1" name="object 31">
              <a:hlinkClick r:id="rId13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hlinkClick r:id="rId13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8093855" y="8673910"/>
              <a:ext cx="1361440" cy="853440"/>
            </a:xfrm>
            <a:custGeom>
              <a:avLst/>
              <a:gdLst/>
              <a:ahLst/>
              <a:cxnLst/>
              <a:rect l="l" t="t" r="r" b="b"/>
              <a:pathLst>
                <a:path w="1361440" h="853440">
                  <a:moveTo>
                    <a:pt x="881666" y="829310"/>
                  </a:moveTo>
                  <a:lnTo>
                    <a:pt x="524559" y="829310"/>
                  </a:lnTo>
                  <a:lnTo>
                    <a:pt x="573814" y="830580"/>
                  </a:lnTo>
                  <a:lnTo>
                    <a:pt x="623078" y="833120"/>
                  </a:lnTo>
                  <a:lnTo>
                    <a:pt x="672321" y="834390"/>
                  </a:lnTo>
                  <a:lnTo>
                    <a:pt x="683377" y="834390"/>
                  </a:lnTo>
                  <a:lnTo>
                    <a:pt x="705425" y="839470"/>
                  </a:lnTo>
                  <a:lnTo>
                    <a:pt x="716163" y="843280"/>
                  </a:lnTo>
                  <a:lnTo>
                    <a:pt x="761223" y="853440"/>
                  </a:lnTo>
                  <a:lnTo>
                    <a:pt x="805133" y="853440"/>
                  </a:lnTo>
                  <a:lnTo>
                    <a:pt x="848036" y="844550"/>
                  </a:lnTo>
                  <a:lnTo>
                    <a:pt x="881666" y="829310"/>
                  </a:lnTo>
                  <a:close/>
                </a:path>
                <a:path w="1361440" h="853440">
                  <a:moveTo>
                    <a:pt x="354292" y="807720"/>
                  </a:moveTo>
                  <a:lnTo>
                    <a:pt x="302134" y="807720"/>
                  </a:lnTo>
                  <a:lnTo>
                    <a:pt x="318044" y="829310"/>
                  </a:lnTo>
                  <a:lnTo>
                    <a:pt x="331048" y="840740"/>
                  </a:lnTo>
                  <a:lnTo>
                    <a:pt x="347104" y="843280"/>
                  </a:lnTo>
                  <a:lnTo>
                    <a:pt x="372173" y="840740"/>
                  </a:lnTo>
                  <a:lnTo>
                    <a:pt x="375482" y="840740"/>
                  </a:lnTo>
                  <a:lnTo>
                    <a:pt x="377126" y="839470"/>
                  </a:lnTo>
                  <a:lnTo>
                    <a:pt x="426186" y="831850"/>
                  </a:lnTo>
                  <a:lnTo>
                    <a:pt x="475340" y="829310"/>
                  </a:lnTo>
                  <a:lnTo>
                    <a:pt x="881666" y="829310"/>
                  </a:lnTo>
                  <a:lnTo>
                    <a:pt x="890074" y="825500"/>
                  </a:lnTo>
                  <a:lnTo>
                    <a:pt x="904517" y="815340"/>
                  </a:lnTo>
                  <a:lnTo>
                    <a:pt x="397394" y="815340"/>
                  </a:lnTo>
                  <a:lnTo>
                    <a:pt x="348520" y="814070"/>
                  </a:lnTo>
                  <a:lnTo>
                    <a:pt x="354292" y="807720"/>
                  </a:lnTo>
                  <a:close/>
                </a:path>
                <a:path w="1361440" h="853440">
                  <a:moveTo>
                    <a:pt x="246233" y="619760"/>
                  </a:moveTo>
                  <a:lnTo>
                    <a:pt x="216052" y="619760"/>
                  </a:lnTo>
                  <a:lnTo>
                    <a:pt x="222901" y="635000"/>
                  </a:lnTo>
                  <a:lnTo>
                    <a:pt x="229199" y="650240"/>
                  </a:lnTo>
                  <a:lnTo>
                    <a:pt x="235574" y="662940"/>
                  </a:lnTo>
                  <a:lnTo>
                    <a:pt x="242659" y="675640"/>
                  </a:lnTo>
                  <a:lnTo>
                    <a:pt x="251144" y="688340"/>
                  </a:lnTo>
                  <a:lnTo>
                    <a:pt x="260457" y="699770"/>
                  </a:lnTo>
                  <a:lnTo>
                    <a:pt x="270065" y="712470"/>
                  </a:lnTo>
                  <a:lnTo>
                    <a:pt x="279433" y="723900"/>
                  </a:lnTo>
                  <a:lnTo>
                    <a:pt x="280721" y="725170"/>
                  </a:lnTo>
                  <a:lnTo>
                    <a:pt x="278804" y="728980"/>
                  </a:lnTo>
                  <a:lnTo>
                    <a:pt x="278124" y="734060"/>
                  </a:lnTo>
                  <a:lnTo>
                    <a:pt x="258789" y="737870"/>
                  </a:lnTo>
                  <a:lnTo>
                    <a:pt x="239261" y="740410"/>
                  </a:lnTo>
                  <a:lnTo>
                    <a:pt x="220268" y="745490"/>
                  </a:lnTo>
                  <a:lnTo>
                    <a:pt x="185538" y="767080"/>
                  </a:lnTo>
                  <a:lnTo>
                    <a:pt x="155934" y="796290"/>
                  </a:lnTo>
                  <a:lnTo>
                    <a:pt x="148620" y="817880"/>
                  </a:lnTo>
                  <a:lnTo>
                    <a:pt x="168569" y="822960"/>
                  </a:lnTo>
                  <a:lnTo>
                    <a:pt x="187704" y="822960"/>
                  </a:lnTo>
                  <a:lnTo>
                    <a:pt x="302134" y="807720"/>
                  </a:lnTo>
                  <a:lnTo>
                    <a:pt x="354292" y="807720"/>
                  </a:lnTo>
                  <a:lnTo>
                    <a:pt x="357755" y="803910"/>
                  </a:lnTo>
                  <a:lnTo>
                    <a:pt x="361179" y="796290"/>
                  </a:lnTo>
                  <a:lnTo>
                    <a:pt x="365859" y="795020"/>
                  </a:lnTo>
                  <a:lnTo>
                    <a:pt x="372623" y="793750"/>
                  </a:lnTo>
                  <a:lnTo>
                    <a:pt x="216875" y="793750"/>
                  </a:lnTo>
                  <a:lnTo>
                    <a:pt x="195184" y="792480"/>
                  </a:lnTo>
                  <a:lnTo>
                    <a:pt x="201186" y="786130"/>
                  </a:lnTo>
                  <a:lnTo>
                    <a:pt x="206299" y="779780"/>
                  </a:lnTo>
                  <a:lnTo>
                    <a:pt x="211113" y="773430"/>
                  </a:lnTo>
                  <a:lnTo>
                    <a:pt x="216220" y="769620"/>
                  </a:lnTo>
                  <a:lnTo>
                    <a:pt x="228700" y="763270"/>
                  </a:lnTo>
                  <a:lnTo>
                    <a:pt x="241878" y="760730"/>
                  </a:lnTo>
                  <a:lnTo>
                    <a:pt x="300554" y="760730"/>
                  </a:lnTo>
                  <a:lnTo>
                    <a:pt x="313252" y="756920"/>
                  </a:lnTo>
                  <a:lnTo>
                    <a:pt x="331829" y="749300"/>
                  </a:lnTo>
                  <a:lnTo>
                    <a:pt x="334327" y="741680"/>
                  </a:lnTo>
                  <a:lnTo>
                    <a:pt x="333846" y="735330"/>
                  </a:lnTo>
                  <a:lnTo>
                    <a:pt x="330697" y="728980"/>
                  </a:lnTo>
                  <a:lnTo>
                    <a:pt x="325191" y="723900"/>
                  </a:lnTo>
                  <a:lnTo>
                    <a:pt x="310789" y="711200"/>
                  </a:lnTo>
                  <a:lnTo>
                    <a:pt x="296437" y="699770"/>
                  </a:lnTo>
                  <a:lnTo>
                    <a:pt x="282250" y="687070"/>
                  </a:lnTo>
                  <a:lnTo>
                    <a:pt x="251561" y="650240"/>
                  </a:lnTo>
                  <a:lnTo>
                    <a:pt x="246031" y="621030"/>
                  </a:lnTo>
                  <a:lnTo>
                    <a:pt x="246233" y="619760"/>
                  </a:lnTo>
                  <a:close/>
                </a:path>
                <a:path w="1361440" h="853440">
                  <a:moveTo>
                    <a:pt x="534116" y="808990"/>
                  </a:moveTo>
                  <a:lnTo>
                    <a:pt x="489411" y="808990"/>
                  </a:lnTo>
                  <a:lnTo>
                    <a:pt x="444098" y="812800"/>
                  </a:lnTo>
                  <a:lnTo>
                    <a:pt x="397394" y="815340"/>
                  </a:lnTo>
                  <a:lnTo>
                    <a:pt x="904517" y="815340"/>
                  </a:lnTo>
                  <a:lnTo>
                    <a:pt x="911739" y="810260"/>
                  </a:lnTo>
                  <a:lnTo>
                    <a:pt x="578929" y="810260"/>
                  </a:lnTo>
                  <a:lnTo>
                    <a:pt x="534116" y="808990"/>
                  </a:lnTo>
                  <a:close/>
                </a:path>
                <a:path w="1361440" h="853440">
                  <a:moveTo>
                    <a:pt x="575807" y="189230"/>
                  </a:moveTo>
                  <a:lnTo>
                    <a:pt x="515063" y="189230"/>
                  </a:lnTo>
                  <a:lnTo>
                    <a:pt x="536743" y="190500"/>
                  </a:lnTo>
                  <a:lnTo>
                    <a:pt x="556882" y="198120"/>
                  </a:lnTo>
                  <a:lnTo>
                    <a:pt x="574953" y="214630"/>
                  </a:lnTo>
                  <a:lnTo>
                    <a:pt x="587451" y="236220"/>
                  </a:lnTo>
                  <a:lnTo>
                    <a:pt x="588379" y="257810"/>
                  </a:lnTo>
                  <a:lnTo>
                    <a:pt x="578065" y="276860"/>
                  </a:lnTo>
                  <a:lnTo>
                    <a:pt x="556838" y="290830"/>
                  </a:lnTo>
                  <a:lnTo>
                    <a:pt x="547425" y="293370"/>
                  </a:lnTo>
                  <a:lnTo>
                    <a:pt x="537623" y="295910"/>
                  </a:lnTo>
                  <a:lnTo>
                    <a:pt x="527685" y="297180"/>
                  </a:lnTo>
                  <a:lnTo>
                    <a:pt x="517865" y="299720"/>
                  </a:lnTo>
                  <a:lnTo>
                    <a:pt x="501887" y="304800"/>
                  </a:lnTo>
                  <a:lnTo>
                    <a:pt x="494882" y="308610"/>
                  </a:lnTo>
                  <a:lnTo>
                    <a:pt x="488533" y="314960"/>
                  </a:lnTo>
                  <a:lnTo>
                    <a:pt x="485378" y="322580"/>
                  </a:lnTo>
                  <a:lnTo>
                    <a:pt x="485716" y="331470"/>
                  </a:lnTo>
                  <a:lnTo>
                    <a:pt x="489845" y="339090"/>
                  </a:lnTo>
                  <a:lnTo>
                    <a:pt x="496746" y="346710"/>
                  </a:lnTo>
                  <a:lnTo>
                    <a:pt x="503977" y="353060"/>
                  </a:lnTo>
                  <a:lnTo>
                    <a:pt x="511548" y="360680"/>
                  </a:lnTo>
                  <a:lnTo>
                    <a:pt x="519467" y="365760"/>
                  </a:lnTo>
                  <a:lnTo>
                    <a:pt x="534907" y="377190"/>
                  </a:lnTo>
                  <a:lnTo>
                    <a:pt x="582303" y="407670"/>
                  </a:lnTo>
                  <a:lnTo>
                    <a:pt x="637372" y="454660"/>
                  </a:lnTo>
                  <a:lnTo>
                    <a:pt x="676719" y="515620"/>
                  </a:lnTo>
                  <a:lnTo>
                    <a:pt x="695396" y="561340"/>
                  </a:lnTo>
                  <a:lnTo>
                    <a:pt x="709137" y="608330"/>
                  </a:lnTo>
                  <a:lnTo>
                    <a:pt x="718849" y="655320"/>
                  </a:lnTo>
                  <a:lnTo>
                    <a:pt x="725440" y="704850"/>
                  </a:lnTo>
                  <a:lnTo>
                    <a:pt x="726309" y="720090"/>
                  </a:lnTo>
                  <a:lnTo>
                    <a:pt x="725368" y="736600"/>
                  </a:lnTo>
                  <a:lnTo>
                    <a:pt x="722623" y="753110"/>
                  </a:lnTo>
                  <a:lnTo>
                    <a:pt x="718079" y="768350"/>
                  </a:lnTo>
                  <a:lnTo>
                    <a:pt x="715550" y="778510"/>
                  </a:lnTo>
                  <a:lnTo>
                    <a:pt x="714262" y="788670"/>
                  </a:lnTo>
                  <a:lnTo>
                    <a:pt x="713532" y="800100"/>
                  </a:lnTo>
                  <a:lnTo>
                    <a:pt x="712676" y="810260"/>
                  </a:lnTo>
                  <a:lnTo>
                    <a:pt x="879425" y="810260"/>
                  </a:lnTo>
                  <a:lnTo>
                    <a:pt x="876074" y="808990"/>
                  </a:lnTo>
                  <a:lnTo>
                    <a:pt x="869425" y="807720"/>
                  </a:lnTo>
                  <a:lnTo>
                    <a:pt x="873056" y="803910"/>
                  </a:lnTo>
                  <a:lnTo>
                    <a:pt x="798678" y="803910"/>
                  </a:lnTo>
                  <a:lnTo>
                    <a:pt x="770517" y="802640"/>
                  </a:lnTo>
                  <a:lnTo>
                    <a:pt x="754295" y="797560"/>
                  </a:lnTo>
                  <a:lnTo>
                    <a:pt x="744442" y="789940"/>
                  </a:lnTo>
                  <a:lnTo>
                    <a:pt x="740043" y="777240"/>
                  </a:lnTo>
                  <a:lnTo>
                    <a:pt x="740183" y="760730"/>
                  </a:lnTo>
                  <a:lnTo>
                    <a:pt x="743476" y="731520"/>
                  </a:lnTo>
                  <a:lnTo>
                    <a:pt x="744258" y="717550"/>
                  </a:lnTo>
                  <a:lnTo>
                    <a:pt x="738024" y="652780"/>
                  </a:lnTo>
                  <a:lnTo>
                    <a:pt x="728707" y="604520"/>
                  </a:lnTo>
                  <a:lnTo>
                    <a:pt x="715393" y="557530"/>
                  </a:lnTo>
                  <a:lnTo>
                    <a:pt x="697546" y="511810"/>
                  </a:lnTo>
                  <a:lnTo>
                    <a:pt x="677755" y="473710"/>
                  </a:lnTo>
                  <a:lnTo>
                    <a:pt x="653720" y="439420"/>
                  </a:lnTo>
                  <a:lnTo>
                    <a:pt x="624753" y="408940"/>
                  </a:lnTo>
                  <a:lnTo>
                    <a:pt x="590167" y="382270"/>
                  </a:lnTo>
                  <a:lnTo>
                    <a:pt x="584424" y="378460"/>
                  </a:lnTo>
                  <a:lnTo>
                    <a:pt x="578541" y="373380"/>
                  </a:lnTo>
                  <a:lnTo>
                    <a:pt x="571846" y="367030"/>
                  </a:lnTo>
                  <a:lnTo>
                    <a:pt x="563665" y="359410"/>
                  </a:lnTo>
                  <a:lnTo>
                    <a:pt x="579387" y="355600"/>
                  </a:lnTo>
                  <a:lnTo>
                    <a:pt x="592710" y="350520"/>
                  </a:lnTo>
                  <a:lnTo>
                    <a:pt x="604271" y="346710"/>
                  </a:lnTo>
                  <a:lnTo>
                    <a:pt x="614710" y="342900"/>
                  </a:lnTo>
                  <a:lnTo>
                    <a:pt x="624808" y="337820"/>
                  </a:lnTo>
                  <a:lnTo>
                    <a:pt x="632213" y="334010"/>
                  </a:lnTo>
                  <a:lnTo>
                    <a:pt x="563794" y="334010"/>
                  </a:lnTo>
                  <a:lnTo>
                    <a:pt x="533394" y="330200"/>
                  </a:lnTo>
                  <a:lnTo>
                    <a:pt x="536557" y="322580"/>
                  </a:lnTo>
                  <a:lnTo>
                    <a:pt x="541543" y="318770"/>
                  </a:lnTo>
                  <a:lnTo>
                    <a:pt x="547270" y="316230"/>
                  </a:lnTo>
                  <a:lnTo>
                    <a:pt x="552660" y="313690"/>
                  </a:lnTo>
                  <a:lnTo>
                    <a:pt x="562339" y="308610"/>
                  </a:lnTo>
                  <a:lnTo>
                    <a:pt x="572144" y="302260"/>
                  </a:lnTo>
                  <a:lnTo>
                    <a:pt x="581615" y="297180"/>
                  </a:lnTo>
                  <a:lnTo>
                    <a:pt x="590292" y="289560"/>
                  </a:lnTo>
                  <a:lnTo>
                    <a:pt x="603701" y="273050"/>
                  </a:lnTo>
                  <a:lnTo>
                    <a:pt x="609868" y="255270"/>
                  </a:lnTo>
                  <a:lnTo>
                    <a:pt x="608825" y="237490"/>
                  </a:lnTo>
                  <a:lnTo>
                    <a:pt x="600606" y="217170"/>
                  </a:lnTo>
                  <a:lnTo>
                    <a:pt x="575807" y="189230"/>
                  </a:lnTo>
                  <a:close/>
                </a:path>
                <a:path w="1361440" h="853440">
                  <a:moveTo>
                    <a:pt x="1072332" y="351790"/>
                  </a:moveTo>
                  <a:lnTo>
                    <a:pt x="980841" y="351790"/>
                  </a:lnTo>
                  <a:lnTo>
                    <a:pt x="1003554" y="354330"/>
                  </a:lnTo>
                  <a:lnTo>
                    <a:pt x="1027127" y="365760"/>
                  </a:lnTo>
                  <a:lnTo>
                    <a:pt x="1020277" y="365760"/>
                  </a:lnTo>
                  <a:lnTo>
                    <a:pt x="1013425" y="367030"/>
                  </a:lnTo>
                  <a:lnTo>
                    <a:pt x="1006570" y="367030"/>
                  </a:lnTo>
                  <a:lnTo>
                    <a:pt x="958437" y="377190"/>
                  </a:lnTo>
                  <a:lnTo>
                    <a:pt x="924139" y="401320"/>
                  </a:lnTo>
                  <a:lnTo>
                    <a:pt x="899739" y="436880"/>
                  </a:lnTo>
                  <a:lnTo>
                    <a:pt x="888151" y="478790"/>
                  </a:lnTo>
                  <a:lnTo>
                    <a:pt x="892294" y="521970"/>
                  </a:lnTo>
                  <a:lnTo>
                    <a:pt x="910932" y="568960"/>
                  </a:lnTo>
                  <a:lnTo>
                    <a:pt x="927671" y="604520"/>
                  </a:lnTo>
                  <a:lnTo>
                    <a:pt x="936245" y="623570"/>
                  </a:lnTo>
                  <a:lnTo>
                    <a:pt x="944920" y="641350"/>
                  </a:lnTo>
                  <a:lnTo>
                    <a:pt x="958312" y="687070"/>
                  </a:lnTo>
                  <a:lnTo>
                    <a:pt x="953678" y="727710"/>
                  </a:lnTo>
                  <a:lnTo>
                    <a:pt x="932315" y="767080"/>
                  </a:lnTo>
                  <a:lnTo>
                    <a:pt x="895519" y="802640"/>
                  </a:lnTo>
                  <a:lnTo>
                    <a:pt x="879425" y="810260"/>
                  </a:lnTo>
                  <a:lnTo>
                    <a:pt x="911739" y="810260"/>
                  </a:lnTo>
                  <a:lnTo>
                    <a:pt x="924377" y="801370"/>
                  </a:lnTo>
                  <a:lnTo>
                    <a:pt x="953726" y="768350"/>
                  </a:lnTo>
                  <a:lnTo>
                    <a:pt x="973249" y="727710"/>
                  </a:lnTo>
                  <a:lnTo>
                    <a:pt x="978074" y="679450"/>
                  </a:lnTo>
                  <a:lnTo>
                    <a:pt x="963328" y="626110"/>
                  </a:lnTo>
                  <a:lnTo>
                    <a:pt x="954240" y="607060"/>
                  </a:lnTo>
                  <a:lnTo>
                    <a:pt x="945083" y="588010"/>
                  </a:lnTo>
                  <a:lnTo>
                    <a:pt x="935973" y="567690"/>
                  </a:lnTo>
                  <a:lnTo>
                    <a:pt x="922284" y="538480"/>
                  </a:lnTo>
                  <a:lnTo>
                    <a:pt x="917657" y="528320"/>
                  </a:lnTo>
                  <a:lnTo>
                    <a:pt x="913567" y="518160"/>
                  </a:lnTo>
                  <a:lnTo>
                    <a:pt x="910440" y="506730"/>
                  </a:lnTo>
                  <a:lnTo>
                    <a:pt x="911172" y="462280"/>
                  </a:lnTo>
                  <a:lnTo>
                    <a:pt x="931542" y="422910"/>
                  </a:lnTo>
                  <a:lnTo>
                    <a:pt x="966486" y="396240"/>
                  </a:lnTo>
                  <a:lnTo>
                    <a:pt x="1010939" y="388620"/>
                  </a:lnTo>
                  <a:lnTo>
                    <a:pt x="1173999" y="388620"/>
                  </a:lnTo>
                  <a:lnTo>
                    <a:pt x="1192338" y="382270"/>
                  </a:lnTo>
                  <a:lnTo>
                    <a:pt x="1227174" y="360680"/>
                  </a:lnTo>
                  <a:lnTo>
                    <a:pt x="1131210" y="360680"/>
                  </a:lnTo>
                  <a:lnTo>
                    <a:pt x="1095858" y="358140"/>
                  </a:lnTo>
                  <a:lnTo>
                    <a:pt x="1080108" y="354330"/>
                  </a:lnTo>
                  <a:lnTo>
                    <a:pt x="1072332" y="351790"/>
                  </a:lnTo>
                  <a:close/>
                </a:path>
                <a:path w="1361440" h="853440">
                  <a:moveTo>
                    <a:pt x="991102" y="332740"/>
                  </a:moveTo>
                  <a:lnTo>
                    <a:pt x="950954" y="339090"/>
                  </a:lnTo>
                  <a:lnTo>
                    <a:pt x="915743" y="358140"/>
                  </a:lnTo>
                  <a:lnTo>
                    <a:pt x="888200" y="389890"/>
                  </a:lnTo>
                  <a:lnTo>
                    <a:pt x="866179" y="434340"/>
                  </a:lnTo>
                  <a:lnTo>
                    <a:pt x="854687" y="480060"/>
                  </a:lnTo>
                  <a:lnTo>
                    <a:pt x="856350" y="527050"/>
                  </a:lnTo>
                  <a:lnTo>
                    <a:pt x="873792" y="575310"/>
                  </a:lnTo>
                  <a:lnTo>
                    <a:pt x="881869" y="590550"/>
                  </a:lnTo>
                  <a:lnTo>
                    <a:pt x="889611" y="607060"/>
                  </a:lnTo>
                  <a:lnTo>
                    <a:pt x="897160" y="622300"/>
                  </a:lnTo>
                  <a:lnTo>
                    <a:pt x="904660" y="637540"/>
                  </a:lnTo>
                  <a:lnTo>
                    <a:pt x="916739" y="678180"/>
                  </a:lnTo>
                  <a:lnTo>
                    <a:pt x="913959" y="713740"/>
                  </a:lnTo>
                  <a:lnTo>
                    <a:pt x="873320" y="773430"/>
                  </a:lnTo>
                  <a:lnTo>
                    <a:pt x="825476" y="800100"/>
                  </a:lnTo>
                  <a:lnTo>
                    <a:pt x="798678" y="803910"/>
                  </a:lnTo>
                  <a:lnTo>
                    <a:pt x="873056" y="803910"/>
                  </a:lnTo>
                  <a:lnTo>
                    <a:pt x="905432" y="768350"/>
                  </a:lnTo>
                  <a:lnTo>
                    <a:pt x="931203" y="718820"/>
                  </a:lnTo>
                  <a:lnTo>
                    <a:pt x="937430" y="681990"/>
                  </a:lnTo>
                  <a:lnTo>
                    <a:pt x="935525" y="662940"/>
                  </a:lnTo>
                  <a:lnTo>
                    <a:pt x="929654" y="645160"/>
                  </a:lnTo>
                  <a:lnTo>
                    <a:pt x="920400" y="624840"/>
                  </a:lnTo>
                  <a:lnTo>
                    <a:pt x="910893" y="603250"/>
                  </a:lnTo>
                  <a:lnTo>
                    <a:pt x="890671" y="563880"/>
                  </a:lnTo>
                  <a:lnTo>
                    <a:pt x="874064" y="510540"/>
                  </a:lnTo>
                  <a:lnTo>
                    <a:pt x="873160" y="483870"/>
                  </a:lnTo>
                  <a:lnTo>
                    <a:pt x="876525" y="455930"/>
                  </a:lnTo>
                  <a:lnTo>
                    <a:pt x="897085" y="406400"/>
                  </a:lnTo>
                  <a:lnTo>
                    <a:pt x="937287" y="368300"/>
                  </a:lnTo>
                  <a:lnTo>
                    <a:pt x="980841" y="351790"/>
                  </a:lnTo>
                  <a:lnTo>
                    <a:pt x="1072332" y="351790"/>
                  </a:lnTo>
                  <a:lnTo>
                    <a:pt x="1033452" y="339090"/>
                  </a:lnTo>
                  <a:lnTo>
                    <a:pt x="991102" y="332740"/>
                  </a:lnTo>
                  <a:close/>
                </a:path>
                <a:path w="1361440" h="853440">
                  <a:moveTo>
                    <a:pt x="560822" y="787400"/>
                  </a:moveTo>
                  <a:lnTo>
                    <a:pt x="447375" y="787400"/>
                  </a:lnTo>
                  <a:lnTo>
                    <a:pt x="475029" y="792480"/>
                  </a:lnTo>
                  <a:lnTo>
                    <a:pt x="494582" y="796290"/>
                  </a:lnTo>
                  <a:lnTo>
                    <a:pt x="514380" y="798830"/>
                  </a:lnTo>
                  <a:lnTo>
                    <a:pt x="534227" y="797560"/>
                  </a:lnTo>
                  <a:lnTo>
                    <a:pt x="553927" y="791210"/>
                  </a:lnTo>
                  <a:lnTo>
                    <a:pt x="558042" y="789940"/>
                  </a:lnTo>
                  <a:lnTo>
                    <a:pt x="560822" y="787400"/>
                  </a:lnTo>
                  <a:close/>
                </a:path>
                <a:path w="1361440" h="853440">
                  <a:moveTo>
                    <a:pt x="429455" y="764540"/>
                  </a:moveTo>
                  <a:lnTo>
                    <a:pt x="377473" y="769620"/>
                  </a:lnTo>
                  <a:lnTo>
                    <a:pt x="325932" y="778510"/>
                  </a:lnTo>
                  <a:lnTo>
                    <a:pt x="274532" y="788670"/>
                  </a:lnTo>
                  <a:lnTo>
                    <a:pt x="236927" y="793750"/>
                  </a:lnTo>
                  <a:lnTo>
                    <a:pt x="372623" y="793750"/>
                  </a:lnTo>
                  <a:lnTo>
                    <a:pt x="392912" y="789940"/>
                  </a:lnTo>
                  <a:lnTo>
                    <a:pt x="420044" y="787400"/>
                  </a:lnTo>
                  <a:lnTo>
                    <a:pt x="560822" y="787400"/>
                  </a:lnTo>
                  <a:lnTo>
                    <a:pt x="563602" y="784860"/>
                  </a:lnTo>
                  <a:lnTo>
                    <a:pt x="563508" y="775970"/>
                  </a:lnTo>
                  <a:lnTo>
                    <a:pt x="560806" y="768350"/>
                  </a:lnTo>
                  <a:lnTo>
                    <a:pt x="482180" y="768350"/>
                  </a:lnTo>
                  <a:lnTo>
                    <a:pt x="429455" y="764540"/>
                  </a:lnTo>
                  <a:close/>
                </a:path>
                <a:path w="1361440" h="853440">
                  <a:moveTo>
                    <a:pt x="383538" y="584200"/>
                  </a:moveTo>
                  <a:lnTo>
                    <a:pt x="272868" y="584200"/>
                  </a:lnTo>
                  <a:lnTo>
                    <a:pt x="291726" y="585470"/>
                  </a:lnTo>
                  <a:lnTo>
                    <a:pt x="304666" y="589280"/>
                  </a:lnTo>
                  <a:lnTo>
                    <a:pt x="330532" y="599440"/>
                  </a:lnTo>
                  <a:lnTo>
                    <a:pt x="343892" y="604520"/>
                  </a:lnTo>
                  <a:lnTo>
                    <a:pt x="354037" y="642620"/>
                  </a:lnTo>
                  <a:lnTo>
                    <a:pt x="375740" y="692150"/>
                  </a:lnTo>
                  <a:lnTo>
                    <a:pt x="409010" y="717550"/>
                  </a:lnTo>
                  <a:lnTo>
                    <a:pt x="438349" y="731520"/>
                  </a:lnTo>
                  <a:lnTo>
                    <a:pt x="467280" y="746760"/>
                  </a:lnTo>
                  <a:lnTo>
                    <a:pt x="473738" y="749300"/>
                  </a:lnTo>
                  <a:lnTo>
                    <a:pt x="480368" y="751840"/>
                  </a:lnTo>
                  <a:lnTo>
                    <a:pt x="485912" y="755650"/>
                  </a:lnTo>
                  <a:lnTo>
                    <a:pt x="489112" y="763270"/>
                  </a:lnTo>
                  <a:lnTo>
                    <a:pt x="486693" y="765810"/>
                  </a:lnTo>
                  <a:lnTo>
                    <a:pt x="484128" y="768350"/>
                  </a:lnTo>
                  <a:lnTo>
                    <a:pt x="560806" y="768350"/>
                  </a:lnTo>
                  <a:lnTo>
                    <a:pt x="552670" y="759460"/>
                  </a:lnTo>
                  <a:lnTo>
                    <a:pt x="546021" y="756920"/>
                  </a:lnTo>
                  <a:lnTo>
                    <a:pt x="540043" y="754380"/>
                  </a:lnTo>
                  <a:lnTo>
                    <a:pt x="444947" y="708660"/>
                  </a:lnTo>
                  <a:lnTo>
                    <a:pt x="387949" y="666750"/>
                  </a:lnTo>
                  <a:lnTo>
                    <a:pt x="374358" y="607060"/>
                  </a:lnTo>
                  <a:lnTo>
                    <a:pt x="383538" y="584200"/>
                  </a:lnTo>
                  <a:close/>
                </a:path>
                <a:path w="1361440" h="853440">
                  <a:moveTo>
                    <a:pt x="32397" y="50800"/>
                  </a:moveTo>
                  <a:lnTo>
                    <a:pt x="444" y="78740"/>
                  </a:lnTo>
                  <a:lnTo>
                    <a:pt x="0" y="88900"/>
                  </a:lnTo>
                  <a:lnTo>
                    <a:pt x="2551" y="99060"/>
                  </a:lnTo>
                  <a:lnTo>
                    <a:pt x="5274" y="105410"/>
                  </a:lnTo>
                  <a:lnTo>
                    <a:pt x="9745" y="110490"/>
                  </a:lnTo>
                  <a:lnTo>
                    <a:pt x="14446" y="115570"/>
                  </a:lnTo>
                  <a:lnTo>
                    <a:pt x="41262" y="146050"/>
                  </a:lnTo>
                  <a:lnTo>
                    <a:pt x="59989" y="180340"/>
                  </a:lnTo>
                  <a:lnTo>
                    <a:pt x="70871" y="218440"/>
                  </a:lnTo>
                  <a:lnTo>
                    <a:pt x="74151" y="259080"/>
                  </a:lnTo>
                  <a:lnTo>
                    <a:pt x="76149" y="292100"/>
                  </a:lnTo>
                  <a:lnTo>
                    <a:pt x="82843" y="325120"/>
                  </a:lnTo>
                  <a:lnTo>
                    <a:pt x="94181" y="356870"/>
                  </a:lnTo>
                  <a:lnTo>
                    <a:pt x="110108" y="387350"/>
                  </a:lnTo>
                  <a:lnTo>
                    <a:pt x="130526" y="426720"/>
                  </a:lnTo>
                  <a:lnTo>
                    <a:pt x="144247" y="467360"/>
                  </a:lnTo>
                  <a:lnTo>
                    <a:pt x="151377" y="510540"/>
                  </a:lnTo>
                  <a:lnTo>
                    <a:pt x="151894" y="546100"/>
                  </a:lnTo>
                  <a:lnTo>
                    <a:pt x="151992" y="556260"/>
                  </a:lnTo>
                  <a:lnTo>
                    <a:pt x="151744" y="566420"/>
                  </a:lnTo>
                  <a:lnTo>
                    <a:pt x="151630" y="579120"/>
                  </a:lnTo>
                  <a:lnTo>
                    <a:pt x="154693" y="635000"/>
                  </a:lnTo>
                  <a:lnTo>
                    <a:pt x="173771" y="655320"/>
                  </a:lnTo>
                  <a:lnTo>
                    <a:pt x="216052" y="619760"/>
                  </a:lnTo>
                  <a:lnTo>
                    <a:pt x="246233" y="619760"/>
                  </a:lnTo>
                  <a:lnTo>
                    <a:pt x="249068" y="601980"/>
                  </a:lnTo>
                  <a:lnTo>
                    <a:pt x="256479" y="591820"/>
                  </a:lnTo>
                  <a:lnTo>
                    <a:pt x="203414" y="591820"/>
                  </a:lnTo>
                  <a:lnTo>
                    <a:pt x="199602" y="584200"/>
                  </a:lnTo>
                  <a:lnTo>
                    <a:pt x="199796" y="577850"/>
                  </a:lnTo>
                  <a:lnTo>
                    <a:pt x="202127" y="572770"/>
                  </a:lnTo>
                  <a:lnTo>
                    <a:pt x="204723" y="567690"/>
                  </a:lnTo>
                  <a:lnTo>
                    <a:pt x="206714" y="562610"/>
                  </a:lnTo>
                  <a:lnTo>
                    <a:pt x="172871" y="562610"/>
                  </a:lnTo>
                  <a:lnTo>
                    <a:pt x="171026" y="529590"/>
                  </a:lnTo>
                  <a:lnTo>
                    <a:pt x="170504" y="518160"/>
                  </a:lnTo>
                  <a:lnTo>
                    <a:pt x="167067" y="481330"/>
                  </a:lnTo>
                  <a:lnTo>
                    <a:pt x="159408" y="444500"/>
                  </a:lnTo>
                  <a:lnTo>
                    <a:pt x="146506" y="408940"/>
                  </a:lnTo>
                  <a:lnTo>
                    <a:pt x="127343" y="375920"/>
                  </a:lnTo>
                  <a:lnTo>
                    <a:pt x="115580" y="356870"/>
                  </a:lnTo>
                  <a:lnTo>
                    <a:pt x="107223" y="336550"/>
                  </a:lnTo>
                  <a:lnTo>
                    <a:pt x="102055" y="314960"/>
                  </a:lnTo>
                  <a:lnTo>
                    <a:pt x="99857" y="292100"/>
                  </a:lnTo>
                  <a:lnTo>
                    <a:pt x="98896" y="271780"/>
                  </a:lnTo>
                  <a:lnTo>
                    <a:pt x="97293" y="251460"/>
                  </a:lnTo>
                  <a:lnTo>
                    <a:pt x="91753" y="212090"/>
                  </a:lnTo>
                  <a:lnTo>
                    <a:pt x="77995" y="166370"/>
                  </a:lnTo>
                  <a:lnTo>
                    <a:pt x="64223" y="132080"/>
                  </a:lnTo>
                  <a:lnTo>
                    <a:pt x="62254" y="123190"/>
                  </a:lnTo>
                  <a:lnTo>
                    <a:pt x="64602" y="110490"/>
                  </a:lnTo>
                  <a:lnTo>
                    <a:pt x="89009" y="107950"/>
                  </a:lnTo>
                  <a:lnTo>
                    <a:pt x="217823" y="107950"/>
                  </a:lnTo>
                  <a:lnTo>
                    <a:pt x="191089" y="99060"/>
                  </a:lnTo>
                  <a:lnTo>
                    <a:pt x="142735" y="88900"/>
                  </a:lnTo>
                  <a:lnTo>
                    <a:pt x="119554" y="85090"/>
                  </a:lnTo>
                  <a:lnTo>
                    <a:pt x="96657" y="80010"/>
                  </a:lnTo>
                  <a:lnTo>
                    <a:pt x="74888" y="72390"/>
                  </a:lnTo>
                  <a:lnTo>
                    <a:pt x="55094" y="57150"/>
                  </a:lnTo>
                  <a:lnTo>
                    <a:pt x="45070" y="52070"/>
                  </a:lnTo>
                  <a:lnTo>
                    <a:pt x="32397" y="50800"/>
                  </a:lnTo>
                  <a:close/>
                </a:path>
                <a:path w="1361440" h="853440">
                  <a:moveTo>
                    <a:pt x="287697" y="554990"/>
                  </a:moveTo>
                  <a:lnTo>
                    <a:pt x="266298" y="554990"/>
                  </a:lnTo>
                  <a:lnTo>
                    <a:pt x="246111" y="562610"/>
                  </a:lnTo>
                  <a:lnTo>
                    <a:pt x="226827" y="575310"/>
                  </a:lnTo>
                  <a:lnTo>
                    <a:pt x="221227" y="579120"/>
                  </a:lnTo>
                  <a:lnTo>
                    <a:pt x="215360" y="584200"/>
                  </a:lnTo>
                  <a:lnTo>
                    <a:pt x="203414" y="591820"/>
                  </a:lnTo>
                  <a:lnTo>
                    <a:pt x="256479" y="591820"/>
                  </a:lnTo>
                  <a:lnTo>
                    <a:pt x="258331" y="589280"/>
                  </a:lnTo>
                  <a:lnTo>
                    <a:pt x="272868" y="584200"/>
                  </a:lnTo>
                  <a:lnTo>
                    <a:pt x="383538" y="584200"/>
                  </a:lnTo>
                  <a:lnTo>
                    <a:pt x="387618" y="574040"/>
                  </a:lnTo>
                  <a:lnTo>
                    <a:pt x="388557" y="572770"/>
                  </a:lnTo>
                  <a:lnTo>
                    <a:pt x="346615" y="572770"/>
                  </a:lnTo>
                  <a:lnTo>
                    <a:pt x="333778" y="570230"/>
                  </a:lnTo>
                  <a:lnTo>
                    <a:pt x="321861" y="566420"/>
                  </a:lnTo>
                  <a:lnTo>
                    <a:pt x="310615" y="561340"/>
                  </a:lnTo>
                  <a:lnTo>
                    <a:pt x="287697" y="554990"/>
                  </a:lnTo>
                  <a:close/>
                </a:path>
                <a:path w="1361440" h="853440">
                  <a:moveTo>
                    <a:pt x="489979" y="502920"/>
                  </a:moveTo>
                  <a:lnTo>
                    <a:pt x="459563" y="502920"/>
                  </a:lnTo>
                  <a:lnTo>
                    <a:pt x="427573" y="509270"/>
                  </a:lnTo>
                  <a:lnTo>
                    <a:pt x="401915" y="524510"/>
                  </a:lnTo>
                  <a:lnTo>
                    <a:pt x="380346" y="546100"/>
                  </a:lnTo>
                  <a:lnTo>
                    <a:pt x="360624" y="568960"/>
                  </a:lnTo>
                  <a:lnTo>
                    <a:pt x="346615" y="572770"/>
                  </a:lnTo>
                  <a:lnTo>
                    <a:pt x="388557" y="572770"/>
                  </a:lnTo>
                  <a:lnTo>
                    <a:pt x="405454" y="549910"/>
                  </a:lnTo>
                  <a:lnTo>
                    <a:pt x="427130" y="532130"/>
                  </a:lnTo>
                  <a:lnTo>
                    <a:pt x="452913" y="523240"/>
                  </a:lnTo>
                  <a:lnTo>
                    <a:pt x="483071" y="521970"/>
                  </a:lnTo>
                  <a:lnTo>
                    <a:pt x="555546" y="521970"/>
                  </a:lnTo>
                  <a:lnTo>
                    <a:pt x="550253" y="516890"/>
                  </a:lnTo>
                  <a:lnTo>
                    <a:pt x="520554" y="505460"/>
                  </a:lnTo>
                  <a:lnTo>
                    <a:pt x="489979" y="502920"/>
                  </a:lnTo>
                  <a:close/>
                </a:path>
                <a:path w="1361440" h="853440">
                  <a:moveTo>
                    <a:pt x="195247" y="501650"/>
                  </a:moveTo>
                  <a:lnTo>
                    <a:pt x="186158" y="509270"/>
                  </a:lnTo>
                  <a:lnTo>
                    <a:pt x="186933" y="516890"/>
                  </a:lnTo>
                  <a:lnTo>
                    <a:pt x="188017" y="524510"/>
                  </a:lnTo>
                  <a:lnTo>
                    <a:pt x="189434" y="530860"/>
                  </a:lnTo>
                  <a:lnTo>
                    <a:pt x="190621" y="538480"/>
                  </a:lnTo>
                  <a:lnTo>
                    <a:pt x="190885" y="543560"/>
                  </a:lnTo>
                  <a:lnTo>
                    <a:pt x="190927" y="549910"/>
                  </a:lnTo>
                  <a:lnTo>
                    <a:pt x="190807" y="554990"/>
                  </a:lnTo>
                  <a:lnTo>
                    <a:pt x="186242" y="561340"/>
                  </a:lnTo>
                  <a:lnTo>
                    <a:pt x="172871" y="562610"/>
                  </a:lnTo>
                  <a:lnTo>
                    <a:pt x="206714" y="562610"/>
                  </a:lnTo>
                  <a:lnTo>
                    <a:pt x="209204" y="556260"/>
                  </a:lnTo>
                  <a:lnTo>
                    <a:pt x="214016" y="546100"/>
                  </a:lnTo>
                  <a:lnTo>
                    <a:pt x="218773" y="535940"/>
                  </a:lnTo>
                  <a:lnTo>
                    <a:pt x="223089" y="525780"/>
                  </a:lnTo>
                  <a:lnTo>
                    <a:pt x="223845" y="518160"/>
                  </a:lnTo>
                  <a:lnTo>
                    <a:pt x="220344" y="510540"/>
                  </a:lnTo>
                  <a:lnTo>
                    <a:pt x="213425" y="505460"/>
                  </a:lnTo>
                  <a:lnTo>
                    <a:pt x="203927" y="502920"/>
                  </a:lnTo>
                  <a:lnTo>
                    <a:pt x="195247" y="501650"/>
                  </a:lnTo>
                  <a:close/>
                </a:path>
                <a:path w="1361440" h="853440">
                  <a:moveTo>
                    <a:pt x="555546" y="521970"/>
                  </a:moveTo>
                  <a:lnTo>
                    <a:pt x="483071" y="521970"/>
                  </a:lnTo>
                  <a:lnTo>
                    <a:pt x="515080" y="527050"/>
                  </a:lnTo>
                  <a:lnTo>
                    <a:pt x="546901" y="534670"/>
                  </a:lnTo>
                  <a:lnTo>
                    <a:pt x="552653" y="535940"/>
                  </a:lnTo>
                  <a:lnTo>
                    <a:pt x="559189" y="537210"/>
                  </a:lnTo>
                  <a:lnTo>
                    <a:pt x="567365" y="539750"/>
                  </a:lnTo>
                  <a:lnTo>
                    <a:pt x="578041" y="543560"/>
                  </a:lnTo>
                  <a:lnTo>
                    <a:pt x="555546" y="521970"/>
                  </a:lnTo>
                  <a:close/>
                </a:path>
                <a:path w="1361440" h="853440">
                  <a:moveTo>
                    <a:pt x="1173999" y="388620"/>
                  </a:moveTo>
                  <a:lnTo>
                    <a:pt x="1027238" y="388620"/>
                  </a:lnTo>
                  <a:lnTo>
                    <a:pt x="1043533" y="391160"/>
                  </a:lnTo>
                  <a:lnTo>
                    <a:pt x="1059713" y="392430"/>
                  </a:lnTo>
                  <a:lnTo>
                    <a:pt x="1075670" y="396240"/>
                  </a:lnTo>
                  <a:lnTo>
                    <a:pt x="1116861" y="400050"/>
                  </a:lnTo>
                  <a:lnTo>
                    <a:pt x="1155659" y="394970"/>
                  </a:lnTo>
                  <a:lnTo>
                    <a:pt x="1173999" y="388620"/>
                  </a:lnTo>
                  <a:close/>
                </a:path>
                <a:path w="1361440" h="853440">
                  <a:moveTo>
                    <a:pt x="1353046" y="0"/>
                  </a:moveTo>
                  <a:lnTo>
                    <a:pt x="1345433" y="0"/>
                  </a:lnTo>
                  <a:lnTo>
                    <a:pt x="1338490" y="1270"/>
                  </a:lnTo>
                  <a:lnTo>
                    <a:pt x="1287703" y="36830"/>
                  </a:lnTo>
                  <a:lnTo>
                    <a:pt x="1255351" y="74930"/>
                  </a:lnTo>
                  <a:lnTo>
                    <a:pt x="1235462" y="121920"/>
                  </a:lnTo>
                  <a:lnTo>
                    <a:pt x="1228594" y="175260"/>
                  </a:lnTo>
                  <a:lnTo>
                    <a:pt x="1228538" y="180340"/>
                  </a:lnTo>
                  <a:lnTo>
                    <a:pt x="1228862" y="191770"/>
                  </a:lnTo>
                  <a:lnTo>
                    <a:pt x="1230147" y="208280"/>
                  </a:lnTo>
                  <a:lnTo>
                    <a:pt x="1233624" y="241300"/>
                  </a:lnTo>
                  <a:lnTo>
                    <a:pt x="1234194" y="259080"/>
                  </a:lnTo>
                  <a:lnTo>
                    <a:pt x="1218210" y="307340"/>
                  </a:lnTo>
                  <a:lnTo>
                    <a:pt x="1164554" y="351790"/>
                  </a:lnTo>
                  <a:lnTo>
                    <a:pt x="1131210" y="360680"/>
                  </a:lnTo>
                  <a:lnTo>
                    <a:pt x="1227174" y="360680"/>
                  </a:lnTo>
                  <a:lnTo>
                    <a:pt x="1254295" y="336550"/>
                  </a:lnTo>
                  <a:lnTo>
                    <a:pt x="1234147" y="336550"/>
                  </a:lnTo>
                  <a:lnTo>
                    <a:pt x="1227310" y="332740"/>
                  </a:lnTo>
                  <a:lnTo>
                    <a:pt x="1236538" y="313690"/>
                  </a:lnTo>
                  <a:lnTo>
                    <a:pt x="1239655" y="307340"/>
                  </a:lnTo>
                  <a:lnTo>
                    <a:pt x="1248859" y="285750"/>
                  </a:lnTo>
                  <a:lnTo>
                    <a:pt x="1254403" y="262890"/>
                  </a:lnTo>
                  <a:lnTo>
                    <a:pt x="1255699" y="240030"/>
                  </a:lnTo>
                  <a:lnTo>
                    <a:pt x="1252157" y="215900"/>
                  </a:lnTo>
                  <a:lnTo>
                    <a:pt x="1248470" y="196850"/>
                  </a:lnTo>
                  <a:lnTo>
                    <a:pt x="1247058" y="177800"/>
                  </a:lnTo>
                  <a:lnTo>
                    <a:pt x="1247114" y="172720"/>
                  </a:lnTo>
                  <a:lnTo>
                    <a:pt x="1247766" y="156210"/>
                  </a:lnTo>
                  <a:lnTo>
                    <a:pt x="1251005" y="133350"/>
                  </a:lnTo>
                  <a:lnTo>
                    <a:pt x="1285833" y="133350"/>
                  </a:lnTo>
                  <a:lnTo>
                    <a:pt x="1285887" y="125730"/>
                  </a:lnTo>
                  <a:lnTo>
                    <a:pt x="1290680" y="82550"/>
                  </a:lnTo>
                  <a:lnTo>
                    <a:pt x="1312176" y="44450"/>
                  </a:lnTo>
                  <a:lnTo>
                    <a:pt x="1338456" y="25400"/>
                  </a:lnTo>
                  <a:lnTo>
                    <a:pt x="1353699" y="12700"/>
                  </a:lnTo>
                  <a:lnTo>
                    <a:pt x="1361421" y="6350"/>
                  </a:lnTo>
                  <a:lnTo>
                    <a:pt x="1353046" y="0"/>
                  </a:lnTo>
                  <a:close/>
                </a:path>
                <a:path w="1361440" h="853440">
                  <a:moveTo>
                    <a:pt x="1285833" y="133350"/>
                  </a:moveTo>
                  <a:lnTo>
                    <a:pt x="1251005" y="133350"/>
                  </a:lnTo>
                  <a:lnTo>
                    <a:pt x="1265733" y="168910"/>
                  </a:lnTo>
                  <a:lnTo>
                    <a:pt x="1274351" y="207010"/>
                  </a:lnTo>
                  <a:lnTo>
                    <a:pt x="1271162" y="273050"/>
                  </a:lnTo>
                  <a:lnTo>
                    <a:pt x="1251717" y="312420"/>
                  </a:lnTo>
                  <a:lnTo>
                    <a:pt x="1238724" y="330200"/>
                  </a:lnTo>
                  <a:lnTo>
                    <a:pt x="1234147" y="336550"/>
                  </a:lnTo>
                  <a:lnTo>
                    <a:pt x="1254295" y="336550"/>
                  </a:lnTo>
                  <a:lnTo>
                    <a:pt x="1262860" y="328930"/>
                  </a:lnTo>
                  <a:lnTo>
                    <a:pt x="1285982" y="290830"/>
                  </a:lnTo>
                  <a:lnTo>
                    <a:pt x="1295925" y="247650"/>
                  </a:lnTo>
                  <a:lnTo>
                    <a:pt x="1292072" y="199390"/>
                  </a:lnTo>
                  <a:lnTo>
                    <a:pt x="1288087" y="176530"/>
                  </a:lnTo>
                  <a:lnTo>
                    <a:pt x="1286188" y="153670"/>
                  </a:lnTo>
                  <a:lnTo>
                    <a:pt x="1286066" y="151130"/>
                  </a:lnTo>
                  <a:lnTo>
                    <a:pt x="1285833" y="133350"/>
                  </a:lnTo>
                  <a:close/>
                </a:path>
                <a:path w="1361440" h="853440">
                  <a:moveTo>
                    <a:pt x="608438" y="113030"/>
                  </a:moveTo>
                  <a:lnTo>
                    <a:pt x="522206" y="113030"/>
                  </a:lnTo>
                  <a:lnTo>
                    <a:pt x="566811" y="120650"/>
                  </a:lnTo>
                  <a:lnTo>
                    <a:pt x="608336" y="138430"/>
                  </a:lnTo>
                  <a:lnTo>
                    <a:pt x="644385" y="167640"/>
                  </a:lnTo>
                  <a:lnTo>
                    <a:pt x="671170" y="209550"/>
                  </a:lnTo>
                  <a:lnTo>
                    <a:pt x="676794" y="236220"/>
                  </a:lnTo>
                  <a:lnTo>
                    <a:pt x="673845" y="260350"/>
                  </a:lnTo>
                  <a:lnTo>
                    <a:pt x="644102" y="304800"/>
                  </a:lnTo>
                  <a:lnTo>
                    <a:pt x="592321" y="331470"/>
                  </a:lnTo>
                  <a:lnTo>
                    <a:pt x="563794" y="334010"/>
                  </a:lnTo>
                  <a:lnTo>
                    <a:pt x="632213" y="334010"/>
                  </a:lnTo>
                  <a:lnTo>
                    <a:pt x="680305" y="288290"/>
                  </a:lnTo>
                  <a:lnTo>
                    <a:pt x="694101" y="251460"/>
                  </a:lnTo>
                  <a:lnTo>
                    <a:pt x="693572" y="212090"/>
                  </a:lnTo>
                  <a:lnTo>
                    <a:pt x="677714" y="175260"/>
                  </a:lnTo>
                  <a:lnTo>
                    <a:pt x="650808" y="143510"/>
                  </a:lnTo>
                  <a:lnTo>
                    <a:pt x="618933" y="118110"/>
                  </a:lnTo>
                  <a:lnTo>
                    <a:pt x="608438" y="113030"/>
                  </a:lnTo>
                  <a:close/>
                </a:path>
                <a:path w="1361440" h="853440">
                  <a:moveTo>
                    <a:pt x="233440" y="191770"/>
                  </a:moveTo>
                  <a:lnTo>
                    <a:pt x="223410" y="191770"/>
                  </a:lnTo>
                  <a:lnTo>
                    <a:pt x="214143" y="194310"/>
                  </a:lnTo>
                  <a:lnTo>
                    <a:pt x="206964" y="200660"/>
                  </a:lnTo>
                  <a:lnTo>
                    <a:pt x="203762" y="209550"/>
                  </a:lnTo>
                  <a:lnTo>
                    <a:pt x="204294" y="218440"/>
                  </a:lnTo>
                  <a:lnTo>
                    <a:pt x="208030" y="226060"/>
                  </a:lnTo>
                  <a:lnTo>
                    <a:pt x="214440" y="231140"/>
                  </a:lnTo>
                  <a:lnTo>
                    <a:pt x="225828" y="231140"/>
                  </a:lnTo>
                  <a:lnTo>
                    <a:pt x="236842" y="224790"/>
                  </a:lnTo>
                  <a:lnTo>
                    <a:pt x="245085" y="214630"/>
                  </a:lnTo>
                  <a:lnTo>
                    <a:pt x="248156" y="203200"/>
                  </a:lnTo>
                  <a:lnTo>
                    <a:pt x="246439" y="200660"/>
                  </a:lnTo>
                  <a:lnTo>
                    <a:pt x="245371" y="196850"/>
                  </a:lnTo>
                  <a:lnTo>
                    <a:pt x="242910" y="195580"/>
                  </a:lnTo>
                  <a:lnTo>
                    <a:pt x="233440" y="191770"/>
                  </a:lnTo>
                  <a:close/>
                </a:path>
                <a:path w="1361440" h="853440">
                  <a:moveTo>
                    <a:pt x="217823" y="107950"/>
                  </a:moveTo>
                  <a:lnTo>
                    <a:pt x="89009" y="107950"/>
                  </a:lnTo>
                  <a:lnTo>
                    <a:pt x="113160" y="110490"/>
                  </a:lnTo>
                  <a:lnTo>
                    <a:pt x="137194" y="116840"/>
                  </a:lnTo>
                  <a:lnTo>
                    <a:pt x="161248" y="121920"/>
                  </a:lnTo>
                  <a:lnTo>
                    <a:pt x="185979" y="125730"/>
                  </a:lnTo>
                  <a:lnTo>
                    <a:pt x="210454" y="132080"/>
                  </a:lnTo>
                  <a:lnTo>
                    <a:pt x="234095" y="139700"/>
                  </a:lnTo>
                  <a:lnTo>
                    <a:pt x="256324" y="152400"/>
                  </a:lnTo>
                  <a:lnTo>
                    <a:pt x="276715" y="166370"/>
                  </a:lnTo>
                  <a:lnTo>
                    <a:pt x="316995" y="196850"/>
                  </a:lnTo>
                  <a:lnTo>
                    <a:pt x="337693" y="212090"/>
                  </a:lnTo>
                  <a:lnTo>
                    <a:pt x="343982" y="204470"/>
                  </a:lnTo>
                  <a:lnTo>
                    <a:pt x="349929" y="198120"/>
                  </a:lnTo>
                  <a:lnTo>
                    <a:pt x="355564" y="190500"/>
                  </a:lnTo>
                  <a:lnTo>
                    <a:pt x="360917" y="184150"/>
                  </a:lnTo>
                  <a:lnTo>
                    <a:pt x="371059" y="173990"/>
                  </a:lnTo>
                  <a:lnTo>
                    <a:pt x="336091" y="173990"/>
                  </a:lnTo>
                  <a:lnTo>
                    <a:pt x="324081" y="167640"/>
                  </a:lnTo>
                  <a:lnTo>
                    <a:pt x="320342" y="165100"/>
                  </a:lnTo>
                  <a:lnTo>
                    <a:pt x="280058" y="135890"/>
                  </a:lnTo>
                  <a:lnTo>
                    <a:pt x="236918" y="114300"/>
                  </a:lnTo>
                  <a:lnTo>
                    <a:pt x="217823" y="107950"/>
                  </a:lnTo>
                  <a:close/>
                </a:path>
                <a:path w="1361440" h="853440">
                  <a:moveTo>
                    <a:pt x="536120" y="168910"/>
                  </a:moveTo>
                  <a:lnTo>
                    <a:pt x="494354" y="172720"/>
                  </a:lnTo>
                  <a:lnTo>
                    <a:pt x="449794" y="201930"/>
                  </a:lnTo>
                  <a:lnTo>
                    <a:pt x="449365" y="201930"/>
                  </a:lnTo>
                  <a:lnTo>
                    <a:pt x="450349" y="204470"/>
                  </a:lnTo>
                  <a:lnTo>
                    <a:pt x="451428" y="208280"/>
                  </a:lnTo>
                  <a:lnTo>
                    <a:pt x="461643" y="203200"/>
                  </a:lnTo>
                  <a:lnTo>
                    <a:pt x="481983" y="195580"/>
                  </a:lnTo>
                  <a:lnTo>
                    <a:pt x="492369" y="193040"/>
                  </a:lnTo>
                  <a:lnTo>
                    <a:pt x="515063" y="189230"/>
                  </a:lnTo>
                  <a:lnTo>
                    <a:pt x="575807" y="189230"/>
                  </a:lnTo>
                  <a:lnTo>
                    <a:pt x="572426" y="185420"/>
                  </a:lnTo>
                  <a:lnTo>
                    <a:pt x="536120" y="168910"/>
                  </a:lnTo>
                  <a:close/>
                </a:path>
                <a:path w="1361440" h="853440">
                  <a:moveTo>
                    <a:pt x="540723" y="92710"/>
                  </a:moveTo>
                  <a:lnTo>
                    <a:pt x="490997" y="92710"/>
                  </a:lnTo>
                  <a:lnTo>
                    <a:pt x="444297" y="101600"/>
                  </a:lnTo>
                  <a:lnTo>
                    <a:pt x="401083" y="121920"/>
                  </a:lnTo>
                  <a:lnTo>
                    <a:pt x="361818" y="153670"/>
                  </a:lnTo>
                  <a:lnTo>
                    <a:pt x="355683" y="158750"/>
                  </a:lnTo>
                  <a:lnTo>
                    <a:pt x="349135" y="163830"/>
                  </a:lnTo>
                  <a:lnTo>
                    <a:pt x="342496" y="168910"/>
                  </a:lnTo>
                  <a:lnTo>
                    <a:pt x="336091" y="173990"/>
                  </a:lnTo>
                  <a:lnTo>
                    <a:pt x="371059" y="173990"/>
                  </a:lnTo>
                  <a:lnTo>
                    <a:pt x="393877" y="151130"/>
                  </a:lnTo>
                  <a:lnTo>
                    <a:pt x="433343" y="128270"/>
                  </a:lnTo>
                  <a:lnTo>
                    <a:pt x="476918" y="115570"/>
                  </a:lnTo>
                  <a:lnTo>
                    <a:pt x="522206" y="113030"/>
                  </a:lnTo>
                  <a:lnTo>
                    <a:pt x="608438" y="113030"/>
                  </a:lnTo>
                  <a:lnTo>
                    <a:pt x="582201" y="100330"/>
                  </a:lnTo>
                  <a:lnTo>
                    <a:pt x="540723" y="9271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204" y="7914"/>
            <a:ext cx="2451768" cy="139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42226" y="285310"/>
            <a:ext cx="2050414" cy="1384300"/>
          </a:xfrm>
          <a:custGeom>
            <a:avLst/>
            <a:gdLst/>
            <a:ahLst/>
            <a:cxnLst/>
            <a:rect l="l" t="t" r="r" b="b"/>
            <a:pathLst>
              <a:path w="2050414" h="1384300">
                <a:moveTo>
                  <a:pt x="1150637" y="1371600"/>
                </a:moveTo>
                <a:lnTo>
                  <a:pt x="914176" y="1371600"/>
                </a:lnTo>
                <a:lnTo>
                  <a:pt x="939216" y="1384300"/>
                </a:lnTo>
                <a:lnTo>
                  <a:pt x="1124581" y="1384300"/>
                </a:lnTo>
                <a:lnTo>
                  <a:pt x="1150637" y="1371600"/>
                </a:lnTo>
                <a:close/>
              </a:path>
              <a:path w="2050414" h="1384300">
                <a:moveTo>
                  <a:pt x="956108" y="1346200"/>
                </a:moveTo>
                <a:lnTo>
                  <a:pt x="853231" y="1346200"/>
                </a:lnTo>
                <a:lnTo>
                  <a:pt x="865273" y="1358900"/>
                </a:lnTo>
                <a:lnTo>
                  <a:pt x="889574" y="1371600"/>
                </a:lnTo>
                <a:lnTo>
                  <a:pt x="1176405" y="1371600"/>
                </a:lnTo>
                <a:lnTo>
                  <a:pt x="1201244" y="1358900"/>
                </a:lnTo>
                <a:lnTo>
                  <a:pt x="974572" y="1358900"/>
                </a:lnTo>
                <a:lnTo>
                  <a:pt x="956108" y="1346200"/>
                </a:lnTo>
                <a:close/>
              </a:path>
              <a:path w="2050414" h="1384300">
                <a:moveTo>
                  <a:pt x="1487457" y="1104900"/>
                </a:moveTo>
                <a:lnTo>
                  <a:pt x="1458093" y="1104900"/>
                </a:lnTo>
                <a:lnTo>
                  <a:pt x="1453252" y="1117600"/>
                </a:lnTo>
                <a:lnTo>
                  <a:pt x="1448084" y="1130300"/>
                </a:lnTo>
                <a:lnTo>
                  <a:pt x="1442533" y="1130300"/>
                </a:lnTo>
                <a:lnTo>
                  <a:pt x="1436544" y="1143000"/>
                </a:lnTo>
                <a:lnTo>
                  <a:pt x="1423661" y="1168400"/>
                </a:lnTo>
                <a:lnTo>
                  <a:pt x="1409488" y="1181100"/>
                </a:lnTo>
                <a:lnTo>
                  <a:pt x="1394486" y="1193800"/>
                </a:lnTo>
                <a:lnTo>
                  <a:pt x="1379111" y="1206500"/>
                </a:lnTo>
                <a:lnTo>
                  <a:pt x="1363424" y="1231900"/>
                </a:lnTo>
                <a:lnTo>
                  <a:pt x="1330562" y="1257300"/>
                </a:lnTo>
                <a:lnTo>
                  <a:pt x="1294017" y="1282700"/>
                </a:lnTo>
                <a:lnTo>
                  <a:pt x="1254433" y="1308100"/>
                </a:lnTo>
                <a:lnTo>
                  <a:pt x="1234100" y="1308100"/>
                </a:lnTo>
                <a:lnTo>
                  <a:pt x="1191253" y="1333500"/>
                </a:lnTo>
                <a:lnTo>
                  <a:pt x="1146846" y="1346200"/>
                </a:lnTo>
                <a:lnTo>
                  <a:pt x="1101480" y="1346200"/>
                </a:lnTo>
                <a:lnTo>
                  <a:pt x="1055760" y="1358900"/>
                </a:lnTo>
                <a:lnTo>
                  <a:pt x="1225548" y="1358900"/>
                </a:lnTo>
                <a:lnTo>
                  <a:pt x="1249336" y="1346200"/>
                </a:lnTo>
                <a:lnTo>
                  <a:pt x="1294857" y="1320800"/>
                </a:lnTo>
                <a:lnTo>
                  <a:pt x="1337436" y="1295400"/>
                </a:lnTo>
                <a:lnTo>
                  <a:pt x="1376210" y="1257300"/>
                </a:lnTo>
                <a:lnTo>
                  <a:pt x="1394628" y="1244600"/>
                </a:lnTo>
                <a:lnTo>
                  <a:pt x="1412423" y="1231900"/>
                </a:lnTo>
                <a:lnTo>
                  <a:pt x="1429591" y="1206500"/>
                </a:lnTo>
                <a:lnTo>
                  <a:pt x="1445468" y="1181100"/>
                </a:lnTo>
                <a:lnTo>
                  <a:pt x="1459728" y="1168400"/>
                </a:lnTo>
                <a:lnTo>
                  <a:pt x="1472238" y="1143000"/>
                </a:lnTo>
                <a:lnTo>
                  <a:pt x="1482867" y="1117600"/>
                </a:lnTo>
                <a:lnTo>
                  <a:pt x="1485229" y="1117600"/>
                </a:lnTo>
                <a:lnTo>
                  <a:pt x="1487457" y="1104900"/>
                </a:lnTo>
                <a:close/>
              </a:path>
              <a:path w="2050414" h="1384300">
                <a:moveTo>
                  <a:pt x="919980" y="1333500"/>
                </a:moveTo>
                <a:lnTo>
                  <a:pt x="817819" y="1333500"/>
                </a:lnTo>
                <a:lnTo>
                  <a:pt x="829432" y="1346200"/>
                </a:lnTo>
                <a:lnTo>
                  <a:pt x="937883" y="1346200"/>
                </a:lnTo>
                <a:lnTo>
                  <a:pt x="919980" y="1333500"/>
                </a:lnTo>
                <a:close/>
              </a:path>
              <a:path w="2050414" h="1384300">
                <a:moveTo>
                  <a:pt x="878498" y="1320800"/>
                </a:moveTo>
                <a:lnTo>
                  <a:pt x="796326" y="1320800"/>
                </a:lnTo>
                <a:lnTo>
                  <a:pt x="806899" y="1333500"/>
                </a:lnTo>
                <a:lnTo>
                  <a:pt x="902353" y="1333500"/>
                </a:lnTo>
                <a:lnTo>
                  <a:pt x="878498" y="1320800"/>
                </a:lnTo>
                <a:close/>
              </a:path>
              <a:path w="2050414" h="1384300">
                <a:moveTo>
                  <a:pt x="734544" y="927100"/>
                </a:moveTo>
                <a:lnTo>
                  <a:pt x="693246" y="927100"/>
                </a:lnTo>
                <a:lnTo>
                  <a:pt x="691014" y="939800"/>
                </a:lnTo>
                <a:lnTo>
                  <a:pt x="688902" y="939800"/>
                </a:lnTo>
                <a:lnTo>
                  <a:pt x="678528" y="977900"/>
                </a:lnTo>
                <a:lnTo>
                  <a:pt x="672261" y="1016000"/>
                </a:lnTo>
                <a:lnTo>
                  <a:pt x="669218" y="1054100"/>
                </a:lnTo>
                <a:lnTo>
                  <a:pt x="668872" y="1054100"/>
                </a:lnTo>
                <a:lnTo>
                  <a:pt x="668630" y="1066800"/>
                </a:lnTo>
                <a:lnTo>
                  <a:pt x="668462" y="1079500"/>
                </a:lnTo>
                <a:lnTo>
                  <a:pt x="665018" y="1079500"/>
                </a:lnTo>
                <a:lnTo>
                  <a:pt x="662798" y="1092200"/>
                </a:lnTo>
                <a:lnTo>
                  <a:pt x="660389" y="1092200"/>
                </a:lnTo>
                <a:lnTo>
                  <a:pt x="652721" y="1104900"/>
                </a:lnTo>
                <a:lnTo>
                  <a:pt x="644369" y="1117600"/>
                </a:lnTo>
                <a:lnTo>
                  <a:pt x="635405" y="1117600"/>
                </a:lnTo>
                <a:lnTo>
                  <a:pt x="625898" y="1130300"/>
                </a:lnTo>
                <a:lnTo>
                  <a:pt x="616277" y="1143000"/>
                </a:lnTo>
                <a:lnTo>
                  <a:pt x="672892" y="1143000"/>
                </a:lnTo>
                <a:lnTo>
                  <a:pt x="677446" y="1168400"/>
                </a:lnTo>
                <a:lnTo>
                  <a:pt x="684086" y="1193800"/>
                </a:lnTo>
                <a:lnTo>
                  <a:pt x="693375" y="1206500"/>
                </a:lnTo>
                <a:lnTo>
                  <a:pt x="705875" y="1231900"/>
                </a:lnTo>
                <a:lnTo>
                  <a:pt x="721005" y="1257300"/>
                </a:lnTo>
                <a:lnTo>
                  <a:pt x="738041" y="1270000"/>
                </a:lnTo>
                <a:lnTo>
                  <a:pt x="756554" y="1295400"/>
                </a:lnTo>
                <a:lnTo>
                  <a:pt x="776114" y="1308100"/>
                </a:lnTo>
                <a:lnTo>
                  <a:pt x="786074" y="1320800"/>
                </a:lnTo>
                <a:lnTo>
                  <a:pt x="860142" y="1320800"/>
                </a:lnTo>
                <a:lnTo>
                  <a:pt x="855420" y="1308100"/>
                </a:lnTo>
                <a:lnTo>
                  <a:pt x="845232" y="1308100"/>
                </a:lnTo>
                <a:lnTo>
                  <a:pt x="838311" y="1295400"/>
                </a:lnTo>
                <a:lnTo>
                  <a:pt x="826550" y="1295400"/>
                </a:lnTo>
                <a:lnTo>
                  <a:pt x="821638" y="1282700"/>
                </a:lnTo>
                <a:lnTo>
                  <a:pt x="816841" y="1282700"/>
                </a:lnTo>
                <a:lnTo>
                  <a:pt x="812175" y="1270000"/>
                </a:lnTo>
                <a:lnTo>
                  <a:pt x="803342" y="1270000"/>
                </a:lnTo>
                <a:lnTo>
                  <a:pt x="794804" y="1257300"/>
                </a:lnTo>
                <a:lnTo>
                  <a:pt x="786581" y="1244600"/>
                </a:lnTo>
                <a:lnTo>
                  <a:pt x="778689" y="1231900"/>
                </a:lnTo>
                <a:lnTo>
                  <a:pt x="763667" y="1219200"/>
                </a:lnTo>
                <a:lnTo>
                  <a:pt x="739067" y="1168400"/>
                </a:lnTo>
                <a:lnTo>
                  <a:pt x="729197" y="1130300"/>
                </a:lnTo>
                <a:lnTo>
                  <a:pt x="724687" y="1104900"/>
                </a:lnTo>
                <a:lnTo>
                  <a:pt x="722419" y="1092200"/>
                </a:lnTo>
                <a:lnTo>
                  <a:pt x="717069" y="1054100"/>
                </a:lnTo>
                <a:lnTo>
                  <a:pt x="716501" y="1028700"/>
                </a:lnTo>
                <a:lnTo>
                  <a:pt x="716346" y="1028700"/>
                </a:lnTo>
                <a:lnTo>
                  <a:pt x="716065" y="1016000"/>
                </a:lnTo>
                <a:lnTo>
                  <a:pt x="715623" y="1016000"/>
                </a:lnTo>
                <a:lnTo>
                  <a:pt x="715309" y="1003300"/>
                </a:lnTo>
                <a:lnTo>
                  <a:pt x="714555" y="1003300"/>
                </a:lnTo>
                <a:lnTo>
                  <a:pt x="714786" y="990600"/>
                </a:lnTo>
                <a:lnTo>
                  <a:pt x="716807" y="990600"/>
                </a:lnTo>
                <a:lnTo>
                  <a:pt x="719529" y="977900"/>
                </a:lnTo>
                <a:lnTo>
                  <a:pt x="722919" y="965200"/>
                </a:lnTo>
                <a:lnTo>
                  <a:pt x="726925" y="952500"/>
                </a:lnTo>
                <a:lnTo>
                  <a:pt x="731497" y="939800"/>
                </a:lnTo>
                <a:lnTo>
                  <a:pt x="734544" y="927100"/>
                </a:lnTo>
                <a:close/>
              </a:path>
              <a:path w="2050414" h="1384300">
                <a:moveTo>
                  <a:pt x="458458" y="1270000"/>
                </a:moveTo>
                <a:lnTo>
                  <a:pt x="324341" y="1270000"/>
                </a:lnTo>
                <a:lnTo>
                  <a:pt x="354346" y="1282700"/>
                </a:lnTo>
                <a:lnTo>
                  <a:pt x="443743" y="1282700"/>
                </a:lnTo>
                <a:lnTo>
                  <a:pt x="458458" y="1270000"/>
                </a:lnTo>
                <a:close/>
              </a:path>
              <a:path w="2050414" h="1384300">
                <a:moveTo>
                  <a:pt x="500668" y="1257300"/>
                </a:moveTo>
                <a:lnTo>
                  <a:pt x="235554" y="1257300"/>
                </a:lnTo>
                <a:lnTo>
                  <a:pt x="264841" y="1270000"/>
                </a:lnTo>
                <a:lnTo>
                  <a:pt x="473034" y="1270000"/>
                </a:lnTo>
                <a:lnTo>
                  <a:pt x="500668" y="1257300"/>
                </a:lnTo>
                <a:close/>
              </a:path>
              <a:path w="2050414" h="1384300">
                <a:moveTo>
                  <a:pt x="672892" y="1143000"/>
                </a:moveTo>
                <a:lnTo>
                  <a:pt x="606809" y="1143000"/>
                </a:lnTo>
                <a:lnTo>
                  <a:pt x="597299" y="1155700"/>
                </a:lnTo>
                <a:lnTo>
                  <a:pt x="587554" y="1168400"/>
                </a:lnTo>
                <a:lnTo>
                  <a:pt x="577094" y="1168400"/>
                </a:lnTo>
                <a:lnTo>
                  <a:pt x="566350" y="1181100"/>
                </a:lnTo>
                <a:lnTo>
                  <a:pt x="555750" y="1181100"/>
                </a:lnTo>
                <a:lnTo>
                  <a:pt x="534990" y="1206500"/>
                </a:lnTo>
                <a:lnTo>
                  <a:pt x="524178" y="1206500"/>
                </a:lnTo>
                <a:lnTo>
                  <a:pt x="513136" y="1219200"/>
                </a:lnTo>
                <a:lnTo>
                  <a:pt x="496633" y="1219200"/>
                </a:lnTo>
                <a:lnTo>
                  <a:pt x="491264" y="1231900"/>
                </a:lnTo>
                <a:lnTo>
                  <a:pt x="474533" y="1231900"/>
                </a:lnTo>
                <a:lnTo>
                  <a:pt x="468448" y="1244600"/>
                </a:lnTo>
                <a:lnTo>
                  <a:pt x="207501" y="1244600"/>
                </a:lnTo>
                <a:lnTo>
                  <a:pt x="221473" y="1257300"/>
                </a:lnTo>
                <a:lnTo>
                  <a:pt x="527679" y="1257300"/>
                </a:lnTo>
                <a:lnTo>
                  <a:pt x="553743" y="1244600"/>
                </a:lnTo>
                <a:lnTo>
                  <a:pt x="578538" y="1219200"/>
                </a:lnTo>
                <a:lnTo>
                  <a:pt x="604778" y="1206500"/>
                </a:lnTo>
                <a:lnTo>
                  <a:pt x="629516" y="1181100"/>
                </a:lnTo>
                <a:lnTo>
                  <a:pt x="652353" y="1168400"/>
                </a:lnTo>
                <a:lnTo>
                  <a:pt x="672892" y="1143000"/>
                </a:lnTo>
                <a:close/>
              </a:path>
              <a:path w="2050414" h="1384300">
                <a:moveTo>
                  <a:pt x="312898" y="1231900"/>
                </a:moveTo>
                <a:lnTo>
                  <a:pt x="180257" y="1231900"/>
                </a:lnTo>
                <a:lnTo>
                  <a:pt x="193732" y="1244600"/>
                </a:lnTo>
                <a:lnTo>
                  <a:pt x="325949" y="1244600"/>
                </a:lnTo>
                <a:lnTo>
                  <a:pt x="312898" y="1231900"/>
                </a:lnTo>
                <a:close/>
              </a:path>
              <a:path w="2050414" h="1384300">
                <a:moveTo>
                  <a:pt x="254071" y="1219200"/>
                </a:moveTo>
                <a:lnTo>
                  <a:pt x="155244" y="1219200"/>
                </a:lnTo>
                <a:lnTo>
                  <a:pt x="167650" y="1231900"/>
                </a:lnTo>
                <a:lnTo>
                  <a:pt x="275679" y="1231900"/>
                </a:lnTo>
                <a:lnTo>
                  <a:pt x="254071" y="1219200"/>
                </a:lnTo>
                <a:close/>
              </a:path>
              <a:path w="2050414" h="1384300">
                <a:moveTo>
                  <a:pt x="191200" y="1193800"/>
                </a:moveTo>
                <a:lnTo>
                  <a:pt x="120448" y="1193800"/>
                </a:lnTo>
                <a:lnTo>
                  <a:pt x="126311" y="1206500"/>
                </a:lnTo>
                <a:lnTo>
                  <a:pt x="132468" y="1206500"/>
                </a:lnTo>
                <a:lnTo>
                  <a:pt x="143397" y="1219200"/>
                </a:lnTo>
                <a:lnTo>
                  <a:pt x="232575" y="1219200"/>
                </a:lnTo>
                <a:lnTo>
                  <a:pt x="211511" y="1206500"/>
                </a:lnTo>
                <a:lnTo>
                  <a:pt x="191200" y="1193800"/>
                </a:lnTo>
                <a:close/>
              </a:path>
              <a:path w="2050414" h="1384300">
                <a:moveTo>
                  <a:pt x="411685" y="558800"/>
                </a:moveTo>
                <a:lnTo>
                  <a:pt x="199618" y="558800"/>
                </a:lnTo>
                <a:lnTo>
                  <a:pt x="180352" y="571500"/>
                </a:lnTo>
                <a:lnTo>
                  <a:pt x="162058" y="584200"/>
                </a:lnTo>
                <a:lnTo>
                  <a:pt x="144593" y="596900"/>
                </a:lnTo>
                <a:lnTo>
                  <a:pt x="127819" y="622300"/>
                </a:lnTo>
                <a:lnTo>
                  <a:pt x="111845" y="635000"/>
                </a:lnTo>
                <a:lnTo>
                  <a:pt x="97062" y="647700"/>
                </a:lnTo>
                <a:lnTo>
                  <a:pt x="83349" y="673100"/>
                </a:lnTo>
                <a:lnTo>
                  <a:pt x="70585" y="685800"/>
                </a:lnTo>
                <a:lnTo>
                  <a:pt x="59044" y="711200"/>
                </a:lnTo>
                <a:lnTo>
                  <a:pt x="48566" y="723900"/>
                </a:lnTo>
                <a:lnTo>
                  <a:pt x="39088" y="749300"/>
                </a:lnTo>
                <a:lnTo>
                  <a:pt x="30545" y="774700"/>
                </a:lnTo>
                <a:lnTo>
                  <a:pt x="22739" y="787400"/>
                </a:lnTo>
                <a:lnTo>
                  <a:pt x="15876" y="812800"/>
                </a:lnTo>
                <a:lnTo>
                  <a:pt x="10052" y="838200"/>
                </a:lnTo>
                <a:lnTo>
                  <a:pt x="5362" y="850900"/>
                </a:lnTo>
                <a:lnTo>
                  <a:pt x="0" y="901700"/>
                </a:lnTo>
                <a:lnTo>
                  <a:pt x="713" y="952500"/>
                </a:lnTo>
                <a:lnTo>
                  <a:pt x="7285" y="990600"/>
                </a:lnTo>
                <a:lnTo>
                  <a:pt x="19498" y="1041400"/>
                </a:lnTo>
                <a:lnTo>
                  <a:pt x="35829" y="1079500"/>
                </a:lnTo>
                <a:lnTo>
                  <a:pt x="45589" y="1104900"/>
                </a:lnTo>
                <a:lnTo>
                  <a:pt x="56659" y="1130300"/>
                </a:lnTo>
                <a:lnTo>
                  <a:pt x="69039" y="1143000"/>
                </a:lnTo>
                <a:lnTo>
                  <a:pt x="82933" y="1155700"/>
                </a:lnTo>
                <a:lnTo>
                  <a:pt x="98245" y="1181100"/>
                </a:lnTo>
                <a:lnTo>
                  <a:pt x="114877" y="1193800"/>
                </a:lnTo>
                <a:lnTo>
                  <a:pt x="172310" y="1193800"/>
                </a:lnTo>
                <a:lnTo>
                  <a:pt x="163261" y="1181100"/>
                </a:lnTo>
                <a:lnTo>
                  <a:pt x="154489" y="1181100"/>
                </a:lnTo>
                <a:lnTo>
                  <a:pt x="145626" y="1168400"/>
                </a:lnTo>
                <a:lnTo>
                  <a:pt x="136933" y="1155700"/>
                </a:lnTo>
                <a:lnTo>
                  <a:pt x="128513" y="1155700"/>
                </a:lnTo>
                <a:lnTo>
                  <a:pt x="120469" y="1143000"/>
                </a:lnTo>
                <a:lnTo>
                  <a:pt x="106102" y="1130300"/>
                </a:lnTo>
                <a:lnTo>
                  <a:pt x="93633" y="1117600"/>
                </a:lnTo>
                <a:lnTo>
                  <a:pt x="82760" y="1092200"/>
                </a:lnTo>
                <a:lnTo>
                  <a:pt x="73182" y="1079500"/>
                </a:lnTo>
                <a:lnTo>
                  <a:pt x="64268" y="1054100"/>
                </a:lnTo>
                <a:lnTo>
                  <a:pt x="56372" y="1028700"/>
                </a:lnTo>
                <a:lnTo>
                  <a:pt x="49680" y="1003300"/>
                </a:lnTo>
                <a:lnTo>
                  <a:pt x="44377" y="990600"/>
                </a:lnTo>
                <a:lnTo>
                  <a:pt x="40152" y="965200"/>
                </a:lnTo>
                <a:lnTo>
                  <a:pt x="37813" y="939800"/>
                </a:lnTo>
                <a:lnTo>
                  <a:pt x="37431" y="914400"/>
                </a:lnTo>
                <a:lnTo>
                  <a:pt x="39078" y="889000"/>
                </a:lnTo>
                <a:lnTo>
                  <a:pt x="38691" y="889000"/>
                </a:lnTo>
                <a:lnTo>
                  <a:pt x="39853" y="876300"/>
                </a:lnTo>
                <a:lnTo>
                  <a:pt x="40722" y="876300"/>
                </a:lnTo>
                <a:lnTo>
                  <a:pt x="41393" y="863600"/>
                </a:lnTo>
                <a:lnTo>
                  <a:pt x="42157" y="863600"/>
                </a:lnTo>
                <a:lnTo>
                  <a:pt x="43382" y="850900"/>
                </a:lnTo>
                <a:lnTo>
                  <a:pt x="44746" y="850900"/>
                </a:lnTo>
                <a:lnTo>
                  <a:pt x="46224" y="838200"/>
                </a:lnTo>
                <a:lnTo>
                  <a:pt x="47193" y="838200"/>
                </a:lnTo>
                <a:lnTo>
                  <a:pt x="59488" y="800100"/>
                </a:lnTo>
                <a:lnTo>
                  <a:pt x="75513" y="762000"/>
                </a:lnTo>
                <a:lnTo>
                  <a:pt x="95247" y="723900"/>
                </a:lnTo>
                <a:lnTo>
                  <a:pt x="118668" y="685800"/>
                </a:lnTo>
                <a:lnTo>
                  <a:pt x="131639" y="660400"/>
                </a:lnTo>
                <a:lnTo>
                  <a:pt x="145741" y="647700"/>
                </a:lnTo>
                <a:lnTo>
                  <a:pt x="160773" y="635000"/>
                </a:lnTo>
                <a:lnTo>
                  <a:pt x="176530" y="622300"/>
                </a:lnTo>
                <a:lnTo>
                  <a:pt x="184760" y="609600"/>
                </a:lnTo>
                <a:lnTo>
                  <a:pt x="193253" y="609600"/>
                </a:lnTo>
                <a:lnTo>
                  <a:pt x="201976" y="596900"/>
                </a:lnTo>
                <a:lnTo>
                  <a:pt x="219918" y="596900"/>
                </a:lnTo>
                <a:lnTo>
                  <a:pt x="229260" y="584200"/>
                </a:lnTo>
                <a:lnTo>
                  <a:pt x="416606" y="584200"/>
                </a:lnTo>
                <a:lnTo>
                  <a:pt x="413800" y="571500"/>
                </a:lnTo>
                <a:lnTo>
                  <a:pt x="411685" y="558800"/>
                </a:lnTo>
                <a:close/>
              </a:path>
              <a:path w="2050414" h="1384300">
                <a:moveTo>
                  <a:pt x="1545096" y="1092200"/>
                </a:moveTo>
                <a:lnTo>
                  <a:pt x="1491568" y="1092200"/>
                </a:lnTo>
                <a:lnTo>
                  <a:pt x="1507722" y="1117600"/>
                </a:lnTo>
                <a:lnTo>
                  <a:pt x="1525282" y="1130300"/>
                </a:lnTo>
                <a:lnTo>
                  <a:pt x="1543929" y="1143000"/>
                </a:lnTo>
                <a:lnTo>
                  <a:pt x="1563346" y="1155700"/>
                </a:lnTo>
                <a:lnTo>
                  <a:pt x="1583471" y="1155700"/>
                </a:lnTo>
                <a:lnTo>
                  <a:pt x="1604243" y="1168400"/>
                </a:lnTo>
                <a:lnTo>
                  <a:pt x="1737349" y="1168400"/>
                </a:lnTo>
                <a:lnTo>
                  <a:pt x="1780490" y="1143000"/>
                </a:lnTo>
                <a:lnTo>
                  <a:pt x="1821642" y="1130300"/>
                </a:lnTo>
                <a:lnTo>
                  <a:pt x="1603533" y="1130300"/>
                </a:lnTo>
                <a:lnTo>
                  <a:pt x="1583205" y="1117600"/>
                </a:lnTo>
                <a:lnTo>
                  <a:pt x="1563664" y="1104900"/>
                </a:lnTo>
                <a:lnTo>
                  <a:pt x="1545096" y="1092200"/>
                </a:lnTo>
                <a:close/>
              </a:path>
              <a:path w="2050414" h="1384300">
                <a:moveTo>
                  <a:pt x="2041877" y="711200"/>
                </a:moveTo>
                <a:lnTo>
                  <a:pt x="2010987" y="711200"/>
                </a:lnTo>
                <a:lnTo>
                  <a:pt x="2011678" y="723900"/>
                </a:lnTo>
                <a:lnTo>
                  <a:pt x="2017645" y="749300"/>
                </a:lnTo>
                <a:lnTo>
                  <a:pt x="2018048" y="787400"/>
                </a:lnTo>
                <a:lnTo>
                  <a:pt x="2013526" y="825500"/>
                </a:lnTo>
                <a:lnTo>
                  <a:pt x="2004715" y="863600"/>
                </a:lnTo>
                <a:lnTo>
                  <a:pt x="1992278" y="889000"/>
                </a:lnTo>
                <a:lnTo>
                  <a:pt x="1976429" y="914400"/>
                </a:lnTo>
                <a:lnTo>
                  <a:pt x="1957842" y="952500"/>
                </a:lnTo>
                <a:lnTo>
                  <a:pt x="1937188" y="977900"/>
                </a:lnTo>
                <a:lnTo>
                  <a:pt x="1931136" y="977900"/>
                </a:lnTo>
                <a:lnTo>
                  <a:pt x="1924957" y="990600"/>
                </a:lnTo>
                <a:lnTo>
                  <a:pt x="1918666" y="1003300"/>
                </a:lnTo>
                <a:lnTo>
                  <a:pt x="1907995" y="1003300"/>
                </a:lnTo>
                <a:lnTo>
                  <a:pt x="1903650" y="1016000"/>
                </a:lnTo>
                <a:lnTo>
                  <a:pt x="1894551" y="1028700"/>
                </a:lnTo>
                <a:lnTo>
                  <a:pt x="1886394" y="1028700"/>
                </a:lnTo>
                <a:lnTo>
                  <a:pt x="1871462" y="1041400"/>
                </a:lnTo>
                <a:lnTo>
                  <a:pt x="1856103" y="1054100"/>
                </a:lnTo>
                <a:lnTo>
                  <a:pt x="1839992" y="1079500"/>
                </a:lnTo>
                <a:lnTo>
                  <a:pt x="1822804" y="1079500"/>
                </a:lnTo>
                <a:lnTo>
                  <a:pt x="1804322" y="1092200"/>
                </a:lnTo>
                <a:lnTo>
                  <a:pt x="1785080" y="1104900"/>
                </a:lnTo>
                <a:lnTo>
                  <a:pt x="1765293" y="1117600"/>
                </a:lnTo>
                <a:lnTo>
                  <a:pt x="1745173" y="1117600"/>
                </a:lnTo>
                <a:lnTo>
                  <a:pt x="1737603" y="1130300"/>
                </a:lnTo>
                <a:lnTo>
                  <a:pt x="1821642" y="1130300"/>
                </a:lnTo>
                <a:lnTo>
                  <a:pt x="1841185" y="1117600"/>
                </a:lnTo>
                <a:lnTo>
                  <a:pt x="1859685" y="1104900"/>
                </a:lnTo>
                <a:lnTo>
                  <a:pt x="1877239" y="1092200"/>
                </a:lnTo>
                <a:lnTo>
                  <a:pt x="1893943" y="1079500"/>
                </a:lnTo>
                <a:lnTo>
                  <a:pt x="1910129" y="1054100"/>
                </a:lnTo>
                <a:lnTo>
                  <a:pt x="1926021" y="1041400"/>
                </a:lnTo>
                <a:lnTo>
                  <a:pt x="1941489" y="1028700"/>
                </a:lnTo>
                <a:lnTo>
                  <a:pt x="1956402" y="1003300"/>
                </a:lnTo>
                <a:lnTo>
                  <a:pt x="1983834" y="977900"/>
                </a:lnTo>
                <a:lnTo>
                  <a:pt x="2007937" y="939800"/>
                </a:lnTo>
                <a:lnTo>
                  <a:pt x="2027514" y="889000"/>
                </a:lnTo>
                <a:lnTo>
                  <a:pt x="2041363" y="850900"/>
                </a:lnTo>
                <a:lnTo>
                  <a:pt x="2048824" y="800100"/>
                </a:lnTo>
                <a:lnTo>
                  <a:pt x="2049844" y="774700"/>
                </a:lnTo>
                <a:lnTo>
                  <a:pt x="2049059" y="762000"/>
                </a:lnTo>
                <a:lnTo>
                  <a:pt x="2046665" y="736600"/>
                </a:lnTo>
                <a:lnTo>
                  <a:pt x="2041877" y="711200"/>
                </a:lnTo>
                <a:close/>
              </a:path>
              <a:path w="2050414" h="1384300">
                <a:moveTo>
                  <a:pt x="1437953" y="901700"/>
                </a:moveTo>
                <a:lnTo>
                  <a:pt x="1415738" y="901700"/>
                </a:lnTo>
                <a:lnTo>
                  <a:pt x="1409322" y="914400"/>
                </a:lnTo>
                <a:lnTo>
                  <a:pt x="1408664" y="927100"/>
                </a:lnTo>
                <a:lnTo>
                  <a:pt x="1411302" y="927100"/>
                </a:lnTo>
                <a:lnTo>
                  <a:pt x="1414775" y="939800"/>
                </a:lnTo>
                <a:lnTo>
                  <a:pt x="1418347" y="952500"/>
                </a:lnTo>
                <a:lnTo>
                  <a:pt x="1421813" y="965200"/>
                </a:lnTo>
                <a:lnTo>
                  <a:pt x="1425201" y="977900"/>
                </a:lnTo>
                <a:lnTo>
                  <a:pt x="1428544" y="990600"/>
                </a:lnTo>
                <a:lnTo>
                  <a:pt x="1435543" y="1003300"/>
                </a:lnTo>
                <a:lnTo>
                  <a:pt x="1443711" y="1028700"/>
                </a:lnTo>
                <a:lnTo>
                  <a:pt x="1453435" y="1041400"/>
                </a:lnTo>
                <a:lnTo>
                  <a:pt x="1465098" y="1066800"/>
                </a:lnTo>
                <a:lnTo>
                  <a:pt x="1468679" y="1066800"/>
                </a:lnTo>
                <a:lnTo>
                  <a:pt x="1471181" y="1079500"/>
                </a:lnTo>
                <a:lnTo>
                  <a:pt x="1468292" y="1079500"/>
                </a:lnTo>
                <a:lnTo>
                  <a:pt x="1463936" y="1092200"/>
                </a:lnTo>
                <a:lnTo>
                  <a:pt x="1461108" y="1104900"/>
                </a:lnTo>
                <a:lnTo>
                  <a:pt x="1489565" y="1104900"/>
                </a:lnTo>
                <a:lnTo>
                  <a:pt x="1491568" y="1092200"/>
                </a:lnTo>
                <a:lnTo>
                  <a:pt x="1545096" y="1092200"/>
                </a:lnTo>
                <a:lnTo>
                  <a:pt x="1527682" y="1079500"/>
                </a:lnTo>
                <a:lnTo>
                  <a:pt x="1518610" y="1066800"/>
                </a:lnTo>
                <a:lnTo>
                  <a:pt x="1509970" y="1054100"/>
                </a:lnTo>
                <a:lnTo>
                  <a:pt x="1501665" y="1041400"/>
                </a:lnTo>
                <a:lnTo>
                  <a:pt x="1495076" y="1041400"/>
                </a:lnTo>
                <a:lnTo>
                  <a:pt x="1489443" y="1028700"/>
                </a:lnTo>
                <a:lnTo>
                  <a:pt x="1483809" y="1028700"/>
                </a:lnTo>
                <a:lnTo>
                  <a:pt x="1477003" y="1016000"/>
                </a:lnTo>
                <a:lnTo>
                  <a:pt x="1474197" y="1003300"/>
                </a:lnTo>
                <a:lnTo>
                  <a:pt x="1471443" y="1003300"/>
                </a:lnTo>
                <a:lnTo>
                  <a:pt x="1467572" y="990600"/>
                </a:lnTo>
                <a:lnTo>
                  <a:pt x="1463979" y="977900"/>
                </a:lnTo>
                <a:lnTo>
                  <a:pt x="1460560" y="965200"/>
                </a:lnTo>
                <a:lnTo>
                  <a:pt x="1453836" y="952500"/>
                </a:lnTo>
                <a:lnTo>
                  <a:pt x="1450316" y="939800"/>
                </a:lnTo>
                <a:lnTo>
                  <a:pt x="1446579" y="927100"/>
                </a:lnTo>
                <a:lnTo>
                  <a:pt x="1442554" y="914400"/>
                </a:lnTo>
                <a:lnTo>
                  <a:pt x="1437953" y="901700"/>
                </a:lnTo>
                <a:close/>
              </a:path>
              <a:path w="2050414" h="1384300">
                <a:moveTo>
                  <a:pt x="743476" y="901700"/>
                </a:moveTo>
                <a:lnTo>
                  <a:pt x="704200" y="901700"/>
                </a:lnTo>
                <a:lnTo>
                  <a:pt x="701142" y="914400"/>
                </a:lnTo>
                <a:lnTo>
                  <a:pt x="698116" y="914400"/>
                </a:lnTo>
                <a:lnTo>
                  <a:pt x="695609" y="927100"/>
                </a:lnTo>
                <a:lnTo>
                  <a:pt x="738911" y="927100"/>
                </a:lnTo>
                <a:lnTo>
                  <a:pt x="744387" y="914400"/>
                </a:lnTo>
                <a:lnTo>
                  <a:pt x="743476" y="901700"/>
                </a:lnTo>
                <a:close/>
              </a:path>
              <a:path w="2050414" h="1384300">
                <a:moveTo>
                  <a:pt x="733860" y="889000"/>
                </a:moveTo>
                <a:lnTo>
                  <a:pt x="716608" y="889000"/>
                </a:lnTo>
                <a:lnTo>
                  <a:pt x="709100" y="901700"/>
                </a:lnTo>
                <a:lnTo>
                  <a:pt x="740314" y="901700"/>
                </a:lnTo>
                <a:lnTo>
                  <a:pt x="733860" y="889000"/>
                </a:lnTo>
                <a:close/>
              </a:path>
              <a:path w="2050414" h="1384300">
                <a:moveTo>
                  <a:pt x="2011992" y="660400"/>
                </a:moveTo>
                <a:lnTo>
                  <a:pt x="1954247" y="660400"/>
                </a:lnTo>
                <a:lnTo>
                  <a:pt x="1972617" y="673100"/>
                </a:lnTo>
                <a:lnTo>
                  <a:pt x="1989857" y="685800"/>
                </a:lnTo>
                <a:lnTo>
                  <a:pt x="1997138" y="698500"/>
                </a:lnTo>
                <a:lnTo>
                  <a:pt x="2003168" y="698500"/>
                </a:lnTo>
                <a:lnTo>
                  <a:pt x="2007953" y="711200"/>
                </a:lnTo>
                <a:lnTo>
                  <a:pt x="2011500" y="723900"/>
                </a:lnTo>
                <a:lnTo>
                  <a:pt x="2010987" y="711200"/>
                </a:lnTo>
                <a:lnTo>
                  <a:pt x="2041877" y="711200"/>
                </a:lnTo>
                <a:lnTo>
                  <a:pt x="2033738" y="698500"/>
                </a:lnTo>
                <a:lnTo>
                  <a:pt x="2021290" y="673100"/>
                </a:lnTo>
                <a:lnTo>
                  <a:pt x="2010704" y="673100"/>
                </a:lnTo>
                <a:lnTo>
                  <a:pt x="2011992" y="660400"/>
                </a:lnTo>
                <a:close/>
              </a:path>
              <a:path w="2050414" h="1384300">
                <a:moveTo>
                  <a:pt x="1809578" y="660400"/>
                </a:moveTo>
                <a:lnTo>
                  <a:pt x="1778460" y="660400"/>
                </a:lnTo>
                <a:lnTo>
                  <a:pt x="1779444" y="673100"/>
                </a:lnTo>
                <a:lnTo>
                  <a:pt x="1799782" y="673100"/>
                </a:lnTo>
                <a:lnTo>
                  <a:pt x="1809578" y="660400"/>
                </a:lnTo>
                <a:close/>
              </a:path>
              <a:path w="2050414" h="1384300">
                <a:moveTo>
                  <a:pt x="1871769" y="647700"/>
                </a:moveTo>
                <a:lnTo>
                  <a:pt x="1798812" y="647700"/>
                </a:lnTo>
                <a:lnTo>
                  <a:pt x="1789559" y="660400"/>
                </a:lnTo>
                <a:lnTo>
                  <a:pt x="1850495" y="660400"/>
                </a:lnTo>
                <a:lnTo>
                  <a:pt x="1871769" y="647700"/>
                </a:lnTo>
                <a:close/>
              </a:path>
              <a:path w="2050414" h="1384300">
                <a:moveTo>
                  <a:pt x="1871446" y="266700"/>
                </a:moveTo>
                <a:lnTo>
                  <a:pt x="1768357" y="266700"/>
                </a:lnTo>
                <a:lnTo>
                  <a:pt x="1788523" y="279400"/>
                </a:lnTo>
                <a:lnTo>
                  <a:pt x="1807699" y="279400"/>
                </a:lnTo>
                <a:lnTo>
                  <a:pt x="1826761" y="292100"/>
                </a:lnTo>
                <a:lnTo>
                  <a:pt x="1845350" y="304800"/>
                </a:lnTo>
                <a:lnTo>
                  <a:pt x="1863107" y="317500"/>
                </a:lnTo>
                <a:lnTo>
                  <a:pt x="1879864" y="317500"/>
                </a:lnTo>
                <a:lnTo>
                  <a:pt x="1887919" y="330200"/>
                </a:lnTo>
                <a:lnTo>
                  <a:pt x="1895860" y="330200"/>
                </a:lnTo>
                <a:lnTo>
                  <a:pt x="1903806" y="342900"/>
                </a:lnTo>
                <a:lnTo>
                  <a:pt x="1911646" y="355600"/>
                </a:lnTo>
                <a:lnTo>
                  <a:pt x="1919338" y="355600"/>
                </a:lnTo>
                <a:lnTo>
                  <a:pt x="1926843" y="368300"/>
                </a:lnTo>
                <a:lnTo>
                  <a:pt x="1941387" y="381000"/>
                </a:lnTo>
                <a:lnTo>
                  <a:pt x="1955103" y="393700"/>
                </a:lnTo>
                <a:lnTo>
                  <a:pt x="1967811" y="406400"/>
                </a:lnTo>
                <a:lnTo>
                  <a:pt x="1979334" y="431800"/>
                </a:lnTo>
                <a:lnTo>
                  <a:pt x="1989107" y="444500"/>
                </a:lnTo>
                <a:lnTo>
                  <a:pt x="1997218" y="469900"/>
                </a:lnTo>
                <a:lnTo>
                  <a:pt x="2003302" y="482600"/>
                </a:lnTo>
                <a:lnTo>
                  <a:pt x="2006998" y="508000"/>
                </a:lnTo>
                <a:lnTo>
                  <a:pt x="2007993" y="533400"/>
                </a:lnTo>
                <a:lnTo>
                  <a:pt x="2006313" y="546100"/>
                </a:lnTo>
                <a:lnTo>
                  <a:pt x="2002452" y="571500"/>
                </a:lnTo>
                <a:lnTo>
                  <a:pt x="1996904" y="596900"/>
                </a:lnTo>
                <a:lnTo>
                  <a:pt x="1993739" y="596900"/>
                </a:lnTo>
                <a:lnTo>
                  <a:pt x="1990294" y="609600"/>
                </a:lnTo>
                <a:lnTo>
                  <a:pt x="1986523" y="622300"/>
                </a:lnTo>
                <a:lnTo>
                  <a:pt x="1982381" y="635000"/>
                </a:lnTo>
                <a:lnTo>
                  <a:pt x="1979532" y="635000"/>
                </a:lnTo>
                <a:lnTo>
                  <a:pt x="1976496" y="647700"/>
                </a:lnTo>
                <a:lnTo>
                  <a:pt x="1893165" y="647700"/>
                </a:lnTo>
                <a:lnTo>
                  <a:pt x="1914529" y="660400"/>
                </a:lnTo>
                <a:lnTo>
                  <a:pt x="2013814" y="660400"/>
                </a:lnTo>
                <a:lnTo>
                  <a:pt x="2032959" y="622300"/>
                </a:lnTo>
                <a:lnTo>
                  <a:pt x="2042197" y="584200"/>
                </a:lnTo>
                <a:lnTo>
                  <a:pt x="2045797" y="571500"/>
                </a:lnTo>
                <a:lnTo>
                  <a:pt x="2048550" y="558800"/>
                </a:lnTo>
                <a:lnTo>
                  <a:pt x="2050358" y="546100"/>
                </a:lnTo>
                <a:lnTo>
                  <a:pt x="2049926" y="508000"/>
                </a:lnTo>
                <a:lnTo>
                  <a:pt x="2033560" y="444500"/>
                </a:lnTo>
                <a:lnTo>
                  <a:pt x="2002184" y="393700"/>
                </a:lnTo>
                <a:lnTo>
                  <a:pt x="1960170" y="342900"/>
                </a:lnTo>
                <a:lnTo>
                  <a:pt x="1924237" y="304800"/>
                </a:lnTo>
                <a:lnTo>
                  <a:pt x="1911593" y="304800"/>
                </a:lnTo>
                <a:lnTo>
                  <a:pt x="1898606" y="292100"/>
                </a:lnTo>
                <a:lnTo>
                  <a:pt x="1885200" y="279400"/>
                </a:lnTo>
                <a:lnTo>
                  <a:pt x="1871446" y="266700"/>
                </a:lnTo>
                <a:close/>
              </a:path>
              <a:path w="2050414" h="1384300">
                <a:moveTo>
                  <a:pt x="1965805" y="635000"/>
                </a:moveTo>
                <a:lnTo>
                  <a:pt x="1827809" y="635000"/>
                </a:lnTo>
                <a:lnTo>
                  <a:pt x="1818044" y="647700"/>
                </a:lnTo>
                <a:lnTo>
                  <a:pt x="1974308" y="647700"/>
                </a:lnTo>
                <a:lnTo>
                  <a:pt x="1965805" y="635000"/>
                </a:lnTo>
                <a:close/>
              </a:path>
              <a:path w="2050414" h="1384300">
                <a:moveTo>
                  <a:pt x="417025" y="584200"/>
                </a:moveTo>
                <a:lnTo>
                  <a:pt x="358581" y="584200"/>
                </a:lnTo>
                <a:lnTo>
                  <a:pt x="368998" y="596900"/>
                </a:lnTo>
                <a:lnTo>
                  <a:pt x="413748" y="596900"/>
                </a:lnTo>
                <a:lnTo>
                  <a:pt x="417025" y="584200"/>
                </a:lnTo>
                <a:close/>
              </a:path>
              <a:path w="2050414" h="1384300">
                <a:moveTo>
                  <a:pt x="332528" y="546100"/>
                </a:moveTo>
                <a:lnTo>
                  <a:pt x="228779" y="546100"/>
                </a:lnTo>
                <a:lnTo>
                  <a:pt x="218743" y="558800"/>
                </a:lnTo>
                <a:lnTo>
                  <a:pt x="355228" y="558800"/>
                </a:lnTo>
                <a:lnTo>
                  <a:pt x="332528" y="546100"/>
                </a:lnTo>
                <a:close/>
              </a:path>
              <a:path w="2050414" h="1384300">
                <a:moveTo>
                  <a:pt x="711216" y="63500"/>
                </a:moveTo>
                <a:lnTo>
                  <a:pt x="627969" y="63500"/>
                </a:lnTo>
                <a:lnTo>
                  <a:pt x="612506" y="76200"/>
                </a:lnTo>
                <a:lnTo>
                  <a:pt x="581997" y="88900"/>
                </a:lnTo>
                <a:lnTo>
                  <a:pt x="552387" y="114300"/>
                </a:lnTo>
                <a:lnTo>
                  <a:pt x="523728" y="127000"/>
                </a:lnTo>
                <a:lnTo>
                  <a:pt x="496070" y="152400"/>
                </a:lnTo>
                <a:lnTo>
                  <a:pt x="483195" y="165100"/>
                </a:lnTo>
                <a:lnTo>
                  <a:pt x="471065" y="165100"/>
                </a:lnTo>
                <a:lnTo>
                  <a:pt x="459776" y="177800"/>
                </a:lnTo>
                <a:lnTo>
                  <a:pt x="449422" y="190500"/>
                </a:lnTo>
                <a:lnTo>
                  <a:pt x="439978" y="215900"/>
                </a:lnTo>
                <a:lnTo>
                  <a:pt x="431288" y="228600"/>
                </a:lnTo>
                <a:lnTo>
                  <a:pt x="423243" y="241300"/>
                </a:lnTo>
                <a:lnTo>
                  <a:pt x="415737" y="254000"/>
                </a:lnTo>
                <a:lnTo>
                  <a:pt x="401933" y="292100"/>
                </a:lnTo>
                <a:lnTo>
                  <a:pt x="390135" y="317500"/>
                </a:lnTo>
                <a:lnTo>
                  <a:pt x="380164" y="355600"/>
                </a:lnTo>
                <a:lnTo>
                  <a:pt x="371843" y="381000"/>
                </a:lnTo>
                <a:lnTo>
                  <a:pt x="365458" y="419100"/>
                </a:lnTo>
                <a:lnTo>
                  <a:pt x="362207" y="457200"/>
                </a:lnTo>
                <a:lnTo>
                  <a:pt x="362911" y="495300"/>
                </a:lnTo>
                <a:lnTo>
                  <a:pt x="368388" y="520700"/>
                </a:lnTo>
                <a:lnTo>
                  <a:pt x="370456" y="533400"/>
                </a:lnTo>
                <a:lnTo>
                  <a:pt x="372716" y="546100"/>
                </a:lnTo>
                <a:lnTo>
                  <a:pt x="375116" y="546100"/>
                </a:lnTo>
                <a:lnTo>
                  <a:pt x="377602" y="558800"/>
                </a:lnTo>
                <a:lnTo>
                  <a:pt x="409779" y="558800"/>
                </a:lnTo>
                <a:lnTo>
                  <a:pt x="406804" y="546100"/>
                </a:lnTo>
                <a:lnTo>
                  <a:pt x="403956" y="533400"/>
                </a:lnTo>
                <a:lnTo>
                  <a:pt x="401326" y="520700"/>
                </a:lnTo>
                <a:lnTo>
                  <a:pt x="399005" y="508000"/>
                </a:lnTo>
                <a:lnTo>
                  <a:pt x="396155" y="495300"/>
                </a:lnTo>
                <a:lnTo>
                  <a:pt x="395548" y="469900"/>
                </a:lnTo>
                <a:lnTo>
                  <a:pt x="396706" y="444500"/>
                </a:lnTo>
                <a:lnTo>
                  <a:pt x="399151" y="431800"/>
                </a:lnTo>
                <a:lnTo>
                  <a:pt x="402913" y="406400"/>
                </a:lnTo>
                <a:lnTo>
                  <a:pt x="407751" y="381000"/>
                </a:lnTo>
                <a:lnTo>
                  <a:pt x="413511" y="355600"/>
                </a:lnTo>
                <a:lnTo>
                  <a:pt x="420041" y="342900"/>
                </a:lnTo>
                <a:lnTo>
                  <a:pt x="427190" y="317500"/>
                </a:lnTo>
                <a:lnTo>
                  <a:pt x="435004" y="304800"/>
                </a:lnTo>
                <a:lnTo>
                  <a:pt x="443618" y="279400"/>
                </a:lnTo>
                <a:lnTo>
                  <a:pt x="453171" y="254000"/>
                </a:lnTo>
                <a:lnTo>
                  <a:pt x="456500" y="254000"/>
                </a:lnTo>
                <a:lnTo>
                  <a:pt x="459924" y="241300"/>
                </a:lnTo>
                <a:lnTo>
                  <a:pt x="465212" y="241300"/>
                </a:lnTo>
                <a:lnTo>
                  <a:pt x="467495" y="228600"/>
                </a:lnTo>
                <a:lnTo>
                  <a:pt x="472238" y="228600"/>
                </a:lnTo>
                <a:lnTo>
                  <a:pt x="474374" y="215900"/>
                </a:lnTo>
                <a:lnTo>
                  <a:pt x="480699" y="215900"/>
                </a:lnTo>
                <a:lnTo>
                  <a:pt x="485149" y="203200"/>
                </a:lnTo>
                <a:lnTo>
                  <a:pt x="489965" y="203200"/>
                </a:lnTo>
                <a:lnTo>
                  <a:pt x="497368" y="190500"/>
                </a:lnTo>
                <a:lnTo>
                  <a:pt x="505234" y="190500"/>
                </a:lnTo>
                <a:lnTo>
                  <a:pt x="513395" y="177800"/>
                </a:lnTo>
                <a:lnTo>
                  <a:pt x="521682" y="177800"/>
                </a:lnTo>
                <a:lnTo>
                  <a:pt x="538731" y="152400"/>
                </a:lnTo>
                <a:lnTo>
                  <a:pt x="556288" y="139700"/>
                </a:lnTo>
                <a:lnTo>
                  <a:pt x="574237" y="139700"/>
                </a:lnTo>
                <a:lnTo>
                  <a:pt x="592465" y="127000"/>
                </a:lnTo>
                <a:lnTo>
                  <a:pt x="611368" y="114300"/>
                </a:lnTo>
                <a:lnTo>
                  <a:pt x="630711" y="101600"/>
                </a:lnTo>
                <a:lnTo>
                  <a:pt x="670441" y="76200"/>
                </a:lnTo>
                <a:lnTo>
                  <a:pt x="690707" y="76200"/>
                </a:lnTo>
                <a:lnTo>
                  <a:pt x="711216" y="63500"/>
                </a:lnTo>
                <a:close/>
              </a:path>
              <a:path w="2050414" h="1384300">
                <a:moveTo>
                  <a:pt x="1168238" y="469900"/>
                </a:moveTo>
                <a:lnTo>
                  <a:pt x="1150030" y="469900"/>
                </a:lnTo>
                <a:lnTo>
                  <a:pt x="1153982" y="482600"/>
                </a:lnTo>
                <a:lnTo>
                  <a:pt x="1166489" y="482600"/>
                </a:lnTo>
                <a:lnTo>
                  <a:pt x="1168238" y="469900"/>
                </a:lnTo>
                <a:close/>
              </a:path>
              <a:path w="2050414" h="1384300">
                <a:moveTo>
                  <a:pt x="1318642" y="304800"/>
                </a:moveTo>
                <a:lnTo>
                  <a:pt x="1275669" y="304800"/>
                </a:lnTo>
                <a:lnTo>
                  <a:pt x="1249141" y="317500"/>
                </a:lnTo>
                <a:lnTo>
                  <a:pt x="1202434" y="368300"/>
                </a:lnTo>
                <a:lnTo>
                  <a:pt x="1177806" y="406400"/>
                </a:lnTo>
                <a:lnTo>
                  <a:pt x="1172952" y="419100"/>
                </a:lnTo>
                <a:lnTo>
                  <a:pt x="1168362" y="419100"/>
                </a:lnTo>
                <a:lnTo>
                  <a:pt x="1164018" y="431800"/>
                </a:lnTo>
                <a:lnTo>
                  <a:pt x="1161275" y="431800"/>
                </a:lnTo>
                <a:lnTo>
                  <a:pt x="1158615" y="444500"/>
                </a:lnTo>
                <a:lnTo>
                  <a:pt x="1154825" y="457200"/>
                </a:lnTo>
                <a:lnTo>
                  <a:pt x="1151935" y="457200"/>
                </a:lnTo>
                <a:lnTo>
                  <a:pt x="1149202" y="469900"/>
                </a:lnTo>
                <a:lnTo>
                  <a:pt x="1173264" y="469900"/>
                </a:lnTo>
                <a:lnTo>
                  <a:pt x="1177819" y="457200"/>
                </a:lnTo>
                <a:lnTo>
                  <a:pt x="1180970" y="444500"/>
                </a:lnTo>
                <a:lnTo>
                  <a:pt x="1184248" y="444500"/>
                </a:lnTo>
                <a:lnTo>
                  <a:pt x="1194634" y="419100"/>
                </a:lnTo>
                <a:lnTo>
                  <a:pt x="1206017" y="406400"/>
                </a:lnTo>
                <a:lnTo>
                  <a:pt x="1218444" y="393700"/>
                </a:lnTo>
                <a:lnTo>
                  <a:pt x="1231964" y="381000"/>
                </a:lnTo>
                <a:lnTo>
                  <a:pt x="1246385" y="355600"/>
                </a:lnTo>
                <a:lnTo>
                  <a:pt x="1261707" y="342900"/>
                </a:lnTo>
                <a:lnTo>
                  <a:pt x="1277832" y="330200"/>
                </a:lnTo>
                <a:lnTo>
                  <a:pt x="1294663" y="330200"/>
                </a:lnTo>
                <a:lnTo>
                  <a:pt x="1300600" y="317500"/>
                </a:lnTo>
                <a:lnTo>
                  <a:pt x="1306642" y="317500"/>
                </a:lnTo>
                <a:lnTo>
                  <a:pt x="1318642" y="304800"/>
                </a:lnTo>
                <a:close/>
              </a:path>
              <a:path w="2050414" h="1384300">
                <a:moveTo>
                  <a:pt x="1341049" y="292100"/>
                </a:moveTo>
                <a:lnTo>
                  <a:pt x="1286150" y="292100"/>
                </a:lnTo>
                <a:lnTo>
                  <a:pt x="1280863" y="304800"/>
                </a:lnTo>
                <a:lnTo>
                  <a:pt x="1335447" y="304800"/>
                </a:lnTo>
                <a:lnTo>
                  <a:pt x="1341049" y="292100"/>
                </a:lnTo>
                <a:close/>
              </a:path>
              <a:path w="2050414" h="1384300">
                <a:moveTo>
                  <a:pt x="1367122" y="279400"/>
                </a:moveTo>
                <a:lnTo>
                  <a:pt x="1305260" y="279400"/>
                </a:lnTo>
                <a:lnTo>
                  <a:pt x="1303857" y="292100"/>
                </a:lnTo>
                <a:lnTo>
                  <a:pt x="1360598" y="292100"/>
                </a:lnTo>
                <a:lnTo>
                  <a:pt x="1367122" y="279400"/>
                </a:lnTo>
                <a:close/>
              </a:path>
              <a:path w="2050414" h="1384300">
                <a:moveTo>
                  <a:pt x="1406945" y="266700"/>
                </a:moveTo>
                <a:lnTo>
                  <a:pt x="1300087" y="266700"/>
                </a:lnTo>
                <a:lnTo>
                  <a:pt x="1301427" y="279400"/>
                </a:lnTo>
                <a:lnTo>
                  <a:pt x="1386791" y="279400"/>
                </a:lnTo>
                <a:lnTo>
                  <a:pt x="1406945" y="266700"/>
                </a:lnTo>
                <a:close/>
              </a:path>
              <a:path w="2050414" h="1384300">
                <a:moveTo>
                  <a:pt x="1104790" y="50800"/>
                </a:moveTo>
                <a:lnTo>
                  <a:pt x="1018618" y="50800"/>
                </a:lnTo>
                <a:lnTo>
                  <a:pt x="1061521" y="63500"/>
                </a:lnTo>
                <a:lnTo>
                  <a:pt x="1103716" y="88900"/>
                </a:lnTo>
                <a:lnTo>
                  <a:pt x="1123671" y="88900"/>
                </a:lnTo>
                <a:lnTo>
                  <a:pt x="1142907" y="101600"/>
                </a:lnTo>
                <a:lnTo>
                  <a:pt x="1178981" y="127000"/>
                </a:lnTo>
                <a:lnTo>
                  <a:pt x="1210403" y="152400"/>
                </a:lnTo>
                <a:lnTo>
                  <a:pt x="1242811" y="190500"/>
                </a:lnTo>
                <a:lnTo>
                  <a:pt x="1248728" y="190500"/>
                </a:lnTo>
                <a:lnTo>
                  <a:pt x="1251827" y="203200"/>
                </a:lnTo>
                <a:lnTo>
                  <a:pt x="1258026" y="203200"/>
                </a:lnTo>
                <a:lnTo>
                  <a:pt x="1263439" y="215900"/>
                </a:lnTo>
                <a:lnTo>
                  <a:pt x="1267062" y="215900"/>
                </a:lnTo>
                <a:lnTo>
                  <a:pt x="1270622" y="228600"/>
                </a:lnTo>
                <a:lnTo>
                  <a:pt x="1275696" y="228600"/>
                </a:lnTo>
                <a:lnTo>
                  <a:pt x="1280666" y="241300"/>
                </a:lnTo>
                <a:lnTo>
                  <a:pt x="1285515" y="241300"/>
                </a:lnTo>
                <a:lnTo>
                  <a:pt x="1290224" y="254000"/>
                </a:lnTo>
                <a:lnTo>
                  <a:pt x="1293208" y="254000"/>
                </a:lnTo>
                <a:lnTo>
                  <a:pt x="1296066" y="266700"/>
                </a:lnTo>
                <a:lnTo>
                  <a:pt x="1334453" y="266700"/>
                </a:lnTo>
                <a:lnTo>
                  <a:pt x="1326634" y="254000"/>
                </a:lnTo>
                <a:lnTo>
                  <a:pt x="1317992" y="241300"/>
                </a:lnTo>
                <a:lnTo>
                  <a:pt x="1308699" y="228600"/>
                </a:lnTo>
                <a:lnTo>
                  <a:pt x="1298925" y="215900"/>
                </a:lnTo>
                <a:lnTo>
                  <a:pt x="1288694" y="190500"/>
                </a:lnTo>
                <a:lnTo>
                  <a:pt x="1256047" y="152400"/>
                </a:lnTo>
                <a:lnTo>
                  <a:pt x="1208271" y="114300"/>
                </a:lnTo>
                <a:lnTo>
                  <a:pt x="1181422" y="88900"/>
                </a:lnTo>
                <a:lnTo>
                  <a:pt x="1152751" y="76200"/>
                </a:lnTo>
                <a:lnTo>
                  <a:pt x="1137089" y="63500"/>
                </a:lnTo>
                <a:lnTo>
                  <a:pt x="1121061" y="63500"/>
                </a:lnTo>
                <a:lnTo>
                  <a:pt x="1104790" y="50800"/>
                </a:lnTo>
                <a:close/>
              </a:path>
              <a:path w="2050414" h="1384300">
                <a:moveTo>
                  <a:pt x="1511380" y="241300"/>
                </a:moveTo>
                <a:lnTo>
                  <a:pt x="1386628" y="241300"/>
                </a:lnTo>
                <a:lnTo>
                  <a:pt x="1368944" y="254000"/>
                </a:lnTo>
                <a:lnTo>
                  <a:pt x="1351550" y="266700"/>
                </a:lnTo>
                <a:lnTo>
                  <a:pt x="1427402" y="266700"/>
                </a:lnTo>
                <a:lnTo>
                  <a:pt x="1447978" y="254000"/>
                </a:lnTo>
                <a:lnTo>
                  <a:pt x="1490110" y="254000"/>
                </a:lnTo>
                <a:lnTo>
                  <a:pt x="1511380" y="241300"/>
                </a:lnTo>
                <a:close/>
              </a:path>
              <a:path w="2050414" h="1384300">
                <a:moveTo>
                  <a:pt x="1842639" y="254000"/>
                </a:moveTo>
                <a:lnTo>
                  <a:pt x="1727247" y="254000"/>
                </a:lnTo>
                <a:lnTo>
                  <a:pt x="1747945" y="266700"/>
                </a:lnTo>
                <a:lnTo>
                  <a:pt x="1857202" y="266700"/>
                </a:lnTo>
                <a:lnTo>
                  <a:pt x="1842639" y="254000"/>
                </a:lnTo>
                <a:close/>
              </a:path>
              <a:path w="2050414" h="1384300">
                <a:moveTo>
                  <a:pt x="1810670" y="241300"/>
                </a:moveTo>
                <a:lnTo>
                  <a:pt x="1663184" y="241300"/>
                </a:lnTo>
                <a:lnTo>
                  <a:pt x="1706221" y="254000"/>
                </a:lnTo>
                <a:lnTo>
                  <a:pt x="1827925" y="254000"/>
                </a:lnTo>
                <a:lnTo>
                  <a:pt x="1810670" y="241300"/>
                </a:lnTo>
                <a:close/>
              </a:path>
              <a:path w="2050414" h="1384300">
                <a:moveTo>
                  <a:pt x="1721008" y="215900"/>
                </a:moveTo>
                <a:lnTo>
                  <a:pt x="1471352" y="215900"/>
                </a:lnTo>
                <a:lnTo>
                  <a:pt x="1404597" y="241300"/>
                </a:lnTo>
                <a:lnTo>
                  <a:pt x="1793240" y="241300"/>
                </a:lnTo>
                <a:lnTo>
                  <a:pt x="1775605" y="228600"/>
                </a:lnTo>
                <a:lnTo>
                  <a:pt x="1739461" y="228600"/>
                </a:lnTo>
                <a:lnTo>
                  <a:pt x="1721008" y="215900"/>
                </a:lnTo>
                <a:close/>
              </a:path>
              <a:path w="2050414" h="1384300">
                <a:moveTo>
                  <a:pt x="1610481" y="203200"/>
                </a:moveTo>
                <a:lnTo>
                  <a:pt x="1575119" y="203200"/>
                </a:lnTo>
                <a:lnTo>
                  <a:pt x="1539850" y="215900"/>
                </a:lnTo>
                <a:lnTo>
                  <a:pt x="1645811" y="215900"/>
                </a:lnTo>
                <a:lnTo>
                  <a:pt x="1610481" y="203200"/>
                </a:lnTo>
                <a:close/>
              </a:path>
              <a:path w="2050414" h="1384300">
                <a:moveTo>
                  <a:pt x="1248728" y="190500"/>
                </a:moveTo>
                <a:lnTo>
                  <a:pt x="1246801" y="190500"/>
                </a:lnTo>
                <a:lnTo>
                  <a:pt x="1250717" y="203200"/>
                </a:lnTo>
                <a:lnTo>
                  <a:pt x="1248728" y="190500"/>
                </a:lnTo>
                <a:close/>
              </a:path>
              <a:path w="2050414" h="1384300">
                <a:moveTo>
                  <a:pt x="752879" y="50800"/>
                </a:moveTo>
                <a:lnTo>
                  <a:pt x="659484" y="50800"/>
                </a:lnTo>
                <a:lnTo>
                  <a:pt x="643652" y="63500"/>
                </a:lnTo>
                <a:lnTo>
                  <a:pt x="731948" y="63500"/>
                </a:lnTo>
                <a:lnTo>
                  <a:pt x="752879" y="50800"/>
                </a:lnTo>
                <a:close/>
              </a:path>
              <a:path w="2050414" h="1384300">
                <a:moveTo>
                  <a:pt x="796519" y="38100"/>
                </a:moveTo>
                <a:lnTo>
                  <a:pt x="691938" y="38100"/>
                </a:lnTo>
                <a:lnTo>
                  <a:pt x="675394" y="50800"/>
                </a:lnTo>
                <a:lnTo>
                  <a:pt x="774526" y="50800"/>
                </a:lnTo>
                <a:lnTo>
                  <a:pt x="796519" y="38100"/>
                </a:lnTo>
                <a:close/>
              </a:path>
              <a:path w="2050414" h="1384300">
                <a:moveTo>
                  <a:pt x="1072082" y="38100"/>
                </a:moveTo>
                <a:lnTo>
                  <a:pt x="930685" y="38100"/>
                </a:lnTo>
                <a:lnTo>
                  <a:pt x="975006" y="50800"/>
                </a:lnTo>
                <a:lnTo>
                  <a:pt x="1088397" y="50800"/>
                </a:lnTo>
                <a:lnTo>
                  <a:pt x="1072082" y="38100"/>
                </a:lnTo>
                <a:close/>
              </a:path>
              <a:path w="2050414" h="1384300">
                <a:moveTo>
                  <a:pt x="1039095" y="25400"/>
                </a:moveTo>
                <a:lnTo>
                  <a:pt x="725433" y="25400"/>
                </a:lnTo>
                <a:lnTo>
                  <a:pt x="708612" y="38100"/>
                </a:lnTo>
                <a:lnTo>
                  <a:pt x="1055648" y="38100"/>
                </a:lnTo>
                <a:lnTo>
                  <a:pt x="1039095" y="25400"/>
                </a:lnTo>
                <a:close/>
              </a:path>
              <a:path w="2050414" h="1384300">
                <a:moveTo>
                  <a:pt x="987856" y="12700"/>
                </a:moveTo>
                <a:lnTo>
                  <a:pt x="776702" y="12700"/>
                </a:lnTo>
                <a:lnTo>
                  <a:pt x="742418" y="25400"/>
                </a:lnTo>
                <a:lnTo>
                  <a:pt x="1022420" y="25400"/>
                </a:lnTo>
                <a:lnTo>
                  <a:pt x="987856" y="12700"/>
                </a:lnTo>
                <a:close/>
              </a:path>
              <a:path w="2050414" h="1384300">
                <a:moveTo>
                  <a:pt x="882194" y="0"/>
                </a:moveTo>
                <a:lnTo>
                  <a:pt x="846903" y="0"/>
                </a:lnTo>
                <a:lnTo>
                  <a:pt x="811635" y="12700"/>
                </a:lnTo>
                <a:lnTo>
                  <a:pt x="917572" y="12700"/>
                </a:lnTo>
                <a:lnTo>
                  <a:pt x="882194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404508" y="613942"/>
            <a:ext cx="129540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3</a:t>
            </a:r>
            <a:r>
              <a:rPr sz="5250" spc="-30" dirty="0">
                <a:latin typeface="Arial"/>
                <a:cs typeface="Arial"/>
              </a:rPr>
              <a:t>rd</a:t>
            </a:r>
            <a:endParaRPr sz="5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40220" y="1176557"/>
            <a:ext cx="3764915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 dirty="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Set up a spring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weather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diary.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Make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key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symbols for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different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types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weather.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could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use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thermometer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record temperatures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make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rain ga</a:t>
            </a:r>
            <a:r>
              <a:rPr lang="en-US"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ge from a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plastic bottle,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measure how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much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rain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falls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each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day.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54874"/>
            <a:ext cx="19795490" cy="11153775"/>
            <a:chOff x="0" y="154874"/>
            <a:chExt cx="19795490" cy="11153775"/>
          </a:xfrm>
        </p:grpSpPr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2733" y="154874"/>
              <a:ext cx="1798914" cy="179608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70297" y="462938"/>
              <a:ext cx="1562455" cy="83766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28729" y="589641"/>
              <a:ext cx="966598" cy="77425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55827" y="283876"/>
              <a:ext cx="978650" cy="76903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7745" y="8743156"/>
              <a:ext cx="1935409" cy="25654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54739" y="10512265"/>
              <a:ext cx="1043093" cy="79629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633585" y="10953075"/>
              <a:ext cx="590550" cy="355600"/>
            </a:xfrm>
            <a:custGeom>
              <a:avLst/>
              <a:gdLst/>
              <a:ahLst/>
              <a:cxnLst/>
              <a:rect l="l" t="t" r="r" b="b"/>
              <a:pathLst>
                <a:path w="590550" h="355600">
                  <a:moveTo>
                    <a:pt x="108721" y="165597"/>
                  </a:moveTo>
                  <a:lnTo>
                    <a:pt x="57126" y="171883"/>
                  </a:lnTo>
                  <a:lnTo>
                    <a:pt x="15393" y="197333"/>
                  </a:lnTo>
                  <a:lnTo>
                    <a:pt x="0" y="235326"/>
                  </a:lnTo>
                  <a:lnTo>
                    <a:pt x="5766" y="279358"/>
                  </a:lnTo>
                  <a:lnTo>
                    <a:pt x="27514" y="322925"/>
                  </a:lnTo>
                  <a:lnTo>
                    <a:pt x="56515" y="355480"/>
                  </a:lnTo>
                  <a:lnTo>
                    <a:pt x="99035" y="355480"/>
                  </a:lnTo>
                  <a:lnTo>
                    <a:pt x="89837" y="349050"/>
                  </a:lnTo>
                  <a:lnTo>
                    <a:pt x="65875" y="325079"/>
                  </a:lnTo>
                  <a:lnTo>
                    <a:pt x="44134" y="294536"/>
                  </a:lnTo>
                  <a:lnTo>
                    <a:pt x="29787" y="260629"/>
                  </a:lnTo>
                  <a:lnTo>
                    <a:pt x="28007" y="226562"/>
                  </a:lnTo>
                  <a:lnTo>
                    <a:pt x="50924" y="190825"/>
                  </a:lnTo>
                  <a:lnTo>
                    <a:pt x="90764" y="182430"/>
                  </a:lnTo>
                  <a:lnTo>
                    <a:pt x="165039" y="182430"/>
                  </a:lnTo>
                  <a:lnTo>
                    <a:pt x="156298" y="176871"/>
                  </a:lnTo>
                  <a:lnTo>
                    <a:pt x="108721" y="165597"/>
                  </a:lnTo>
                  <a:close/>
                </a:path>
                <a:path w="590550" h="355600">
                  <a:moveTo>
                    <a:pt x="361117" y="351086"/>
                  </a:moveTo>
                  <a:lnTo>
                    <a:pt x="349863" y="352422"/>
                  </a:lnTo>
                  <a:lnTo>
                    <a:pt x="343926" y="355480"/>
                  </a:lnTo>
                  <a:lnTo>
                    <a:pt x="369225" y="355480"/>
                  </a:lnTo>
                  <a:lnTo>
                    <a:pt x="368939" y="355270"/>
                  </a:lnTo>
                  <a:lnTo>
                    <a:pt x="361117" y="351086"/>
                  </a:lnTo>
                  <a:close/>
                </a:path>
                <a:path w="590550" h="355600">
                  <a:moveTo>
                    <a:pt x="561582" y="146734"/>
                  </a:moveTo>
                  <a:lnTo>
                    <a:pt x="494693" y="146734"/>
                  </a:lnTo>
                  <a:lnTo>
                    <a:pt x="517258" y="148143"/>
                  </a:lnTo>
                  <a:lnTo>
                    <a:pt x="534504" y="156690"/>
                  </a:lnTo>
                  <a:lnTo>
                    <a:pt x="553833" y="195819"/>
                  </a:lnTo>
                  <a:lnTo>
                    <a:pt x="560246" y="237466"/>
                  </a:lnTo>
                  <a:lnTo>
                    <a:pt x="559192" y="258719"/>
                  </a:lnTo>
                  <a:lnTo>
                    <a:pt x="555340" y="279358"/>
                  </a:lnTo>
                  <a:lnTo>
                    <a:pt x="540181" y="313012"/>
                  </a:lnTo>
                  <a:lnTo>
                    <a:pt x="515990" y="338359"/>
                  </a:lnTo>
                  <a:lnTo>
                    <a:pt x="485768" y="355480"/>
                  </a:lnTo>
                  <a:lnTo>
                    <a:pt x="525464" y="355480"/>
                  </a:lnTo>
                  <a:lnTo>
                    <a:pt x="556594" y="330171"/>
                  </a:lnTo>
                  <a:lnTo>
                    <a:pt x="579320" y="295209"/>
                  </a:lnTo>
                  <a:lnTo>
                    <a:pt x="590291" y="251316"/>
                  </a:lnTo>
                  <a:lnTo>
                    <a:pt x="588543" y="204121"/>
                  </a:lnTo>
                  <a:lnTo>
                    <a:pt x="573254" y="160176"/>
                  </a:lnTo>
                  <a:lnTo>
                    <a:pt x="561582" y="146734"/>
                  </a:lnTo>
                  <a:close/>
                </a:path>
                <a:path w="590550" h="355600">
                  <a:moveTo>
                    <a:pt x="231047" y="242258"/>
                  </a:moveTo>
                  <a:lnTo>
                    <a:pt x="202860" y="254132"/>
                  </a:lnTo>
                  <a:lnTo>
                    <a:pt x="210449" y="257337"/>
                  </a:lnTo>
                  <a:lnTo>
                    <a:pt x="221402" y="255376"/>
                  </a:lnTo>
                  <a:lnTo>
                    <a:pt x="230131" y="249825"/>
                  </a:lnTo>
                  <a:lnTo>
                    <a:pt x="231047" y="242258"/>
                  </a:lnTo>
                  <a:close/>
                </a:path>
                <a:path w="590550" h="355600">
                  <a:moveTo>
                    <a:pt x="165039" y="182430"/>
                  </a:moveTo>
                  <a:lnTo>
                    <a:pt x="90764" y="182430"/>
                  </a:lnTo>
                  <a:lnTo>
                    <a:pt x="133862" y="191865"/>
                  </a:lnTo>
                  <a:lnTo>
                    <a:pt x="166557" y="209620"/>
                  </a:lnTo>
                  <a:lnTo>
                    <a:pt x="177136" y="219493"/>
                  </a:lnTo>
                  <a:lnTo>
                    <a:pt x="186475" y="230415"/>
                  </a:lnTo>
                  <a:lnTo>
                    <a:pt x="195057" y="242258"/>
                  </a:lnTo>
                  <a:lnTo>
                    <a:pt x="202860" y="254132"/>
                  </a:lnTo>
                  <a:lnTo>
                    <a:pt x="184191" y="219847"/>
                  </a:lnTo>
                  <a:lnTo>
                    <a:pt x="171398" y="186474"/>
                  </a:lnTo>
                  <a:lnTo>
                    <a:pt x="165039" y="182430"/>
                  </a:lnTo>
                  <a:close/>
                </a:path>
                <a:path w="590550" h="355600">
                  <a:moveTo>
                    <a:pt x="171398" y="186474"/>
                  </a:moveTo>
                  <a:lnTo>
                    <a:pt x="184191" y="219847"/>
                  </a:lnTo>
                  <a:lnTo>
                    <a:pt x="202860" y="254132"/>
                  </a:lnTo>
                  <a:lnTo>
                    <a:pt x="231047" y="242258"/>
                  </a:lnTo>
                  <a:lnTo>
                    <a:pt x="197770" y="203245"/>
                  </a:lnTo>
                  <a:lnTo>
                    <a:pt x="171398" y="186474"/>
                  </a:lnTo>
                  <a:close/>
                </a:path>
                <a:path w="590550" h="355600">
                  <a:moveTo>
                    <a:pt x="247209" y="75466"/>
                  </a:moveTo>
                  <a:lnTo>
                    <a:pt x="208409" y="82786"/>
                  </a:lnTo>
                  <a:lnTo>
                    <a:pt x="175797" y="109205"/>
                  </a:lnTo>
                  <a:lnTo>
                    <a:pt x="164798" y="143466"/>
                  </a:lnTo>
                  <a:lnTo>
                    <a:pt x="169550" y="181653"/>
                  </a:lnTo>
                  <a:lnTo>
                    <a:pt x="171398" y="186474"/>
                  </a:lnTo>
                  <a:lnTo>
                    <a:pt x="197770" y="203245"/>
                  </a:lnTo>
                  <a:lnTo>
                    <a:pt x="231047" y="242258"/>
                  </a:lnTo>
                  <a:lnTo>
                    <a:pt x="216600" y="219228"/>
                  </a:lnTo>
                  <a:lnTo>
                    <a:pt x="201540" y="191770"/>
                  </a:lnTo>
                  <a:lnTo>
                    <a:pt x="192470" y="163150"/>
                  </a:lnTo>
                  <a:lnTo>
                    <a:pt x="192431" y="162511"/>
                  </a:lnTo>
                  <a:lnTo>
                    <a:pt x="195656" y="135580"/>
                  </a:lnTo>
                  <a:lnTo>
                    <a:pt x="209597" y="118387"/>
                  </a:lnTo>
                  <a:lnTo>
                    <a:pt x="230886" y="106437"/>
                  </a:lnTo>
                  <a:lnTo>
                    <a:pt x="254259" y="103271"/>
                  </a:lnTo>
                  <a:lnTo>
                    <a:pt x="277976" y="103271"/>
                  </a:lnTo>
                  <a:lnTo>
                    <a:pt x="280097" y="85745"/>
                  </a:lnTo>
                  <a:lnTo>
                    <a:pt x="247209" y="75466"/>
                  </a:lnTo>
                  <a:close/>
                </a:path>
                <a:path w="590550" h="355600">
                  <a:moveTo>
                    <a:pt x="415957" y="25525"/>
                  </a:moveTo>
                  <a:lnTo>
                    <a:pt x="349634" y="25525"/>
                  </a:lnTo>
                  <a:lnTo>
                    <a:pt x="380121" y="28453"/>
                  </a:lnTo>
                  <a:lnTo>
                    <a:pt x="404267" y="55026"/>
                  </a:lnTo>
                  <a:lnTo>
                    <a:pt x="416945" y="91362"/>
                  </a:lnTo>
                  <a:lnTo>
                    <a:pt x="422826" y="130854"/>
                  </a:lnTo>
                  <a:lnTo>
                    <a:pt x="426581" y="166899"/>
                  </a:lnTo>
                  <a:lnTo>
                    <a:pt x="431297" y="171785"/>
                  </a:lnTo>
                  <a:lnTo>
                    <a:pt x="440452" y="170969"/>
                  </a:lnTo>
                  <a:lnTo>
                    <a:pt x="449996" y="167181"/>
                  </a:lnTo>
                  <a:lnTo>
                    <a:pt x="456817" y="162511"/>
                  </a:lnTo>
                  <a:lnTo>
                    <a:pt x="427628" y="162511"/>
                  </a:lnTo>
                  <a:lnTo>
                    <a:pt x="451904" y="136418"/>
                  </a:lnTo>
                  <a:lnTo>
                    <a:pt x="453508" y="135296"/>
                  </a:lnTo>
                  <a:lnTo>
                    <a:pt x="451918" y="124385"/>
                  </a:lnTo>
                  <a:lnTo>
                    <a:pt x="443417" y="84261"/>
                  </a:lnTo>
                  <a:lnTo>
                    <a:pt x="429624" y="45450"/>
                  </a:lnTo>
                  <a:lnTo>
                    <a:pt x="415957" y="25525"/>
                  </a:lnTo>
                  <a:close/>
                </a:path>
                <a:path w="590550" h="355600">
                  <a:moveTo>
                    <a:pt x="453508" y="135296"/>
                  </a:moveTo>
                  <a:lnTo>
                    <a:pt x="451904" y="136418"/>
                  </a:lnTo>
                  <a:lnTo>
                    <a:pt x="427628" y="162511"/>
                  </a:lnTo>
                  <a:lnTo>
                    <a:pt x="456925" y="158763"/>
                  </a:lnTo>
                  <a:lnTo>
                    <a:pt x="453508" y="135296"/>
                  </a:lnTo>
                  <a:close/>
                </a:path>
                <a:path w="590550" h="355600">
                  <a:moveTo>
                    <a:pt x="509550" y="111814"/>
                  </a:moveTo>
                  <a:lnTo>
                    <a:pt x="479097" y="117398"/>
                  </a:lnTo>
                  <a:lnTo>
                    <a:pt x="453508" y="135296"/>
                  </a:lnTo>
                  <a:lnTo>
                    <a:pt x="456925" y="158763"/>
                  </a:lnTo>
                  <a:lnTo>
                    <a:pt x="427628" y="162511"/>
                  </a:lnTo>
                  <a:lnTo>
                    <a:pt x="456817" y="162511"/>
                  </a:lnTo>
                  <a:lnTo>
                    <a:pt x="472376" y="151919"/>
                  </a:lnTo>
                  <a:lnTo>
                    <a:pt x="494693" y="146734"/>
                  </a:lnTo>
                  <a:lnTo>
                    <a:pt x="561582" y="146734"/>
                  </a:lnTo>
                  <a:lnTo>
                    <a:pt x="543603" y="126031"/>
                  </a:lnTo>
                  <a:lnTo>
                    <a:pt x="509550" y="111814"/>
                  </a:lnTo>
                  <a:close/>
                </a:path>
                <a:path w="590550" h="355600">
                  <a:moveTo>
                    <a:pt x="307300" y="108708"/>
                  </a:moveTo>
                  <a:lnTo>
                    <a:pt x="306775" y="119826"/>
                  </a:lnTo>
                  <a:lnTo>
                    <a:pt x="323558" y="145392"/>
                  </a:lnTo>
                  <a:lnTo>
                    <a:pt x="296968" y="156520"/>
                  </a:lnTo>
                  <a:lnTo>
                    <a:pt x="299412" y="160061"/>
                  </a:lnTo>
                  <a:lnTo>
                    <a:pt x="306752" y="161400"/>
                  </a:lnTo>
                  <a:lnTo>
                    <a:pt x="316231" y="159743"/>
                  </a:lnTo>
                  <a:lnTo>
                    <a:pt x="324111" y="155395"/>
                  </a:lnTo>
                  <a:lnTo>
                    <a:pt x="326657" y="148658"/>
                  </a:lnTo>
                  <a:lnTo>
                    <a:pt x="311441" y="112493"/>
                  </a:lnTo>
                  <a:lnTo>
                    <a:pt x="307300" y="108708"/>
                  </a:lnTo>
                  <a:close/>
                </a:path>
                <a:path w="590550" h="355600">
                  <a:moveTo>
                    <a:pt x="295873" y="154934"/>
                  </a:moveTo>
                  <a:lnTo>
                    <a:pt x="296312" y="156794"/>
                  </a:lnTo>
                  <a:lnTo>
                    <a:pt x="296968" y="156520"/>
                  </a:lnTo>
                  <a:lnTo>
                    <a:pt x="295873" y="154934"/>
                  </a:lnTo>
                  <a:close/>
                </a:path>
                <a:path w="590550" h="355600">
                  <a:moveTo>
                    <a:pt x="280097" y="85745"/>
                  </a:moveTo>
                  <a:lnTo>
                    <a:pt x="276567" y="114919"/>
                  </a:lnTo>
                  <a:lnTo>
                    <a:pt x="282686" y="122115"/>
                  </a:lnTo>
                  <a:lnTo>
                    <a:pt x="288923" y="132821"/>
                  </a:lnTo>
                  <a:lnTo>
                    <a:pt x="293388" y="144423"/>
                  </a:lnTo>
                  <a:lnTo>
                    <a:pt x="295873" y="154934"/>
                  </a:lnTo>
                  <a:lnTo>
                    <a:pt x="296968" y="156520"/>
                  </a:lnTo>
                  <a:lnTo>
                    <a:pt x="323558" y="145392"/>
                  </a:lnTo>
                  <a:lnTo>
                    <a:pt x="306775" y="119826"/>
                  </a:lnTo>
                  <a:lnTo>
                    <a:pt x="307300" y="108708"/>
                  </a:lnTo>
                  <a:lnTo>
                    <a:pt x="283255" y="86732"/>
                  </a:lnTo>
                  <a:lnTo>
                    <a:pt x="280097" y="85745"/>
                  </a:lnTo>
                  <a:close/>
                </a:path>
                <a:path w="590550" h="355600">
                  <a:moveTo>
                    <a:pt x="276567" y="114919"/>
                  </a:moveTo>
                  <a:lnTo>
                    <a:pt x="275327" y="125167"/>
                  </a:lnTo>
                  <a:lnTo>
                    <a:pt x="295873" y="154934"/>
                  </a:lnTo>
                  <a:lnTo>
                    <a:pt x="293388" y="144423"/>
                  </a:lnTo>
                  <a:lnTo>
                    <a:pt x="288923" y="132821"/>
                  </a:lnTo>
                  <a:lnTo>
                    <a:pt x="282686" y="122115"/>
                  </a:lnTo>
                  <a:lnTo>
                    <a:pt x="276567" y="114919"/>
                  </a:lnTo>
                  <a:close/>
                </a:path>
                <a:path w="590550" h="355600">
                  <a:moveTo>
                    <a:pt x="277976" y="103271"/>
                  </a:moveTo>
                  <a:lnTo>
                    <a:pt x="254259" y="103271"/>
                  </a:lnTo>
                  <a:lnTo>
                    <a:pt x="274449" y="112429"/>
                  </a:lnTo>
                  <a:lnTo>
                    <a:pt x="276567" y="114919"/>
                  </a:lnTo>
                  <a:lnTo>
                    <a:pt x="277976" y="103271"/>
                  </a:lnTo>
                  <a:close/>
                </a:path>
                <a:path w="590550" h="355600">
                  <a:moveTo>
                    <a:pt x="378978" y="0"/>
                  </a:moveTo>
                  <a:lnTo>
                    <a:pt x="338531" y="7479"/>
                  </a:lnTo>
                  <a:lnTo>
                    <a:pt x="305520" y="35289"/>
                  </a:lnTo>
                  <a:lnTo>
                    <a:pt x="280907" y="79047"/>
                  </a:lnTo>
                  <a:lnTo>
                    <a:pt x="280097" y="85745"/>
                  </a:lnTo>
                  <a:lnTo>
                    <a:pt x="283255" y="86732"/>
                  </a:lnTo>
                  <a:lnTo>
                    <a:pt x="307300" y="108708"/>
                  </a:lnTo>
                  <a:lnTo>
                    <a:pt x="308501" y="83281"/>
                  </a:lnTo>
                  <a:lnTo>
                    <a:pt x="324274" y="47824"/>
                  </a:lnTo>
                  <a:lnTo>
                    <a:pt x="349634" y="25525"/>
                  </a:lnTo>
                  <a:lnTo>
                    <a:pt x="415957" y="25525"/>
                  </a:lnTo>
                  <a:lnTo>
                    <a:pt x="408743" y="15009"/>
                  </a:lnTo>
                  <a:lnTo>
                    <a:pt x="3789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81199" y="10975601"/>
              <a:ext cx="250445" cy="1662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4574" y="10981791"/>
              <a:ext cx="199340" cy="16104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887380" y="11259555"/>
              <a:ext cx="262255" cy="49530"/>
            </a:xfrm>
            <a:custGeom>
              <a:avLst/>
              <a:gdLst/>
              <a:ahLst/>
              <a:cxnLst/>
              <a:rect l="l" t="t" r="r" b="b"/>
              <a:pathLst>
                <a:path w="262254" h="49529">
                  <a:moveTo>
                    <a:pt x="64302" y="17965"/>
                  </a:moveTo>
                  <a:lnTo>
                    <a:pt x="66723" y="49000"/>
                  </a:lnTo>
                  <a:lnTo>
                    <a:pt x="74101" y="49000"/>
                  </a:lnTo>
                  <a:lnTo>
                    <a:pt x="73510" y="43779"/>
                  </a:lnTo>
                  <a:lnTo>
                    <a:pt x="64302" y="17965"/>
                  </a:lnTo>
                  <a:close/>
                </a:path>
                <a:path w="262254" h="49529">
                  <a:moveTo>
                    <a:pt x="73510" y="43779"/>
                  </a:moveTo>
                  <a:lnTo>
                    <a:pt x="74101" y="49000"/>
                  </a:lnTo>
                  <a:lnTo>
                    <a:pt x="75447" y="49000"/>
                  </a:lnTo>
                  <a:lnTo>
                    <a:pt x="75107" y="48256"/>
                  </a:lnTo>
                  <a:lnTo>
                    <a:pt x="73510" y="43779"/>
                  </a:lnTo>
                  <a:close/>
                </a:path>
                <a:path w="262254" h="49529">
                  <a:moveTo>
                    <a:pt x="94647" y="9829"/>
                  </a:moveTo>
                  <a:lnTo>
                    <a:pt x="80054" y="13741"/>
                  </a:lnTo>
                  <a:lnTo>
                    <a:pt x="71208" y="23436"/>
                  </a:lnTo>
                  <a:lnTo>
                    <a:pt x="73510" y="43779"/>
                  </a:lnTo>
                  <a:lnTo>
                    <a:pt x="75107" y="48256"/>
                  </a:lnTo>
                  <a:lnTo>
                    <a:pt x="75447" y="49000"/>
                  </a:lnTo>
                  <a:lnTo>
                    <a:pt x="99244" y="49000"/>
                  </a:lnTo>
                  <a:lnTo>
                    <a:pt x="96638" y="34844"/>
                  </a:lnTo>
                  <a:lnTo>
                    <a:pt x="94647" y="9829"/>
                  </a:lnTo>
                  <a:close/>
                </a:path>
                <a:path w="262254" h="49529">
                  <a:moveTo>
                    <a:pt x="94647" y="9829"/>
                  </a:moveTo>
                  <a:lnTo>
                    <a:pt x="96638" y="34844"/>
                  </a:lnTo>
                  <a:lnTo>
                    <a:pt x="99244" y="49000"/>
                  </a:lnTo>
                  <a:lnTo>
                    <a:pt x="104509" y="49000"/>
                  </a:lnTo>
                  <a:lnTo>
                    <a:pt x="104353" y="42896"/>
                  </a:lnTo>
                  <a:lnTo>
                    <a:pt x="104052" y="36232"/>
                  </a:lnTo>
                  <a:lnTo>
                    <a:pt x="103754" y="35397"/>
                  </a:lnTo>
                  <a:lnTo>
                    <a:pt x="100383" y="29725"/>
                  </a:lnTo>
                  <a:lnTo>
                    <a:pt x="99216" y="24748"/>
                  </a:lnTo>
                  <a:lnTo>
                    <a:pt x="99359" y="23059"/>
                  </a:lnTo>
                  <a:lnTo>
                    <a:pt x="94647" y="9829"/>
                  </a:lnTo>
                  <a:close/>
                </a:path>
                <a:path w="262254" h="49529">
                  <a:moveTo>
                    <a:pt x="104052" y="36232"/>
                  </a:moveTo>
                  <a:lnTo>
                    <a:pt x="104353" y="42896"/>
                  </a:lnTo>
                  <a:lnTo>
                    <a:pt x="104509" y="49000"/>
                  </a:lnTo>
                  <a:lnTo>
                    <a:pt x="109575" y="49000"/>
                  </a:lnTo>
                  <a:lnTo>
                    <a:pt x="105046" y="39025"/>
                  </a:lnTo>
                  <a:lnTo>
                    <a:pt x="104052" y="36232"/>
                  </a:lnTo>
                  <a:close/>
                </a:path>
                <a:path w="262254" h="49529">
                  <a:moveTo>
                    <a:pt x="124486" y="12680"/>
                  </a:moveTo>
                  <a:lnTo>
                    <a:pt x="101456" y="12680"/>
                  </a:lnTo>
                  <a:lnTo>
                    <a:pt x="102759" y="19331"/>
                  </a:lnTo>
                  <a:lnTo>
                    <a:pt x="103665" y="29725"/>
                  </a:lnTo>
                  <a:lnTo>
                    <a:pt x="103972" y="34844"/>
                  </a:lnTo>
                  <a:lnTo>
                    <a:pt x="104090" y="35954"/>
                  </a:lnTo>
                  <a:lnTo>
                    <a:pt x="110384" y="46194"/>
                  </a:lnTo>
                  <a:lnTo>
                    <a:pt x="112011" y="49000"/>
                  </a:lnTo>
                  <a:lnTo>
                    <a:pt x="147173" y="49000"/>
                  </a:lnTo>
                  <a:lnTo>
                    <a:pt x="139936" y="35397"/>
                  </a:lnTo>
                  <a:lnTo>
                    <a:pt x="134960" y="26695"/>
                  </a:lnTo>
                  <a:lnTo>
                    <a:pt x="129379" y="18373"/>
                  </a:lnTo>
                  <a:lnTo>
                    <a:pt x="124486" y="12680"/>
                  </a:lnTo>
                  <a:close/>
                </a:path>
                <a:path w="262254" h="49529">
                  <a:moveTo>
                    <a:pt x="80054" y="13741"/>
                  </a:moveTo>
                  <a:lnTo>
                    <a:pt x="64302" y="17965"/>
                  </a:lnTo>
                  <a:lnTo>
                    <a:pt x="73510" y="43779"/>
                  </a:lnTo>
                  <a:lnTo>
                    <a:pt x="71208" y="23436"/>
                  </a:lnTo>
                  <a:lnTo>
                    <a:pt x="80054" y="13741"/>
                  </a:lnTo>
                  <a:close/>
                </a:path>
                <a:path w="262254" h="49529">
                  <a:moveTo>
                    <a:pt x="103754" y="35397"/>
                  </a:moveTo>
                  <a:lnTo>
                    <a:pt x="104052" y="36232"/>
                  </a:lnTo>
                  <a:lnTo>
                    <a:pt x="104033" y="35861"/>
                  </a:lnTo>
                  <a:lnTo>
                    <a:pt x="103754" y="35397"/>
                  </a:lnTo>
                  <a:close/>
                </a:path>
                <a:path w="262254" h="49529">
                  <a:moveTo>
                    <a:pt x="101456" y="12680"/>
                  </a:moveTo>
                  <a:lnTo>
                    <a:pt x="99861" y="17158"/>
                  </a:lnTo>
                  <a:lnTo>
                    <a:pt x="99359" y="23059"/>
                  </a:lnTo>
                  <a:lnTo>
                    <a:pt x="103754" y="35397"/>
                  </a:lnTo>
                  <a:lnTo>
                    <a:pt x="104033" y="35861"/>
                  </a:lnTo>
                  <a:lnTo>
                    <a:pt x="103657" y="29595"/>
                  </a:lnTo>
                  <a:lnTo>
                    <a:pt x="102759" y="19331"/>
                  </a:lnTo>
                  <a:lnTo>
                    <a:pt x="101456" y="12680"/>
                  </a:lnTo>
                  <a:close/>
                </a:path>
                <a:path w="262254" h="49529">
                  <a:moveTo>
                    <a:pt x="99359" y="23059"/>
                  </a:moveTo>
                  <a:lnTo>
                    <a:pt x="99216" y="24748"/>
                  </a:lnTo>
                  <a:lnTo>
                    <a:pt x="100383" y="29725"/>
                  </a:lnTo>
                  <a:lnTo>
                    <a:pt x="103754" y="35397"/>
                  </a:lnTo>
                  <a:lnTo>
                    <a:pt x="99359" y="23059"/>
                  </a:lnTo>
                  <a:close/>
                </a:path>
                <a:path w="262254" h="49529">
                  <a:moveTo>
                    <a:pt x="115760" y="4951"/>
                  </a:moveTo>
                  <a:lnTo>
                    <a:pt x="88512" y="4951"/>
                  </a:lnTo>
                  <a:lnTo>
                    <a:pt x="94647" y="9829"/>
                  </a:lnTo>
                  <a:lnTo>
                    <a:pt x="99359" y="23059"/>
                  </a:lnTo>
                  <a:lnTo>
                    <a:pt x="99861" y="17158"/>
                  </a:lnTo>
                  <a:lnTo>
                    <a:pt x="101456" y="12680"/>
                  </a:lnTo>
                  <a:lnTo>
                    <a:pt x="124486" y="12680"/>
                  </a:lnTo>
                  <a:lnTo>
                    <a:pt x="121460" y="9158"/>
                  </a:lnTo>
                  <a:lnTo>
                    <a:pt x="115760" y="4951"/>
                  </a:lnTo>
                  <a:close/>
                </a:path>
                <a:path w="262254" h="49529">
                  <a:moveTo>
                    <a:pt x="88040" y="4990"/>
                  </a:moveTo>
                  <a:lnTo>
                    <a:pt x="78218" y="5800"/>
                  </a:lnTo>
                  <a:lnTo>
                    <a:pt x="68552" y="10697"/>
                  </a:lnTo>
                  <a:lnTo>
                    <a:pt x="64302" y="17965"/>
                  </a:lnTo>
                  <a:lnTo>
                    <a:pt x="80054" y="13741"/>
                  </a:lnTo>
                  <a:lnTo>
                    <a:pt x="88040" y="4990"/>
                  </a:lnTo>
                  <a:close/>
                </a:path>
                <a:path w="262254" h="49529">
                  <a:moveTo>
                    <a:pt x="88512" y="4951"/>
                  </a:moveTo>
                  <a:lnTo>
                    <a:pt x="88040" y="4990"/>
                  </a:lnTo>
                  <a:lnTo>
                    <a:pt x="80054" y="13741"/>
                  </a:lnTo>
                  <a:lnTo>
                    <a:pt x="94647" y="9829"/>
                  </a:lnTo>
                  <a:lnTo>
                    <a:pt x="88512" y="4951"/>
                  </a:lnTo>
                  <a:close/>
                </a:path>
                <a:path w="262254" h="49529">
                  <a:moveTo>
                    <a:pt x="102730" y="0"/>
                  </a:moveTo>
                  <a:lnTo>
                    <a:pt x="90877" y="1881"/>
                  </a:lnTo>
                  <a:lnTo>
                    <a:pt x="88040" y="4990"/>
                  </a:lnTo>
                  <a:lnTo>
                    <a:pt x="88512" y="4951"/>
                  </a:lnTo>
                  <a:lnTo>
                    <a:pt x="115760" y="4951"/>
                  </a:lnTo>
                  <a:lnTo>
                    <a:pt x="112751" y="2729"/>
                  </a:lnTo>
                  <a:lnTo>
                    <a:pt x="102730" y="0"/>
                  </a:lnTo>
                  <a:close/>
                </a:path>
                <a:path w="262254" h="49529">
                  <a:moveTo>
                    <a:pt x="216161" y="12153"/>
                  </a:moveTo>
                  <a:lnTo>
                    <a:pt x="175914" y="27730"/>
                  </a:lnTo>
                  <a:lnTo>
                    <a:pt x="151553" y="49000"/>
                  </a:lnTo>
                  <a:lnTo>
                    <a:pt x="168228" y="49000"/>
                  </a:lnTo>
                  <a:lnTo>
                    <a:pt x="171510" y="45525"/>
                  </a:lnTo>
                  <a:lnTo>
                    <a:pt x="179038" y="38587"/>
                  </a:lnTo>
                  <a:lnTo>
                    <a:pt x="186665" y="32090"/>
                  </a:lnTo>
                  <a:lnTo>
                    <a:pt x="200849" y="21467"/>
                  </a:lnTo>
                  <a:lnTo>
                    <a:pt x="215525" y="13343"/>
                  </a:lnTo>
                  <a:lnTo>
                    <a:pt x="217363" y="12712"/>
                  </a:lnTo>
                  <a:lnTo>
                    <a:pt x="216161" y="12153"/>
                  </a:lnTo>
                  <a:close/>
                </a:path>
                <a:path w="262254" h="49529">
                  <a:moveTo>
                    <a:pt x="204494" y="27248"/>
                  </a:moveTo>
                  <a:lnTo>
                    <a:pt x="193797" y="29239"/>
                  </a:lnTo>
                  <a:lnTo>
                    <a:pt x="186644" y="32299"/>
                  </a:lnTo>
                  <a:lnTo>
                    <a:pt x="179133" y="39002"/>
                  </a:lnTo>
                  <a:lnTo>
                    <a:pt x="168759" y="49000"/>
                  </a:lnTo>
                  <a:lnTo>
                    <a:pt x="171445" y="49000"/>
                  </a:lnTo>
                  <a:lnTo>
                    <a:pt x="184686" y="34477"/>
                  </a:lnTo>
                  <a:lnTo>
                    <a:pt x="210665" y="34477"/>
                  </a:lnTo>
                  <a:lnTo>
                    <a:pt x="212909" y="33294"/>
                  </a:lnTo>
                  <a:lnTo>
                    <a:pt x="212839" y="28487"/>
                  </a:lnTo>
                  <a:lnTo>
                    <a:pt x="204494" y="27248"/>
                  </a:lnTo>
                  <a:close/>
                </a:path>
                <a:path w="262254" h="49529">
                  <a:moveTo>
                    <a:pt x="184686" y="34477"/>
                  </a:moveTo>
                  <a:lnTo>
                    <a:pt x="171445" y="49000"/>
                  </a:lnTo>
                  <a:lnTo>
                    <a:pt x="183612" y="49000"/>
                  </a:lnTo>
                  <a:lnTo>
                    <a:pt x="192824" y="43579"/>
                  </a:lnTo>
                  <a:lnTo>
                    <a:pt x="199258" y="43579"/>
                  </a:lnTo>
                  <a:lnTo>
                    <a:pt x="202148" y="38969"/>
                  </a:lnTo>
                  <a:lnTo>
                    <a:pt x="206292" y="36783"/>
                  </a:lnTo>
                  <a:lnTo>
                    <a:pt x="184686" y="34477"/>
                  </a:lnTo>
                  <a:close/>
                </a:path>
                <a:path w="262254" h="49529">
                  <a:moveTo>
                    <a:pt x="192824" y="43579"/>
                  </a:moveTo>
                  <a:lnTo>
                    <a:pt x="183612" y="49000"/>
                  </a:lnTo>
                  <a:lnTo>
                    <a:pt x="195861" y="49000"/>
                  </a:lnTo>
                  <a:lnTo>
                    <a:pt x="199217" y="43646"/>
                  </a:lnTo>
                  <a:lnTo>
                    <a:pt x="192824" y="43579"/>
                  </a:lnTo>
                  <a:close/>
                </a:path>
                <a:path w="262254" h="49529">
                  <a:moveTo>
                    <a:pt x="201594" y="45801"/>
                  </a:moveTo>
                  <a:lnTo>
                    <a:pt x="198259" y="49000"/>
                  </a:lnTo>
                  <a:lnTo>
                    <a:pt x="200327" y="49000"/>
                  </a:lnTo>
                  <a:lnTo>
                    <a:pt x="201731" y="48202"/>
                  </a:lnTo>
                  <a:lnTo>
                    <a:pt x="201594" y="45801"/>
                  </a:lnTo>
                  <a:close/>
                </a:path>
                <a:path w="262254" h="49529">
                  <a:moveTo>
                    <a:pt x="201731" y="48202"/>
                  </a:moveTo>
                  <a:lnTo>
                    <a:pt x="200327" y="49000"/>
                  </a:lnTo>
                  <a:lnTo>
                    <a:pt x="201776" y="49000"/>
                  </a:lnTo>
                  <a:lnTo>
                    <a:pt x="201731" y="48202"/>
                  </a:lnTo>
                  <a:close/>
                </a:path>
                <a:path w="262254" h="49529">
                  <a:moveTo>
                    <a:pt x="203748" y="47056"/>
                  </a:moveTo>
                  <a:lnTo>
                    <a:pt x="201731" y="48202"/>
                  </a:lnTo>
                  <a:lnTo>
                    <a:pt x="201776" y="49000"/>
                  </a:lnTo>
                  <a:lnTo>
                    <a:pt x="202252" y="49000"/>
                  </a:lnTo>
                  <a:lnTo>
                    <a:pt x="203748" y="47056"/>
                  </a:lnTo>
                  <a:close/>
                </a:path>
                <a:path w="262254" h="49529">
                  <a:moveTo>
                    <a:pt x="231689" y="38013"/>
                  </a:moveTo>
                  <a:lnTo>
                    <a:pt x="211302" y="42764"/>
                  </a:lnTo>
                  <a:lnTo>
                    <a:pt x="203748" y="47056"/>
                  </a:lnTo>
                  <a:lnTo>
                    <a:pt x="202252" y="49000"/>
                  </a:lnTo>
                  <a:lnTo>
                    <a:pt x="217843" y="49000"/>
                  </a:lnTo>
                  <a:lnTo>
                    <a:pt x="221302" y="44048"/>
                  </a:lnTo>
                  <a:lnTo>
                    <a:pt x="232775" y="44048"/>
                  </a:lnTo>
                  <a:lnTo>
                    <a:pt x="231689" y="38013"/>
                  </a:lnTo>
                  <a:close/>
                </a:path>
                <a:path w="262254" h="49529">
                  <a:moveTo>
                    <a:pt x="221302" y="44048"/>
                  </a:moveTo>
                  <a:lnTo>
                    <a:pt x="217843" y="49000"/>
                  </a:lnTo>
                  <a:lnTo>
                    <a:pt x="225871" y="49000"/>
                  </a:lnTo>
                  <a:lnTo>
                    <a:pt x="221302" y="44048"/>
                  </a:lnTo>
                  <a:close/>
                </a:path>
                <a:path w="262254" h="49529">
                  <a:moveTo>
                    <a:pt x="232775" y="44048"/>
                  </a:moveTo>
                  <a:lnTo>
                    <a:pt x="221302" y="44048"/>
                  </a:lnTo>
                  <a:lnTo>
                    <a:pt x="225871" y="49000"/>
                  </a:lnTo>
                  <a:lnTo>
                    <a:pt x="230947" y="49000"/>
                  </a:lnTo>
                  <a:lnTo>
                    <a:pt x="233042" y="45525"/>
                  </a:lnTo>
                  <a:lnTo>
                    <a:pt x="232775" y="44048"/>
                  </a:lnTo>
                  <a:close/>
                </a:path>
                <a:path w="262254" h="49529">
                  <a:moveTo>
                    <a:pt x="237557" y="36645"/>
                  </a:moveTo>
                  <a:lnTo>
                    <a:pt x="231689" y="38013"/>
                  </a:lnTo>
                  <a:lnTo>
                    <a:pt x="232891" y="44686"/>
                  </a:lnTo>
                  <a:lnTo>
                    <a:pt x="233008" y="45582"/>
                  </a:lnTo>
                  <a:lnTo>
                    <a:pt x="230947" y="49000"/>
                  </a:lnTo>
                  <a:lnTo>
                    <a:pt x="233320" y="49000"/>
                  </a:lnTo>
                  <a:lnTo>
                    <a:pt x="234717" y="47294"/>
                  </a:lnTo>
                  <a:lnTo>
                    <a:pt x="237557" y="36645"/>
                  </a:lnTo>
                  <a:close/>
                </a:path>
                <a:path w="262254" h="49529">
                  <a:moveTo>
                    <a:pt x="260548" y="35765"/>
                  </a:moveTo>
                  <a:lnTo>
                    <a:pt x="241333" y="35765"/>
                  </a:lnTo>
                  <a:lnTo>
                    <a:pt x="246569" y="36142"/>
                  </a:lnTo>
                  <a:lnTo>
                    <a:pt x="253040" y="38477"/>
                  </a:lnTo>
                  <a:lnTo>
                    <a:pt x="249553" y="44686"/>
                  </a:lnTo>
                  <a:lnTo>
                    <a:pt x="246416" y="49000"/>
                  </a:lnTo>
                  <a:lnTo>
                    <a:pt x="256192" y="49000"/>
                  </a:lnTo>
                  <a:lnTo>
                    <a:pt x="257118" y="47780"/>
                  </a:lnTo>
                  <a:lnTo>
                    <a:pt x="260548" y="35765"/>
                  </a:lnTo>
                  <a:close/>
                </a:path>
                <a:path w="262254" h="49529">
                  <a:moveTo>
                    <a:pt x="222580" y="28195"/>
                  </a:moveTo>
                  <a:lnTo>
                    <a:pt x="212909" y="33294"/>
                  </a:lnTo>
                  <a:lnTo>
                    <a:pt x="212936" y="35116"/>
                  </a:lnTo>
                  <a:lnTo>
                    <a:pt x="203748" y="47056"/>
                  </a:lnTo>
                  <a:lnTo>
                    <a:pt x="211302" y="42764"/>
                  </a:lnTo>
                  <a:lnTo>
                    <a:pt x="231689" y="38013"/>
                  </a:lnTo>
                  <a:lnTo>
                    <a:pt x="231438" y="36623"/>
                  </a:lnTo>
                  <a:lnTo>
                    <a:pt x="222580" y="28195"/>
                  </a:lnTo>
                  <a:close/>
                </a:path>
                <a:path w="262254" h="49529">
                  <a:moveTo>
                    <a:pt x="206292" y="36783"/>
                  </a:moveTo>
                  <a:lnTo>
                    <a:pt x="202148" y="38969"/>
                  </a:lnTo>
                  <a:lnTo>
                    <a:pt x="199217" y="43646"/>
                  </a:lnTo>
                  <a:lnTo>
                    <a:pt x="201473" y="43669"/>
                  </a:lnTo>
                  <a:lnTo>
                    <a:pt x="201594" y="45801"/>
                  </a:lnTo>
                  <a:lnTo>
                    <a:pt x="203931" y="43579"/>
                  </a:lnTo>
                  <a:lnTo>
                    <a:pt x="210978" y="37283"/>
                  </a:lnTo>
                  <a:lnTo>
                    <a:pt x="206292" y="36783"/>
                  </a:lnTo>
                  <a:close/>
                </a:path>
                <a:path w="262254" h="49529">
                  <a:moveTo>
                    <a:pt x="199258" y="43579"/>
                  </a:moveTo>
                  <a:lnTo>
                    <a:pt x="192824" y="43579"/>
                  </a:lnTo>
                  <a:lnTo>
                    <a:pt x="199217" y="43646"/>
                  </a:lnTo>
                  <a:close/>
                </a:path>
                <a:path w="262254" h="49529">
                  <a:moveTo>
                    <a:pt x="210665" y="34477"/>
                  </a:moveTo>
                  <a:lnTo>
                    <a:pt x="184686" y="34477"/>
                  </a:lnTo>
                  <a:lnTo>
                    <a:pt x="206292" y="36783"/>
                  </a:lnTo>
                  <a:lnTo>
                    <a:pt x="210665" y="34477"/>
                  </a:lnTo>
                  <a:close/>
                </a:path>
                <a:path w="262254" h="49529">
                  <a:moveTo>
                    <a:pt x="252192" y="5326"/>
                  </a:moveTo>
                  <a:lnTo>
                    <a:pt x="248548" y="5504"/>
                  </a:lnTo>
                  <a:lnTo>
                    <a:pt x="231242" y="7946"/>
                  </a:lnTo>
                  <a:lnTo>
                    <a:pt x="217363" y="12712"/>
                  </a:lnTo>
                  <a:lnTo>
                    <a:pt x="241007" y="23711"/>
                  </a:lnTo>
                  <a:lnTo>
                    <a:pt x="237557" y="36645"/>
                  </a:lnTo>
                  <a:lnTo>
                    <a:pt x="241333" y="35765"/>
                  </a:lnTo>
                  <a:lnTo>
                    <a:pt x="260548" y="35765"/>
                  </a:lnTo>
                  <a:lnTo>
                    <a:pt x="262175" y="30067"/>
                  </a:lnTo>
                  <a:lnTo>
                    <a:pt x="257825" y="10038"/>
                  </a:lnTo>
                  <a:lnTo>
                    <a:pt x="256202" y="6593"/>
                  </a:lnTo>
                  <a:lnTo>
                    <a:pt x="252192" y="5326"/>
                  </a:lnTo>
                  <a:close/>
                </a:path>
                <a:path w="262254" h="49529">
                  <a:moveTo>
                    <a:pt x="9550" y="45555"/>
                  </a:moveTo>
                  <a:lnTo>
                    <a:pt x="4388" y="47035"/>
                  </a:lnTo>
                  <a:lnTo>
                    <a:pt x="0" y="49000"/>
                  </a:lnTo>
                  <a:lnTo>
                    <a:pt x="20439" y="49000"/>
                  </a:lnTo>
                  <a:lnTo>
                    <a:pt x="21560" y="48006"/>
                  </a:lnTo>
                  <a:lnTo>
                    <a:pt x="28432" y="48006"/>
                  </a:lnTo>
                  <a:lnTo>
                    <a:pt x="9550" y="45555"/>
                  </a:lnTo>
                  <a:close/>
                </a:path>
                <a:path w="262254" h="49529">
                  <a:moveTo>
                    <a:pt x="28432" y="48006"/>
                  </a:moveTo>
                  <a:lnTo>
                    <a:pt x="21560" y="48006"/>
                  </a:lnTo>
                  <a:lnTo>
                    <a:pt x="22698" y="49000"/>
                  </a:lnTo>
                  <a:lnTo>
                    <a:pt x="36098" y="49000"/>
                  </a:lnTo>
                  <a:lnTo>
                    <a:pt x="28432" y="4800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6480" y="1206530"/>
              <a:ext cx="1259906" cy="9436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5068" y="3874227"/>
              <a:ext cx="3916679" cy="3979545"/>
            </a:xfrm>
            <a:custGeom>
              <a:avLst/>
              <a:gdLst/>
              <a:ahLst/>
              <a:cxnLst/>
              <a:rect l="l" t="t" r="r" b="b"/>
              <a:pathLst>
                <a:path w="3916679" h="3979545">
                  <a:moveTo>
                    <a:pt x="1958055" y="0"/>
                  </a:moveTo>
                  <a:lnTo>
                    <a:pt x="1910481" y="575"/>
                  </a:lnTo>
                  <a:lnTo>
                    <a:pt x="1863186" y="2294"/>
                  </a:lnTo>
                  <a:lnTo>
                    <a:pt x="1816182" y="5142"/>
                  </a:lnTo>
                  <a:lnTo>
                    <a:pt x="1769482" y="9107"/>
                  </a:lnTo>
                  <a:lnTo>
                    <a:pt x="1723099" y="14175"/>
                  </a:lnTo>
                  <a:lnTo>
                    <a:pt x="1677045" y="20334"/>
                  </a:lnTo>
                  <a:lnTo>
                    <a:pt x="1631335" y="27571"/>
                  </a:lnTo>
                  <a:lnTo>
                    <a:pt x="1585980" y="35873"/>
                  </a:lnTo>
                  <a:lnTo>
                    <a:pt x="1540993" y="45226"/>
                  </a:lnTo>
                  <a:lnTo>
                    <a:pt x="1496387" y="55617"/>
                  </a:lnTo>
                  <a:lnTo>
                    <a:pt x="1452175" y="67034"/>
                  </a:lnTo>
                  <a:lnTo>
                    <a:pt x="1408370" y="79463"/>
                  </a:lnTo>
                  <a:lnTo>
                    <a:pt x="1364984" y="92892"/>
                  </a:lnTo>
                  <a:lnTo>
                    <a:pt x="1322030" y="107308"/>
                  </a:lnTo>
                  <a:lnTo>
                    <a:pt x="1279522" y="122696"/>
                  </a:lnTo>
                  <a:lnTo>
                    <a:pt x="1237472" y="139045"/>
                  </a:lnTo>
                  <a:lnTo>
                    <a:pt x="1195893" y="156342"/>
                  </a:lnTo>
                  <a:lnTo>
                    <a:pt x="1154797" y="174573"/>
                  </a:lnTo>
                  <a:lnTo>
                    <a:pt x="1114198" y="193725"/>
                  </a:lnTo>
                  <a:lnTo>
                    <a:pt x="1074107" y="213785"/>
                  </a:lnTo>
                  <a:lnTo>
                    <a:pt x="1034540" y="234741"/>
                  </a:lnTo>
                  <a:lnTo>
                    <a:pt x="995507" y="256578"/>
                  </a:lnTo>
                  <a:lnTo>
                    <a:pt x="957021" y="279285"/>
                  </a:lnTo>
                  <a:lnTo>
                    <a:pt x="919097" y="302848"/>
                  </a:lnTo>
                  <a:lnTo>
                    <a:pt x="881745" y="327255"/>
                  </a:lnTo>
                  <a:lnTo>
                    <a:pt x="844980" y="352491"/>
                  </a:lnTo>
                  <a:lnTo>
                    <a:pt x="808814" y="378544"/>
                  </a:lnTo>
                  <a:lnTo>
                    <a:pt x="773260" y="405402"/>
                  </a:lnTo>
                  <a:lnTo>
                    <a:pt x="738330" y="433050"/>
                  </a:lnTo>
                  <a:lnTo>
                    <a:pt x="704038" y="461477"/>
                  </a:lnTo>
                  <a:lnTo>
                    <a:pt x="670397" y="490668"/>
                  </a:lnTo>
                  <a:lnTo>
                    <a:pt x="637418" y="520611"/>
                  </a:lnTo>
                  <a:lnTo>
                    <a:pt x="605116" y="551294"/>
                  </a:lnTo>
                  <a:lnTo>
                    <a:pt x="573502" y="582702"/>
                  </a:lnTo>
                  <a:lnTo>
                    <a:pt x="542589" y="614823"/>
                  </a:lnTo>
                  <a:lnTo>
                    <a:pt x="512392" y="647643"/>
                  </a:lnTo>
                  <a:lnTo>
                    <a:pt x="482921" y="681151"/>
                  </a:lnTo>
                  <a:lnTo>
                    <a:pt x="454191" y="715333"/>
                  </a:lnTo>
                  <a:lnTo>
                    <a:pt x="426213" y="750175"/>
                  </a:lnTo>
                  <a:lnTo>
                    <a:pt x="399001" y="785665"/>
                  </a:lnTo>
                  <a:lnTo>
                    <a:pt x="372568" y="821789"/>
                  </a:lnTo>
                  <a:lnTo>
                    <a:pt x="346926" y="858535"/>
                  </a:lnTo>
                  <a:lnTo>
                    <a:pt x="322088" y="895890"/>
                  </a:lnTo>
                  <a:lnTo>
                    <a:pt x="298067" y="933841"/>
                  </a:lnTo>
                  <a:lnTo>
                    <a:pt x="274876" y="972374"/>
                  </a:lnTo>
                  <a:lnTo>
                    <a:pt x="252527" y="1011477"/>
                  </a:lnTo>
                  <a:lnTo>
                    <a:pt x="231034" y="1051136"/>
                  </a:lnTo>
                  <a:lnTo>
                    <a:pt x="210410" y="1091338"/>
                  </a:lnTo>
                  <a:lnTo>
                    <a:pt x="190666" y="1132072"/>
                  </a:lnTo>
                  <a:lnTo>
                    <a:pt x="171816" y="1173322"/>
                  </a:lnTo>
                  <a:lnTo>
                    <a:pt x="153874" y="1215077"/>
                  </a:lnTo>
                  <a:lnTo>
                    <a:pt x="136850" y="1257324"/>
                  </a:lnTo>
                  <a:lnTo>
                    <a:pt x="120759" y="1300049"/>
                  </a:lnTo>
                  <a:lnTo>
                    <a:pt x="105613" y="1343239"/>
                  </a:lnTo>
                  <a:lnTo>
                    <a:pt x="91426" y="1386881"/>
                  </a:lnTo>
                  <a:lnTo>
                    <a:pt x="78209" y="1430963"/>
                  </a:lnTo>
                  <a:lnTo>
                    <a:pt x="65976" y="1475471"/>
                  </a:lnTo>
                  <a:lnTo>
                    <a:pt x="54739" y="1520393"/>
                  </a:lnTo>
                  <a:lnTo>
                    <a:pt x="44512" y="1565714"/>
                  </a:lnTo>
                  <a:lnTo>
                    <a:pt x="35306" y="1611423"/>
                  </a:lnTo>
                  <a:lnTo>
                    <a:pt x="27136" y="1657506"/>
                  </a:lnTo>
                  <a:lnTo>
                    <a:pt x="20013" y="1703950"/>
                  </a:lnTo>
                  <a:lnTo>
                    <a:pt x="13951" y="1750742"/>
                  </a:lnTo>
                  <a:lnTo>
                    <a:pt x="8963" y="1797869"/>
                  </a:lnTo>
                  <a:lnTo>
                    <a:pt x="5061" y="1845318"/>
                  </a:lnTo>
                  <a:lnTo>
                    <a:pt x="2257" y="1893076"/>
                  </a:lnTo>
                  <a:lnTo>
                    <a:pt x="566" y="1941131"/>
                  </a:lnTo>
                  <a:lnTo>
                    <a:pt x="0" y="1989468"/>
                  </a:lnTo>
                  <a:lnTo>
                    <a:pt x="566" y="2037805"/>
                  </a:lnTo>
                  <a:lnTo>
                    <a:pt x="2257" y="2085859"/>
                  </a:lnTo>
                  <a:lnTo>
                    <a:pt x="5061" y="2133617"/>
                  </a:lnTo>
                  <a:lnTo>
                    <a:pt x="8963" y="2181067"/>
                  </a:lnTo>
                  <a:lnTo>
                    <a:pt x="13951" y="2228194"/>
                  </a:lnTo>
                  <a:lnTo>
                    <a:pt x="20013" y="2274986"/>
                  </a:lnTo>
                  <a:lnTo>
                    <a:pt x="27136" y="2321430"/>
                  </a:lnTo>
                  <a:lnTo>
                    <a:pt x="35306" y="2367513"/>
                  </a:lnTo>
                  <a:lnTo>
                    <a:pt x="44512" y="2413221"/>
                  </a:lnTo>
                  <a:lnTo>
                    <a:pt x="54739" y="2458543"/>
                  </a:lnTo>
                  <a:lnTo>
                    <a:pt x="65976" y="2503464"/>
                  </a:lnTo>
                  <a:lnTo>
                    <a:pt x="78209" y="2547972"/>
                  </a:lnTo>
                  <a:lnTo>
                    <a:pt x="91426" y="2592054"/>
                  </a:lnTo>
                  <a:lnTo>
                    <a:pt x="105613" y="2635697"/>
                  </a:lnTo>
                  <a:lnTo>
                    <a:pt x="120759" y="2678887"/>
                  </a:lnTo>
                  <a:lnTo>
                    <a:pt x="136850" y="2721612"/>
                  </a:lnTo>
                  <a:lnTo>
                    <a:pt x="153874" y="2763858"/>
                  </a:lnTo>
                  <a:lnTo>
                    <a:pt x="171816" y="2805613"/>
                  </a:lnTo>
                  <a:lnTo>
                    <a:pt x="190666" y="2846864"/>
                  </a:lnTo>
                  <a:lnTo>
                    <a:pt x="210410" y="2887597"/>
                  </a:lnTo>
                  <a:lnTo>
                    <a:pt x="231034" y="2927800"/>
                  </a:lnTo>
                  <a:lnTo>
                    <a:pt x="252527" y="2967459"/>
                  </a:lnTo>
                  <a:lnTo>
                    <a:pt x="274876" y="3006562"/>
                  </a:lnTo>
                  <a:lnTo>
                    <a:pt x="298067" y="3045095"/>
                  </a:lnTo>
                  <a:lnTo>
                    <a:pt x="322088" y="3083045"/>
                  </a:lnTo>
                  <a:lnTo>
                    <a:pt x="346926" y="3120400"/>
                  </a:lnTo>
                  <a:lnTo>
                    <a:pt x="372568" y="3157146"/>
                  </a:lnTo>
                  <a:lnTo>
                    <a:pt x="399001" y="3193271"/>
                  </a:lnTo>
                  <a:lnTo>
                    <a:pt x="426213" y="3228761"/>
                  </a:lnTo>
                  <a:lnTo>
                    <a:pt x="454191" y="3263603"/>
                  </a:lnTo>
                  <a:lnTo>
                    <a:pt x="482921" y="3297784"/>
                  </a:lnTo>
                  <a:lnTo>
                    <a:pt x="512392" y="3331292"/>
                  </a:lnTo>
                  <a:lnTo>
                    <a:pt x="542589" y="3364113"/>
                  </a:lnTo>
                  <a:lnTo>
                    <a:pt x="573502" y="3396234"/>
                  </a:lnTo>
                  <a:lnTo>
                    <a:pt x="605116" y="3427642"/>
                  </a:lnTo>
                  <a:lnTo>
                    <a:pt x="637418" y="3458324"/>
                  </a:lnTo>
                  <a:lnTo>
                    <a:pt x="670397" y="3488268"/>
                  </a:lnTo>
                  <a:lnTo>
                    <a:pt x="704038" y="3517459"/>
                  </a:lnTo>
                  <a:lnTo>
                    <a:pt x="738330" y="3545885"/>
                  </a:lnTo>
                  <a:lnTo>
                    <a:pt x="773260" y="3573534"/>
                  </a:lnTo>
                  <a:lnTo>
                    <a:pt x="808814" y="3600391"/>
                  </a:lnTo>
                  <a:lnTo>
                    <a:pt x="844980" y="3626445"/>
                  </a:lnTo>
                  <a:lnTo>
                    <a:pt x="881745" y="3651681"/>
                  </a:lnTo>
                  <a:lnTo>
                    <a:pt x="919097" y="3676087"/>
                  </a:lnTo>
                  <a:lnTo>
                    <a:pt x="957021" y="3699650"/>
                  </a:lnTo>
                  <a:lnTo>
                    <a:pt x="995507" y="3722357"/>
                  </a:lnTo>
                  <a:lnTo>
                    <a:pt x="1034540" y="3744195"/>
                  </a:lnTo>
                  <a:lnTo>
                    <a:pt x="1074107" y="3765150"/>
                  </a:lnTo>
                  <a:lnTo>
                    <a:pt x="1114198" y="3785211"/>
                  </a:lnTo>
                  <a:lnTo>
                    <a:pt x="1154797" y="3804363"/>
                  </a:lnTo>
                  <a:lnTo>
                    <a:pt x="1195893" y="3822594"/>
                  </a:lnTo>
                  <a:lnTo>
                    <a:pt x="1237472" y="3839890"/>
                  </a:lnTo>
                  <a:lnTo>
                    <a:pt x="1279522" y="3856239"/>
                  </a:lnTo>
                  <a:lnTo>
                    <a:pt x="1322030" y="3871628"/>
                  </a:lnTo>
                  <a:lnTo>
                    <a:pt x="1364984" y="3886043"/>
                  </a:lnTo>
                  <a:lnTo>
                    <a:pt x="1408370" y="3899472"/>
                  </a:lnTo>
                  <a:lnTo>
                    <a:pt x="1452175" y="3911901"/>
                  </a:lnTo>
                  <a:lnTo>
                    <a:pt x="1496387" y="3923318"/>
                  </a:lnTo>
                  <a:lnTo>
                    <a:pt x="1540993" y="3933710"/>
                  </a:lnTo>
                  <a:lnTo>
                    <a:pt x="1585980" y="3943063"/>
                  </a:lnTo>
                  <a:lnTo>
                    <a:pt x="1631335" y="3951364"/>
                  </a:lnTo>
                  <a:lnTo>
                    <a:pt x="1677045" y="3958601"/>
                  </a:lnTo>
                  <a:lnTo>
                    <a:pt x="1723099" y="3964760"/>
                  </a:lnTo>
                  <a:lnTo>
                    <a:pt x="1769482" y="3969829"/>
                  </a:lnTo>
                  <a:lnTo>
                    <a:pt x="1816182" y="3973794"/>
                  </a:lnTo>
                  <a:lnTo>
                    <a:pt x="1863186" y="3976642"/>
                  </a:lnTo>
                  <a:lnTo>
                    <a:pt x="1910481" y="3978360"/>
                  </a:lnTo>
                  <a:lnTo>
                    <a:pt x="1958055" y="3978936"/>
                  </a:lnTo>
                  <a:lnTo>
                    <a:pt x="2005629" y="3978360"/>
                  </a:lnTo>
                  <a:lnTo>
                    <a:pt x="2052924" y="3976642"/>
                  </a:lnTo>
                  <a:lnTo>
                    <a:pt x="2099929" y="3973794"/>
                  </a:lnTo>
                  <a:lnTo>
                    <a:pt x="2146628" y="3969829"/>
                  </a:lnTo>
                  <a:lnTo>
                    <a:pt x="2193011" y="3964760"/>
                  </a:lnTo>
                  <a:lnTo>
                    <a:pt x="2239065" y="3958601"/>
                  </a:lnTo>
                  <a:lnTo>
                    <a:pt x="2284775" y="3951364"/>
                  </a:lnTo>
                  <a:lnTo>
                    <a:pt x="2330131" y="3943063"/>
                  </a:lnTo>
                  <a:lnTo>
                    <a:pt x="2375117" y="3933710"/>
                  </a:lnTo>
                  <a:lnTo>
                    <a:pt x="2419723" y="3923318"/>
                  </a:lnTo>
                  <a:lnTo>
                    <a:pt x="2463935" y="3911901"/>
                  </a:lnTo>
                  <a:lnTo>
                    <a:pt x="2507741" y="3899472"/>
                  </a:lnTo>
                  <a:lnTo>
                    <a:pt x="2551126" y="3886043"/>
                  </a:lnTo>
                  <a:lnTo>
                    <a:pt x="2594080" y="3871628"/>
                  </a:lnTo>
                  <a:lnTo>
                    <a:pt x="2636588" y="3856239"/>
                  </a:lnTo>
                  <a:lnTo>
                    <a:pt x="2678638" y="3839890"/>
                  </a:lnTo>
                  <a:lnTo>
                    <a:pt x="2720218" y="3822594"/>
                  </a:lnTo>
                  <a:lnTo>
                    <a:pt x="2761313" y="3804363"/>
                  </a:lnTo>
                  <a:lnTo>
                    <a:pt x="2801913" y="3785211"/>
                  </a:lnTo>
                  <a:lnTo>
                    <a:pt x="2842003" y="3765150"/>
                  </a:lnTo>
                  <a:lnTo>
                    <a:pt x="2881571" y="3744195"/>
                  </a:lnTo>
                  <a:lnTo>
                    <a:pt x="2920604" y="3722357"/>
                  </a:lnTo>
                  <a:lnTo>
                    <a:pt x="2959089" y="3699650"/>
                  </a:lnTo>
                  <a:lnTo>
                    <a:pt x="2997013" y="3676087"/>
                  </a:lnTo>
                  <a:lnTo>
                    <a:pt x="3034365" y="3651681"/>
                  </a:lnTo>
                  <a:lnTo>
                    <a:pt x="3071130" y="3626445"/>
                  </a:lnTo>
                  <a:lnTo>
                    <a:pt x="3107296" y="3600391"/>
                  </a:lnTo>
                  <a:lnTo>
                    <a:pt x="3142850" y="3573534"/>
                  </a:lnTo>
                  <a:lnTo>
                    <a:pt x="3177780" y="3545885"/>
                  </a:lnTo>
                  <a:lnTo>
                    <a:pt x="3212072" y="3517459"/>
                  </a:lnTo>
                  <a:lnTo>
                    <a:pt x="3245713" y="3488268"/>
                  </a:lnTo>
                  <a:lnTo>
                    <a:pt x="3278692" y="3458324"/>
                  </a:lnTo>
                  <a:lnTo>
                    <a:pt x="3310995" y="3427642"/>
                  </a:lnTo>
                  <a:lnTo>
                    <a:pt x="3342608" y="3396234"/>
                  </a:lnTo>
                  <a:lnTo>
                    <a:pt x="3373521" y="3364113"/>
                  </a:lnTo>
                  <a:lnTo>
                    <a:pt x="3403719" y="3331292"/>
                  </a:lnTo>
                  <a:lnTo>
                    <a:pt x="3433189" y="3297784"/>
                  </a:lnTo>
                  <a:lnTo>
                    <a:pt x="3461920" y="3263603"/>
                  </a:lnTo>
                  <a:lnTo>
                    <a:pt x="3489897" y="3228761"/>
                  </a:lnTo>
                  <a:lnTo>
                    <a:pt x="3517109" y="3193271"/>
                  </a:lnTo>
                  <a:lnTo>
                    <a:pt x="3543543" y="3157146"/>
                  </a:lnTo>
                  <a:lnTo>
                    <a:pt x="3569185" y="3120400"/>
                  </a:lnTo>
                  <a:lnTo>
                    <a:pt x="3594022" y="3083045"/>
                  </a:lnTo>
                  <a:lnTo>
                    <a:pt x="3618043" y="3045095"/>
                  </a:lnTo>
                  <a:lnTo>
                    <a:pt x="3641234" y="3006562"/>
                  </a:lnTo>
                  <a:lnTo>
                    <a:pt x="3663583" y="2967459"/>
                  </a:lnTo>
                  <a:lnTo>
                    <a:pt x="3685076" y="2927800"/>
                  </a:lnTo>
                  <a:lnTo>
                    <a:pt x="3705700" y="2887597"/>
                  </a:lnTo>
                  <a:lnTo>
                    <a:pt x="3725444" y="2846864"/>
                  </a:lnTo>
                  <a:lnTo>
                    <a:pt x="3744294" y="2805613"/>
                  </a:lnTo>
                  <a:lnTo>
                    <a:pt x="3762237" y="2763858"/>
                  </a:lnTo>
                  <a:lnTo>
                    <a:pt x="3779260" y="2721612"/>
                  </a:lnTo>
                  <a:lnTo>
                    <a:pt x="3795351" y="2678887"/>
                  </a:lnTo>
                  <a:lnTo>
                    <a:pt x="3810497" y="2635697"/>
                  </a:lnTo>
                  <a:lnTo>
                    <a:pt x="3824684" y="2592054"/>
                  </a:lnTo>
                  <a:lnTo>
                    <a:pt x="3837901" y="2547972"/>
                  </a:lnTo>
                  <a:lnTo>
                    <a:pt x="3850134" y="2503464"/>
                  </a:lnTo>
                  <a:lnTo>
                    <a:pt x="3861371" y="2458543"/>
                  </a:lnTo>
                  <a:lnTo>
                    <a:pt x="3871599" y="2413221"/>
                  </a:lnTo>
                  <a:lnTo>
                    <a:pt x="3880804" y="2367513"/>
                  </a:lnTo>
                  <a:lnTo>
                    <a:pt x="3888974" y="2321430"/>
                  </a:lnTo>
                  <a:lnTo>
                    <a:pt x="3896097" y="2274986"/>
                  </a:lnTo>
                  <a:lnTo>
                    <a:pt x="3902159" y="2228194"/>
                  </a:lnTo>
                  <a:lnTo>
                    <a:pt x="3907147" y="2181067"/>
                  </a:lnTo>
                  <a:lnTo>
                    <a:pt x="3911049" y="2133617"/>
                  </a:lnTo>
                  <a:lnTo>
                    <a:pt x="3913853" y="2085859"/>
                  </a:lnTo>
                  <a:lnTo>
                    <a:pt x="3915544" y="2037805"/>
                  </a:lnTo>
                  <a:lnTo>
                    <a:pt x="3916111" y="1989468"/>
                  </a:lnTo>
                  <a:lnTo>
                    <a:pt x="3915544" y="1941131"/>
                  </a:lnTo>
                  <a:lnTo>
                    <a:pt x="3913853" y="1893076"/>
                  </a:lnTo>
                  <a:lnTo>
                    <a:pt x="3911049" y="1845318"/>
                  </a:lnTo>
                  <a:lnTo>
                    <a:pt x="3907147" y="1797869"/>
                  </a:lnTo>
                  <a:lnTo>
                    <a:pt x="3902159" y="1750742"/>
                  </a:lnTo>
                  <a:lnTo>
                    <a:pt x="3896097" y="1703950"/>
                  </a:lnTo>
                  <a:lnTo>
                    <a:pt x="3888974" y="1657506"/>
                  </a:lnTo>
                  <a:lnTo>
                    <a:pt x="3880804" y="1611423"/>
                  </a:lnTo>
                  <a:lnTo>
                    <a:pt x="3871599" y="1565714"/>
                  </a:lnTo>
                  <a:lnTo>
                    <a:pt x="3861371" y="1520393"/>
                  </a:lnTo>
                  <a:lnTo>
                    <a:pt x="3850134" y="1475471"/>
                  </a:lnTo>
                  <a:lnTo>
                    <a:pt x="3837901" y="1430963"/>
                  </a:lnTo>
                  <a:lnTo>
                    <a:pt x="3824684" y="1386881"/>
                  </a:lnTo>
                  <a:lnTo>
                    <a:pt x="3810497" y="1343239"/>
                  </a:lnTo>
                  <a:lnTo>
                    <a:pt x="3795351" y="1300049"/>
                  </a:lnTo>
                  <a:lnTo>
                    <a:pt x="3779260" y="1257324"/>
                  </a:lnTo>
                  <a:lnTo>
                    <a:pt x="3762237" y="1215077"/>
                  </a:lnTo>
                  <a:lnTo>
                    <a:pt x="3744294" y="1173322"/>
                  </a:lnTo>
                  <a:lnTo>
                    <a:pt x="3725444" y="1132072"/>
                  </a:lnTo>
                  <a:lnTo>
                    <a:pt x="3705700" y="1091338"/>
                  </a:lnTo>
                  <a:lnTo>
                    <a:pt x="3685076" y="1051136"/>
                  </a:lnTo>
                  <a:lnTo>
                    <a:pt x="3663583" y="1011477"/>
                  </a:lnTo>
                  <a:lnTo>
                    <a:pt x="3641234" y="972374"/>
                  </a:lnTo>
                  <a:lnTo>
                    <a:pt x="3618043" y="933841"/>
                  </a:lnTo>
                  <a:lnTo>
                    <a:pt x="3594022" y="895890"/>
                  </a:lnTo>
                  <a:lnTo>
                    <a:pt x="3569185" y="858535"/>
                  </a:lnTo>
                  <a:lnTo>
                    <a:pt x="3543543" y="821789"/>
                  </a:lnTo>
                  <a:lnTo>
                    <a:pt x="3517109" y="785665"/>
                  </a:lnTo>
                  <a:lnTo>
                    <a:pt x="3489897" y="750175"/>
                  </a:lnTo>
                  <a:lnTo>
                    <a:pt x="3461920" y="715333"/>
                  </a:lnTo>
                  <a:lnTo>
                    <a:pt x="3433189" y="681151"/>
                  </a:lnTo>
                  <a:lnTo>
                    <a:pt x="3403719" y="647643"/>
                  </a:lnTo>
                  <a:lnTo>
                    <a:pt x="3373521" y="614823"/>
                  </a:lnTo>
                  <a:lnTo>
                    <a:pt x="3342608" y="582702"/>
                  </a:lnTo>
                  <a:lnTo>
                    <a:pt x="3310995" y="551294"/>
                  </a:lnTo>
                  <a:lnTo>
                    <a:pt x="3278692" y="520611"/>
                  </a:lnTo>
                  <a:lnTo>
                    <a:pt x="3245713" y="490668"/>
                  </a:lnTo>
                  <a:lnTo>
                    <a:pt x="3212072" y="461477"/>
                  </a:lnTo>
                  <a:lnTo>
                    <a:pt x="3177780" y="433050"/>
                  </a:lnTo>
                  <a:lnTo>
                    <a:pt x="3142850" y="405402"/>
                  </a:lnTo>
                  <a:lnTo>
                    <a:pt x="3107296" y="378544"/>
                  </a:lnTo>
                  <a:lnTo>
                    <a:pt x="3071130" y="352491"/>
                  </a:lnTo>
                  <a:lnTo>
                    <a:pt x="3034365" y="327255"/>
                  </a:lnTo>
                  <a:lnTo>
                    <a:pt x="2997013" y="302848"/>
                  </a:lnTo>
                  <a:lnTo>
                    <a:pt x="2959089" y="279285"/>
                  </a:lnTo>
                  <a:lnTo>
                    <a:pt x="2920604" y="256578"/>
                  </a:lnTo>
                  <a:lnTo>
                    <a:pt x="2881571" y="234741"/>
                  </a:lnTo>
                  <a:lnTo>
                    <a:pt x="2842003" y="213785"/>
                  </a:lnTo>
                  <a:lnTo>
                    <a:pt x="2801913" y="193725"/>
                  </a:lnTo>
                  <a:lnTo>
                    <a:pt x="2761313" y="174573"/>
                  </a:lnTo>
                  <a:lnTo>
                    <a:pt x="2720218" y="156342"/>
                  </a:lnTo>
                  <a:lnTo>
                    <a:pt x="2678638" y="139045"/>
                  </a:lnTo>
                  <a:lnTo>
                    <a:pt x="2636588" y="122696"/>
                  </a:lnTo>
                  <a:lnTo>
                    <a:pt x="2594080" y="107308"/>
                  </a:lnTo>
                  <a:lnTo>
                    <a:pt x="2551126" y="92892"/>
                  </a:lnTo>
                  <a:lnTo>
                    <a:pt x="2507741" y="79463"/>
                  </a:lnTo>
                  <a:lnTo>
                    <a:pt x="2463935" y="67034"/>
                  </a:lnTo>
                  <a:lnTo>
                    <a:pt x="2419723" y="55617"/>
                  </a:lnTo>
                  <a:lnTo>
                    <a:pt x="2375117" y="45226"/>
                  </a:lnTo>
                  <a:lnTo>
                    <a:pt x="2330131" y="35873"/>
                  </a:lnTo>
                  <a:lnTo>
                    <a:pt x="2284775" y="27571"/>
                  </a:lnTo>
                  <a:lnTo>
                    <a:pt x="2239065" y="20334"/>
                  </a:lnTo>
                  <a:lnTo>
                    <a:pt x="2193011" y="14175"/>
                  </a:lnTo>
                  <a:lnTo>
                    <a:pt x="2146628" y="9107"/>
                  </a:lnTo>
                  <a:lnTo>
                    <a:pt x="2099929" y="5142"/>
                  </a:lnTo>
                  <a:lnTo>
                    <a:pt x="2052924" y="2294"/>
                  </a:lnTo>
                  <a:lnTo>
                    <a:pt x="2005629" y="575"/>
                  </a:lnTo>
                  <a:lnTo>
                    <a:pt x="1958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941869"/>
              <a:ext cx="3916111" cy="37887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1031" y="6951097"/>
              <a:ext cx="2951198" cy="2010409"/>
            </a:xfrm>
            <a:prstGeom prst="rect">
              <a:avLst/>
            </a:prstGeom>
          </p:spPr>
        </p:pic>
        <p:sp>
          <p:nvSpPr>
            <p:cNvPr id="29" name="object 29">
              <a:hlinkClick r:id="rId17"/>
            </p:cNvPr>
            <p:cNvSpPr/>
            <p:nvPr/>
          </p:nvSpPr>
          <p:spPr>
            <a:xfrm>
              <a:off x="16800920" y="6895464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60662" y="0"/>
                  </a:moveTo>
                  <a:lnTo>
                    <a:pt x="0" y="1335100"/>
                  </a:lnTo>
                  <a:lnTo>
                    <a:pt x="241" y="1344968"/>
                  </a:lnTo>
                  <a:lnTo>
                    <a:pt x="4115" y="1353677"/>
                  </a:lnTo>
                  <a:lnTo>
                    <a:pt x="10972" y="1360299"/>
                  </a:lnTo>
                  <a:lnTo>
                    <a:pt x="20166" y="1363906"/>
                  </a:lnTo>
                  <a:lnTo>
                    <a:pt x="1789160" y="1675823"/>
                  </a:lnTo>
                  <a:lnTo>
                    <a:pt x="1799032" y="1675581"/>
                  </a:lnTo>
                  <a:lnTo>
                    <a:pt x="1807740" y="1671708"/>
                  </a:lnTo>
                  <a:lnTo>
                    <a:pt x="1814360" y="1664850"/>
                  </a:lnTo>
                  <a:lnTo>
                    <a:pt x="1817965" y="1655656"/>
                  </a:lnTo>
                  <a:lnTo>
                    <a:pt x="2049822" y="340722"/>
                  </a:lnTo>
                  <a:lnTo>
                    <a:pt x="2049580" y="330850"/>
                  </a:lnTo>
                  <a:lnTo>
                    <a:pt x="2045707" y="322142"/>
                  </a:lnTo>
                  <a:lnTo>
                    <a:pt x="2038849" y="315522"/>
                  </a:lnTo>
                  <a:lnTo>
                    <a:pt x="2029655" y="311917"/>
                  </a:lnTo>
                  <a:lnTo>
                    <a:pt x="2606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>
              <a:hlinkClick r:id="rId17"/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94271" y="7209361"/>
              <a:ext cx="1863116" cy="10480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800920" y="6895464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5605493" y="8431713"/>
            <a:ext cx="4089400" cy="186563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065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pine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cones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help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forecasting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weather.</a:t>
            </a:r>
            <a:endParaRPr sz="22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30"/>
              </a:spcBef>
            </a:pP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Fin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mor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4579103" y="3482649"/>
            <a:ext cx="9613265" cy="41681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937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 dirty="0">
              <a:latin typeface="Arial"/>
              <a:cs typeface="Arial"/>
            </a:endParaRPr>
          </a:p>
          <a:p>
            <a:pPr marL="12700" marR="5080" indent="3175" algn="ctr">
              <a:lnSpc>
                <a:spcPct val="108900"/>
              </a:lnSpc>
              <a:spcBef>
                <a:spcPts val="28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As we move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winter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 spring it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starts 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warmer.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Early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spring can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still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cold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 it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snow.</a:t>
            </a:r>
            <a:r>
              <a:rPr sz="41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April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rain showers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than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months.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6" name="object 3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7" name="object 37">
              <a:hlinkClick r:id="rId21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>
            <a:hlinkClick r:id="rId22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 rot="702753">
            <a:off x="16815511" y="6982903"/>
            <a:ext cx="1981200" cy="1524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7"/>
          </p:cNvPr>
          <p:cNvSpPr/>
          <p:nvPr/>
        </p:nvSpPr>
        <p:spPr>
          <a:xfrm>
            <a:off x="18205450" y="9921875"/>
            <a:ext cx="7620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8684895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just">
              <a:lnSpc>
                <a:spcPts val="5530"/>
              </a:lnSpc>
              <a:spcBef>
                <a:spcPts val="595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type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need to wear to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keep you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a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rain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shower?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4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6702" y="2393162"/>
            <a:ext cx="1116709" cy="117348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0" y="1319789"/>
            <a:ext cx="20104100" cy="9989185"/>
            <a:chOff x="0" y="1319789"/>
            <a:chExt cx="20104100" cy="9989185"/>
          </a:xfrm>
        </p:grpSpPr>
        <p:pic>
          <p:nvPicPr>
            <p:cNvPr id="8" name="object 8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99236" y="7566933"/>
              <a:ext cx="539115" cy="753110"/>
            </a:xfrm>
            <a:custGeom>
              <a:avLst/>
              <a:gdLst/>
              <a:ahLst/>
              <a:cxnLst/>
              <a:rect l="l" t="t" r="r" b="b"/>
              <a:pathLst>
                <a:path w="539115" h="753109">
                  <a:moveTo>
                    <a:pt x="445829" y="601772"/>
                  </a:moveTo>
                  <a:lnTo>
                    <a:pt x="306765" y="601772"/>
                  </a:lnTo>
                  <a:lnTo>
                    <a:pt x="306765" y="752594"/>
                  </a:lnTo>
                  <a:lnTo>
                    <a:pt x="445829" y="752594"/>
                  </a:lnTo>
                  <a:lnTo>
                    <a:pt x="445829" y="601772"/>
                  </a:lnTo>
                  <a:close/>
                </a:path>
                <a:path w="539115" h="753109">
                  <a:moveTo>
                    <a:pt x="445829" y="0"/>
                  </a:moveTo>
                  <a:lnTo>
                    <a:pt x="325173" y="0"/>
                  </a:lnTo>
                  <a:lnTo>
                    <a:pt x="0" y="475995"/>
                  </a:lnTo>
                  <a:lnTo>
                    <a:pt x="0" y="601772"/>
                  </a:lnTo>
                  <a:lnTo>
                    <a:pt x="538884" y="601772"/>
                  </a:lnTo>
                  <a:lnTo>
                    <a:pt x="538884" y="475482"/>
                  </a:lnTo>
                  <a:lnTo>
                    <a:pt x="134467" y="475482"/>
                  </a:lnTo>
                  <a:lnTo>
                    <a:pt x="306765" y="219333"/>
                  </a:lnTo>
                  <a:lnTo>
                    <a:pt x="445829" y="219333"/>
                  </a:lnTo>
                  <a:lnTo>
                    <a:pt x="445829" y="0"/>
                  </a:lnTo>
                  <a:close/>
                </a:path>
                <a:path w="539115" h="753109">
                  <a:moveTo>
                    <a:pt x="445829" y="219333"/>
                  </a:moveTo>
                  <a:lnTo>
                    <a:pt x="306765" y="219333"/>
                  </a:lnTo>
                  <a:lnTo>
                    <a:pt x="306765" y="475482"/>
                  </a:lnTo>
                  <a:lnTo>
                    <a:pt x="445829" y="475482"/>
                  </a:lnTo>
                  <a:lnTo>
                    <a:pt x="445829" y="219333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87882" y="1502385"/>
              <a:ext cx="458470" cy="446405"/>
            </a:xfrm>
            <a:custGeom>
              <a:avLst/>
              <a:gdLst/>
              <a:ahLst/>
              <a:cxnLst/>
              <a:rect l="l" t="t" r="r" b="b"/>
              <a:pathLst>
                <a:path w="458469" h="446405">
                  <a:moveTo>
                    <a:pt x="80786" y="0"/>
                  </a:moveTo>
                  <a:lnTo>
                    <a:pt x="41647" y="4445"/>
                  </a:lnTo>
                  <a:lnTo>
                    <a:pt x="13795" y="13409"/>
                  </a:lnTo>
                  <a:lnTo>
                    <a:pt x="212" y="26454"/>
                  </a:lnTo>
                  <a:lnTo>
                    <a:pt x="0" y="50092"/>
                  </a:lnTo>
                  <a:lnTo>
                    <a:pt x="12199" y="81155"/>
                  </a:lnTo>
                  <a:lnTo>
                    <a:pt x="34837" y="118010"/>
                  </a:lnTo>
                  <a:lnTo>
                    <a:pt x="65944" y="159024"/>
                  </a:lnTo>
                  <a:lnTo>
                    <a:pt x="103548" y="202563"/>
                  </a:lnTo>
                  <a:lnTo>
                    <a:pt x="145677" y="246995"/>
                  </a:lnTo>
                  <a:lnTo>
                    <a:pt x="190359" y="290686"/>
                  </a:lnTo>
                  <a:lnTo>
                    <a:pt x="235623" y="332003"/>
                  </a:lnTo>
                  <a:lnTo>
                    <a:pt x="279497" y="369314"/>
                  </a:lnTo>
                  <a:lnTo>
                    <a:pt x="320010" y="400984"/>
                  </a:lnTo>
                  <a:lnTo>
                    <a:pt x="355190" y="425381"/>
                  </a:lnTo>
                  <a:lnTo>
                    <a:pt x="401665" y="445823"/>
                  </a:lnTo>
                  <a:lnTo>
                    <a:pt x="428912" y="433178"/>
                  </a:lnTo>
                  <a:lnTo>
                    <a:pt x="446602" y="402823"/>
                  </a:lnTo>
                  <a:lnTo>
                    <a:pt x="455952" y="359819"/>
                  </a:lnTo>
                  <a:lnTo>
                    <a:pt x="458177" y="309225"/>
                  </a:lnTo>
                  <a:lnTo>
                    <a:pt x="454492" y="256101"/>
                  </a:lnTo>
                  <a:lnTo>
                    <a:pt x="446113" y="205505"/>
                  </a:lnTo>
                  <a:lnTo>
                    <a:pt x="434256" y="162497"/>
                  </a:lnTo>
                  <a:lnTo>
                    <a:pt x="385539" y="92707"/>
                  </a:lnTo>
                  <a:lnTo>
                    <a:pt x="341342" y="60857"/>
                  </a:lnTo>
                  <a:lnTo>
                    <a:pt x="290529" y="36150"/>
                  </a:lnTo>
                  <a:lnTo>
                    <a:pt x="236083" y="18148"/>
                  </a:lnTo>
                  <a:lnTo>
                    <a:pt x="180988" y="6414"/>
                  </a:lnTo>
                  <a:lnTo>
                    <a:pt x="128228" y="510"/>
                  </a:lnTo>
                  <a:lnTo>
                    <a:pt x="80786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644076" y="1794566"/>
              <a:ext cx="322580" cy="152400"/>
            </a:xfrm>
            <a:custGeom>
              <a:avLst/>
              <a:gdLst/>
              <a:ahLst/>
              <a:cxnLst/>
              <a:rect l="l" t="t" r="r" b="b"/>
              <a:pathLst>
                <a:path w="322580" h="152400">
                  <a:moveTo>
                    <a:pt x="322376" y="144043"/>
                  </a:moveTo>
                  <a:lnTo>
                    <a:pt x="313474" y="136893"/>
                  </a:lnTo>
                  <a:lnTo>
                    <a:pt x="311023" y="135102"/>
                  </a:lnTo>
                  <a:lnTo>
                    <a:pt x="312293" y="130048"/>
                  </a:lnTo>
                  <a:lnTo>
                    <a:pt x="301421" y="127495"/>
                  </a:lnTo>
                  <a:lnTo>
                    <a:pt x="300177" y="127266"/>
                  </a:lnTo>
                  <a:lnTo>
                    <a:pt x="288925" y="119646"/>
                  </a:lnTo>
                  <a:lnTo>
                    <a:pt x="252476" y="98298"/>
                  </a:lnTo>
                  <a:lnTo>
                    <a:pt x="209194" y="77304"/>
                  </a:lnTo>
                  <a:lnTo>
                    <a:pt x="89674" y="26809"/>
                  </a:lnTo>
                  <a:lnTo>
                    <a:pt x="79336" y="21374"/>
                  </a:lnTo>
                  <a:lnTo>
                    <a:pt x="66382" y="15011"/>
                  </a:lnTo>
                  <a:lnTo>
                    <a:pt x="49504" y="7061"/>
                  </a:lnTo>
                  <a:lnTo>
                    <a:pt x="45847" y="5524"/>
                  </a:lnTo>
                  <a:lnTo>
                    <a:pt x="36360" y="0"/>
                  </a:lnTo>
                  <a:lnTo>
                    <a:pt x="33235" y="7467"/>
                  </a:lnTo>
                  <a:lnTo>
                    <a:pt x="32321" y="12369"/>
                  </a:lnTo>
                  <a:lnTo>
                    <a:pt x="33286" y="18402"/>
                  </a:lnTo>
                  <a:lnTo>
                    <a:pt x="75247" y="33439"/>
                  </a:lnTo>
                  <a:lnTo>
                    <a:pt x="86639" y="34036"/>
                  </a:lnTo>
                  <a:lnTo>
                    <a:pt x="183819" y="74790"/>
                  </a:lnTo>
                  <a:lnTo>
                    <a:pt x="227914" y="94640"/>
                  </a:lnTo>
                  <a:lnTo>
                    <a:pt x="267944" y="115887"/>
                  </a:lnTo>
                  <a:lnTo>
                    <a:pt x="281089" y="124040"/>
                  </a:lnTo>
                  <a:lnTo>
                    <a:pt x="272453" y="122809"/>
                  </a:lnTo>
                  <a:lnTo>
                    <a:pt x="253022" y="120929"/>
                  </a:lnTo>
                  <a:lnTo>
                    <a:pt x="231330" y="119926"/>
                  </a:lnTo>
                  <a:lnTo>
                    <a:pt x="208191" y="119786"/>
                  </a:lnTo>
                  <a:lnTo>
                    <a:pt x="184391" y="120497"/>
                  </a:lnTo>
                  <a:lnTo>
                    <a:pt x="160731" y="121767"/>
                  </a:lnTo>
                  <a:lnTo>
                    <a:pt x="58178" y="128752"/>
                  </a:lnTo>
                  <a:lnTo>
                    <a:pt x="46799" y="128498"/>
                  </a:lnTo>
                  <a:lnTo>
                    <a:pt x="32727" y="128600"/>
                  </a:lnTo>
                  <a:lnTo>
                    <a:pt x="14554" y="129019"/>
                  </a:lnTo>
                  <a:lnTo>
                    <a:pt x="10693" y="129286"/>
                  </a:lnTo>
                  <a:lnTo>
                    <a:pt x="0" y="128587"/>
                  </a:lnTo>
                  <a:lnTo>
                    <a:pt x="952" y="142341"/>
                  </a:lnTo>
                  <a:lnTo>
                    <a:pt x="7023" y="152107"/>
                  </a:lnTo>
                  <a:lnTo>
                    <a:pt x="18834" y="151307"/>
                  </a:lnTo>
                  <a:lnTo>
                    <a:pt x="26746" y="149542"/>
                  </a:lnTo>
                  <a:lnTo>
                    <a:pt x="37261" y="145808"/>
                  </a:lnTo>
                  <a:lnTo>
                    <a:pt x="48539" y="141135"/>
                  </a:lnTo>
                  <a:lnTo>
                    <a:pt x="58724" y="136575"/>
                  </a:lnTo>
                  <a:lnTo>
                    <a:pt x="161201" y="129590"/>
                  </a:lnTo>
                  <a:lnTo>
                    <a:pt x="184734" y="128333"/>
                  </a:lnTo>
                  <a:lnTo>
                    <a:pt x="208292" y="127622"/>
                  </a:lnTo>
                  <a:lnTo>
                    <a:pt x="231127" y="127762"/>
                  </a:lnTo>
                  <a:lnTo>
                    <a:pt x="271513" y="130594"/>
                  </a:lnTo>
                  <a:lnTo>
                    <a:pt x="309968" y="143713"/>
                  </a:lnTo>
                  <a:lnTo>
                    <a:pt x="317385" y="150101"/>
                  </a:lnTo>
                  <a:lnTo>
                    <a:pt x="322376" y="14404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6270" y="1905663"/>
              <a:ext cx="357043" cy="22413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999554" y="1319789"/>
              <a:ext cx="419734" cy="636905"/>
            </a:xfrm>
            <a:custGeom>
              <a:avLst/>
              <a:gdLst/>
              <a:ahLst/>
              <a:cxnLst/>
              <a:rect l="l" t="t" r="r" b="b"/>
              <a:pathLst>
                <a:path w="419735" h="636905">
                  <a:moveTo>
                    <a:pt x="210562" y="0"/>
                  </a:moveTo>
                  <a:lnTo>
                    <a:pt x="164963" y="17708"/>
                  </a:lnTo>
                  <a:lnTo>
                    <a:pt x="118802" y="81651"/>
                  </a:lnTo>
                  <a:lnTo>
                    <a:pt x="97466" y="126283"/>
                  </a:lnTo>
                  <a:lnTo>
                    <a:pt x="77611" y="176990"/>
                  </a:lnTo>
                  <a:lnTo>
                    <a:pt x="59472" y="231999"/>
                  </a:lnTo>
                  <a:lnTo>
                    <a:pt x="43288" y="289536"/>
                  </a:lnTo>
                  <a:lnTo>
                    <a:pt x="29296" y="347827"/>
                  </a:lnTo>
                  <a:lnTo>
                    <a:pt x="17734" y="405099"/>
                  </a:lnTo>
                  <a:lnTo>
                    <a:pt x="8839" y="459578"/>
                  </a:lnTo>
                  <a:lnTo>
                    <a:pt x="2848" y="509490"/>
                  </a:lnTo>
                  <a:lnTo>
                    <a:pt x="0" y="553062"/>
                  </a:lnTo>
                  <a:lnTo>
                    <a:pt x="530" y="588520"/>
                  </a:lnTo>
                  <a:lnTo>
                    <a:pt x="4678" y="614090"/>
                  </a:lnTo>
                  <a:lnTo>
                    <a:pt x="12679" y="627999"/>
                  </a:lnTo>
                  <a:lnTo>
                    <a:pt x="40630" y="636867"/>
                  </a:lnTo>
                  <a:lnTo>
                    <a:pt x="77742" y="631501"/>
                  </a:lnTo>
                  <a:lnTo>
                    <a:pt x="121453" y="614462"/>
                  </a:lnTo>
                  <a:lnTo>
                    <a:pt x="169203" y="588312"/>
                  </a:lnTo>
                  <a:lnTo>
                    <a:pt x="218430" y="555615"/>
                  </a:lnTo>
                  <a:lnTo>
                    <a:pt x="266573" y="518932"/>
                  </a:lnTo>
                  <a:lnTo>
                    <a:pt x="311072" y="480827"/>
                  </a:lnTo>
                  <a:lnTo>
                    <a:pt x="349364" y="443861"/>
                  </a:lnTo>
                  <a:lnTo>
                    <a:pt x="378889" y="410597"/>
                  </a:lnTo>
                  <a:lnTo>
                    <a:pt x="414228" y="336471"/>
                  </a:lnTo>
                  <a:lnTo>
                    <a:pt x="419556" y="288780"/>
                  </a:lnTo>
                  <a:lnTo>
                    <a:pt x="414734" y="241530"/>
                  </a:lnTo>
                  <a:lnTo>
                    <a:pt x="401428" y="195725"/>
                  </a:lnTo>
                  <a:lnTo>
                    <a:pt x="381302" y="152371"/>
                  </a:lnTo>
                  <a:lnTo>
                    <a:pt x="356021" y="112473"/>
                  </a:lnTo>
                  <a:lnTo>
                    <a:pt x="327250" y="77035"/>
                  </a:lnTo>
                  <a:lnTo>
                    <a:pt x="296654" y="47064"/>
                  </a:lnTo>
                  <a:lnTo>
                    <a:pt x="265897" y="23565"/>
                  </a:lnTo>
                  <a:lnTo>
                    <a:pt x="210562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053218" y="1675342"/>
              <a:ext cx="535305" cy="358775"/>
            </a:xfrm>
            <a:custGeom>
              <a:avLst/>
              <a:gdLst/>
              <a:ahLst/>
              <a:cxnLst/>
              <a:rect l="l" t="t" r="r" b="b"/>
              <a:pathLst>
                <a:path w="535304" h="358775">
                  <a:moveTo>
                    <a:pt x="456970" y="0"/>
                  </a:moveTo>
                  <a:lnTo>
                    <a:pt x="413286" y="5373"/>
                  </a:lnTo>
                  <a:lnTo>
                    <a:pt x="363494" y="20266"/>
                  </a:lnTo>
                  <a:lnTo>
                    <a:pt x="309771" y="42834"/>
                  </a:lnTo>
                  <a:lnTo>
                    <a:pt x="254297" y="71234"/>
                  </a:lnTo>
                  <a:lnTo>
                    <a:pt x="199251" y="103623"/>
                  </a:lnTo>
                  <a:lnTo>
                    <a:pt x="146813" y="138157"/>
                  </a:lnTo>
                  <a:lnTo>
                    <a:pt x="99161" y="172993"/>
                  </a:lnTo>
                  <a:lnTo>
                    <a:pt x="58475" y="206288"/>
                  </a:lnTo>
                  <a:lnTo>
                    <a:pt x="26933" y="236199"/>
                  </a:lnTo>
                  <a:lnTo>
                    <a:pt x="0" y="278494"/>
                  </a:lnTo>
                  <a:lnTo>
                    <a:pt x="9364" y="296656"/>
                  </a:lnTo>
                  <a:lnTo>
                    <a:pt x="70748" y="328899"/>
                  </a:lnTo>
                  <a:lnTo>
                    <a:pt x="117941" y="341667"/>
                  </a:lnTo>
                  <a:lnTo>
                    <a:pt x="172918" y="351325"/>
                  </a:lnTo>
                  <a:lnTo>
                    <a:pt x="233265" y="357215"/>
                  </a:lnTo>
                  <a:lnTo>
                    <a:pt x="296569" y="358681"/>
                  </a:lnTo>
                  <a:lnTo>
                    <a:pt x="360418" y="355067"/>
                  </a:lnTo>
                  <a:lnTo>
                    <a:pt x="397639" y="345748"/>
                  </a:lnTo>
                  <a:lnTo>
                    <a:pt x="431152" y="326829"/>
                  </a:lnTo>
                  <a:lnTo>
                    <a:pt x="460613" y="300110"/>
                  </a:lnTo>
                  <a:lnTo>
                    <a:pt x="485680" y="267392"/>
                  </a:lnTo>
                  <a:lnTo>
                    <a:pt x="506010" y="230475"/>
                  </a:lnTo>
                  <a:lnTo>
                    <a:pt x="521259" y="191159"/>
                  </a:lnTo>
                  <a:lnTo>
                    <a:pt x="531086" y="151245"/>
                  </a:lnTo>
                  <a:lnTo>
                    <a:pt x="535148" y="112532"/>
                  </a:lnTo>
                  <a:lnTo>
                    <a:pt x="533100" y="76821"/>
                  </a:lnTo>
                  <a:lnTo>
                    <a:pt x="524602" y="45912"/>
                  </a:lnTo>
                  <a:lnTo>
                    <a:pt x="509309" y="21605"/>
                  </a:lnTo>
                  <a:lnTo>
                    <a:pt x="486879" y="5701"/>
                  </a:lnTo>
                  <a:lnTo>
                    <a:pt x="456970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6387" y="9111455"/>
              <a:ext cx="1079660" cy="21971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22958" y="10159969"/>
              <a:ext cx="1028053" cy="97917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8523" y="9402852"/>
              <a:ext cx="1466838" cy="1905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51915" y="8836916"/>
              <a:ext cx="1739047" cy="70231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623747" y="8993417"/>
              <a:ext cx="993653" cy="1087363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8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2958" y="10159969"/>
            <a:ext cx="1028053" cy="97917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523" y="9402853"/>
            <a:ext cx="1466838" cy="190570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587882" y="1319789"/>
            <a:ext cx="1000760" cy="810260"/>
            <a:chOff x="2587882" y="1319789"/>
            <a:chExt cx="1000760" cy="810260"/>
          </a:xfrm>
        </p:grpSpPr>
        <p:sp>
          <p:nvSpPr>
            <p:cNvPr id="5" name="object 5"/>
            <p:cNvSpPr/>
            <p:nvPr/>
          </p:nvSpPr>
          <p:spPr>
            <a:xfrm>
              <a:off x="2587882" y="1502385"/>
              <a:ext cx="458470" cy="446405"/>
            </a:xfrm>
            <a:custGeom>
              <a:avLst/>
              <a:gdLst/>
              <a:ahLst/>
              <a:cxnLst/>
              <a:rect l="l" t="t" r="r" b="b"/>
              <a:pathLst>
                <a:path w="458469" h="446405">
                  <a:moveTo>
                    <a:pt x="80786" y="0"/>
                  </a:moveTo>
                  <a:lnTo>
                    <a:pt x="41647" y="4445"/>
                  </a:lnTo>
                  <a:lnTo>
                    <a:pt x="13795" y="13409"/>
                  </a:lnTo>
                  <a:lnTo>
                    <a:pt x="212" y="26454"/>
                  </a:lnTo>
                  <a:lnTo>
                    <a:pt x="0" y="50092"/>
                  </a:lnTo>
                  <a:lnTo>
                    <a:pt x="12199" y="81155"/>
                  </a:lnTo>
                  <a:lnTo>
                    <a:pt x="34837" y="118010"/>
                  </a:lnTo>
                  <a:lnTo>
                    <a:pt x="65944" y="159024"/>
                  </a:lnTo>
                  <a:lnTo>
                    <a:pt x="103548" y="202563"/>
                  </a:lnTo>
                  <a:lnTo>
                    <a:pt x="145677" y="246995"/>
                  </a:lnTo>
                  <a:lnTo>
                    <a:pt x="190359" y="290686"/>
                  </a:lnTo>
                  <a:lnTo>
                    <a:pt x="235623" y="332003"/>
                  </a:lnTo>
                  <a:lnTo>
                    <a:pt x="279497" y="369314"/>
                  </a:lnTo>
                  <a:lnTo>
                    <a:pt x="320010" y="400984"/>
                  </a:lnTo>
                  <a:lnTo>
                    <a:pt x="355190" y="425381"/>
                  </a:lnTo>
                  <a:lnTo>
                    <a:pt x="401665" y="445823"/>
                  </a:lnTo>
                  <a:lnTo>
                    <a:pt x="428912" y="433178"/>
                  </a:lnTo>
                  <a:lnTo>
                    <a:pt x="446602" y="402823"/>
                  </a:lnTo>
                  <a:lnTo>
                    <a:pt x="455952" y="359819"/>
                  </a:lnTo>
                  <a:lnTo>
                    <a:pt x="458177" y="309225"/>
                  </a:lnTo>
                  <a:lnTo>
                    <a:pt x="454492" y="256101"/>
                  </a:lnTo>
                  <a:lnTo>
                    <a:pt x="446113" y="205505"/>
                  </a:lnTo>
                  <a:lnTo>
                    <a:pt x="434256" y="162497"/>
                  </a:lnTo>
                  <a:lnTo>
                    <a:pt x="385539" y="92707"/>
                  </a:lnTo>
                  <a:lnTo>
                    <a:pt x="341342" y="60857"/>
                  </a:lnTo>
                  <a:lnTo>
                    <a:pt x="290529" y="36150"/>
                  </a:lnTo>
                  <a:lnTo>
                    <a:pt x="236083" y="18148"/>
                  </a:lnTo>
                  <a:lnTo>
                    <a:pt x="180988" y="6414"/>
                  </a:lnTo>
                  <a:lnTo>
                    <a:pt x="128228" y="510"/>
                  </a:lnTo>
                  <a:lnTo>
                    <a:pt x="80786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44076" y="1794566"/>
              <a:ext cx="322580" cy="152400"/>
            </a:xfrm>
            <a:custGeom>
              <a:avLst/>
              <a:gdLst/>
              <a:ahLst/>
              <a:cxnLst/>
              <a:rect l="l" t="t" r="r" b="b"/>
              <a:pathLst>
                <a:path w="322580" h="152400">
                  <a:moveTo>
                    <a:pt x="322376" y="144043"/>
                  </a:moveTo>
                  <a:lnTo>
                    <a:pt x="313474" y="136893"/>
                  </a:lnTo>
                  <a:lnTo>
                    <a:pt x="311023" y="135102"/>
                  </a:lnTo>
                  <a:lnTo>
                    <a:pt x="312293" y="130048"/>
                  </a:lnTo>
                  <a:lnTo>
                    <a:pt x="301421" y="127495"/>
                  </a:lnTo>
                  <a:lnTo>
                    <a:pt x="300177" y="127266"/>
                  </a:lnTo>
                  <a:lnTo>
                    <a:pt x="288925" y="119646"/>
                  </a:lnTo>
                  <a:lnTo>
                    <a:pt x="252476" y="98298"/>
                  </a:lnTo>
                  <a:lnTo>
                    <a:pt x="209194" y="77304"/>
                  </a:lnTo>
                  <a:lnTo>
                    <a:pt x="89674" y="26809"/>
                  </a:lnTo>
                  <a:lnTo>
                    <a:pt x="79336" y="21374"/>
                  </a:lnTo>
                  <a:lnTo>
                    <a:pt x="66382" y="15011"/>
                  </a:lnTo>
                  <a:lnTo>
                    <a:pt x="49504" y="7061"/>
                  </a:lnTo>
                  <a:lnTo>
                    <a:pt x="45847" y="5524"/>
                  </a:lnTo>
                  <a:lnTo>
                    <a:pt x="36360" y="0"/>
                  </a:lnTo>
                  <a:lnTo>
                    <a:pt x="33235" y="7467"/>
                  </a:lnTo>
                  <a:lnTo>
                    <a:pt x="32321" y="12369"/>
                  </a:lnTo>
                  <a:lnTo>
                    <a:pt x="33286" y="18402"/>
                  </a:lnTo>
                  <a:lnTo>
                    <a:pt x="75247" y="33439"/>
                  </a:lnTo>
                  <a:lnTo>
                    <a:pt x="86639" y="34036"/>
                  </a:lnTo>
                  <a:lnTo>
                    <a:pt x="183819" y="74790"/>
                  </a:lnTo>
                  <a:lnTo>
                    <a:pt x="227914" y="94640"/>
                  </a:lnTo>
                  <a:lnTo>
                    <a:pt x="267944" y="115887"/>
                  </a:lnTo>
                  <a:lnTo>
                    <a:pt x="281089" y="124040"/>
                  </a:lnTo>
                  <a:lnTo>
                    <a:pt x="272453" y="122809"/>
                  </a:lnTo>
                  <a:lnTo>
                    <a:pt x="253022" y="120929"/>
                  </a:lnTo>
                  <a:lnTo>
                    <a:pt x="231330" y="119926"/>
                  </a:lnTo>
                  <a:lnTo>
                    <a:pt x="208191" y="119786"/>
                  </a:lnTo>
                  <a:lnTo>
                    <a:pt x="184391" y="120497"/>
                  </a:lnTo>
                  <a:lnTo>
                    <a:pt x="160731" y="121767"/>
                  </a:lnTo>
                  <a:lnTo>
                    <a:pt x="58178" y="128752"/>
                  </a:lnTo>
                  <a:lnTo>
                    <a:pt x="46799" y="128498"/>
                  </a:lnTo>
                  <a:lnTo>
                    <a:pt x="32727" y="128600"/>
                  </a:lnTo>
                  <a:lnTo>
                    <a:pt x="14554" y="129019"/>
                  </a:lnTo>
                  <a:lnTo>
                    <a:pt x="10693" y="129286"/>
                  </a:lnTo>
                  <a:lnTo>
                    <a:pt x="0" y="128587"/>
                  </a:lnTo>
                  <a:lnTo>
                    <a:pt x="952" y="142341"/>
                  </a:lnTo>
                  <a:lnTo>
                    <a:pt x="7023" y="152107"/>
                  </a:lnTo>
                  <a:lnTo>
                    <a:pt x="18834" y="151307"/>
                  </a:lnTo>
                  <a:lnTo>
                    <a:pt x="26746" y="149542"/>
                  </a:lnTo>
                  <a:lnTo>
                    <a:pt x="37261" y="145808"/>
                  </a:lnTo>
                  <a:lnTo>
                    <a:pt x="48539" y="141135"/>
                  </a:lnTo>
                  <a:lnTo>
                    <a:pt x="58724" y="136575"/>
                  </a:lnTo>
                  <a:lnTo>
                    <a:pt x="161201" y="129590"/>
                  </a:lnTo>
                  <a:lnTo>
                    <a:pt x="184734" y="128333"/>
                  </a:lnTo>
                  <a:lnTo>
                    <a:pt x="208292" y="127622"/>
                  </a:lnTo>
                  <a:lnTo>
                    <a:pt x="231127" y="127762"/>
                  </a:lnTo>
                  <a:lnTo>
                    <a:pt x="271513" y="130594"/>
                  </a:lnTo>
                  <a:lnTo>
                    <a:pt x="309968" y="143713"/>
                  </a:lnTo>
                  <a:lnTo>
                    <a:pt x="317385" y="150101"/>
                  </a:lnTo>
                  <a:lnTo>
                    <a:pt x="322376" y="14404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6270" y="1905663"/>
              <a:ext cx="357043" cy="2241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99553" y="1319789"/>
              <a:ext cx="419734" cy="636905"/>
            </a:xfrm>
            <a:custGeom>
              <a:avLst/>
              <a:gdLst/>
              <a:ahLst/>
              <a:cxnLst/>
              <a:rect l="l" t="t" r="r" b="b"/>
              <a:pathLst>
                <a:path w="419735" h="636905">
                  <a:moveTo>
                    <a:pt x="210562" y="0"/>
                  </a:moveTo>
                  <a:lnTo>
                    <a:pt x="164963" y="17708"/>
                  </a:lnTo>
                  <a:lnTo>
                    <a:pt x="118802" y="81651"/>
                  </a:lnTo>
                  <a:lnTo>
                    <a:pt x="97466" y="126283"/>
                  </a:lnTo>
                  <a:lnTo>
                    <a:pt x="77611" y="176990"/>
                  </a:lnTo>
                  <a:lnTo>
                    <a:pt x="59472" y="231999"/>
                  </a:lnTo>
                  <a:lnTo>
                    <a:pt x="43288" y="289536"/>
                  </a:lnTo>
                  <a:lnTo>
                    <a:pt x="29296" y="347827"/>
                  </a:lnTo>
                  <a:lnTo>
                    <a:pt x="17734" y="405099"/>
                  </a:lnTo>
                  <a:lnTo>
                    <a:pt x="8839" y="459578"/>
                  </a:lnTo>
                  <a:lnTo>
                    <a:pt x="2848" y="509490"/>
                  </a:lnTo>
                  <a:lnTo>
                    <a:pt x="0" y="553062"/>
                  </a:lnTo>
                  <a:lnTo>
                    <a:pt x="530" y="588520"/>
                  </a:lnTo>
                  <a:lnTo>
                    <a:pt x="4678" y="614090"/>
                  </a:lnTo>
                  <a:lnTo>
                    <a:pt x="12679" y="627999"/>
                  </a:lnTo>
                  <a:lnTo>
                    <a:pt x="40630" y="636867"/>
                  </a:lnTo>
                  <a:lnTo>
                    <a:pt x="77742" y="631501"/>
                  </a:lnTo>
                  <a:lnTo>
                    <a:pt x="121453" y="614462"/>
                  </a:lnTo>
                  <a:lnTo>
                    <a:pt x="169203" y="588312"/>
                  </a:lnTo>
                  <a:lnTo>
                    <a:pt x="218430" y="555615"/>
                  </a:lnTo>
                  <a:lnTo>
                    <a:pt x="266573" y="518932"/>
                  </a:lnTo>
                  <a:lnTo>
                    <a:pt x="311072" y="480827"/>
                  </a:lnTo>
                  <a:lnTo>
                    <a:pt x="349364" y="443861"/>
                  </a:lnTo>
                  <a:lnTo>
                    <a:pt x="378889" y="410597"/>
                  </a:lnTo>
                  <a:lnTo>
                    <a:pt x="414228" y="336471"/>
                  </a:lnTo>
                  <a:lnTo>
                    <a:pt x="419556" y="288780"/>
                  </a:lnTo>
                  <a:lnTo>
                    <a:pt x="414734" y="241530"/>
                  </a:lnTo>
                  <a:lnTo>
                    <a:pt x="401428" y="195725"/>
                  </a:lnTo>
                  <a:lnTo>
                    <a:pt x="381302" y="152371"/>
                  </a:lnTo>
                  <a:lnTo>
                    <a:pt x="356021" y="112473"/>
                  </a:lnTo>
                  <a:lnTo>
                    <a:pt x="327250" y="77035"/>
                  </a:lnTo>
                  <a:lnTo>
                    <a:pt x="296654" y="47064"/>
                  </a:lnTo>
                  <a:lnTo>
                    <a:pt x="265897" y="23565"/>
                  </a:lnTo>
                  <a:lnTo>
                    <a:pt x="210562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53217" y="1675342"/>
              <a:ext cx="535305" cy="358775"/>
            </a:xfrm>
            <a:custGeom>
              <a:avLst/>
              <a:gdLst/>
              <a:ahLst/>
              <a:cxnLst/>
              <a:rect l="l" t="t" r="r" b="b"/>
              <a:pathLst>
                <a:path w="535304" h="358775">
                  <a:moveTo>
                    <a:pt x="456970" y="0"/>
                  </a:moveTo>
                  <a:lnTo>
                    <a:pt x="413286" y="5373"/>
                  </a:lnTo>
                  <a:lnTo>
                    <a:pt x="363494" y="20266"/>
                  </a:lnTo>
                  <a:lnTo>
                    <a:pt x="309771" y="42834"/>
                  </a:lnTo>
                  <a:lnTo>
                    <a:pt x="254297" y="71234"/>
                  </a:lnTo>
                  <a:lnTo>
                    <a:pt x="199251" y="103623"/>
                  </a:lnTo>
                  <a:lnTo>
                    <a:pt x="146813" y="138157"/>
                  </a:lnTo>
                  <a:lnTo>
                    <a:pt x="99161" y="172993"/>
                  </a:lnTo>
                  <a:lnTo>
                    <a:pt x="58475" y="206288"/>
                  </a:lnTo>
                  <a:lnTo>
                    <a:pt x="26933" y="236199"/>
                  </a:lnTo>
                  <a:lnTo>
                    <a:pt x="0" y="278494"/>
                  </a:lnTo>
                  <a:lnTo>
                    <a:pt x="9364" y="296656"/>
                  </a:lnTo>
                  <a:lnTo>
                    <a:pt x="70748" y="328899"/>
                  </a:lnTo>
                  <a:lnTo>
                    <a:pt x="117941" y="341667"/>
                  </a:lnTo>
                  <a:lnTo>
                    <a:pt x="172918" y="351325"/>
                  </a:lnTo>
                  <a:lnTo>
                    <a:pt x="233265" y="357215"/>
                  </a:lnTo>
                  <a:lnTo>
                    <a:pt x="296569" y="358681"/>
                  </a:lnTo>
                  <a:lnTo>
                    <a:pt x="360418" y="355067"/>
                  </a:lnTo>
                  <a:lnTo>
                    <a:pt x="397639" y="345748"/>
                  </a:lnTo>
                  <a:lnTo>
                    <a:pt x="431152" y="326829"/>
                  </a:lnTo>
                  <a:lnTo>
                    <a:pt x="460613" y="300110"/>
                  </a:lnTo>
                  <a:lnTo>
                    <a:pt x="485680" y="267392"/>
                  </a:lnTo>
                  <a:lnTo>
                    <a:pt x="506010" y="230475"/>
                  </a:lnTo>
                  <a:lnTo>
                    <a:pt x="521259" y="191159"/>
                  </a:lnTo>
                  <a:lnTo>
                    <a:pt x="531086" y="151245"/>
                  </a:lnTo>
                  <a:lnTo>
                    <a:pt x="535148" y="112532"/>
                  </a:lnTo>
                  <a:lnTo>
                    <a:pt x="533100" y="76821"/>
                  </a:lnTo>
                  <a:lnTo>
                    <a:pt x="524602" y="45912"/>
                  </a:lnTo>
                  <a:lnTo>
                    <a:pt x="509309" y="21605"/>
                  </a:lnTo>
                  <a:lnTo>
                    <a:pt x="486879" y="5701"/>
                  </a:lnTo>
                  <a:lnTo>
                    <a:pt x="456970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387" y="9111456"/>
            <a:ext cx="1079660" cy="21971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51915" y="8836915"/>
            <a:ext cx="1739047" cy="70231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6702" y="2393162"/>
            <a:ext cx="1116709" cy="1173480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14" name="object 1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99236" y="7566933"/>
              <a:ext cx="539115" cy="753110"/>
            </a:xfrm>
            <a:custGeom>
              <a:avLst/>
              <a:gdLst/>
              <a:ahLst/>
              <a:cxnLst/>
              <a:rect l="l" t="t" r="r" b="b"/>
              <a:pathLst>
                <a:path w="539115" h="753109">
                  <a:moveTo>
                    <a:pt x="445829" y="601772"/>
                  </a:moveTo>
                  <a:lnTo>
                    <a:pt x="306765" y="601772"/>
                  </a:lnTo>
                  <a:lnTo>
                    <a:pt x="306765" y="752594"/>
                  </a:lnTo>
                  <a:lnTo>
                    <a:pt x="445829" y="752594"/>
                  </a:lnTo>
                  <a:lnTo>
                    <a:pt x="445829" y="601772"/>
                  </a:lnTo>
                  <a:close/>
                </a:path>
                <a:path w="539115" h="753109">
                  <a:moveTo>
                    <a:pt x="445829" y="0"/>
                  </a:moveTo>
                  <a:lnTo>
                    <a:pt x="325173" y="0"/>
                  </a:lnTo>
                  <a:lnTo>
                    <a:pt x="0" y="475995"/>
                  </a:lnTo>
                  <a:lnTo>
                    <a:pt x="0" y="601772"/>
                  </a:lnTo>
                  <a:lnTo>
                    <a:pt x="538884" y="601772"/>
                  </a:lnTo>
                  <a:lnTo>
                    <a:pt x="538884" y="475482"/>
                  </a:lnTo>
                  <a:lnTo>
                    <a:pt x="134467" y="475482"/>
                  </a:lnTo>
                  <a:lnTo>
                    <a:pt x="306765" y="219333"/>
                  </a:lnTo>
                  <a:lnTo>
                    <a:pt x="445829" y="219333"/>
                  </a:lnTo>
                  <a:lnTo>
                    <a:pt x="445829" y="0"/>
                  </a:lnTo>
                  <a:close/>
                </a:path>
                <a:path w="539115" h="753109">
                  <a:moveTo>
                    <a:pt x="445829" y="219333"/>
                  </a:moveTo>
                  <a:lnTo>
                    <a:pt x="306765" y="219333"/>
                  </a:lnTo>
                  <a:lnTo>
                    <a:pt x="306765" y="475482"/>
                  </a:lnTo>
                  <a:lnTo>
                    <a:pt x="445829" y="475482"/>
                  </a:lnTo>
                  <a:lnTo>
                    <a:pt x="445829" y="219333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4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798942" y="3900077"/>
            <a:ext cx="8684895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 algn="just">
              <a:lnSpc>
                <a:spcPts val="5530"/>
              </a:lnSpc>
              <a:spcBef>
                <a:spcPts val="595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type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need to wear to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keep you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dry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a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rain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shower?</a:t>
            </a:r>
            <a:endParaRPr sz="495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3747" y="8993417"/>
            <a:ext cx="993653" cy="1087363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1533759" y="6638700"/>
            <a:ext cx="2021205" cy="2021205"/>
            <a:chOff x="11533759" y="6638700"/>
            <a:chExt cx="2021205" cy="2021205"/>
          </a:xfrm>
        </p:grpSpPr>
        <p:pic>
          <p:nvPicPr>
            <p:cNvPr id="27" name="object 2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28" name="object 28">
              <a:hlinkClick r:id="rId13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>
              <a:hlinkClick r:id="rId13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963352" y="8144753"/>
            <a:ext cx="642112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</a:pPr>
            <a:r>
              <a:rPr sz="3300" spc="-375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u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nee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d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materia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l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0" dirty="0">
                <a:solidFill>
                  <a:srgbClr val="118BD5"/>
                </a:solidFill>
                <a:latin typeface="Arial"/>
                <a:cs typeface="Arial"/>
              </a:rPr>
              <a:t>tha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doesn’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let 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water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though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it.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What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do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we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call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this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type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of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material?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3" name="object 3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Rectangle 43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4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655207"/>
            <a:ext cx="20104100" cy="10653395"/>
            <a:chOff x="0" y="655207"/>
            <a:chExt cx="20104100" cy="10653395"/>
          </a:xfrm>
        </p:grpSpPr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32364" y="2154093"/>
              <a:ext cx="1034461" cy="14478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6180" y="655207"/>
              <a:ext cx="1489116" cy="9690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9768" y="10118565"/>
              <a:ext cx="793350" cy="118999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170167" y="9714403"/>
              <a:ext cx="834390" cy="810260"/>
            </a:xfrm>
            <a:custGeom>
              <a:avLst/>
              <a:gdLst/>
              <a:ahLst/>
              <a:cxnLst/>
              <a:rect l="l" t="t" r="r" b="b"/>
              <a:pathLst>
                <a:path w="834390" h="810259">
                  <a:moveTo>
                    <a:pt x="275036" y="518160"/>
                  </a:moveTo>
                  <a:lnTo>
                    <a:pt x="245688" y="518160"/>
                  </a:lnTo>
                  <a:lnTo>
                    <a:pt x="225712" y="552450"/>
                  </a:lnTo>
                  <a:lnTo>
                    <a:pt x="209629" y="588010"/>
                  </a:lnTo>
                  <a:lnTo>
                    <a:pt x="198019" y="623570"/>
                  </a:lnTo>
                  <a:lnTo>
                    <a:pt x="191460" y="660400"/>
                  </a:lnTo>
                  <a:lnTo>
                    <a:pt x="189462" y="692150"/>
                  </a:lnTo>
                  <a:lnTo>
                    <a:pt x="191833" y="722630"/>
                  </a:lnTo>
                  <a:lnTo>
                    <a:pt x="220265" y="775970"/>
                  </a:lnTo>
                  <a:lnTo>
                    <a:pt x="261184" y="801370"/>
                  </a:lnTo>
                  <a:lnTo>
                    <a:pt x="308189" y="810260"/>
                  </a:lnTo>
                  <a:lnTo>
                    <a:pt x="351775" y="800100"/>
                  </a:lnTo>
                  <a:lnTo>
                    <a:pt x="360613" y="792480"/>
                  </a:lnTo>
                  <a:lnTo>
                    <a:pt x="306472" y="792480"/>
                  </a:lnTo>
                  <a:lnTo>
                    <a:pt x="262778" y="778510"/>
                  </a:lnTo>
                  <a:lnTo>
                    <a:pt x="235786" y="749300"/>
                  </a:lnTo>
                  <a:lnTo>
                    <a:pt x="222722" y="709930"/>
                  </a:lnTo>
                  <a:lnTo>
                    <a:pt x="220815" y="665480"/>
                  </a:lnTo>
                  <a:lnTo>
                    <a:pt x="227291" y="623570"/>
                  </a:lnTo>
                  <a:lnTo>
                    <a:pt x="237373" y="590550"/>
                  </a:lnTo>
                  <a:lnTo>
                    <a:pt x="251439" y="558800"/>
                  </a:lnTo>
                  <a:lnTo>
                    <a:pt x="269021" y="527050"/>
                  </a:lnTo>
                  <a:lnTo>
                    <a:pt x="275036" y="518160"/>
                  </a:lnTo>
                  <a:close/>
                </a:path>
                <a:path w="834390" h="810259">
                  <a:moveTo>
                    <a:pt x="465909" y="481330"/>
                  </a:moveTo>
                  <a:lnTo>
                    <a:pt x="384501" y="481330"/>
                  </a:lnTo>
                  <a:lnTo>
                    <a:pt x="393712" y="511810"/>
                  </a:lnTo>
                  <a:lnTo>
                    <a:pt x="399818" y="544830"/>
                  </a:lnTo>
                  <a:lnTo>
                    <a:pt x="403206" y="572770"/>
                  </a:lnTo>
                  <a:lnTo>
                    <a:pt x="404259" y="594360"/>
                  </a:lnTo>
                  <a:lnTo>
                    <a:pt x="402770" y="629920"/>
                  </a:lnTo>
                  <a:lnTo>
                    <a:pt x="397271" y="673100"/>
                  </a:lnTo>
                  <a:lnTo>
                    <a:pt x="386327" y="717550"/>
                  </a:lnTo>
                  <a:lnTo>
                    <a:pt x="368503" y="756920"/>
                  </a:lnTo>
                  <a:lnTo>
                    <a:pt x="306472" y="792480"/>
                  </a:lnTo>
                  <a:lnTo>
                    <a:pt x="360613" y="792480"/>
                  </a:lnTo>
                  <a:lnTo>
                    <a:pt x="407012" y="732790"/>
                  </a:lnTo>
                  <a:lnTo>
                    <a:pt x="421880" y="689610"/>
                  </a:lnTo>
                  <a:lnTo>
                    <a:pt x="430395" y="646430"/>
                  </a:lnTo>
                  <a:lnTo>
                    <a:pt x="431327" y="638810"/>
                  </a:lnTo>
                  <a:lnTo>
                    <a:pt x="431766" y="635000"/>
                  </a:lnTo>
                  <a:lnTo>
                    <a:pt x="466062" y="635000"/>
                  </a:lnTo>
                  <a:lnTo>
                    <a:pt x="463885" y="629920"/>
                  </a:lnTo>
                  <a:lnTo>
                    <a:pt x="454580" y="600710"/>
                  </a:lnTo>
                  <a:lnTo>
                    <a:pt x="447085" y="570230"/>
                  </a:lnTo>
                  <a:lnTo>
                    <a:pt x="443812" y="551180"/>
                  </a:lnTo>
                  <a:lnTo>
                    <a:pt x="441544" y="532130"/>
                  </a:lnTo>
                  <a:lnTo>
                    <a:pt x="439405" y="513080"/>
                  </a:lnTo>
                  <a:lnTo>
                    <a:pt x="436520" y="494030"/>
                  </a:lnTo>
                  <a:lnTo>
                    <a:pt x="472523" y="494030"/>
                  </a:lnTo>
                  <a:lnTo>
                    <a:pt x="465909" y="481330"/>
                  </a:lnTo>
                  <a:close/>
                </a:path>
                <a:path w="834390" h="810259">
                  <a:moveTo>
                    <a:pt x="466062" y="635000"/>
                  </a:moveTo>
                  <a:lnTo>
                    <a:pt x="431766" y="635000"/>
                  </a:lnTo>
                  <a:lnTo>
                    <a:pt x="433798" y="640080"/>
                  </a:lnTo>
                  <a:lnTo>
                    <a:pt x="435934" y="646430"/>
                  </a:lnTo>
                  <a:lnTo>
                    <a:pt x="454883" y="683260"/>
                  </a:lnTo>
                  <a:lnTo>
                    <a:pt x="503608" y="735330"/>
                  </a:lnTo>
                  <a:lnTo>
                    <a:pt x="576159" y="764540"/>
                  </a:lnTo>
                  <a:lnTo>
                    <a:pt x="621400" y="769620"/>
                  </a:lnTo>
                  <a:lnTo>
                    <a:pt x="665196" y="764540"/>
                  </a:lnTo>
                  <a:lnTo>
                    <a:pt x="699836" y="748030"/>
                  </a:lnTo>
                  <a:lnTo>
                    <a:pt x="605865" y="748030"/>
                  </a:lnTo>
                  <a:lnTo>
                    <a:pt x="562853" y="736600"/>
                  </a:lnTo>
                  <a:lnTo>
                    <a:pt x="523711" y="713740"/>
                  </a:lnTo>
                  <a:lnTo>
                    <a:pt x="493555" y="685800"/>
                  </a:lnTo>
                  <a:lnTo>
                    <a:pt x="476407" y="659130"/>
                  </a:lnTo>
                  <a:lnTo>
                    <a:pt x="466062" y="635000"/>
                  </a:lnTo>
                  <a:close/>
                </a:path>
                <a:path w="834390" h="810259">
                  <a:moveTo>
                    <a:pt x="549812" y="445770"/>
                  </a:moveTo>
                  <a:lnTo>
                    <a:pt x="453033" y="445770"/>
                  </a:lnTo>
                  <a:lnTo>
                    <a:pt x="470048" y="448310"/>
                  </a:lnTo>
                  <a:lnTo>
                    <a:pt x="486924" y="453390"/>
                  </a:lnTo>
                  <a:lnTo>
                    <a:pt x="501244" y="457200"/>
                  </a:lnTo>
                  <a:lnTo>
                    <a:pt x="510591" y="458470"/>
                  </a:lnTo>
                  <a:lnTo>
                    <a:pt x="540015" y="464820"/>
                  </a:lnTo>
                  <a:lnTo>
                    <a:pt x="596754" y="483870"/>
                  </a:lnTo>
                  <a:lnTo>
                    <a:pt x="651644" y="513080"/>
                  </a:lnTo>
                  <a:lnTo>
                    <a:pt x="701517" y="558800"/>
                  </a:lnTo>
                  <a:lnTo>
                    <a:pt x="721322" y="613410"/>
                  </a:lnTo>
                  <a:lnTo>
                    <a:pt x="719898" y="640080"/>
                  </a:lnTo>
                  <a:lnTo>
                    <a:pt x="714451" y="665480"/>
                  </a:lnTo>
                  <a:lnTo>
                    <a:pt x="706952" y="690880"/>
                  </a:lnTo>
                  <a:lnTo>
                    <a:pt x="683030" y="728980"/>
                  </a:lnTo>
                  <a:lnTo>
                    <a:pt x="647629" y="748030"/>
                  </a:lnTo>
                  <a:lnTo>
                    <a:pt x="699836" y="748030"/>
                  </a:lnTo>
                  <a:lnTo>
                    <a:pt x="728271" y="712470"/>
                  </a:lnTo>
                  <a:lnTo>
                    <a:pt x="750046" y="638810"/>
                  </a:lnTo>
                  <a:lnTo>
                    <a:pt x="751122" y="601980"/>
                  </a:lnTo>
                  <a:lnTo>
                    <a:pt x="740919" y="565150"/>
                  </a:lnTo>
                  <a:lnTo>
                    <a:pt x="690742" y="508000"/>
                  </a:lnTo>
                  <a:lnTo>
                    <a:pt x="657874" y="486410"/>
                  </a:lnTo>
                  <a:lnTo>
                    <a:pt x="601982" y="461010"/>
                  </a:lnTo>
                  <a:lnTo>
                    <a:pt x="555741" y="447040"/>
                  </a:lnTo>
                  <a:lnTo>
                    <a:pt x="549812" y="445770"/>
                  </a:lnTo>
                  <a:close/>
                </a:path>
                <a:path w="834390" h="810259">
                  <a:moveTo>
                    <a:pt x="626402" y="439420"/>
                  </a:moveTo>
                  <a:lnTo>
                    <a:pt x="345874" y="439420"/>
                  </a:lnTo>
                  <a:lnTo>
                    <a:pt x="347047" y="447040"/>
                  </a:lnTo>
                  <a:lnTo>
                    <a:pt x="349404" y="453390"/>
                  </a:lnTo>
                  <a:lnTo>
                    <a:pt x="353034" y="459740"/>
                  </a:lnTo>
                  <a:lnTo>
                    <a:pt x="358030" y="463550"/>
                  </a:lnTo>
                  <a:lnTo>
                    <a:pt x="351467" y="488950"/>
                  </a:lnTo>
                  <a:lnTo>
                    <a:pt x="344735" y="513080"/>
                  </a:lnTo>
                  <a:lnTo>
                    <a:pt x="338258" y="537210"/>
                  </a:lnTo>
                  <a:lnTo>
                    <a:pt x="332461" y="562610"/>
                  </a:lnTo>
                  <a:lnTo>
                    <a:pt x="322495" y="601980"/>
                  </a:lnTo>
                  <a:lnTo>
                    <a:pt x="308447" y="641350"/>
                  </a:lnTo>
                  <a:lnTo>
                    <a:pt x="288197" y="676910"/>
                  </a:lnTo>
                  <a:lnTo>
                    <a:pt x="259625" y="706120"/>
                  </a:lnTo>
                  <a:lnTo>
                    <a:pt x="256702" y="712470"/>
                  </a:lnTo>
                  <a:lnTo>
                    <a:pt x="263902" y="715010"/>
                  </a:lnTo>
                  <a:lnTo>
                    <a:pt x="275045" y="715010"/>
                  </a:lnTo>
                  <a:lnTo>
                    <a:pt x="308843" y="687070"/>
                  </a:lnTo>
                  <a:lnTo>
                    <a:pt x="342938" y="628650"/>
                  </a:lnTo>
                  <a:lnTo>
                    <a:pt x="362200" y="567690"/>
                  </a:lnTo>
                  <a:lnTo>
                    <a:pt x="377446" y="509270"/>
                  </a:lnTo>
                  <a:lnTo>
                    <a:pt x="384501" y="481330"/>
                  </a:lnTo>
                  <a:lnTo>
                    <a:pt x="465909" y="481330"/>
                  </a:lnTo>
                  <a:lnTo>
                    <a:pt x="461382" y="469900"/>
                  </a:lnTo>
                  <a:lnTo>
                    <a:pt x="410050" y="469900"/>
                  </a:lnTo>
                  <a:lnTo>
                    <a:pt x="411526" y="468630"/>
                  </a:lnTo>
                  <a:lnTo>
                    <a:pt x="428500" y="468630"/>
                  </a:lnTo>
                  <a:lnTo>
                    <a:pt x="427013" y="467360"/>
                  </a:lnTo>
                  <a:lnTo>
                    <a:pt x="415882" y="467360"/>
                  </a:lnTo>
                  <a:lnTo>
                    <a:pt x="420709" y="466090"/>
                  </a:lnTo>
                  <a:lnTo>
                    <a:pt x="421536" y="466090"/>
                  </a:lnTo>
                  <a:lnTo>
                    <a:pt x="423358" y="464820"/>
                  </a:lnTo>
                  <a:lnTo>
                    <a:pt x="426877" y="463550"/>
                  </a:lnTo>
                  <a:lnTo>
                    <a:pt x="458866" y="463550"/>
                  </a:lnTo>
                  <a:lnTo>
                    <a:pt x="457357" y="459740"/>
                  </a:lnTo>
                  <a:lnTo>
                    <a:pt x="455860" y="454660"/>
                  </a:lnTo>
                  <a:lnTo>
                    <a:pt x="454478" y="449580"/>
                  </a:lnTo>
                  <a:lnTo>
                    <a:pt x="453033" y="445770"/>
                  </a:lnTo>
                  <a:lnTo>
                    <a:pt x="549812" y="445770"/>
                  </a:lnTo>
                  <a:lnTo>
                    <a:pt x="532025" y="441960"/>
                  </a:lnTo>
                  <a:lnTo>
                    <a:pt x="603358" y="441960"/>
                  </a:lnTo>
                  <a:lnTo>
                    <a:pt x="626402" y="439420"/>
                  </a:lnTo>
                  <a:close/>
                </a:path>
                <a:path w="834390" h="810259">
                  <a:moveTo>
                    <a:pt x="472523" y="494030"/>
                  </a:moveTo>
                  <a:lnTo>
                    <a:pt x="436520" y="494030"/>
                  </a:lnTo>
                  <a:lnTo>
                    <a:pt x="437787" y="496570"/>
                  </a:lnTo>
                  <a:lnTo>
                    <a:pt x="439138" y="500380"/>
                  </a:lnTo>
                  <a:lnTo>
                    <a:pt x="465670" y="539750"/>
                  </a:lnTo>
                  <a:lnTo>
                    <a:pt x="495461" y="572770"/>
                  </a:lnTo>
                  <a:lnTo>
                    <a:pt x="525101" y="601980"/>
                  </a:lnTo>
                  <a:lnTo>
                    <a:pt x="559549" y="631190"/>
                  </a:lnTo>
                  <a:lnTo>
                    <a:pt x="597077" y="656590"/>
                  </a:lnTo>
                  <a:lnTo>
                    <a:pt x="635959" y="671830"/>
                  </a:lnTo>
                  <a:lnTo>
                    <a:pt x="645351" y="670560"/>
                  </a:lnTo>
                  <a:lnTo>
                    <a:pt x="655288" y="666750"/>
                  </a:lnTo>
                  <a:lnTo>
                    <a:pt x="660208" y="660400"/>
                  </a:lnTo>
                  <a:lnTo>
                    <a:pt x="654545" y="655320"/>
                  </a:lnTo>
                  <a:lnTo>
                    <a:pt x="612003" y="637540"/>
                  </a:lnTo>
                  <a:lnTo>
                    <a:pt x="571752" y="608330"/>
                  </a:lnTo>
                  <a:lnTo>
                    <a:pt x="535254" y="574040"/>
                  </a:lnTo>
                  <a:lnTo>
                    <a:pt x="503974" y="539750"/>
                  </a:lnTo>
                  <a:lnTo>
                    <a:pt x="489161" y="520700"/>
                  </a:lnTo>
                  <a:lnTo>
                    <a:pt x="476492" y="501650"/>
                  </a:lnTo>
                  <a:lnTo>
                    <a:pt x="472523" y="494030"/>
                  </a:lnTo>
                  <a:close/>
                </a:path>
                <a:path w="834390" h="810259">
                  <a:moveTo>
                    <a:pt x="148560" y="278130"/>
                  </a:moveTo>
                  <a:lnTo>
                    <a:pt x="105965" y="284480"/>
                  </a:lnTo>
                  <a:lnTo>
                    <a:pt x="65953" y="302260"/>
                  </a:lnTo>
                  <a:lnTo>
                    <a:pt x="32382" y="330200"/>
                  </a:lnTo>
                  <a:lnTo>
                    <a:pt x="9112" y="365760"/>
                  </a:lnTo>
                  <a:lnTo>
                    <a:pt x="0" y="408940"/>
                  </a:lnTo>
                  <a:lnTo>
                    <a:pt x="8459" y="448310"/>
                  </a:lnTo>
                  <a:lnTo>
                    <a:pt x="32147" y="478790"/>
                  </a:lnTo>
                  <a:lnTo>
                    <a:pt x="66422" y="502920"/>
                  </a:lnTo>
                  <a:lnTo>
                    <a:pt x="106640" y="518160"/>
                  </a:lnTo>
                  <a:lnTo>
                    <a:pt x="148160" y="527050"/>
                  </a:lnTo>
                  <a:lnTo>
                    <a:pt x="186339" y="529590"/>
                  </a:lnTo>
                  <a:lnTo>
                    <a:pt x="201395" y="528320"/>
                  </a:lnTo>
                  <a:lnTo>
                    <a:pt x="231157" y="523240"/>
                  </a:lnTo>
                  <a:lnTo>
                    <a:pt x="245688" y="518160"/>
                  </a:lnTo>
                  <a:lnTo>
                    <a:pt x="275036" y="518160"/>
                  </a:lnTo>
                  <a:lnTo>
                    <a:pt x="279333" y="511810"/>
                  </a:lnTo>
                  <a:lnTo>
                    <a:pt x="178497" y="511810"/>
                  </a:lnTo>
                  <a:lnTo>
                    <a:pt x="130140" y="504190"/>
                  </a:lnTo>
                  <a:lnTo>
                    <a:pt x="82416" y="482600"/>
                  </a:lnTo>
                  <a:lnTo>
                    <a:pt x="46063" y="449580"/>
                  </a:lnTo>
                  <a:lnTo>
                    <a:pt x="31821" y="402590"/>
                  </a:lnTo>
                  <a:lnTo>
                    <a:pt x="35513" y="377190"/>
                  </a:lnTo>
                  <a:lnTo>
                    <a:pt x="61793" y="327660"/>
                  </a:lnTo>
                  <a:lnTo>
                    <a:pt x="111188" y="300990"/>
                  </a:lnTo>
                  <a:lnTo>
                    <a:pt x="139540" y="297180"/>
                  </a:lnTo>
                  <a:lnTo>
                    <a:pt x="278749" y="297180"/>
                  </a:lnTo>
                  <a:lnTo>
                    <a:pt x="263186" y="290830"/>
                  </a:lnTo>
                  <a:lnTo>
                    <a:pt x="226181" y="283210"/>
                  </a:lnTo>
                  <a:lnTo>
                    <a:pt x="187582" y="279400"/>
                  </a:lnTo>
                  <a:lnTo>
                    <a:pt x="148560" y="278130"/>
                  </a:lnTo>
                  <a:close/>
                </a:path>
                <a:path w="834390" h="810259">
                  <a:moveTo>
                    <a:pt x="165900" y="355600"/>
                  </a:moveTo>
                  <a:lnTo>
                    <a:pt x="156520" y="355600"/>
                  </a:lnTo>
                  <a:lnTo>
                    <a:pt x="146595" y="360680"/>
                  </a:lnTo>
                  <a:lnTo>
                    <a:pt x="141675" y="367030"/>
                  </a:lnTo>
                  <a:lnTo>
                    <a:pt x="147314" y="372110"/>
                  </a:lnTo>
                  <a:lnTo>
                    <a:pt x="160688" y="377190"/>
                  </a:lnTo>
                  <a:lnTo>
                    <a:pt x="186071" y="389890"/>
                  </a:lnTo>
                  <a:lnTo>
                    <a:pt x="252651" y="411480"/>
                  </a:lnTo>
                  <a:lnTo>
                    <a:pt x="298458" y="417830"/>
                  </a:lnTo>
                  <a:lnTo>
                    <a:pt x="326901" y="417830"/>
                  </a:lnTo>
                  <a:lnTo>
                    <a:pt x="324178" y="424180"/>
                  </a:lnTo>
                  <a:lnTo>
                    <a:pt x="321372" y="431800"/>
                  </a:lnTo>
                  <a:lnTo>
                    <a:pt x="318157" y="436880"/>
                  </a:lnTo>
                  <a:lnTo>
                    <a:pt x="304345" y="449580"/>
                  </a:lnTo>
                  <a:lnTo>
                    <a:pt x="291016" y="462280"/>
                  </a:lnTo>
                  <a:lnTo>
                    <a:pt x="278225" y="476250"/>
                  </a:lnTo>
                  <a:lnTo>
                    <a:pt x="266033" y="490220"/>
                  </a:lnTo>
                  <a:lnTo>
                    <a:pt x="245677" y="500380"/>
                  </a:lnTo>
                  <a:lnTo>
                    <a:pt x="224118" y="508000"/>
                  </a:lnTo>
                  <a:lnTo>
                    <a:pt x="201633" y="511810"/>
                  </a:lnTo>
                  <a:lnTo>
                    <a:pt x="279333" y="511810"/>
                  </a:lnTo>
                  <a:lnTo>
                    <a:pt x="289645" y="496570"/>
                  </a:lnTo>
                  <a:lnTo>
                    <a:pt x="291237" y="495300"/>
                  </a:lnTo>
                  <a:lnTo>
                    <a:pt x="292881" y="495300"/>
                  </a:lnTo>
                  <a:lnTo>
                    <a:pt x="294441" y="494030"/>
                  </a:lnTo>
                  <a:lnTo>
                    <a:pt x="311165" y="481330"/>
                  </a:lnTo>
                  <a:lnTo>
                    <a:pt x="324681" y="468630"/>
                  </a:lnTo>
                  <a:lnTo>
                    <a:pt x="335652" y="454660"/>
                  </a:lnTo>
                  <a:lnTo>
                    <a:pt x="344743" y="440690"/>
                  </a:lnTo>
                  <a:lnTo>
                    <a:pt x="345874" y="439420"/>
                  </a:lnTo>
                  <a:lnTo>
                    <a:pt x="626402" y="439420"/>
                  </a:lnTo>
                  <a:lnTo>
                    <a:pt x="637924" y="438150"/>
                  </a:lnTo>
                  <a:lnTo>
                    <a:pt x="672036" y="431800"/>
                  </a:lnTo>
                  <a:lnTo>
                    <a:pt x="684560" y="427990"/>
                  </a:lnTo>
                  <a:lnTo>
                    <a:pt x="556784" y="427990"/>
                  </a:lnTo>
                  <a:lnTo>
                    <a:pt x="504516" y="422910"/>
                  </a:lnTo>
                  <a:lnTo>
                    <a:pt x="460006" y="408940"/>
                  </a:lnTo>
                  <a:lnTo>
                    <a:pt x="460645" y="406400"/>
                  </a:lnTo>
                  <a:lnTo>
                    <a:pt x="462341" y="401320"/>
                  </a:lnTo>
                  <a:lnTo>
                    <a:pt x="466085" y="400050"/>
                  </a:lnTo>
                  <a:lnTo>
                    <a:pt x="305103" y="400050"/>
                  </a:lnTo>
                  <a:lnTo>
                    <a:pt x="291165" y="398780"/>
                  </a:lnTo>
                  <a:lnTo>
                    <a:pt x="277436" y="396240"/>
                  </a:lnTo>
                  <a:lnTo>
                    <a:pt x="248535" y="387350"/>
                  </a:lnTo>
                  <a:lnTo>
                    <a:pt x="193823" y="364490"/>
                  </a:lnTo>
                  <a:lnTo>
                    <a:pt x="165900" y="355600"/>
                  </a:lnTo>
                  <a:close/>
                </a:path>
                <a:path w="834390" h="810259">
                  <a:moveTo>
                    <a:pt x="458866" y="463550"/>
                  </a:moveTo>
                  <a:lnTo>
                    <a:pt x="426877" y="463550"/>
                  </a:lnTo>
                  <a:lnTo>
                    <a:pt x="428500" y="468630"/>
                  </a:lnTo>
                  <a:lnTo>
                    <a:pt x="411589" y="468630"/>
                  </a:lnTo>
                  <a:lnTo>
                    <a:pt x="410238" y="469900"/>
                  </a:lnTo>
                  <a:lnTo>
                    <a:pt x="461382" y="469900"/>
                  </a:lnTo>
                  <a:lnTo>
                    <a:pt x="458866" y="463550"/>
                  </a:lnTo>
                  <a:close/>
                </a:path>
                <a:path w="834390" h="810259">
                  <a:moveTo>
                    <a:pt x="421536" y="466090"/>
                  </a:moveTo>
                  <a:lnTo>
                    <a:pt x="420709" y="466090"/>
                  </a:lnTo>
                  <a:lnTo>
                    <a:pt x="415882" y="467360"/>
                  </a:lnTo>
                  <a:lnTo>
                    <a:pt x="419714" y="467360"/>
                  </a:lnTo>
                  <a:lnTo>
                    <a:pt x="421536" y="466090"/>
                  </a:lnTo>
                  <a:close/>
                </a:path>
                <a:path w="834390" h="810259">
                  <a:moveTo>
                    <a:pt x="425526" y="466090"/>
                  </a:moveTo>
                  <a:lnTo>
                    <a:pt x="421536" y="466090"/>
                  </a:lnTo>
                  <a:lnTo>
                    <a:pt x="419714" y="467360"/>
                  </a:lnTo>
                  <a:lnTo>
                    <a:pt x="427013" y="467360"/>
                  </a:lnTo>
                  <a:lnTo>
                    <a:pt x="425526" y="466090"/>
                  </a:lnTo>
                  <a:close/>
                </a:path>
                <a:path w="834390" h="810259">
                  <a:moveTo>
                    <a:pt x="603358" y="441960"/>
                  </a:moveTo>
                  <a:lnTo>
                    <a:pt x="559967" y="441960"/>
                  </a:lnTo>
                  <a:lnTo>
                    <a:pt x="568600" y="443230"/>
                  </a:lnTo>
                  <a:lnTo>
                    <a:pt x="603358" y="441960"/>
                  </a:lnTo>
                  <a:close/>
                </a:path>
                <a:path w="834390" h="810259">
                  <a:moveTo>
                    <a:pt x="795342" y="201930"/>
                  </a:moveTo>
                  <a:lnTo>
                    <a:pt x="733913" y="201930"/>
                  </a:lnTo>
                  <a:lnTo>
                    <a:pt x="763222" y="210820"/>
                  </a:lnTo>
                  <a:lnTo>
                    <a:pt x="784034" y="229870"/>
                  </a:lnTo>
                  <a:lnTo>
                    <a:pt x="798310" y="264160"/>
                  </a:lnTo>
                  <a:lnTo>
                    <a:pt x="803125" y="307340"/>
                  </a:lnTo>
                  <a:lnTo>
                    <a:pt x="791652" y="342900"/>
                  </a:lnTo>
                  <a:lnTo>
                    <a:pt x="734273" y="393700"/>
                  </a:lnTo>
                  <a:lnTo>
                    <a:pt x="695583" y="408940"/>
                  </a:lnTo>
                  <a:lnTo>
                    <a:pt x="655037" y="419100"/>
                  </a:lnTo>
                  <a:lnTo>
                    <a:pt x="609421" y="425450"/>
                  </a:lnTo>
                  <a:lnTo>
                    <a:pt x="556784" y="427990"/>
                  </a:lnTo>
                  <a:lnTo>
                    <a:pt x="684560" y="427990"/>
                  </a:lnTo>
                  <a:lnTo>
                    <a:pt x="745660" y="406400"/>
                  </a:lnTo>
                  <a:lnTo>
                    <a:pt x="781323" y="384810"/>
                  </a:lnTo>
                  <a:lnTo>
                    <a:pt x="809752" y="359410"/>
                  </a:lnTo>
                  <a:lnTo>
                    <a:pt x="834216" y="288290"/>
                  </a:lnTo>
                  <a:lnTo>
                    <a:pt x="824906" y="243840"/>
                  </a:lnTo>
                  <a:lnTo>
                    <a:pt x="803009" y="207010"/>
                  </a:lnTo>
                  <a:lnTo>
                    <a:pt x="795342" y="201930"/>
                  </a:lnTo>
                  <a:close/>
                </a:path>
                <a:path w="834390" h="810259">
                  <a:moveTo>
                    <a:pt x="278749" y="297180"/>
                  </a:moveTo>
                  <a:lnTo>
                    <a:pt x="168331" y="297180"/>
                  </a:lnTo>
                  <a:lnTo>
                    <a:pt x="197878" y="299720"/>
                  </a:lnTo>
                  <a:lnTo>
                    <a:pt x="243008" y="308610"/>
                  </a:lnTo>
                  <a:lnTo>
                    <a:pt x="283406" y="326390"/>
                  </a:lnTo>
                  <a:lnTo>
                    <a:pt x="316714" y="354330"/>
                  </a:lnTo>
                  <a:lnTo>
                    <a:pt x="340576" y="393700"/>
                  </a:lnTo>
                  <a:lnTo>
                    <a:pt x="337120" y="396240"/>
                  </a:lnTo>
                  <a:lnTo>
                    <a:pt x="334377" y="397510"/>
                  </a:lnTo>
                  <a:lnTo>
                    <a:pt x="333413" y="400050"/>
                  </a:lnTo>
                  <a:lnTo>
                    <a:pt x="466085" y="400050"/>
                  </a:lnTo>
                  <a:lnTo>
                    <a:pt x="499782" y="388620"/>
                  </a:lnTo>
                  <a:lnTo>
                    <a:pt x="527540" y="378460"/>
                  </a:lnTo>
                  <a:lnTo>
                    <a:pt x="471692" y="378460"/>
                  </a:lnTo>
                  <a:lnTo>
                    <a:pt x="472788" y="375920"/>
                  </a:lnTo>
                  <a:lnTo>
                    <a:pt x="439148" y="375920"/>
                  </a:lnTo>
                  <a:lnTo>
                    <a:pt x="434426" y="372110"/>
                  </a:lnTo>
                  <a:lnTo>
                    <a:pt x="428835" y="368300"/>
                  </a:lnTo>
                  <a:lnTo>
                    <a:pt x="422500" y="365760"/>
                  </a:lnTo>
                  <a:lnTo>
                    <a:pt x="422411" y="364490"/>
                  </a:lnTo>
                  <a:lnTo>
                    <a:pt x="375925" y="364490"/>
                  </a:lnTo>
                  <a:lnTo>
                    <a:pt x="346610" y="328930"/>
                  </a:lnTo>
                  <a:lnTo>
                    <a:pt x="334238" y="304800"/>
                  </a:lnTo>
                  <a:lnTo>
                    <a:pt x="297425" y="304800"/>
                  </a:lnTo>
                  <a:lnTo>
                    <a:pt x="278749" y="297180"/>
                  </a:lnTo>
                  <a:close/>
                </a:path>
                <a:path w="834390" h="810259">
                  <a:moveTo>
                    <a:pt x="682251" y="273050"/>
                  </a:moveTo>
                  <a:lnTo>
                    <a:pt x="670845" y="275590"/>
                  </a:lnTo>
                  <a:lnTo>
                    <a:pt x="662534" y="279400"/>
                  </a:lnTo>
                  <a:lnTo>
                    <a:pt x="637513" y="306070"/>
                  </a:lnTo>
                  <a:lnTo>
                    <a:pt x="611353" y="325120"/>
                  </a:lnTo>
                  <a:lnTo>
                    <a:pt x="582232" y="341630"/>
                  </a:lnTo>
                  <a:lnTo>
                    <a:pt x="548328" y="355600"/>
                  </a:lnTo>
                  <a:lnTo>
                    <a:pt x="529645" y="360680"/>
                  </a:lnTo>
                  <a:lnTo>
                    <a:pt x="510434" y="367030"/>
                  </a:lnTo>
                  <a:lnTo>
                    <a:pt x="491011" y="372110"/>
                  </a:lnTo>
                  <a:lnTo>
                    <a:pt x="471692" y="378460"/>
                  </a:lnTo>
                  <a:lnTo>
                    <a:pt x="527540" y="378460"/>
                  </a:lnTo>
                  <a:lnTo>
                    <a:pt x="548358" y="370840"/>
                  </a:lnTo>
                  <a:lnTo>
                    <a:pt x="592229" y="355600"/>
                  </a:lnTo>
                  <a:lnTo>
                    <a:pt x="637467" y="332740"/>
                  </a:lnTo>
                  <a:lnTo>
                    <a:pt x="673947" y="299720"/>
                  </a:lnTo>
                  <a:lnTo>
                    <a:pt x="690862" y="274320"/>
                  </a:lnTo>
                  <a:lnTo>
                    <a:pt x="682251" y="273050"/>
                  </a:lnTo>
                  <a:close/>
                </a:path>
                <a:path w="834390" h="810259">
                  <a:moveTo>
                    <a:pt x="490318" y="19050"/>
                  </a:moveTo>
                  <a:lnTo>
                    <a:pt x="427597" y="19050"/>
                  </a:lnTo>
                  <a:lnTo>
                    <a:pt x="468676" y="35560"/>
                  </a:lnTo>
                  <a:lnTo>
                    <a:pt x="498079" y="68580"/>
                  </a:lnTo>
                  <a:lnTo>
                    <a:pt x="518832" y="110490"/>
                  </a:lnTo>
                  <a:lnTo>
                    <a:pt x="531527" y="157480"/>
                  </a:lnTo>
                  <a:lnTo>
                    <a:pt x="536609" y="200660"/>
                  </a:lnTo>
                  <a:lnTo>
                    <a:pt x="536685" y="203200"/>
                  </a:lnTo>
                  <a:lnTo>
                    <a:pt x="535306" y="227330"/>
                  </a:lnTo>
                  <a:lnTo>
                    <a:pt x="529482" y="251460"/>
                  </a:lnTo>
                  <a:lnTo>
                    <a:pt x="520103" y="275590"/>
                  </a:lnTo>
                  <a:lnTo>
                    <a:pt x="507984" y="298450"/>
                  </a:lnTo>
                  <a:lnTo>
                    <a:pt x="491620" y="316230"/>
                  </a:lnTo>
                  <a:lnTo>
                    <a:pt x="476673" y="332740"/>
                  </a:lnTo>
                  <a:lnTo>
                    <a:pt x="463333" y="349250"/>
                  </a:lnTo>
                  <a:lnTo>
                    <a:pt x="451787" y="365760"/>
                  </a:lnTo>
                  <a:lnTo>
                    <a:pt x="443253" y="373380"/>
                  </a:lnTo>
                  <a:lnTo>
                    <a:pt x="439148" y="375920"/>
                  </a:lnTo>
                  <a:lnTo>
                    <a:pt x="472788" y="375920"/>
                  </a:lnTo>
                  <a:lnTo>
                    <a:pt x="473336" y="374650"/>
                  </a:lnTo>
                  <a:lnTo>
                    <a:pt x="474226" y="373380"/>
                  </a:lnTo>
                  <a:lnTo>
                    <a:pt x="492095" y="358140"/>
                  </a:lnTo>
                  <a:lnTo>
                    <a:pt x="508780" y="340360"/>
                  </a:lnTo>
                  <a:lnTo>
                    <a:pt x="523981" y="320040"/>
                  </a:lnTo>
                  <a:lnTo>
                    <a:pt x="537397" y="299720"/>
                  </a:lnTo>
                  <a:lnTo>
                    <a:pt x="558260" y="281940"/>
                  </a:lnTo>
                  <a:lnTo>
                    <a:pt x="568454" y="273050"/>
                  </a:lnTo>
                  <a:lnTo>
                    <a:pt x="578306" y="265430"/>
                  </a:lnTo>
                  <a:lnTo>
                    <a:pt x="592251" y="255270"/>
                  </a:lnTo>
                  <a:lnTo>
                    <a:pt x="558098" y="255270"/>
                  </a:lnTo>
                  <a:lnTo>
                    <a:pt x="567113" y="179070"/>
                  </a:lnTo>
                  <a:lnTo>
                    <a:pt x="559350" y="132080"/>
                  </a:lnTo>
                  <a:lnTo>
                    <a:pt x="543493" y="87630"/>
                  </a:lnTo>
                  <a:lnTo>
                    <a:pt x="519583" y="46990"/>
                  </a:lnTo>
                  <a:lnTo>
                    <a:pt x="490318" y="19050"/>
                  </a:lnTo>
                  <a:close/>
                </a:path>
                <a:path w="834390" h="810259">
                  <a:moveTo>
                    <a:pt x="411397" y="85090"/>
                  </a:moveTo>
                  <a:lnTo>
                    <a:pt x="401028" y="85090"/>
                  </a:lnTo>
                  <a:lnTo>
                    <a:pt x="390609" y="88900"/>
                  </a:lnTo>
                  <a:lnTo>
                    <a:pt x="385757" y="95250"/>
                  </a:lnTo>
                  <a:lnTo>
                    <a:pt x="386301" y="130810"/>
                  </a:lnTo>
                  <a:lnTo>
                    <a:pt x="388764" y="167640"/>
                  </a:lnTo>
                  <a:lnTo>
                    <a:pt x="391472" y="203200"/>
                  </a:lnTo>
                  <a:lnTo>
                    <a:pt x="392664" y="237490"/>
                  </a:lnTo>
                  <a:lnTo>
                    <a:pt x="392672" y="242570"/>
                  </a:lnTo>
                  <a:lnTo>
                    <a:pt x="391875" y="267970"/>
                  </a:lnTo>
                  <a:lnTo>
                    <a:pt x="390287" y="298450"/>
                  </a:lnTo>
                  <a:lnTo>
                    <a:pt x="390180" y="300990"/>
                  </a:lnTo>
                  <a:lnTo>
                    <a:pt x="389415" y="325120"/>
                  </a:lnTo>
                  <a:lnTo>
                    <a:pt x="389352" y="332740"/>
                  </a:lnTo>
                  <a:lnTo>
                    <a:pt x="390438" y="360680"/>
                  </a:lnTo>
                  <a:lnTo>
                    <a:pt x="380522" y="363220"/>
                  </a:lnTo>
                  <a:lnTo>
                    <a:pt x="375925" y="364490"/>
                  </a:lnTo>
                  <a:lnTo>
                    <a:pt x="422411" y="364490"/>
                  </a:lnTo>
                  <a:lnTo>
                    <a:pt x="420462" y="336550"/>
                  </a:lnTo>
                  <a:lnTo>
                    <a:pt x="420843" y="311150"/>
                  </a:lnTo>
                  <a:lnTo>
                    <a:pt x="420960" y="306070"/>
                  </a:lnTo>
                  <a:lnTo>
                    <a:pt x="422285" y="278130"/>
                  </a:lnTo>
                  <a:lnTo>
                    <a:pt x="423050" y="251460"/>
                  </a:lnTo>
                  <a:lnTo>
                    <a:pt x="422967" y="246380"/>
                  </a:lnTo>
                  <a:lnTo>
                    <a:pt x="421852" y="210820"/>
                  </a:lnTo>
                  <a:lnTo>
                    <a:pt x="419203" y="172720"/>
                  </a:lnTo>
                  <a:lnTo>
                    <a:pt x="416744" y="133350"/>
                  </a:lnTo>
                  <a:lnTo>
                    <a:pt x="416102" y="95250"/>
                  </a:lnTo>
                  <a:lnTo>
                    <a:pt x="416102" y="93980"/>
                  </a:lnTo>
                  <a:lnTo>
                    <a:pt x="416102" y="88900"/>
                  </a:lnTo>
                  <a:lnTo>
                    <a:pt x="411397" y="85090"/>
                  </a:lnTo>
                  <a:close/>
                </a:path>
                <a:path w="834390" h="810259">
                  <a:moveTo>
                    <a:pt x="447756" y="0"/>
                  </a:moveTo>
                  <a:lnTo>
                    <a:pt x="399690" y="0"/>
                  </a:lnTo>
                  <a:lnTo>
                    <a:pt x="360014" y="17780"/>
                  </a:lnTo>
                  <a:lnTo>
                    <a:pt x="327662" y="46990"/>
                  </a:lnTo>
                  <a:lnTo>
                    <a:pt x="301566" y="85090"/>
                  </a:lnTo>
                  <a:lnTo>
                    <a:pt x="280661" y="127000"/>
                  </a:lnTo>
                  <a:lnTo>
                    <a:pt x="269741" y="167640"/>
                  </a:lnTo>
                  <a:lnTo>
                    <a:pt x="269854" y="213360"/>
                  </a:lnTo>
                  <a:lnTo>
                    <a:pt x="279561" y="260350"/>
                  </a:lnTo>
                  <a:lnTo>
                    <a:pt x="297425" y="304800"/>
                  </a:lnTo>
                  <a:lnTo>
                    <a:pt x="334238" y="304800"/>
                  </a:lnTo>
                  <a:lnTo>
                    <a:pt x="325122" y="287020"/>
                  </a:lnTo>
                  <a:lnTo>
                    <a:pt x="310758" y="242570"/>
                  </a:lnTo>
                  <a:lnTo>
                    <a:pt x="302818" y="196850"/>
                  </a:lnTo>
                  <a:lnTo>
                    <a:pt x="301987" y="167640"/>
                  </a:lnTo>
                  <a:lnTo>
                    <a:pt x="306348" y="140970"/>
                  </a:lnTo>
                  <a:lnTo>
                    <a:pt x="328796" y="90170"/>
                  </a:lnTo>
                  <a:lnTo>
                    <a:pt x="354638" y="54610"/>
                  </a:lnTo>
                  <a:lnTo>
                    <a:pt x="388578" y="27940"/>
                  </a:lnTo>
                  <a:lnTo>
                    <a:pt x="427597" y="19050"/>
                  </a:lnTo>
                  <a:lnTo>
                    <a:pt x="490318" y="19050"/>
                  </a:lnTo>
                  <a:lnTo>
                    <a:pt x="487658" y="16510"/>
                  </a:lnTo>
                  <a:lnTo>
                    <a:pt x="447756" y="0"/>
                  </a:lnTo>
                  <a:close/>
                </a:path>
                <a:path w="834390" h="810259">
                  <a:moveTo>
                    <a:pt x="734928" y="180340"/>
                  </a:moveTo>
                  <a:lnTo>
                    <a:pt x="692779" y="185420"/>
                  </a:lnTo>
                  <a:lnTo>
                    <a:pt x="647913" y="200660"/>
                  </a:lnTo>
                  <a:lnTo>
                    <a:pt x="602347" y="224790"/>
                  </a:lnTo>
                  <a:lnTo>
                    <a:pt x="558098" y="255270"/>
                  </a:lnTo>
                  <a:lnTo>
                    <a:pt x="592251" y="255270"/>
                  </a:lnTo>
                  <a:lnTo>
                    <a:pt x="604452" y="246380"/>
                  </a:lnTo>
                  <a:lnTo>
                    <a:pt x="632857" y="228600"/>
                  </a:lnTo>
                  <a:lnTo>
                    <a:pt x="662947" y="214630"/>
                  </a:lnTo>
                  <a:lnTo>
                    <a:pt x="694146" y="205740"/>
                  </a:lnTo>
                  <a:lnTo>
                    <a:pt x="733913" y="201930"/>
                  </a:lnTo>
                  <a:lnTo>
                    <a:pt x="795342" y="201930"/>
                  </a:lnTo>
                  <a:lnTo>
                    <a:pt x="772344" y="186690"/>
                  </a:lnTo>
                  <a:lnTo>
                    <a:pt x="734928" y="18034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32433" y="10383539"/>
              <a:ext cx="567813" cy="92501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2053" y="10325564"/>
              <a:ext cx="797168" cy="7290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70133" y="10435676"/>
              <a:ext cx="959665" cy="8728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37984" y="8659361"/>
              <a:ext cx="6993890" cy="2649220"/>
            </a:xfrm>
            <a:custGeom>
              <a:avLst/>
              <a:gdLst/>
              <a:ahLst/>
              <a:cxnLst/>
              <a:rect l="l" t="t" r="r" b="b"/>
              <a:pathLst>
                <a:path w="6993890" h="2649220">
                  <a:moveTo>
                    <a:pt x="479107" y="353060"/>
                  </a:moveTo>
                  <a:lnTo>
                    <a:pt x="478282" y="342900"/>
                  </a:lnTo>
                  <a:lnTo>
                    <a:pt x="475907" y="334010"/>
                  </a:lnTo>
                  <a:lnTo>
                    <a:pt x="475030" y="330200"/>
                  </a:lnTo>
                  <a:lnTo>
                    <a:pt x="471220" y="313690"/>
                  </a:lnTo>
                  <a:lnTo>
                    <a:pt x="459752" y="295910"/>
                  </a:lnTo>
                  <a:lnTo>
                    <a:pt x="458927" y="294640"/>
                  </a:lnTo>
                  <a:lnTo>
                    <a:pt x="455676" y="291363"/>
                  </a:lnTo>
                  <a:lnTo>
                    <a:pt x="455676" y="372110"/>
                  </a:lnTo>
                  <a:lnTo>
                    <a:pt x="454177" y="374650"/>
                  </a:lnTo>
                  <a:lnTo>
                    <a:pt x="452158" y="378460"/>
                  </a:lnTo>
                  <a:lnTo>
                    <a:pt x="449745" y="381000"/>
                  </a:lnTo>
                  <a:lnTo>
                    <a:pt x="450456" y="379730"/>
                  </a:lnTo>
                  <a:lnTo>
                    <a:pt x="451154" y="378460"/>
                  </a:lnTo>
                  <a:lnTo>
                    <a:pt x="452374" y="375920"/>
                  </a:lnTo>
                  <a:lnTo>
                    <a:pt x="453542" y="373380"/>
                  </a:lnTo>
                  <a:lnTo>
                    <a:pt x="454977" y="372110"/>
                  </a:lnTo>
                  <a:lnTo>
                    <a:pt x="455676" y="372110"/>
                  </a:lnTo>
                  <a:lnTo>
                    <a:pt x="455676" y="291363"/>
                  </a:lnTo>
                  <a:lnTo>
                    <a:pt x="442569" y="278130"/>
                  </a:lnTo>
                  <a:lnTo>
                    <a:pt x="429818" y="267589"/>
                  </a:lnTo>
                  <a:lnTo>
                    <a:pt x="429818" y="359410"/>
                  </a:lnTo>
                  <a:lnTo>
                    <a:pt x="427977" y="364490"/>
                  </a:lnTo>
                  <a:lnTo>
                    <a:pt x="405168" y="378828"/>
                  </a:lnTo>
                  <a:lnTo>
                    <a:pt x="405168" y="403860"/>
                  </a:lnTo>
                  <a:lnTo>
                    <a:pt x="379615" y="406400"/>
                  </a:lnTo>
                  <a:lnTo>
                    <a:pt x="355384" y="403860"/>
                  </a:lnTo>
                  <a:lnTo>
                    <a:pt x="363499" y="403860"/>
                  </a:lnTo>
                  <a:lnTo>
                    <a:pt x="371525" y="402590"/>
                  </a:lnTo>
                  <a:lnTo>
                    <a:pt x="379323" y="402590"/>
                  </a:lnTo>
                  <a:lnTo>
                    <a:pt x="386803" y="401320"/>
                  </a:lnTo>
                  <a:lnTo>
                    <a:pt x="399122" y="403860"/>
                  </a:lnTo>
                  <a:lnTo>
                    <a:pt x="405168" y="403860"/>
                  </a:lnTo>
                  <a:lnTo>
                    <a:pt x="405168" y="378828"/>
                  </a:lnTo>
                  <a:lnTo>
                    <a:pt x="399770" y="379730"/>
                  </a:lnTo>
                  <a:lnTo>
                    <a:pt x="392315" y="379730"/>
                  </a:lnTo>
                  <a:lnTo>
                    <a:pt x="373786" y="375920"/>
                  </a:lnTo>
                  <a:lnTo>
                    <a:pt x="367538" y="373380"/>
                  </a:lnTo>
                  <a:lnTo>
                    <a:pt x="384886" y="374650"/>
                  </a:lnTo>
                  <a:lnTo>
                    <a:pt x="393382" y="373380"/>
                  </a:lnTo>
                  <a:lnTo>
                    <a:pt x="401878" y="372110"/>
                  </a:lnTo>
                  <a:lnTo>
                    <a:pt x="417271" y="367030"/>
                  </a:lnTo>
                  <a:lnTo>
                    <a:pt x="429818" y="359410"/>
                  </a:lnTo>
                  <a:lnTo>
                    <a:pt x="429818" y="267589"/>
                  </a:lnTo>
                  <a:lnTo>
                    <a:pt x="428752" y="266700"/>
                  </a:lnTo>
                  <a:lnTo>
                    <a:pt x="425691" y="264160"/>
                  </a:lnTo>
                  <a:lnTo>
                    <a:pt x="406171" y="252730"/>
                  </a:lnTo>
                  <a:lnTo>
                    <a:pt x="399834" y="249021"/>
                  </a:lnTo>
                  <a:lnTo>
                    <a:pt x="399834" y="266700"/>
                  </a:lnTo>
                  <a:lnTo>
                    <a:pt x="396570" y="266700"/>
                  </a:lnTo>
                  <a:lnTo>
                    <a:pt x="393255" y="265430"/>
                  </a:lnTo>
                  <a:lnTo>
                    <a:pt x="389902" y="265430"/>
                  </a:lnTo>
                  <a:lnTo>
                    <a:pt x="382866" y="262890"/>
                  </a:lnTo>
                  <a:lnTo>
                    <a:pt x="370141" y="260591"/>
                  </a:lnTo>
                  <a:lnTo>
                    <a:pt x="370141" y="295910"/>
                  </a:lnTo>
                  <a:lnTo>
                    <a:pt x="366674" y="304800"/>
                  </a:lnTo>
                  <a:lnTo>
                    <a:pt x="364578" y="312420"/>
                  </a:lnTo>
                  <a:lnTo>
                    <a:pt x="364147" y="321310"/>
                  </a:lnTo>
                  <a:lnTo>
                    <a:pt x="365658" y="330200"/>
                  </a:lnTo>
                  <a:lnTo>
                    <a:pt x="360362" y="330200"/>
                  </a:lnTo>
                  <a:lnTo>
                    <a:pt x="355473" y="327660"/>
                  </a:lnTo>
                  <a:lnTo>
                    <a:pt x="351015" y="321310"/>
                  </a:lnTo>
                  <a:lnTo>
                    <a:pt x="348856" y="318770"/>
                  </a:lnTo>
                  <a:lnTo>
                    <a:pt x="347332" y="316230"/>
                  </a:lnTo>
                  <a:lnTo>
                    <a:pt x="346100" y="312420"/>
                  </a:lnTo>
                  <a:lnTo>
                    <a:pt x="350431" y="306070"/>
                  </a:lnTo>
                  <a:lnTo>
                    <a:pt x="355866" y="299720"/>
                  </a:lnTo>
                  <a:lnTo>
                    <a:pt x="362051" y="297180"/>
                  </a:lnTo>
                  <a:lnTo>
                    <a:pt x="368642" y="295910"/>
                  </a:lnTo>
                  <a:lnTo>
                    <a:pt x="370141" y="295910"/>
                  </a:lnTo>
                  <a:lnTo>
                    <a:pt x="370141" y="260591"/>
                  </a:lnTo>
                  <a:lnTo>
                    <a:pt x="368833" y="260350"/>
                  </a:lnTo>
                  <a:lnTo>
                    <a:pt x="362991" y="257810"/>
                  </a:lnTo>
                  <a:lnTo>
                    <a:pt x="359003" y="257810"/>
                  </a:lnTo>
                  <a:lnTo>
                    <a:pt x="357949" y="256540"/>
                  </a:lnTo>
                  <a:lnTo>
                    <a:pt x="356882" y="256540"/>
                  </a:lnTo>
                  <a:lnTo>
                    <a:pt x="351472" y="254000"/>
                  </a:lnTo>
                  <a:lnTo>
                    <a:pt x="348856" y="252730"/>
                  </a:lnTo>
                  <a:lnTo>
                    <a:pt x="361365" y="252730"/>
                  </a:lnTo>
                  <a:lnTo>
                    <a:pt x="374269" y="255270"/>
                  </a:lnTo>
                  <a:lnTo>
                    <a:pt x="387210" y="260350"/>
                  </a:lnTo>
                  <a:lnTo>
                    <a:pt x="399834" y="266700"/>
                  </a:lnTo>
                  <a:lnTo>
                    <a:pt x="399834" y="249021"/>
                  </a:lnTo>
                  <a:lnTo>
                    <a:pt x="399669" y="248920"/>
                  </a:lnTo>
                  <a:lnTo>
                    <a:pt x="373392" y="240030"/>
                  </a:lnTo>
                  <a:lnTo>
                    <a:pt x="348157" y="240030"/>
                  </a:lnTo>
                  <a:lnTo>
                    <a:pt x="335762" y="244157"/>
                  </a:lnTo>
                  <a:lnTo>
                    <a:pt x="335762" y="392430"/>
                  </a:lnTo>
                  <a:lnTo>
                    <a:pt x="330034" y="392430"/>
                  </a:lnTo>
                  <a:lnTo>
                    <a:pt x="297688" y="368300"/>
                  </a:lnTo>
                  <a:lnTo>
                    <a:pt x="293281" y="359410"/>
                  </a:lnTo>
                  <a:lnTo>
                    <a:pt x="293928" y="359410"/>
                  </a:lnTo>
                  <a:lnTo>
                    <a:pt x="295275" y="360680"/>
                  </a:lnTo>
                  <a:lnTo>
                    <a:pt x="303060" y="370840"/>
                  </a:lnTo>
                  <a:lnTo>
                    <a:pt x="312572" y="379730"/>
                  </a:lnTo>
                  <a:lnTo>
                    <a:pt x="323557" y="387350"/>
                  </a:lnTo>
                  <a:lnTo>
                    <a:pt x="335762" y="392430"/>
                  </a:lnTo>
                  <a:lnTo>
                    <a:pt x="335762" y="244157"/>
                  </a:lnTo>
                  <a:lnTo>
                    <a:pt x="325247" y="247650"/>
                  </a:lnTo>
                  <a:lnTo>
                    <a:pt x="313499" y="250190"/>
                  </a:lnTo>
                  <a:lnTo>
                    <a:pt x="303631" y="256540"/>
                  </a:lnTo>
                  <a:lnTo>
                    <a:pt x="295884" y="266700"/>
                  </a:lnTo>
                  <a:lnTo>
                    <a:pt x="290461" y="276860"/>
                  </a:lnTo>
                  <a:lnTo>
                    <a:pt x="285483" y="283210"/>
                  </a:lnTo>
                  <a:lnTo>
                    <a:pt x="281597" y="289560"/>
                  </a:lnTo>
                  <a:lnTo>
                    <a:pt x="278752" y="295910"/>
                  </a:lnTo>
                  <a:lnTo>
                    <a:pt x="276910" y="303530"/>
                  </a:lnTo>
                  <a:lnTo>
                    <a:pt x="273608" y="308610"/>
                  </a:lnTo>
                  <a:lnTo>
                    <a:pt x="270560" y="313690"/>
                  </a:lnTo>
                  <a:lnTo>
                    <a:pt x="268147" y="318770"/>
                  </a:lnTo>
                  <a:lnTo>
                    <a:pt x="261493" y="345440"/>
                  </a:lnTo>
                  <a:lnTo>
                    <a:pt x="265493" y="367030"/>
                  </a:lnTo>
                  <a:lnTo>
                    <a:pt x="296951" y="393700"/>
                  </a:lnTo>
                  <a:lnTo>
                    <a:pt x="348653" y="414020"/>
                  </a:lnTo>
                  <a:lnTo>
                    <a:pt x="376605" y="417830"/>
                  </a:lnTo>
                  <a:lnTo>
                    <a:pt x="402170" y="416560"/>
                  </a:lnTo>
                  <a:lnTo>
                    <a:pt x="444842" y="403860"/>
                  </a:lnTo>
                  <a:lnTo>
                    <a:pt x="459524" y="392430"/>
                  </a:lnTo>
                  <a:lnTo>
                    <a:pt x="462788" y="389890"/>
                  </a:lnTo>
                  <a:lnTo>
                    <a:pt x="469011" y="381000"/>
                  </a:lnTo>
                  <a:lnTo>
                    <a:pt x="475234" y="372110"/>
                  </a:lnTo>
                  <a:lnTo>
                    <a:pt x="478167" y="361950"/>
                  </a:lnTo>
                  <a:lnTo>
                    <a:pt x="478434" y="359410"/>
                  </a:lnTo>
                  <a:lnTo>
                    <a:pt x="479107" y="353060"/>
                  </a:lnTo>
                  <a:close/>
                </a:path>
                <a:path w="6993890" h="2649220">
                  <a:moveTo>
                    <a:pt x="681393" y="246380"/>
                  </a:moveTo>
                  <a:lnTo>
                    <a:pt x="674217" y="199390"/>
                  </a:lnTo>
                  <a:lnTo>
                    <a:pt x="660793" y="175336"/>
                  </a:lnTo>
                  <a:lnTo>
                    <a:pt x="660793" y="238760"/>
                  </a:lnTo>
                  <a:lnTo>
                    <a:pt x="658990" y="280670"/>
                  </a:lnTo>
                  <a:lnTo>
                    <a:pt x="647014" y="322580"/>
                  </a:lnTo>
                  <a:lnTo>
                    <a:pt x="629119" y="356870"/>
                  </a:lnTo>
                  <a:lnTo>
                    <a:pt x="619048" y="373380"/>
                  </a:lnTo>
                  <a:lnTo>
                    <a:pt x="614375" y="381000"/>
                  </a:lnTo>
                  <a:lnTo>
                    <a:pt x="609422" y="387350"/>
                  </a:lnTo>
                  <a:lnTo>
                    <a:pt x="598678" y="385584"/>
                  </a:lnTo>
                  <a:lnTo>
                    <a:pt x="598678" y="398780"/>
                  </a:lnTo>
                  <a:lnTo>
                    <a:pt x="593559" y="403860"/>
                  </a:lnTo>
                  <a:lnTo>
                    <a:pt x="588403" y="398780"/>
                  </a:lnTo>
                  <a:lnTo>
                    <a:pt x="587540" y="396240"/>
                  </a:lnTo>
                  <a:lnTo>
                    <a:pt x="590969" y="396240"/>
                  </a:lnTo>
                  <a:lnTo>
                    <a:pt x="598678" y="398780"/>
                  </a:lnTo>
                  <a:lnTo>
                    <a:pt x="598678" y="385584"/>
                  </a:lnTo>
                  <a:lnTo>
                    <a:pt x="593979" y="384810"/>
                  </a:lnTo>
                  <a:lnTo>
                    <a:pt x="585965" y="386080"/>
                  </a:lnTo>
                  <a:lnTo>
                    <a:pt x="573430" y="387350"/>
                  </a:lnTo>
                  <a:lnTo>
                    <a:pt x="559511" y="392430"/>
                  </a:lnTo>
                  <a:lnTo>
                    <a:pt x="549173" y="401320"/>
                  </a:lnTo>
                  <a:lnTo>
                    <a:pt x="547357" y="415290"/>
                  </a:lnTo>
                  <a:lnTo>
                    <a:pt x="554824" y="424180"/>
                  </a:lnTo>
                  <a:lnTo>
                    <a:pt x="567067" y="426720"/>
                  </a:lnTo>
                  <a:lnTo>
                    <a:pt x="580567" y="424180"/>
                  </a:lnTo>
                  <a:lnTo>
                    <a:pt x="613130" y="403860"/>
                  </a:lnTo>
                  <a:lnTo>
                    <a:pt x="634619" y="425450"/>
                  </a:lnTo>
                  <a:lnTo>
                    <a:pt x="642962" y="457200"/>
                  </a:lnTo>
                  <a:lnTo>
                    <a:pt x="640346" y="491490"/>
                  </a:lnTo>
                  <a:lnTo>
                    <a:pt x="628929" y="519430"/>
                  </a:lnTo>
                  <a:lnTo>
                    <a:pt x="599262" y="551180"/>
                  </a:lnTo>
                  <a:lnTo>
                    <a:pt x="558266" y="576580"/>
                  </a:lnTo>
                  <a:lnTo>
                    <a:pt x="510794" y="594360"/>
                  </a:lnTo>
                  <a:lnTo>
                    <a:pt x="461695" y="601980"/>
                  </a:lnTo>
                  <a:lnTo>
                    <a:pt x="415861" y="594360"/>
                  </a:lnTo>
                  <a:lnTo>
                    <a:pt x="396976" y="582930"/>
                  </a:lnTo>
                  <a:lnTo>
                    <a:pt x="378104" y="571500"/>
                  </a:lnTo>
                  <a:lnTo>
                    <a:pt x="384111" y="566420"/>
                  </a:lnTo>
                  <a:lnTo>
                    <a:pt x="389940" y="561340"/>
                  </a:lnTo>
                  <a:lnTo>
                    <a:pt x="395376" y="556260"/>
                  </a:lnTo>
                  <a:lnTo>
                    <a:pt x="409168" y="541020"/>
                  </a:lnTo>
                  <a:lnTo>
                    <a:pt x="421678" y="523240"/>
                  </a:lnTo>
                  <a:lnTo>
                    <a:pt x="428752" y="504190"/>
                  </a:lnTo>
                  <a:lnTo>
                    <a:pt x="426237" y="483870"/>
                  </a:lnTo>
                  <a:lnTo>
                    <a:pt x="418299" y="472440"/>
                  </a:lnTo>
                  <a:lnTo>
                    <a:pt x="409841" y="466775"/>
                  </a:lnTo>
                  <a:lnTo>
                    <a:pt x="409841" y="501650"/>
                  </a:lnTo>
                  <a:lnTo>
                    <a:pt x="404190" y="523240"/>
                  </a:lnTo>
                  <a:lnTo>
                    <a:pt x="389293" y="543560"/>
                  </a:lnTo>
                  <a:lnTo>
                    <a:pt x="369989" y="561340"/>
                  </a:lnTo>
                  <a:lnTo>
                    <a:pt x="368846" y="560070"/>
                  </a:lnTo>
                  <a:lnTo>
                    <a:pt x="367665" y="558800"/>
                  </a:lnTo>
                  <a:lnTo>
                    <a:pt x="366585" y="557530"/>
                  </a:lnTo>
                  <a:lnTo>
                    <a:pt x="358432" y="542290"/>
                  </a:lnTo>
                  <a:lnTo>
                    <a:pt x="351612" y="524510"/>
                  </a:lnTo>
                  <a:lnTo>
                    <a:pt x="348729" y="505460"/>
                  </a:lnTo>
                  <a:lnTo>
                    <a:pt x="352336" y="488950"/>
                  </a:lnTo>
                  <a:lnTo>
                    <a:pt x="361975" y="477520"/>
                  </a:lnTo>
                  <a:lnTo>
                    <a:pt x="375005" y="472440"/>
                  </a:lnTo>
                  <a:lnTo>
                    <a:pt x="388975" y="473710"/>
                  </a:lnTo>
                  <a:lnTo>
                    <a:pt x="401408" y="481330"/>
                  </a:lnTo>
                  <a:lnTo>
                    <a:pt x="409841" y="501650"/>
                  </a:lnTo>
                  <a:lnTo>
                    <a:pt x="409841" y="466775"/>
                  </a:lnTo>
                  <a:lnTo>
                    <a:pt x="406933" y="464820"/>
                  </a:lnTo>
                  <a:lnTo>
                    <a:pt x="393636" y="461010"/>
                  </a:lnTo>
                  <a:lnTo>
                    <a:pt x="379945" y="459740"/>
                  </a:lnTo>
                  <a:lnTo>
                    <a:pt x="344881" y="472440"/>
                  </a:lnTo>
                  <a:lnTo>
                    <a:pt x="331939" y="502920"/>
                  </a:lnTo>
                  <a:lnTo>
                    <a:pt x="336562" y="539750"/>
                  </a:lnTo>
                  <a:lnTo>
                    <a:pt x="354177" y="572770"/>
                  </a:lnTo>
                  <a:lnTo>
                    <a:pt x="354622" y="572770"/>
                  </a:lnTo>
                  <a:lnTo>
                    <a:pt x="354825" y="574040"/>
                  </a:lnTo>
                  <a:lnTo>
                    <a:pt x="350126" y="576580"/>
                  </a:lnTo>
                  <a:lnTo>
                    <a:pt x="345821" y="579120"/>
                  </a:lnTo>
                  <a:lnTo>
                    <a:pt x="342379" y="581660"/>
                  </a:lnTo>
                  <a:lnTo>
                    <a:pt x="303695" y="601980"/>
                  </a:lnTo>
                  <a:lnTo>
                    <a:pt x="255663" y="618490"/>
                  </a:lnTo>
                  <a:lnTo>
                    <a:pt x="207098" y="623570"/>
                  </a:lnTo>
                  <a:lnTo>
                    <a:pt x="166814" y="609600"/>
                  </a:lnTo>
                  <a:lnTo>
                    <a:pt x="145694" y="582930"/>
                  </a:lnTo>
                  <a:lnTo>
                    <a:pt x="134124" y="548640"/>
                  </a:lnTo>
                  <a:lnTo>
                    <a:pt x="130314" y="510540"/>
                  </a:lnTo>
                  <a:lnTo>
                    <a:pt x="132092" y="483870"/>
                  </a:lnTo>
                  <a:lnTo>
                    <a:pt x="132511" y="477520"/>
                  </a:lnTo>
                  <a:lnTo>
                    <a:pt x="137604" y="474980"/>
                  </a:lnTo>
                  <a:lnTo>
                    <a:pt x="150355" y="468630"/>
                  </a:lnTo>
                  <a:lnTo>
                    <a:pt x="158432" y="463550"/>
                  </a:lnTo>
                  <a:lnTo>
                    <a:pt x="190893" y="433070"/>
                  </a:lnTo>
                  <a:lnTo>
                    <a:pt x="197548" y="416560"/>
                  </a:lnTo>
                  <a:lnTo>
                    <a:pt x="198716" y="408940"/>
                  </a:lnTo>
                  <a:lnTo>
                    <a:pt x="194640" y="400050"/>
                  </a:lnTo>
                  <a:lnTo>
                    <a:pt x="182384" y="394970"/>
                  </a:lnTo>
                  <a:lnTo>
                    <a:pt x="175437" y="396608"/>
                  </a:lnTo>
                  <a:lnTo>
                    <a:pt x="175437" y="420370"/>
                  </a:lnTo>
                  <a:lnTo>
                    <a:pt x="173824" y="430530"/>
                  </a:lnTo>
                  <a:lnTo>
                    <a:pt x="144259" y="458470"/>
                  </a:lnTo>
                  <a:lnTo>
                    <a:pt x="141249" y="459740"/>
                  </a:lnTo>
                  <a:lnTo>
                    <a:pt x="138099" y="462280"/>
                  </a:lnTo>
                  <a:lnTo>
                    <a:pt x="134861" y="463550"/>
                  </a:lnTo>
                  <a:lnTo>
                    <a:pt x="137782" y="450850"/>
                  </a:lnTo>
                  <a:lnTo>
                    <a:pt x="142062" y="438150"/>
                  </a:lnTo>
                  <a:lnTo>
                    <a:pt x="148107" y="427990"/>
                  </a:lnTo>
                  <a:lnTo>
                    <a:pt x="156273" y="420370"/>
                  </a:lnTo>
                  <a:lnTo>
                    <a:pt x="165773" y="416560"/>
                  </a:lnTo>
                  <a:lnTo>
                    <a:pt x="172453" y="416560"/>
                  </a:lnTo>
                  <a:lnTo>
                    <a:pt x="175437" y="420370"/>
                  </a:lnTo>
                  <a:lnTo>
                    <a:pt x="175437" y="396608"/>
                  </a:lnTo>
                  <a:lnTo>
                    <a:pt x="136893" y="420370"/>
                  </a:lnTo>
                  <a:lnTo>
                    <a:pt x="115557" y="461010"/>
                  </a:lnTo>
                  <a:lnTo>
                    <a:pt x="112941" y="471170"/>
                  </a:lnTo>
                  <a:lnTo>
                    <a:pt x="97421" y="474980"/>
                  </a:lnTo>
                  <a:lnTo>
                    <a:pt x="54102" y="459740"/>
                  </a:lnTo>
                  <a:lnTo>
                    <a:pt x="33147" y="425450"/>
                  </a:lnTo>
                  <a:lnTo>
                    <a:pt x="23787" y="386080"/>
                  </a:lnTo>
                  <a:lnTo>
                    <a:pt x="21361" y="347980"/>
                  </a:lnTo>
                  <a:lnTo>
                    <a:pt x="26289" y="309880"/>
                  </a:lnTo>
                  <a:lnTo>
                    <a:pt x="63258" y="243840"/>
                  </a:lnTo>
                  <a:lnTo>
                    <a:pt x="95580" y="218440"/>
                  </a:lnTo>
                  <a:lnTo>
                    <a:pt x="107988" y="212090"/>
                  </a:lnTo>
                  <a:lnTo>
                    <a:pt x="113131" y="227330"/>
                  </a:lnTo>
                  <a:lnTo>
                    <a:pt x="120637" y="242570"/>
                  </a:lnTo>
                  <a:lnTo>
                    <a:pt x="130543" y="255270"/>
                  </a:lnTo>
                  <a:lnTo>
                    <a:pt x="142900" y="265430"/>
                  </a:lnTo>
                  <a:lnTo>
                    <a:pt x="161696" y="276860"/>
                  </a:lnTo>
                  <a:lnTo>
                    <a:pt x="183121" y="283210"/>
                  </a:lnTo>
                  <a:lnTo>
                    <a:pt x="205130" y="283210"/>
                  </a:lnTo>
                  <a:lnTo>
                    <a:pt x="225679" y="276860"/>
                  </a:lnTo>
                  <a:lnTo>
                    <a:pt x="235394" y="266700"/>
                  </a:lnTo>
                  <a:lnTo>
                    <a:pt x="239039" y="262890"/>
                  </a:lnTo>
                  <a:lnTo>
                    <a:pt x="242125" y="246380"/>
                  </a:lnTo>
                  <a:lnTo>
                    <a:pt x="236982" y="228600"/>
                  </a:lnTo>
                  <a:lnTo>
                    <a:pt x="225628" y="213360"/>
                  </a:lnTo>
                  <a:lnTo>
                    <a:pt x="222580" y="211048"/>
                  </a:lnTo>
                  <a:lnTo>
                    <a:pt x="222580" y="254000"/>
                  </a:lnTo>
                  <a:lnTo>
                    <a:pt x="211734" y="266700"/>
                  </a:lnTo>
                  <a:lnTo>
                    <a:pt x="176199" y="266700"/>
                  </a:lnTo>
                  <a:lnTo>
                    <a:pt x="158064" y="257810"/>
                  </a:lnTo>
                  <a:lnTo>
                    <a:pt x="143941" y="243840"/>
                  </a:lnTo>
                  <a:lnTo>
                    <a:pt x="133756" y="226060"/>
                  </a:lnTo>
                  <a:lnTo>
                    <a:pt x="129667" y="212090"/>
                  </a:lnTo>
                  <a:lnTo>
                    <a:pt x="127431" y="204470"/>
                  </a:lnTo>
                  <a:lnTo>
                    <a:pt x="139128" y="201930"/>
                  </a:lnTo>
                  <a:lnTo>
                    <a:pt x="150926" y="200660"/>
                  </a:lnTo>
                  <a:lnTo>
                    <a:pt x="162750" y="200660"/>
                  </a:lnTo>
                  <a:lnTo>
                    <a:pt x="174472" y="203200"/>
                  </a:lnTo>
                  <a:lnTo>
                    <a:pt x="182397" y="204470"/>
                  </a:lnTo>
                  <a:lnTo>
                    <a:pt x="217208" y="233680"/>
                  </a:lnTo>
                  <a:lnTo>
                    <a:pt x="222580" y="254000"/>
                  </a:lnTo>
                  <a:lnTo>
                    <a:pt x="222580" y="211048"/>
                  </a:lnTo>
                  <a:lnTo>
                    <a:pt x="208927" y="200660"/>
                  </a:lnTo>
                  <a:lnTo>
                    <a:pt x="203923" y="196850"/>
                  </a:lnTo>
                  <a:lnTo>
                    <a:pt x="198983" y="195580"/>
                  </a:lnTo>
                  <a:lnTo>
                    <a:pt x="179222" y="190500"/>
                  </a:lnTo>
                  <a:lnTo>
                    <a:pt x="152781" y="189230"/>
                  </a:lnTo>
                  <a:lnTo>
                    <a:pt x="125844" y="195580"/>
                  </a:lnTo>
                  <a:lnTo>
                    <a:pt x="124980" y="177800"/>
                  </a:lnTo>
                  <a:lnTo>
                    <a:pt x="131432" y="139700"/>
                  </a:lnTo>
                  <a:lnTo>
                    <a:pt x="159651" y="106680"/>
                  </a:lnTo>
                  <a:lnTo>
                    <a:pt x="185343" y="99060"/>
                  </a:lnTo>
                  <a:lnTo>
                    <a:pt x="211556" y="101600"/>
                  </a:lnTo>
                  <a:lnTo>
                    <a:pt x="233870" y="115570"/>
                  </a:lnTo>
                  <a:lnTo>
                    <a:pt x="230784" y="124460"/>
                  </a:lnTo>
                  <a:lnTo>
                    <a:pt x="227901" y="134620"/>
                  </a:lnTo>
                  <a:lnTo>
                    <a:pt x="225171" y="144780"/>
                  </a:lnTo>
                  <a:lnTo>
                    <a:pt x="222516" y="154940"/>
                  </a:lnTo>
                  <a:lnTo>
                    <a:pt x="224574" y="158750"/>
                  </a:lnTo>
                  <a:lnTo>
                    <a:pt x="231013" y="158750"/>
                  </a:lnTo>
                  <a:lnTo>
                    <a:pt x="238112" y="157480"/>
                  </a:lnTo>
                  <a:lnTo>
                    <a:pt x="242189" y="152400"/>
                  </a:lnTo>
                  <a:lnTo>
                    <a:pt x="245186" y="140970"/>
                  </a:lnTo>
                  <a:lnTo>
                    <a:pt x="246748" y="135890"/>
                  </a:lnTo>
                  <a:lnTo>
                    <a:pt x="250228" y="148590"/>
                  </a:lnTo>
                  <a:lnTo>
                    <a:pt x="252082" y="161290"/>
                  </a:lnTo>
                  <a:lnTo>
                    <a:pt x="252857" y="173990"/>
                  </a:lnTo>
                  <a:lnTo>
                    <a:pt x="253060" y="186690"/>
                  </a:lnTo>
                  <a:lnTo>
                    <a:pt x="256171" y="190500"/>
                  </a:lnTo>
                  <a:lnTo>
                    <a:pt x="262940" y="189230"/>
                  </a:lnTo>
                  <a:lnTo>
                    <a:pt x="269684" y="186690"/>
                  </a:lnTo>
                  <a:lnTo>
                    <a:pt x="272732" y="181610"/>
                  </a:lnTo>
                  <a:lnTo>
                    <a:pt x="272059" y="162560"/>
                  </a:lnTo>
                  <a:lnTo>
                    <a:pt x="269570" y="143510"/>
                  </a:lnTo>
                  <a:lnTo>
                    <a:pt x="267220" y="135890"/>
                  </a:lnTo>
                  <a:lnTo>
                    <a:pt x="264096" y="125730"/>
                  </a:lnTo>
                  <a:lnTo>
                    <a:pt x="254444" y="109220"/>
                  </a:lnTo>
                  <a:lnTo>
                    <a:pt x="258318" y="99060"/>
                  </a:lnTo>
                  <a:lnTo>
                    <a:pt x="258800" y="97790"/>
                  </a:lnTo>
                  <a:lnTo>
                    <a:pt x="279844" y="58420"/>
                  </a:lnTo>
                  <a:lnTo>
                    <a:pt x="318617" y="22860"/>
                  </a:lnTo>
                  <a:lnTo>
                    <a:pt x="347522" y="12700"/>
                  </a:lnTo>
                  <a:lnTo>
                    <a:pt x="377672" y="13970"/>
                  </a:lnTo>
                  <a:lnTo>
                    <a:pt x="419798" y="36830"/>
                  </a:lnTo>
                  <a:lnTo>
                    <a:pt x="457644" y="78740"/>
                  </a:lnTo>
                  <a:lnTo>
                    <a:pt x="471182" y="104140"/>
                  </a:lnTo>
                  <a:lnTo>
                    <a:pt x="464032" y="104140"/>
                  </a:lnTo>
                  <a:lnTo>
                    <a:pt x="457022" y="105410"/>
                  </a:lnTo>
                  <a:lnTo>
                    <a:pt x="450367" y="107950"/>
                  </a:lnTo>
                  <a:lnTo>
                    <a:pt x="434047" y="113030"/>
                  </a:lnTo>
                  <a:lnTo>
                    <a:pt x="419684" y="121920"/>
                  </a:lnTo>
                  <a:lnTo>
                    <a:pt x="409232" y="133350"/>
                  </a:lnTo>
                  <a:lnTo>
                    <a:pt x="404609" y="149860"/>
                  </a:lnTo>
                  <a:lnTo>
                    <a:pt x="407606" y="168910"/>
                  </a:lnTo>
                  <a:lnTo>
                    <a:pt x="417576" y="181610"/>
                  </a:lnTo>
                  <a:lnTo>
                    <a:pt x="432562" y="187960"/>
                  </a:lnTo>
                  <a:lnTo>
                    <a:pt x="450621" y="189230"/>
                  </a:lnTo>
                  <a:lnTo>
                    <a:pt x="479640" y="177800"/>
                  </a:lnTo>
                  <a:lnTo>
                    <a:pt x="493610" y="161290"/>
                  </a:lnTo>
                  <a:lnTo>
                    <a:pt x="494677" y="160020"/>
                  </a:lnTo>
                  <a:lnTo>
                    <a:pt x="498284" y="137160"/>
                  </a:lnTo>
                  <a:lnTo>
                    <a:pt x="493191" y="111760"/>
                  </a:lnTo>
                  <a:lnTo>
                    <a:pt x="492937" y="110490"/>
                  </a:lnTo>
                  <a:lnTo>
                    <a:pt x="548538" y="118110"/>
                  </a:lnTo>
                  <a:lnTo>
                    <a:pt x="596290" y="135890"/>
                  </a:lnTo>
                  <a:lnTo>
                    <a:pt x="630351" y="162560"/>
                  </a:lnTo>
                  <a:lnTo>
                    <a:pt x="651548" y="198120"/>
                  </a:lnTo>
                  <a:lnTo>
                    <a:pt x="660793" y="238760"/>
                  </a:lnTo>
                  <a:lnTo>
                    <a:pt x="660793" y="175336"/>
                  </a:lnTo>
                  <a:lnTo>
                    <a:pt x="650125" y="156210"/>
                  </a:lnTo>
                  <a:lnTo>
                    <a:pt x="617829" y="129540"/>
                  </a:lnTo>
                  <a:lnTo>
                    <a:pt x="577900" y="111760"/>
                  </a:lnTo>
                  <a:lnTo>
                    <a:pt x="571614" y="110490"/>
                  </a:lnTo>
                  <a:lnTo>
                    <a:pt x="533933" y="102870"/>
                  </a:lnTo>
                  <a:lnTo>
                    <a:pt x="489508" y="101600"/>
                  </a:lnTo>
                  <a:lnTo>
                    <a:pt x="479894" y="81635"/>
                  </a:lnTo>
                  <a:lnTo>
                    <a:pt x="479894" y="133350"/>
                  </a:lnTo>
                  <a:lnTo>
                    <a:pt x="479894" y="137160"/>
                  </a:lnTo>
                  <a:lnTo>
                    <a:pt x="479259" y="151130"/>
                  </a:lnTo>
                  <a:lnTo>
                    <a:pt x="426580" y="161290"/>
                  </a:lnTo>
                  <a:lnTo>
                    <a:pt x="422287" y="148590"/>
                  </a:lnTo>
                  <a:lnTo>
                    <a:pt x="449249" y="118110"/>
                  </a:lnTo>
                  <a:lnTo>
                    <a:pt x="474599" y="111760"/>
                  </a:lnTo>
                  <a:lnTo>
                    <a:pt x="477329" y="119380"/>
                  </a:lnTo>
                  <a:lnTo>
                    <a:pt x="479323" y="127000"/>
                  </a:lnTo>
                  <a:lnTo>
                    <a:pt x="479894" y="133350"/>
                  </a:lnTo>
                  <a:lnTo>
                    <a:pt x="479894" y="81635"/>
                  </a:lnTo>
                  <a:lnTo>
                    <a:pt x="454964" y="46990"/>
                  </a:lnTo>
                  <a:lnTo>
                    <a:pt x="421030" y="16510"/>
                  </a:lnTo>
                  <a:lnTo>
                    <a:pt x="374878" y="0"/>
                  </a:lnTo>
                  <a:lnTo>
                    <a:pt x="347954" y="1270"/>
                  </a:lnTo>
                  <a:lnTo>
                    <a:pt x="304469" y="17780"/>
                  </a:lnTo>
                  <a:lnTo>
                    <a:pt x="268668" y="48260"/>
                  </a:lnTo>
                  <a:lnTo>
                    <a:pt x="245770" y="83820"/>
                  </a:lnTo>
                  <a:lnTo>
                    <a:pt x="240157" y="97790"/>
                  </a:lnTo>
                  <a:lnTo>
                    <a:pt x="220345" y="88900"/>
                  </a:lnTo>
                  <a:lnTo>
                    <a:pt x="198729" y="86360"/>
                  </a:lnTo>
                  <a:lnTo>
                    <a:pt x="176961" y="88900"/>
                  </a:lnTo>
                  <a:lnTo>
                    <a:pt x="156641" y="95250"/>
                  </a:lnTo>
                  <a:lnTo>
                    <a:pt x="131013" y="114300"/>
                  </a:lnTo>
                  <a:lnTo>
                    <a:pt x="113931" y="139700"/>
                  </a:lnTo>
                  <a:lnTo>
                    <a:pt x="105498" y="170180"/>
                  </a:lnTo>
                  <a:lnTo>
                    <a:pt x="105867" y="201930"/>
                  </a:lnTo>
                  <a:lnTo>
                    <a:pt x="88049" y="210820"/>
                  </a:lnTo>
                  <a:lnTo>
                    <a:pt x="44005" y="243840"/>
                  </a:lnTo>
                  <a:lnTo>
                    <a:pt x="18351" y="281940"/>
                  </a:lnTo>
                  <a:lnTo>
                    <a:pt x="3340" y="327660"/>
                  </a:lnTo>
                  <a:lnTo>
                    <a:pt x="0" y="377190"/>
                  </a:lnTo>
                  <a:lnTo>
                    <a:pt x="9410" y="424180"/>
                  </a:lnTo>
                  <a:lnTo>
                    <a:pt x="32626" y="463550"/>
                  </a:lnTo>
                  <a:lnTo>
                    <a:pt x="48704" y="477520"/>
                  </a:lnTo>
                  <a:lnTo>
                    <a:pt x="67830" y="483870"/>
                  </a:lnTo>
                  <a:lnTo>
                    <a:pt x="88900" y="486410"/>
                  </a:lnTo>
                  <a:lnTo>
                    <a:pt x="110845" y="483870"/>
                  </a:lnTo>
                  <a:lnTo>
                    <a:pt x="109816" y="530860"/>
                  </a:lnTo>
                  <a:lnTo>
                    <a:pt x="120218" y="575310"/>
                  </a:lnTo>
                  <a:lnTo>
                    <a:pt x="142963" y="612140"/>
                  </a:lnTo>
                  <a:lnTo>
                    <a:pt x="178943" y="631190"/>
                  </a:lnTo>
                  <a:lnTo>
                    <a:pt x="207822" y="633730"/>
                  </a:lnTo>
                  <a:lnTo>
                    <a:pt x="238188" y="631190"/>
                  </a:lnTo>
                  <a:lnTo>
                    <a:pt x="295617" y="614680"/>
                  </a:lnTo>
                  <a:lnTo>
                    <a:pt x="347014" y="591820"/>
                  </a:lnTo>
                  <a:lnTo>
                    <a:pt x="363080" y="582930"/>
                  </a:lnTo>
                  <a:lnTo>
                    <a:pt x="406641" y="607060"/>
                  </a:lnTo>
                  <a:lnTo>
                    <a:pt x="457860" y="612140"/>
                  </a:lnTo>
                  <a:lnTo>
                    <a:pt x="510438" y="603250"/>
                  </a:lnTo>
                  <a:lnTo>
                    <a:pt x="558063" y="586740"/>
                  </a:lnTo>
                  <a:lnTo>
                    <a:pt x="596506" y="566420"/>
                  </a:lnTo>
                  <a:lnTo>
                    <a:pt x="630885" y="538480"/>
                  </a:lnTo>
                  <a:lnTo>
                    <a:pt x="655485" y="504190"/>
                  </a:lnTo>
                  <a:lnTo>
                    <a:pt x="664540" y="463550"/>
                  </a:lnTo>
                  <a:lnTo>
                    <a:pt x="652348" y="420370"/>
                  </a:lnTo>
                  <a:lnTo>
                    <a:pt x="623265" y="392430"/>
                  </a:lnTo>
                  <a:lnTo>
                    <a:pt x="627519" y="387350"/>
                  </a:lnTo>
                  <a:lnTo>
                    <a:pt x="632841" y="381000"/>
                  </a:lnTo>
                  <a:lnTo>
                    <a:pt x="649351" y="354330"/>
                  </a:lnTo>
                  <a:lnTo>
                    <a:pt x="656564" y="340360"/>
                  </a:lnTo>
                  <a:lnTo>
                    <a:pt x="674547" y="295910"/>
                  </a:lnTo>
                  <a:lnTo>
                    <a:pt x="681393" y="246380"/>
                  </a:lnTo>
                  <a:close/>
                </a:path>
                <a:path w="6993890" h="2649220">
                  <a:moveTo>
                    <a:pt x="5887085" y="2315184"/>
                  </a:moveTo>
                  <a:lnTo>
                    <a:pt x="5881700" y="2272004"/>
                  </a:lnTo>
                  <a:lnTo>
                    <a:pt x="5864580" y="2247442"/>
                  </a:lnTo>
                  <a:lnTo>
                    <a:pt x="5864580" y="2326614"/>
                  </a:lnTo>
                  <a:lnTo>
                    <a:pt x="5843460" y="2357094"/>
                  </a:lnTo>
                  <a:lnTo>
                    <a:pt x="5808738" y="2377414"/>
                  </a:lnTo>
                  <a:lnTo>
                    <a:pt x="5768530" y="2388844"/>
                  </a:lnTo>
                  <a:lnTo>
                    <a:pt x="5738152" y="2392654"/>
                  </a:lnTo>
                  <a:lnTo>
                    <a:pt x="5703087" y="2393924"/>
                  </a:lnTo>
                  <a:lnTo>
                    <a:pt x="5668264" y="2391384"/>
                  </a:lnTo>
                  <a:lnTo>
                    <a:pt x="5638622" y="2382494"/>
                  </a:lnTo>
                  <a:lnTo>
                    <a:pt x="5639041" y="2379954"/>
                  </a:lnTo>
                  <a:lnTo>
                    <a:pt x="5640171" y="2377414"/>
                  </a:lnTo>
                  <a:lnTo>
                    <a:pt x="5643740" y="2376144"/>
                  </a:lnTo>
                  <a:lnTo>
                    <a:pt x="5683097" y="2362174"/>
                  </a:lnTo>
                  <a:lnTo>
                    <a:pt x="5726696" y="2346934"/>
                  </a:lnTo>
                  <a:lnTo>
                    <a:pt x="5742229" y="2340584"/>
                  </a:lnTo>
                  <a:lnTo>
                    <a:pt x="5781141" y="2308834"/>
                  </a:lnTo>
                  <a:lnTo>
                    <a:pt x="5792406" y="2292324"/>
                  </a:lnTo>
                  <a:lnTo>
                    <a:pt x="5786679" y="2291054"/>
                  </a:lnTo>
                  <a:lnTo>
                    <a:pt x="5779071" y="2292324"/>
                  </a:lnTo>
                  <a:lnTo>
                    <a:pt x="5773534" y="2296134"/>
                  </a:lnTo>
                  <a:lnTo>
                    <a:pt x="5756872" y="2312644"/>
                  </a:lnTo>
                  <a:lnTo>
                    <a:pt x="5739435" y="2326614"/>
                  </a:lnTo>
                  <a:lnTo>
                    <a:pt x="5720042" y="2336774"/>
                  </a:lnTo>
                  <a:lnTo>
                    <a:pt x="5697461" y="2345664"/>
                  </a:lnTo>
                  <a:lnTo>
                    <a:pt x="5685015" y="2350744"/>
                  </a:lnTo>
                  <a:lnTo>
                    <a:pt x="5672213" y="2354554"/>
                  </a:lnTo>
                  <a:lnTo>
                    <a:pt x="5659272" y="2357094"/>
                  </a:lnTo>
                  <a:lnTo>
                    <a:pt x="5646407" y="2362174"/>
                  </a:lnTo>
                  <a:lnTo>
                    <a:pt x="5647499" y="2359634"/>
                  </a:lnTo>
                  <a:lnTo>
                    <a:pt x="5648096" y="2358364"/>
                  </a:lnTo>
                  <a:lnTo>
                    <a:pt x="5659996" y="2348204"/>
                  </a:lnTo>
                  <a:lnTo>
                    <a:pt x="5671109" y="2335504"/>
                  </a:lnTo>
                  <a:lnTo>
                    <a:pt x="5681230" y="2322804"/>
                  </a:lnTo>
                  <a:lnTo>
                    <a:pt x="5690171" y="2308834"/>
                  </a:lnTo>
                  <a:lnTo>
                    <a:pt x="5697144" y="2302484"/>
                  </a:lnTo>
                  <a:lnTo>
                    <a:pt x="5704078" y="2297404"/>
                  </a:lnTo>
                  <a:lnTo>
                    <a:pt x="5710860" y="2291054"/>
                  </a:lnTo>
                  <a:lnTo>
                    <a:pt x="5717425" y="2285974"/>
                  </a:lnTo>
                  <a:lnTo>
                    <a:pt x="5726138" y="2279624"/>
                  </a:lnTo>
                  <a:lnTo>
                    <a:pt x="5734837" y="2273274"/>
                  </a:lnTo>
                  <a:lnTo>
                    <a:pt x="5753760" y="2261844"/>
                  </a:lnTo>
                  <a:lnTo>
                    <a:pt x="5773813" y="2252954"/>
                  </a:lnTo>
                  <a:lnTo>
                    <a:pt x="5794591" y="2246604"/>
                  </a:lnTo>
                  <a:lnTo>
                    <a:pt x="5821083" y="2244064"/>
                  </a:lnTo>
                  <a:lnTo>
                    <a:pt x="5840615" y="2249144"/>
                  </a:lnTo>
                  <a:lnTo>
                    <a:pt x="5854471" y="2263114"/>
                  </a:lnTo>
                  <a:lnTo>
                    <a:pt x="5863983" y="2284704"/>
                  </a:lnTo>
                  <a:lnTo>
                    <a:pt x="5864580" y="2326614"/>
                  </a:lnTo>
                  <a:lnTo>
                    <a:pt x="5864580" y="2247442"/>
                  </a:lnTo>
                  <a:lnTo>
                    <a:pt x="5862231" y="2244064"/>
                  </a:lnTo>
                  <a:lnTo>
                    <a:pt x="5859564" y="2240254"/>
                  </a:lnTo>
                  <a:lnTo>
                    <a:pt x="5827039" y="2230094"/>
                  </a:lnTo>
                  <a:lnTo>
                    <a:pt x="5787809" y="2235174"/>
                  </a:lnTo>
                  <a:lnTo>
                    <a:pt x="5745543" y="2252954"/>
                  </a:lnTo>
                  <a:lnTo>
                    <a:pt x="5703963" y="2279624"/>
                  </a:lnTo>
                  <a:lnTo>
                    <a:pt x="5706846" y="2272004"/>
                  </a:lnTo>
                  <a:lnTo>
                    <a:pt x="5708891" y="2264384"/>
                  </a:lnTo>
                  <a:lnTo>
                    <a:pt x="5709729" y="2256764"/>
                  </a:lnTo>
                  <a:lnTo>
                    <a:pt x="5708066" y="2213584"/>
                  </a:lnTo>
                  <a:lnTo>
                    <a:pt x="5694235" y="2167864"/>
                  </a:lnTo>
                  <a:lnTo>
                    <a:pt x="5689752" y="2161273"/>
                  </a:lnTo>
                  <a:lnTo>
                    <a:pt x="5689752" y="2244064"/>
                  </a:lnTo>
                  <a:lnTo>
                    <a:pt x="5688787" y="2260574"/>
                  </a:lnTo>
                  <a:lnTo>
                    <a:pt x="5684901" y="2277084"/>
                  </a:lnTo>
                  <a:lnTo>
                    <a:pt x="5678652" y="2293594"/>
                  </a:lnTo>
                  <a:lnTo>
                    <a:pt x="5670575" y="2308834"/>
                  </a:lnTo>
                  <a:lnTo>
                    <a:pt x="5659679" y="2320264"/>
                  </a:lnTo>
                  <a:lnTo>
                    <a:pt x="5640832" y="2341854"/>
                  </a:lnTo>
                  <a:lnTo>
                    <a:pt x="5633148" y="2353284"/>
                  </a:lnTo>
                  <a:lnTo>
                    <a:pt x="5627459" y="2358364"/>
                  </a:lnTo>
                  <a:lnTo>
                    <a:pt x="5624728" y="2359634"/>
                  </a:lnTo>
                  <a:lnTo>
                    <a:pt x="5621579" y="2357094"/>
                  </a:lnTo>
                  <a:lnTo>
                    <a:pt x="5617845" y="2354554"/>
                  </a:lnTo>
                  <a:lnTo>
                    <a:pt x="5617629" y="2354491"/>
                  </a:lnTo>
                  <a:lnTo>
                    <a:pt x="5617629" y="2421864"/>
                  </a:lnTo>
                  <a:lnTo>
                    <a:pt x="5615648" y="2420594"/>
                  </a:lnTo>
                  <a:lnTo>
                    <a:pt x="5612435" y="2420594"/>
                  </a:lnTo>
                  <a:lnTo>
                    <a:pt x="5609221" y="2421864"/>
                  </a:lnTo>
                  <a:lnTo>
                    <a:pt x="5611774" y="2420594"/>
                  </a:lnTo>
                  <a:lnTo>
                    <a:pt x="5614200" y="2419324"/>
                  </a:lnTo>
                  <a:lnTo>
                    <a:pt x="5616549" y="2418054"/>
                  </a:lnTo>
                  <a:lnTo>
                    <a:pt x="5617629" y="2421864"/>
                  </a:lnTo>
                  <a:lnTo>
                    <a:pt x="5617629" y="2354491"/>
                  </a:lnTo>
                  <a:lnTo>
                    <a:pt x="5613628" y="2353284"/>
                  </a:lnTo>
                  <a:lnTo>
                    <a:pt x="5612358" y="2335504"/>
                  </a:lnTo>
                  <a:lnTo>
                    <a:pt x="5612473" y="2320264"/>
                  </a:lnTo>
                  <a:lnTo>
                    <a:pt x="5612562" y="2313914"/>
                  </a:lnTo>
                  <a:lnTo>
                    <a:pt x="5613425" y="2296134"/>
                  </a:lnTo>
                  <a:lnTo>
                    <a:pt x="5613946" y="2279624"/>
                  </a:lnTo>
                  <a:lnTo>
                    <a:pt x="5613832" y="2270734"/>
                  </a:lnTo>
                  <a:lnTo>
                    <a:pt x="5613197" y="2250414"/>
                  </a:lnTo>
                  <a:lnTo>
                    <a:pt x="5611431" y="2225014"/>
                  </a:lnTo>
                  <a:lnTo>
                    <a:pt x="5609793" y="2198344"/>
                  </a:lnTo>
                  <a:lnTo>
                    <a:pt x="5609361" y="2172944"/>
                  </a:lnTo>
                  <a:lnTo>
                    <a:pt x="5609361" y="2169134"/>
                  </a:lnTo>
                  <a:lnTo>
                    <a:pt x="5606364" y="2166709"/>
                  </a:lnTo>
                  <a:lnTo>
                    <a:pt x="5606364" y="2421864"/>
                  </a:lnTo>
                  <a:lnTo>
                    <a:pt x="5605462" y="2423134"/>
                  </a:lnTo>
                  <a:lnTo>
                    <a:pt x="5605335" y="2421864"/>
                  </a:lnTo>
                  <a:lnTo>
                    <a:pt x="5606364" y="2421864"/>
                  </a:lnTo>
                  <a:lnTo>
                    <a:pt x="5606364" y="2166709"/>
                  </a:lnTo>
                  <a:lnTo>
                    <a:pt x="5606237" y="2166594"/>
                  </a:lnTo>
                  <a:lnTo>
                    <a:pt x="5601487" y="2166594"/>
                  </a:lnTo>
                  <a:lnTo>
                    <a:pt x="5601487" y="2505684"/>
                  </a:lnTo>
                  <a:lnTo>
                    <a:pt x="5599049" y="2542514"/>
                  </a:lnTo>
                  <a:lnTo>
                    <a:pt x="5589536" y="2588234"/>
                  </a:lnTo>
                  <a:lnTo>
                    <a:pt x="5569699" y="2623794"/>
                  </a:lnTo>
                  <a:lnTo>
                    <a:pt x="5536336" y="2637764"/>
                  </a:lnTo>
                  <a:lnTo>
                    <a:pt x="5501767" y="2623794"/>
                  </a:lnTo>
                  <a:lnTo>
                    <a:pt x="5483847" y="2595854"/>
                  </a:lnTo>
                  <a:lnTo>
                    <a:pt x="5478996" y="2560294"/>
                  </a:lnTo>
                  <a:lnTo>
                    <a:pt x="5483593" y="2524734"/>
                  </a:lnTo>
                  <a:lnTo>
                    <a:pt x="5499671" y="2481554"/>
                  </a:lnTo>
                  <a:lnTo>
                    <a:pt x="5518264" y="2451074"/>
                  </a:lnTo>
                  <a:lnTo>
                    <a:pt x="5525122" y="2440914"/>
                  </a:lnTo>
                  <a:lnTo>
                    <a:pt x="5526189" y="2439644"/>
                  </a:lnTo>
                  <a:lnTo>
                    <a:pt x="5527281" y="2439644"/>
                  </a:lnTo>
                  <a:lnTo>
                    <a:pt x="5528322" y="2438374"/>
                  </a:lnTo>
                  <a:lnTo>
                    <a:pt x="5539460" y="2430754"/>
                  </a:lnTo>
                  <a:lnTo>
                    <a:pt x="5548465" y="2421864"/>
                  </a:lnTo>
                  <a:lnTo>
                    <a:pt x="5555780" y="2412974"/>
                  </a:lnTo>
                  <a:lnTo>
                    <a:pt x="5561825" y="2402814"/>
                  </a:lnTo>
                  <a:lnTo>
                    <a:pt x="5562587" y="2402814"/>
                  </a:lnTo>
                  <a:lnTo>
                    <a:pt x="5563120" y="2409164"/>
                  </a:lnTo>
                  <a:lnTo>
                    <a:pt x="5565610" y="2415514"/>
                  </a:lnTo>
                  <a:lnTo>
                    <a:pt x="5570690" y="2418054"/>
                  </a:lnTo>
                  <a:lnTo>
                    <a:pt x="5566308" y="2434564"/>
                  </a:lnTo>
                  <a:lnTo>
                    <a:pt x="5561825" y="2451074"/>
                  </a:lnTo>
                  <a:lnTo>
                    <a:pt x="5557507" y="2467584"/>
                  </a:lnTo>
                  <a:lnTo>
                    <a:pt x="5553646" y="2484094"/>
                  </a:lnTo>
                  <a:lnTo>
                    <a:pt x="5547017" y="2510764"/>
                  </a:lnTo>
                  <a:lnTo>
                    <a:pt x="5537657" y="2536164"/>
                  </a:lnTo>
                  <a:lnTo>
                    <a:pt x="5524170" y="2560294"/>
                  </a:lnTo>
                  <a:lnTo>
                    <a:pt x="5505132" y="2580614"/>
                  </a:lnTo>
                  <a:lnTo>
                    <a:pt x="5503176" y="2584424"/>
                  </a:lnTo>
                  <a:lnTo>
                    <a:pt x="5507977" y="2585694"/>
                  </a:lnTo>
                  <a:lnTo>
                    <a:pt x="5515407" y="2585694"/>
                  </a:lnTo>
                  <a:lnTo>
                    <a:pt x="5550789" y="2548864"/>
                  </a:lnTo>
                  <a:lnTo>
                    <a:pt x="5568137" y="2505684"/>
                  </a:lnTo>
                  <a:lnTo>
                    <a:pt x="5578653" y="2468854"/>
                  </a:lnTo>
                  <a:lnTo>
                    <a:pt x="5588317" y="2429484"/>
                  </a:lnTo>
                  <a:lnTo>
                    <a:pt x="5594451" y="2451074"/>
                  </a:lnTo>
                  <a:lnTo>
                    <a:pt x="5598515" y="2472664"/>
                  </a:lnTo>
                  <a:lnTo>
                    <a:pt x="5600776" y="2491714"/>
                  </a:lnTo>
                  <a:lnTo>
                    <a:pt x="5601487" y="2505684"/>
                  </a:lnTo>
                  <a:lnTo>
                    <a:pt x="5601487" y="2166594"/>
                  </a:lnTo>
                  <a:lnTo>
                    <a:pt x="5599328" y="2166594"/>
                  </a:lnTo>
                  <a:lnTo>
                    <a:pt x="5592381" y="2169134"/>
                  </a:lnTo>
                  <a:lnTo>
                    <a:pt x="5589155" y="2172944"/>
                  </a:lnTo>
                  <a:lnTo>
                    <a:pt x="5589473" y="2194534"/>
                  </a:lnTo>
                  <a:lnTo>
                    <a:pt x="5589600" y="2198344"/>
                  </a:lnTo>
                  <a:lnTo>
                    <a:pt x="5591162" y="2221204"/>
                  </a:lnTo>
                  <a:lnTo>
                    <a:pt x="5592953" y="2245334"/>
                  </a:lnTo>
                  <a:lnTo>
                    <a:pt x="5593588" y="2263114"/>
                  </a:lnTo>
                  <a:lnTo>
                    <a:pt x="5593689" y="2273274"/>
                  </a:lnTo>
                  <a:lnTo>
                    <a:pt x="5593232" y="2288514"/>
                  </a:lnTo>
                  <a:lnTo>
                    <a:pt x="5592127" y="2308834"/>
                  </a:lnTo>
                  <a:lnTo>
                    <a:pt x="5591594" y="2326614"/>
                  </a:lnTo>
                  <a:lnTo>
                    <a:pt x="5591530" y="2331694"/>
                  </a:lnTo>
                  <a:lnTo>
                    <a:pt x="5592267" y="2350744"/>
                  </a:lnTo>
                  <a:lnTo>
                    <a:pt x="5588901" y="2350744"/>
                  </a:lnTo>
                  <a:lnTo>
                    <a:pt x="5585676" y="2352014"/>
                  </a:lnTo>
                  <a:lnTo>
                    <a:pt x="5582602" y="2353284"/>
                  </a:lnTo>
                  <a:lnTo>
                    <a:pt x="5563082" y="2329154"/>
                  </a:lnTo>
                  <a:lnTo>
                    <a:pt x="5559056" y="2321318"/>
                  </a:lnTo>
                  <a:lnTo>
                    <a:pt x="5559056" y="2372334"/>
                  </a:lnTo>
                  <a:lnTo>
                    <a:pt x="5556745" y="2373604"/>
                  </a:lnTo>
                  <a:lnTo>
                    <a:pt x="5554929" y="2374874"/>
                  </a:lnTo>
                  <a:lnTo>
                    <a:pt x="5554294" y="2376144"/>
                  </a:lnTo>
                  <a:lnTo>
                    <a:pt x="5535422" y="2376144"/>
                  </a:lnTo>
                  <a:lnTo>
                    <a:pt x="5516994" y="2373604"/>
                  </a:lnTo>
                  <a:lnTo>
                    <a:pt x="5497741" y="2367254"/>
                  </a:lnTo>
                  <a:lnTo>
                    <a:pt x="5479415" y="2360904"/>
                  </a:lnTo>
                  <a:lnTo>
                    <a:pt x="5461292" y="2353284"/>
                  </a:lnTo>
                  <a:lnTo>
                    <a:pt x="5442686" y="2346934"/>
                  </a:lnTo>
                  <a:lnTo>
                    <a:pt x="5436438" y="2346934"/>
                  </a:lnTo>
                  <a:lnTo>
                    <a:pt x="5429834" y="2349474"/>
                  </a:lnTo>
                  <a:lnTo>
                    <a:pt x="5426557" y="2354554"/>
                  </a:lnTo>
                  <a:lnTo>
                    <a:pt x="5430317" y="2357094"/>
                  </a:lnTo>
                  <a:lnTo>
                    <a:pt x="5439219" y="2360904"/>
                  </a:lnTo>
                  <a:lnTo>
                    <a:pt x="5447703" y="2364714"/>
                  </a:lnTo>
                  <a:lnTo>
                    <a:pt x="5488305" y="2381224"/>
                  </a:lnTo>
                  <a:lnTo>
                    <a:pt x="5521617" y="2387574"/>
                  </a:lnTo>
                  <a:lnTo>
                    <a:pt x="5549938" y="2387574"/>
                  </a:lnTo>
                  <a:lnTo>
                    <a:pt x="5548134" y="2392654"/>
                  </a:lnTo>
                  <a:lnTo>
                    <a:pt x="5546255" y="2396464"/>
                  </a:lnTo>
                  <a:lnTo>
                    <a:pt x="5544121" y="2401544"/>
                  </a:lnTo>
                  <a:lnTo>
                    <a:pt x="5534914" y="2409164"/>
                  </a:lnTo>
                  <a:lnTo>
                    <a:pt x="5526036" y="2418054"/>
                  </a:lnTo>
                  <a:lnTo>
                    <a:pt x="5517515" y="2426944"/>
                  </a:lnTo>
                  <a:lnTo>
                    <a:pt x="5509399" y="2435834"/>
                  </a:lnTo>
                  <a:lnTo>
                    <a:pt x="5495836" y="2443454"/>
                  </a:lnTo>
                  <a:lnTo>
                    <a:pt x="5481472" y="2447264"/>
                  </a:lnTo>
                  <a:lnTo>
                    <a:pt x="5466499" y="2451074"/>
                  </a:lnTo>
                  <a:lnTo>
                    <a:pt x="5451094" y="2451074"/>
                  </a:lnTo>
                  <a:lnTo>
                    <a:pt x="5418874" y="2444724"/>
                  </a:lnTo>
                  <a:lnTo>
                    <a:pt x="5387073" y="2430754"/>
                  </a:lnTo>
                  <a:lnTo>
                    <a:pt x="5362854" y="2409164"/>
                  </a:lnTo>
                  <a:lnTo>
                    <a:pt x="5353380" y="2378684"/>
                  </a:lnTo>
                  <a:lnTo>
                    <a:pt x="5355831" y="2360904"/>
                  </a:lnTo>
                  <a:lnTo>
                    <a:pt x="5387441" y="2317724"/>
                  </a:lnTo>
                  <a:lnTo>
                    <a:pt x="5425135" y="2307564"/>
                  </a:lnTo>
                  <a:lnTo>
                    <a:pt x="5444312" y="2307564"/>
                  </a:lnTo>
                  <a:lnTo>
                    <a:pt x="5494058" y="2315184"/>
                  </a:lnTo>
                  <a:lnTo>
                    <a:pt x="5543156" y="2345664"/>
                  </a:lnTo>
                  <a:lnTo>
                    <a:pt x="5559056" y="2372334"/>
                  </a:lnTo>
                  <a:lnTo>
                    <a:pt x="5559056" y="2321318"/>
                  </a:lnTo>
                  <a:lnTo>
                    <a:pt x="5539194" y="2270734"/>
                  </a:lnTo>
                  <a:lnTo>
                    <a:pt x="5533352" y="2221204"/>
                  </a:lnTo>
                  <a:lnTo>
                    <a:pt x="5536247" y="2203424"/>
                  </a:lnTo>
                  <a:lnTo>
                    <a:pt x="5568416" y="2146274"/>
                  </a:lnTo>
                  <a:lnTo>
                    <a:pt x="5617032" y="2122144"/>
                  </a:lnTo>
                  <a:lnTo>
                    <a:pt x="5644388" y="2133574"/>
                  </a:lnTo>
                  <a:lnTo>
                    <a:pt x="5663984" y="2155164"/>
                  </a:lnTo>
                  <a:lnTo>
                    <a:pt x="5677801" y="2183104"/>
                  </a:lnTo>
                  <a:lnTo>
                    <a:pt x="5686260" y="2214854"/>
                  </a:lnTo>
                  <a:lnTo>
                    <a:pt x="5689752" y="2244064"/>
                  </a:lnTo>
                  <a:lnTo>
                    <a:pt x="5689752" y="2161273"/>
                  </a:lnTo>
                  <a:lnTo>
                    <a:pt x="5668340" y="2129764"/>
                  </a:lnTo>
                  <a:lnTo>
                    <a:pt x="5654129" y="2122144"/>
                  </a:lnTo>
                  <a:lnTo>
                    <a:pt x="5630456" y="2109444"/>
                  </a:lnTo>
                  <a:lnTo>
                    <a:pt x="5591327" y="2111984"/>
                  </a:lnTo>
                  <a:lnTo>
                    <a:pt x="5537073" y="2158974"/>
                  </a:lnTo>
                  <a:lnTo>
                    <a:pt x="5519153" y="2194534"/>
                  </a:lnTo>
                  <a:lnTo>
                    <a:pt x="5511863" y="2221204"/>
                  </a:lnTo>
                  <a:lnTo>
                    <a:pt x="5511939" y="2251684"/>
                  </a:lnTo>
                  <a:lnTo>
                    <a:pt x="5518404" y="2282164"/>
                  </a:lnTo>
                  <a:lnTo>
                    <a:pt x="5530316" y="2312644"/>
                  </a:lnTo>
                  <a:lnTo>
                    <a:pt x="5517273" y="2307564"/>
                  </a:lnTo>
                  <a:lnTo>
                    <a:pt x="5507507" y="2303754"/>
                  </a:lnTo>
                  <a:lnTo>
                    <a:pt x="5482856" y="2298674"/>
                  </a:lnTo>
                  <a:lnTo>
                    <a:pt x="5457139" y="2294864"/>
                  </a:lnTo>
                  <a:lnTo>
                    <a:pt x="5431142" y="2294864"/>
                  </a:lnTo>
                  <a:lnTo>
                    <a:pt x="5395836" y="2301214"/>
                  </a:lnTo>
                  <a:lnTo>
                    <a:pt x="5364226" y="2318994"/>
                  </a:lnTo>
                  <a:lnTo>
                    <a:pt x="5341328" y="2346934"/>
                  </a:lnTo>
                  <a:lnTo>
                    <a:pt x="5332171" y="2381224"/>
                  </a:lnTo>
                  <a:lnTo>
                    <a:pt x="5344617" y="2419324"/>
                  </a:lnTo>
                  <a:lnTo>
                    <a:pt x="5376418" y="2444724"/>
                  </a:lnTo>
                  <a:lnTo>
                    <a:pt x="5417121" y="2458694"/>
                  </a:lnTo>
                  <a:lnTo>
                    <a:pt x="5456301" y="2462504"/>
                  </a:lnTo>
                  <a:lnTo>
                    <a:pt x="5476303" y="2459964"/>
                  </a:lnTo>
                  <a:lnTo>
                    <a:pt x="5495836" y="2454884"/>
                  </a:lnTo>
                  <a:lnTo>
                    <a:pt x="5482539" y="2477744"/>
                  </a:lnTo>
                  <a:lnTo>
                    <a:pt x="5471820" y="2500604"/>
                  </a:lnTo>
                  <a:lnTo>
                    <a:pt x="5464086" y="2524734"/>
                  </a:lnTo>
                  <a:lnTo>
                    <a:pt x="5459717" y="2550134"/>
                  </a:lnTo>
                  <a:lnTo>
                    <a:pt x="5458384" y="2570454"/>
                  </a:lnTo>
                  <a:lnTo>
                    <a:pt x="5459971" y="2590774"/>
                  </a:lnTo>
                  <a:lnTo>
                    <a:pt x="5478907" y="2627604"/>
                  </a:lnTo>
                  <a:lnTo>
                    <a:pt x="5521769" y="2647924"/>
                  </a:lnTo>
                  <a:lnTo>
                    <a:pt x="5537479" y="2649194"/>
                  </a:lnTo>
                  <a:lnTo>
                    <a:pt x="5572569" y="2639034"/>
                  </a:lnTo>
                  <a:lnTo>
                    <a:pt x="5611177" y="2576804"/>
                  </a:lnTo>
                  <a:lnTo>
                    <a:pt x="5619267" y="2537434"/>
                  </a:lnTo>
                  <a:lnTo>
                    <a:pt x="5619508" y="2534894"/>
                  </a:lnTo>
                  <a:lnTo>
                    <a:pt x="5619801" y="2532354"/>
                  </a:lnTo>
                  <a:lnTo>
                    <a:pt x="5649836" y="2583154"/>
                  </a:lnTo>
                  <a:lnTo>
                    <a:pt x="5688254" y="2611094"/>
                  </a:lnTo>
                  <a:lnTo>
                    <a:pt x="5761050" y="2621254"/>
                  </a:lnTo>
                  <a:lnTo>
                    <a:pt x="5794540" y="2611094"/>
                  </a:lnTo>
                  <a:lnTo>
                    <a:pt x="5825972" y="2560294"/>
                  </a:lnTo>
                  <a:lnTo>
                    <a:pt x="5832551" y="2510764"/>
                  </a:lnTo>
                  <a:lnTo>
                    <a:pt x="5825756" y="2486634"/>
                  </a:lnTo>
                  <a:lnTo>
                    <a:pt x="5812701" y="2466898"/>
                  </a:lnTo>
                  <a:lnTo>
                    <a:pt x="5812701" y="2518384"/>
                  </a:lnTo>
                  <a:lnTo>
                    <a:pt x="5811748" y="2536164"/>
                  </a:lnTo>
                  <a:lnTo>
                    <a:pt x="5808116" y="2552674"/>
                  </a:lnTo>
                  <a:lnTo>
                    <a:pt x="5803125" y="2570454"/>
                  </a:lnTo>
                  <a:lnTo>
                    <a:pt x="5776138" y="2603474"/>
                  </a:lnTo>
                  <a:lnTo>
                    <a:pt x="5735777" y="2608554"/>
                  </a:lnTo>
                  <a:lnTo>
                    <a:pt x="5693549" y="2593314"/>
                  </a:lnTo>
                  <a:lnTo>
                    <a:pt x="5660961" y="2566644"/>
                  </a:lnTo>
                  <a:lnTo>
                    <a:pt x="5642305" y="2532354"/>
                  </a:lnTo>
                  <a:lnTo>
                    <a:pt x="5630011" y="2489174"/>
                  </a:lnTo>
                  <a:lnTo>
                    <a:pt x="5624893" y="2451074"/>
                  </a:lnTo>
                  <a:lnTo>
                    <a:pt x="5622963" y="2438374"/>
                  </a:lnTo>
                  <a:lnTo>
                    <a:pt x="5623814" y="2440914"/>
                  </a:lnTo>
                  <a:lnTo>
                    <a:pt x="5624715" y="2442184"/>
                  </a:lnTo>
                  <a:lnTo>
                    <a:pt x="5625744" y="2444724"/>
                  </a:lnTo>
                  <a:lnTo>
                    <a:pt x="5633440" y="2457424"/>
                  </a:lnTo>
                  <a:lnTo>
                    <a:pt x="5642394" y="2468854"/>
                  </a:lnTo>
                  <a:lnTo>
                    <a:pt x="5652147" y="2480284"/>
                  </a:lnTo>
                  <a:lnTo>
                    <a:pt x="5662231" y="2490444"/>
                  </a:lnTo>
                  <a:lnTo>
                    <a:pt x="5681980" y="2510764"/>
                  </a:lnTo>
                  <a:lnTo>
                    <a:pt x="5704929" y="2529814"/>
                  </a:lnTo>
                  <a:lnTo>
                    <a:pt x="5729935" y="2546324"/>
                  </a:lnTo>
                  <a:lnTo>
                    <a:pt x="5755830" y="2557754"/>
                  </a:lnTo>
                  <a:lnTo>
                    <a:pt x="5762091" y="2556484"/>
                  </a:lnTo>
                  <a:lnTo>
                    <a:pt x="5768708" y="2553944"/>
                  </a:lnTo>
                  <a:lnTo>
                    <a:pt x="5771985" y="2548864"/>
                  </a:lnTo>
                  <a:lnTo>
                    <a:pt x="5768213" y="2546324"/>
                  </a:lnTo>
                  <a:lnTo>
                    <a:pt x="5739866" y="2534894"/>
                  </a:lnTo>
                  <a:lnTo>
                    <a:pt x="5713057" y="2514574"/>
                  </a:lnTo>
                  <a:lnTo>
                    <a:pt x="5667908" y="2468854"/>
                  </a:lnTo>
                  <a:lnTo>
                    <a:pt x="5646775" y="2438374"/>
                  </a:lnTo>
                  <a:lnTo>
                    <a:pt x="5642546" y="2430754"/>
                  </a:lnTo>
                  <a:lnTo>
                    <a:pt x="5642076" y="2429484"/>
                  </a:lnTo>
                  <a:lnTo>
                    <a:pt x="5639701" y="2423134"/>
                  </a:lnTo>
                  <a:lnTo>
                    <a:pt x="5637796" y="2418054"/>
                  </a:lnTo>
                  <a:lnTo>
                    <a:pt x="5636857" y="2415514"/>
                  </a:lnTo>
                  <a:lnTo>
                    <a:pt x="5635853" y="2412974"/>
                  </a:lnTo>
                  <a:lnTo>
                    <a:pt x="5634939" y="2409164"/>
                  </a:lnTo>
                  <a:lnTo>
                    <a:pt x="5633974" y="2406624"/>
                  </a:lnTo>
                  <a:lnTo>
                    <a:pt x="5656554" y="2411704"/>
                  </a:lnTo>
                  <a:lnTo>
                    <a:pt x="5666092" y="2414244"/>
                  </a:lnTo>
                  <a:lnTo>
                    <a:pt x="5691924" y="2419324"/>
                  </a:lnTo>
                  <a:lnTo>
                    <a:pt x="5729719" y="2432024"/>
                  </a:lnTo>
                  <a:lnTo>
                    <a:pt x="5766282" y="2451074"/>
                  </a:lnTo>
                  <a:lnTo>
                    <a:pt x="5799506" y="2481554"/>
                  </a:lnTo>
                  <a:lnTo>
                    <a:pt x="5812701" y="2518384"/>
                  </a:lnTo>
                  <a:lnTo>
                    <a:pt x="5812701" y="2466898"/>
                  </a:lnTo>
                  <a:lnTo>
                    <a:pt x="5770435" y="2433294"/>
                  </a:lnTo>
                  <a:lnTo>
                    <a:pt x="5733199" y="2416784"/>
                  </a:lnTo>
                  <a:lnTo>
                    <a:pt x="5686603" y="2404084"/>
                  </a:lnTo>
                  <a:lnTo>
                    <a:pt x="5734113" y="2404084"/>
                  </a:lnTo>
                  <a:lnTo>
                    <a:pt x="5745619" y="2402814"/>
                  </a:lnTo>
                  <a:lnTo>
                    <a:pt x="5757138" y="2401544"/>
                  </a:lnTo>
                  <a:lnTo>
                    <a:pt x="5779871" y="2396464"/>
                  </a:lnTo>
                  <a:lnTo>
                    <a:pt x="5788761" y="2393924"/>
                  </a:lnTo>
                  <a:lnTo>
                    <a:pt x="5802109" y="2390114"/>
                  </a:lnTo>
                  <a:lnTo>
                    <a:pt x="5841276" y="2373604"/>
                  </a:lnTo>
                  <a:lnTo>
                    <a:pt x="5871603" y="2348204"/>
                  </a:lnTo>
                  <a:lnTo>
                    <a:pt x="5887085" y="2315184"/>
                  </a:lnTo>
                  <a:close/>
                </a:path>
                <a:path w="6993890" h="2649220">
                  <a:moveTo>
                    <a:pt x="6993369" y="1823415"/>
                  </a:moveTo>
                  <a:lnTo>
                    <a:pt x="6987997" y="1780235"/>
                  </a:lnTo>
                  <a:lnTo>
                    <a:pt x="6970865" y="1755673"/>
                  </a:lnTo>
                  <a:lnTo>
                    <a:pt x="6970865" y="1834845"/>
                  </a:lnTo>
                  <a:lnTo>
                    <a:pt x="6949745" y="1865325"/>
                  </a:lnTo>
                  <a:lnTo>
                    <a:pt x="6915036" y="1885645"/>
                  </a:lnTo>
                  <a:lnTo>
                    <a:pt x="6874827" y="1897075"/>
                  </a:lnTo>
                  <a:lnTo>
                    <a:pt x="6844436" y="1900885"/>
                  </a:lnTo>
                  <a:lnTo>
                    <a:pt x="6809372" y="1902155"/>
                  </a:lnTo>
                  <a:lnTo>
                    <a:pt x="6774561" y="1899615"/>
                  </a:lnTo>
                  <a:lnTo>
                    <a:pt x="6744906" y="1890725"/>
                  </a:lnTo>
                  <a:lnTo>
                    <a:pt x="6745325" y="1888185"/>
                  </a:lnTo>
                  <a:lnTo>
                    <a:pt x="6746468" y="1885645"/>
                  </a:lnTo>
                  <a:lnTo>
                    <a:pt x="6750024" y="1884375"/>
                  </a:lnTo>
                  <a:lnTo>
                    <a:pt x="6789382" y="1870405"/>
                  </a:lnTo>
                  <a:lnTo>
                    <a:pt x="6832994" y="1855165"/>
                  </a:lnTo>
                  <a:lnTo>
                    <a:pt x="6848526" y="1848815"/>
                  </a:lnTo>
                  <a:lnTo>
                    <a:pt x="6887426" y="1817065"/>
                  </a:lnTo>
                  <a:lnTo>
                    <a:pt x="6898703" y="1800555"/>
                  </a:lnTo>
                  <a:lnTo>
                    <a:pt x="6892963" y="1799285"/>
                  </a:lnTo>
                  <a:lnTo>
                    <a:pt x="6885368" y="1800555"/>
                  </a:lnTo>
                  <a:lnTo>
                    <a:pt x="6879831" y="1804365"/>
                  </a:lnTo>
                  <a:lnTo>
                    <a:pt x="6863156" y="1820875"/>
                  </a:lnTo>
                  <a:lnTo>
                    <a:pt x="6845732" y="1834845"/>
                  </a:lnTo>
                  <a:lnTo>
                    <a:pt x="6826326" y="1845005"/>
                  </a:lnTo>
                  <a:lnTo>
                    <a:pt x="6803745" y="1853895"/>
                  </a:lnTo>
                  <a:lnTo>
                    <a:pt x="6791299" y="1858975"/>
                  </a:lnTo>
                  <a:lnTo>
                    <a:pt x="6778498" y="1862785"/>
                  </a:lnTo>
                  <a:lnTo>
                    <a:pt x="6765569" y="1865325"/>
                  </a:lnTo>
                  <a:lnTo>
                    <a:pt x="6752691" y="1870405"/>
                  </a:lnTo>
                  <a:lnTo>
                    <a:pt x="6753796" y="1867865"/>
                  </a:lnTo>
                  <a:lnTo>
                    <a:pt x="6754393" y="1866595"/>
                  </a:lnTo>
                  <a:lnTo>
                    <a:pt x="6766293" y="1856435"/>
                  </a:lnTo>
                  <a:lnTo>
                    <a:pt x="6777406" y="1843735"/>
                  </a:lnTo>
                  <a:lnTo>
                    <a:pt x="6787528" y="1831035"/>
                  </a:lnTo>
                  <a:lnTo>
                    <a:pt x="6796456" y="1817065"/>
                  </a:lnTo>
                  <a:lnTo>
                    <a:pt x="6803441" y="1810715"/>
                  </a:lnTo>
                  <a:lnTo>
                    <a:pt x="6810362" y="1805635"/>
                  </a:lnTo>
                  <a:lnTo>
                    <a:pt x="6817157" y="1799285"/>
                  </a:lnTo>
                  <a:lnTo>
                    <a:pt x="6823723" y="1794205"/>
                  </a:lnTo>
                  <a:lnTo>
                    <a:pt x="6860057" y="1770075"/>
                  </a:lnTo>
                  <a:lnTo>
                    <a:pt x="6900888" y="1754835"/>
                  </a:lnTo>
                  <a:lnTo>
                    <a:pt x="6927380" y="1752295"/>
                  </a:lnTo>
                  <a:lnTo>
                    <a:pt x="6946900" y="1757375"/>
                  </a:lnTo>
                  <a:lnTo>
                    <a:pt x="6960768" y="1771345"/>
                  </a:lnTo>
                  <a:lnTo>
                    <a:pt x="6970281" y="1792935"/>
                  </a:lnTo>
                  <a:lnTo>
                    <a:pt x="6970865" y="1834845"/>
                  </a:lnTo>
                  <a:lnTo>
                    <a:pt x="6970865" y="1755673"/>
                  </a:lnTo>
                  <a:lnTo>
                    <a:pt x="6968515" y="1752295"/>
                  </a:lnTo>
                  <a:lnTo>
                    <a:pt x="6965861" y="1748485"/>
                  </a:lnTo>
                  <a:lnTo>
                    <a:pt x="6933336" y="1738325"/>
                  </a:lnTo>
                  <a:lnTo>
                    <a:pt x="6894093" y="1743405"/>
                  </a:lnTo>
                  <a:lnTo>
                    <a:pt x="6851840" y="1761185"/>
                  </a:lnTo>
                  <a:lnTo>
                    <a:pt x="6810248" y="1787855"/>
                  </a:lnTo>
                  <a:lnTo>
                    <a:pt x="6813143" y="1780235"/>
                  </a:lnTo>
                  <a:lnTo>
                    <a:pt x="6815188" y="1772615"/>
                  </a:lnTo>
                  <a:lnTo>
                    <a:pt x="6816026" y="1764995"/>
                  </a:lnTo>
                  <a:lnTo>
                    <a:pt x="6814350" y="1721815"/>
                  </a:lnTo>
                  <a:lnTo>
                    <a:pt x="6800520" y="1676095"/>
                  </a:lnTo>
                  <a:lnTo>
                    <a:pt x="6796037" y="1669503"/>
                  </a:lnTo>
                  <a:lnTo>
                    <a:pt x="6796037" y="1752295"/>
                  </a:lnTo>
                  <a:lnTo>
                    <a:pt x="6795071" y="1768805"/>
                  </a:lnTo>
                  <a:lnTo>
                    <a:pt x="6791185" y="1785315"/>
                  </a:lnTo>
                  <a:lnTo>
                    <a:pt x="6784937" y="1801825"/>
                  </a:lnTo>
                  <a:lnTo>
                    <a:pt x="6776872" y="1817065"/>
                  </a:lnTo>
                  <a:lnTo>
                    <a:pt x="6765963" y="1828495"/>
                  </a:lnTo>
                  <a:lnTo>
                    <a:pt x="6747129" y="1850085"/>
                  </a:lnTo>
                  <a:lnTo>
                    <a:pt x="6739433" y="1861515"/>
                  </a:lnTo>
                  <a:lnTo>
                    <a:pt x="6733756" y="1866595"/>
                  </a:lnTo>
                  <a:lnTo>
                    <a:pt x="6731013" y="1867865"/>
                  </a:lnTo>
                  <a:lnTo>
                    <a:pt x="6727863" y="1865325"/>
                  </a:lnTo>
                  <a:lnTo>
                    <a:pt x="6724142" y="1862785"/>
                  </a:lnTo>
                  <a:lnTo>
                    <a:pt x="6723913" y="1862721"/>
                  </a:lnTo>
                  <a:lnTo>
                    <a:pt x="6723913" y="1930095"/>
                  </a:lnTo>
                  <a:lnTo>
                    <a:pt x="6721945" y="1928825"/>
                  </a:lnTo>
                  <a:lnTo>
                    <a:pt x="6718719" y="1928825"/>
                  </a:lnTo>
                  <a:lnTo>
                    <a:pt x="6715506" y="1930095"/>
                  </a:lnTo>
                  <a:lnTo>
                    <a:pt x="6718071" y="1928825"/>
                  </a:lnTo>
                  <a:lnTo>
                    <a:pt x="6720497" y="1927555"/>
                  </a:lnTo>
                  <a:lnTo>
                    <a:pt x="6722834" y="1926285"/>
                  </a:lnTo>
                  <a:lnTo>
                    <a:pt x="6723913" y="1930095"/>
                  </a:lnTo>
                  <a:lnTo>
                    <a:pt x="6723913" y="1862721"/>
                  </a:lnTo>
                  <a:lnTo>
                    <a:pt x="6719913" y="1861515"/>
                  </a:lnTo>
                  <a:lnTo>
                    <a:pt x="6718655" y="1843735"/>
                  </a:lnTo>
                  <a:lnTo>
                    <a:pt x="6718770" y="1828495"/>
                  </a:lnTo>
                  <a:lnTo>
                    <a:pt x="6718859" y="1822145"/>
                  </a:lnTo>
                  <a:lnTo>
                    <a:pt x="6719722" y="1804365"/>
                  </a:lnTo>
                  <a:lnTo>
                    <a:pt x="6720243" y="1787855"/>
                  </a:lnTo>
                  <a:lnTo>
                    <a:pt x="6720116" y="1778965"/>
                  </a:lnTo>
                  <a:lnTo>
                    <a:pt x="6719494" y="1758645"/>
                  </a:lnTo>
                  <a:lnTo>
                    <a:pt x="6717728" y="1733245"/>
                  </a:lnTo>
                  <a:lnTo>
                    <a:pt x="6716090" y="1706575"/>
                  </a:lnTo>
                  <a:lnTo>
                    <a:pt x="6715658" y="1681175"/>
                  </a:lnTo>
                  <a:lnTo>
                    <a:pt x="6715658" y="1677365"/>
                  </a:lnTo>
                  <a:lnTo>
                    <a:pt x="6712648" y="1674939"/>
                  </a:lnTo>
                  <a:lnTo>
                    <a:pt x="6712648" y="1930095"/>
                  </a:lnTo>
                  <a:lnTo>
                    <a:pt x="6711747" y="1931365"/>
                  </a:lnTo>
                  <a:lnTo>
                    <a:pt x="6711620" y="1930095"/>
                  </a:lnTo>
                  <a:lnTo>
                    <a:pt x="6712648" y="1930095"/>
                  </a:lnTo>
                  <a:lnTo>
                    <a:pt x="6712648" y="1674939"/>
                  </a:lnTo>
                  <a:lnTo>
                    <a:pt x="6712521" y="1674825"/>
                  </a:lnTo>
                  <a:lnTo>
                    <a:pt x="6707772" y="1674825"/>
                  </a:lnTo>
                  <a:lnTo>
                    <a:pt x="6707772" y="2013915"/>
                  </a:lnTo>
                  <a:lnTo>
                    <a:pt x="6705346" y="2050745"/>
                  </a:lnTo>
                  <a:lnTo>
                    <a:pt x="6695821" y="2096465"/>
                  </a:lnTo>
                  <a:lnTo>
                    <a:pt x="6675996" y="2132025"/>
                  </a:lnTo>
                  <a:lnTo>
                    <a:pt x="6642621" y="2145995"/>
                  </a:lnTo>
                  <a:lnTo>
                    <a:pt x="6608051" y="2132025"/>
                  </a:lnTo>
                  <a:lnTo>
                    <a:pt x="6590144" y="2104085"/>
                  </a:lnTo>
                  <a:lnTo>
                    <a:pt x="6585293" y="2068525"/>
                  </a:lnTo>
                  <a:lnTo>
                    <a:pt x="6589877" y="2032965"/>
                  </a:lnTo>
                  <a:lnTo>
                    <a:pt x="6605968" y="1989785"/>
                  </a:lnTo>
                  <a:lnTo>
                    <a:pt x="6624548" y="1959305"/>
                  </a:lnTo>
                  <a:lnTo>
                    <a:pt x="6631419" y="1949145"/>
                  </a:lnTo>
                  <a:lnTo>
                    <a:pt x="6632473" y="1947875"/>
                  </a:lnTo>
                  <a:lnTo>
                    <a:pt x="6633578" y="1947875"/>
                  </a:lnTo>
                  <a:lnTo>
                    <a:pt x="6634607" y="1946605"/>
                  </a:lnTo>
                  <a:lnTo>
                    <a:pt x="6645757" y="1938985"/>
                  </a:lnTo>
                  <a:lnTo>
                    <a:pt x="6654762" y="1930095"/>
                  </a:lnTo>
                  <a:lnTo>
                    <a:pt x="6662064" y="1921205"/>
                  </a:lnTo>
                  <a:lnTo>
                    <a:pt x="6668122" y="1911045"/>
                  </a:lnTo>
                  <a:lnTo>
                    <a:pt x="6668884" y="1911045"/>
                  </a:lnTo>
                  <a:lnTo>
                    <a:pt x="6669418" y="1917395"/>
                  </a:lnTo>
                  <a:lnTo>
                    <a:pt x="6671894" y="1923745"/>
                  </a:lnTo>
                  <a:lnTo>
                    <a:pt x="6676974" y="1926285"/>
                  </a:lnTo>
                  <a:lnTo>
                    <a:pt x="6672605" y="1942795"/>
                  </a:lnTo>
                  <a:lnTo>
                    <a:pt x="6668122" y="1959305"/>
                  </a:lnTo>
                  <a:lnTo>
                    <a:pt x="6663804" y="1975815"/>
                  </a:lnTo>
                  <a:lnTo>
                    <a:pt x="6659943" y="1992325"/>
                  </a:lnTo>
                  <a:lnTo>
                    <a:pt x="6653301" y="2018995"/>
                  </a:lnTo>
                  <a:lnTo>
                    <a:pt x="6643941" y="2044395"/>
                  </a:lnTo>
                  <a:lnTo>
                    <a:pt x="6630454" y="2068525"/>
                  </a:lnTo>
                  <a:lnTo>
                    <a:pt x="6611417" y="2088845"/>
                  </a:lnTo>
                  <a:lnTo>
                    <a:pt x="6609474" y="2092655"/>
                  </a:lnTo>
                  <a:lnTo>
                    <a:pt x="6614274" y="2093925"/>
                  </a:lnTo>
                  <a:lnTo>
                    <a:pt x="6621691" y="2093925"/>
                  </a:lnTo>
                  <a:lnTo>
                    <a:pt x="6657073" y="2057095"/>
                  </a:lnTo>
                  <a:lnTo>
                    <a:pt x="6674434" y="2013915"/>
                  </a:lnTo>
                  <a:lnTo>
                    <a:pt x="6684937" y="1977085"/>
                  </a:lnTo>
                  <a:lnTo>
                    <a:pt x="6694614" y="1937715"/>
                  </a:lnTo>
                  <a:lnTo>
                    <a:pt x="6700748" y="1959305"/>
                  </a:lnTo>
                  <a:lnTo>
                    <a:pt x="6704812" y="1980895"/>
                  </a:lnTo>
                  <a:lnTo>
                    <a:pt x="6707073" y="1999945"/>
                  </a:lnTo>
                  <a:lnTo>
                    <a:pt x="6707772" y="2013915"/>
                  </a:lnTo>
                  <a:lnTo>
                    <a:pt x="6707772" y="1674825"/>
                  </a:lnTo>
                  <a:lnTo>
                    <a:pt x="6705613" y="1674825"/>
                  </a:lnTo>
                  <a:lnTo>
                    <a:pt x="6698678" y="1677365"/>
                  </a:lnTo>
                  <a:lnTo>
                    <a:pt x="6695453" y="1681175"/>
                  </a:lnTo>
                  <a:lnTo>
                    <a:pt x="6695770" y="1702765"/>
                  </a:lnTo>
                  <a:lnTo>
                    <a:pt x="6695897" y="1706575"/>
                  </a:lnTo>
                  <a:lnTo>
                    <a:pt x="6697446" y="1729435"/>
                  </a:lnTo>
                  <a:lnTo>
                    <a:pt x="6699250" y="1753565"/>
                  </a:lnTo>
                  <a:lnTo>
                    <a:pt x="6699872" y="1771345"/>
                  </a:lnTo>
                  <a:lnTo>
                    <a:pt x="6699986" y="1781505"/>
                  </a:lnTo>
                  <a:lnTo>
                    <a:pt x="6699517" y="1796745"/>
                  </a:lnTo>
                  <a:lnTo>
                    <a:pt x="6698412" y="1817065"/>
                  </a:lnTo>
                  <a:lnTo>
                    <a:pt x="6697891" y="1834845"/>
                  </a:lnTo>
                  <a:lnTo>
                    <a:pt x="6697815" y="1839925"/>
                  </a:lnTo>
                  <a:lnTo>
                    <a:pt x="6698564" y="1858975"/>
                  </a:lnTo>
                  <a:lnTo>
                    <a:pt x="6695199" y="1858975"/>
                  </a:lnTo>
                  <a:lnTo>
                    <a:pt x="6691960" y="1860245"/>
                  </a:lnTo>
                  <a:lnTo>
                    <a:pt x="6688899" y="1861515"/>
                  </a:lnTo>
                  <a:lnTo>
                    <a:pt x="6669367" y="1837385"/>
                  </a:lnTo>
                  <a:lnTo>
                    <a:pt x="6665341" y="1829536"/>
                  </a:lnTo>
                  <a:lnTo>
                    <a:pt x="6665341" y="1880565"/>
                  </a:lnTo>
                  <a:lnTo>
                    <a:pt x="6663042" y="1881835"/>
                  </a:lnTo>
                  <a:lnTo>
                    <a:pt x="6661213" y="1883105"/>
                  </a:lnTo>
                  <a:lnTo>
                    <a:pt x="6660578" y="1884375"/>
                  </a:lnTo>
                  <a:lnTo>
                    <a:pt x="6641706" y="1884375"/>
                  </a:lnTo>
                  <a:lnTo>
                    <a:pt x="6623278" y="1881835"/>
                  </a:lnTo>
                  <a:lnTo>
                    <a:pt x="6604025" y="1875485"/>
                  </a:lnTo>
                  <a:lnTo>
                    <a:pt x="6585699" y="1869135"/>
                  </a:lnTo>
                  <a:lnTo>
                    <a:pt x="6567589" y="1861515"/>
                  </a:lnTo>
                  <a:lnTo>
                    <a:pt x="6548983" y="1855165"/>
                  </a:lnTo>
                  <a:lnTo>
                    <a:pt x="6542735" y="1855165"/>
                  </a:lnTo>
                  <a:lnTo>
                    <a:pt x="6536118" y="1857705"/>
                  </a:lnTo>
                  <a:lnTo>
                    <a:pt x="6532842" y="1862785"/>
                  </a:lnTo>
                  <a:lnTo>
                    <a:pt x="6536601" y="1865325"/>
                  </a:lnTo>
                  <a:lnTo>
                    <a:pt x="6545516" y="1869135"/>
                  </a:lnTo>
                  <a:lnTo>
                    <a:pt x="6554000" y="1872945"/>
                  </a:lnTo>
                  <a:lnTo>
                    <a:pt x="6594589" y="1889455"/>
                  </a:lnTo>
                  <a:lnTo>
                    <a:pt x="6627901" y="1895805"/>
                  </a:lnTo>
                  <a:lnTo>
                    <a:pt x="6656235" y="1895805"/>
                  </a:lnTo>
                  <a:lnTo>
                    <a:pt x="6654419" y="1900885"/>
                  </a:lnTo>
                  <a:lnTo>
                    <a:pt x="6652552" y="1904695"/>
                  </a:lnTo>
                  <a:lnTo>
                    <a:pt x="6650418" y="1909775"/>
                  </a:lnTo>
                  <a:lnTo>
                    <a:pt x="6641211" y="1917395"/>
                  </a:lnTo>
                  <a:lnTo>
                    <a:pt x="6632334" y="1926285"/>
                  </a:lnTo>
                  <a:lnTo>
                    <a:pt x="6623812" y="1935175"/>
                  </a:lnTo>
                  <a:lnTo>
                    <a:pt x="6615697" y="1944065"/>
                  </a:lnTo>
                  <a:lnTo>
                    <a:pt x="6602120" y="1951685"/>
                  </a:lnTo>
                  <a:lnTo>
                    <a:pt x="6587769" y="1955495"/>
                  </a:lnTo>
                  <a:lnTo>
                    <a:pt x="6572783" y="1959305"/>
                  </a:lnTo>
                  <a:lnTo>
                    <a:pt x="6557378" y="1959305"/>
                  </a:lnTo>
                  <a:lnTo>
                    <a:pt x="6525158" y="1952955"/>
                  </a:lnTo>
                  <a:lnTo>
                    <a:pt x="6493370" y="1938985"/>
                  </a:lnTo>
                  <a:lnTo>
                    <a:pt x="6469151" y="1917395"/>
                  </a:lnTo>
                  <a:lnTo>
                    <a:pt x="6459664" y="1886915"/>
                  </a:lnTo>
                  <a:lnTo>
                    <a:pt x="6462128" y="1869135"/>
                  </a:lnTo>
                  <a:lnTo>
                    <a:pt x="6493726" y="1825955"/>
                  </a:lnTo>
                  <a:lnTo>
                    <a:pt x="6531419" y="1815795"/>
                  </a:lnTo>
                  <a:lnTo>
                    <a:pt x="6550596" y="1815795"/>
                  </a:lnTo>
                  <a:lnTo>
                    <a:pt x="6600342" y="1823415"/>
                  </a:lnTo>
                  <a:lnTo>
                    <a:pt x="6649453" y="1853895"/>
                  </a:lnTo>
                  <a:lnTo>
                    <a:pt x="6665341" y="1880565"/>
                  </a:lnTo>
                  <a:lnTo>
                    <a:pt x="6665341" y="1829536"/>
                  </a:lnTo>
                  <a:lnTo>
                    <a:pt x="6660909" y="1820875"/>
                  </a:lnTo>
                  <a:lnTo>
                    <a:pt x="6655054" y="1809445"/>
                  </a:lnTo>
                  <a:lnTo>
                    <a:pt x="6645478" y="1778965"/>
                  </a:lnTo>
                  <a:lnTo>
                    <a:pt x="6640195" y="1749755"/>
                  </a:lnTo>
                  <a:lnTo>
                    <a:pt x="6639636" y="1729435"/>
                  </a:lnTo>
                  <a:lnTo>
                    <a:pt x="6642544" y="1711655"/>
                  </a:lnTo>
                  <a:lnTo>
                    <a:pt x="6674713" y="1654505"/>
                  </a:lnTo>
                  <a:lnTo>
                    <a:pt x="6723316" y="1630375"/>
                  </a:lnTo>
                  <a:lnTo>
                    <a:pt x="6750685" y="1641805"/>
                  </a:lnTo>
                  <a:lnTo>
                    <a:pt x="6770268" y="1663395"/>
                  </a:lnTo>
                  <a:lnTo>
                    <a:pt x="6784099" y="1691335"/>
                  </a:lnTo>
                  <a:lnTo>
                    <a:pt x="6792557" y="1723085"/>
                  </a:lnTo>
                  <a:lnTo>
                    <a:pt x="6796037" y="1752295"/>
                  </a:lnTo>
                  <a:lnTo>
                    <a:pt x="6796037" y="1669503"/>
                  </a:lnTo>
                  <a:lnTo>
                    <a:pt x="6774624" y="1637995"/>
                  </a:lnTo>
                  <a:lnTo>
                    <a:pt x="6760426" y="1630375"/>
                  </a:lnTo>
                  <a:lnTo>
                    <a:pt x="6736740" y="1617675"/>
                  </a:lnTo>
                  <a:lnTo>
                    <a:pt x="6697624" y="1620215"/>
                  </a:lnTo>
                  <a:lnTo>
                    <a:pt x="6666954" y="1637995"/>
                  </a:lnTo>
                  <a:lnTo>
                    <a:pt x="6643357" y="1667205"/>
                  </a:lnTo>
                  <a:lnTo>
                    <a:pt x="6625437" y="1702765"/>
                  </a:lnTo>
                  <a:lnTo>
                    <a:pt x="6618160" y="1729435"/>
                  </a:lnTo>
                  <a:lnTo>
                    <a:pt x="6618237" y="1759915"/>
                  </a:lnTo>
                  <a:lnTo>
                    <a:pt x="6624701" y="1790395"/>
                  </a:lnTo>
                  <a:lnTo>
                    <a:pt x="6636601" y="1820875"/>
                  </a:lnTo>
                  <a:lnTo>
                    <a:pt x="6623571" y="1815795"/>
                  </a:lnTo>
                  <a:lnTo>
                    <a:pt x="6613792" y="1811985"/>
                  </a:lnTo>
                  <a:lnTo>
                    <a:pt x="6589141" y="1806905"/>
                  </a:lnTo>
                  <a:lnTo>
                    <a:pt x="6563423" y="1803095"/>
                  </a:lnTo>
                  <a:lnTo>
                    <a:pt x="6537426" y="1803095"/>
                  </a:lnTo>
                  <a:lnTo>
                    <a:pt x="6502120" y="1809445"/>
                  </a:lnTo>
                  <a:lnTo>
                    <a:pt x="6470510" y="1827225"/>
                  </a:lnTo>
                  <a:lnTo>
                    <a:pt x="6447625" y="1855165"/>
                  </a:lnTo>
                  <a:lnTo>
                    <a:pt x="6438455" y="1889455"/>
                  </a:lnTo>
                  <a:lnTo>
                    <a:pt x="6450914" y="1927555"/>
                  </a:lnTo>
                  <a:lnTo>
                    <a:pt x="6482715" y="1952955"/>
                  </a:lnTo>
                  <a:lnTo>
                    <a:pt x="6523418" y="1966925"/>
                  </a:lnTo>
                  <a:lnTo>
                    <a:pt x="6562598" y="1970735"/>
                  </a:lnTo>
                  <a:lnTo>
                    <a:pt x="6582600" y="1968195"/>
                  </a:lnTo>
                  <a:lnTo>
                    <a:pt x="6602133" y="1963115"/>
                  </a:lnTo>
                  <a:lnTo>
                    <a:pt x="6588823" y="1985975"/>
                  </a:lnTo>
                  <a:lnTo>
                    <a:pt x="6578117" y="2008835"/>
                  </a:lnTo>
                  <a:lnTo>
                    <a:pt x="6570383" y="2032965"/>
                  </a:lnTo>
                  <a:lnTo>
                    <a:pt x="6566001" y="2058365"/>
                  </a:lnTo>
                  <a:lnTo>
                    <a:pt x="6564681" y="2078685"/>
                  </a:lnTo>
                  <a:lnTo>
                    <a:pt x="6566255" y="2099005"/>
                  </a:lnTo>
                  <a:lnTo>
                    <a:pt x="6585204" y="2135835"/>
                  </a:lnTo>
                  <a:lnTo>
                    <a:pt x="6628054" y="2156155"/>
                  </a:lnTo>
                  <a:lnTo>
                    <a:pt x="6643776" y="2157425"/>
                  </a:lnTo>
                  <a:lnTo>
                    <a:pt x="6678866" y="2147265"/>
                  </a:lnTo>
                  <a:lnTo>
                    <a:pt x="6679946" y="2145995"/>
                  </a:lnTo>
                  <a:lnTo>
                    <a:pt x="6702730" y="2119325"/>
                  </a:lnTo>
                  <a:lnTo>
                    <a:pt x="6717474" y="2085035"/>
                  </a:lnTo>
                  <a:lnTo>
                    <a:pt x="6725183" y="2048205"/>
                  </a:lnTo>
                  <a:lnTo>
                    <a:pt x="6725552" y="2045665"/>
                  </a:lnTo>
                  <a:lnTo>
                    <a:pt x="6725806" y="2043125"/>
                  </a:lnTo>
                  <a:lnTo>
                    <a:pt x="6726098" y="2040585"/>
                  </a:lnTo>
                  <a:lnTo>
                    <a:pt x="6756133" y="2091385"/>
                  </a:lnTo>
                  <a:lnTo>
                    <a:pt x="6794551" y="2119325"/>
                  </a:lnTo>
                  <a:lnTo>
                    <a:pt x="6867334" y="2129485"/>
                  </a:lnTo>
                  <a:lnTo>
                    <a:pt x="6900824" y="2119325"/>
                  </a:lnTo>
                  <a:lnTo>
                    <a:pt x="6932257" y="2068525"/>
                  </a:lnTo>
                  <a:lnTo>
                    <a:pt x="6938848" y="2018995"/>
                  </a:lnTo>
                  <a:lnTo>
                    <a:pt x="6932054" y="1994865"/>
                  </a:lnTo>
                  <a:lnTo>
                    <a:pt x="6918985" y="1975104"/>
                  </a:lnTo>
                  <a:lnTo>
                    <a:pt x="6918985" y="2026615"/>
                  </a:lnTo>
                  <a:lnTo>
                    <a:pt x="6918033" y="2044395"/>
                  </a:lnTo>
                  <a:lnTo>
                    <a:pt x="6914413" y="2060905"/>
                  </a:lnTo>
                  <a:lnTo>
                    <a:pt x="6909409" y="2078685"/>
                  </a:lnTo>
                  <a:lnTo>
                    <a:pt x="6882422" y="2111705"/>
                  </a:lnTo>
                  <a:lnTo>
                    <a:pt x="6842074" y="2116785"/>
                  </a:lnTo>
                  <a:lnTo>
                    <a:pt x="6799847" y="2101545"/>
                  </a:lnTo>
                  <a:lnTo>
                    <a:pt x="6767258" y="2074875"/>
                  </a:lnTo>
                  <a:lnTo>
                    <a:pt x="6755828" y="2057095"/>
                  </a:lnTo>
                  <a:lnTo>
                    <a:pt x="6748602" y="2040585"/>
                  </a:lnTo>
                  <a:lnTo>
                    <a:pt x="6747484" y="2038045"/>
                  </a:lnTo>
                  <a:lnTo>
                    <a:pt x="6736308" y="1997405"/>
                  </a:lnTo>
                  <a:lnTo>
                    <a:pt x="6731190" y="1959305"/>
                  </a:lnTo>
                  <a:lnTo>
                    <a:pt x="6729260" y="1946605"/>
                  </a:lnTo>
                  <a:lnTo>
                    <a:pt x="6730111" y="1949145"/>
                  </a:lnTo>
                  <a:lnTo>
                    <a:pt x="6731013" y="1950415"/>
                  </a:lnTo>
                  <a:lnTo>
                    <a:pt x="6732029" y="1952955"/>
                  </a:lnTo>
                  <a:lnTo>
                    <a:pt x="6739725" y="1965655"/>
                  </a:lnTo>
                  <a:lnTo>
                    <a:pt x="6748678" y="1977085"/>
                  </a:lnTo>
                  <a:lnTo>
                    <a:pt x="6758432" y="1988515"/>
                  </a:lnTo>
                  <a:lnTo>
                    <a:pt x="6768528" y="1998675"/>
                  </a:lnTo>
                  <a:lnTo>
                    <a:pt x="6788277" y="2018995"/>
                  </a:lnTo>
                  <a:lnTo>
                    <a:pt x="6811226" y="2038045"/>
                  </a:lnTo>
                  <a:lnTo>
                    <a:pt x="6836219" y="2054555"/>
                  </a:lnTo>
                  <a:lnTo>
                    <a:pt x="6862127" y="2065985"/>
                  </a:lnTo>
                  <a:lnTo>
                    <a:pt x="6868376" y="2064715"/>
                  </a:lnTo>
                  <a:lnTo>
                    <a:pt x="6875005" y="2062175"/>
                  </a:lnTo>
                  <a:lnTo>
                    <a:pt x="6878269" y="2057095"/>
                  </a:lnTo>
                  <a:lnTo>
                    <a:pt x="6874497" y="2054555"/>
                  </a:lnTo>
                  <a:lnTo>
                    <a:pt x="6846163" y="2043125"/>
                  </a:lnTo>
                  <a:lnTo>
                    <a:pt x="6819354" y="2022805"/>
                  </a:lnTo>
                  <a:lnTo>
                    <a:pt x="6774205" y="1977085"/>
                  </a:lnTo>
                  <a:lnTo>
                    <a:pt x="6753072" y="1946605"/>
                  </a:lnTo>
                  <a:lnTo>
                    <a:pt x="6748843" y="1938985"/>
                  </a:lnTo>
                  <a:lnTo>
                    <a:pt x="6748361" y="1937715"/>
                  </a:lnTo>
                  <a:lnTo>
                    <a:pt x="6745986" y="1931365"/>
                  </a:lnTo>
                  <a:lnTo>
                    <a:pt x="6744094" y="1926285"/>
                  </a:lnTo>
                  <a:lnTo>
                    <a:pt x="6743141" y="1923745"/>
                  </a:lnTo>
                  <a:lnTo>
                    <a:pt x="6742150" y="1921205"/>
                  </a:lnTo>
                  <a:lnTo>
                    <a:pt x="6741223" y="1917395"/>
                  </a:lnTo>
                  <a:lnTo>
                    <a:pt x="6740258" y="1914855"/>
                  </a:lnTo>
                  <a:lnTo>
                    <a:pt x="6762839" y="1919935"/>
                  </a:lnTo>
                  <a:lnTo>
                    <a:pt x="6772376" y="1922475"/>
                  </a:lnTo>
                  <a:lnTo>
                    <a:pt x="6798208" y="1927555"/>
                  </a:lnTo>
                  <a:lnTo>
                    <a:pt x="6836003" y="1940255"/>
                  </a:lnTo>
                  <a:lnTo>
                    <a:pt x="6872579" y="1959305"/>
                  </a:lnTo>
                  <a:lnTo>
                    <a:pt x="6905790" y="1989785"/>
                  </a:lnTo>
                  <a:lnTo>
                    <a:pt x="6918985" y="2026615"/>
                  </a:lnTo>
                  <a:lnTo>
                    <a:pt x="6918985" y="1975104"/>
                  </a:lnTo>
                  <a:lnTo>
                    <a:pt x="6876720" y="1941525"/>
                  </a:lnTo>
                  <a:lnTo>
                    <a:pt x="6839483" y="1925015"/>
                  </a:lnTo>
                  <a:lnTo>
                    <a:pt x="6792887" y="1912315"/>
                  </a:lnTo>
                  <a:lnTo>
                    <a:pt x="6840398" y="1912315"/>
                  </a:lnTo>
                  <a:lnTo>
                    <a:pt x="6851917" y="1911045"/>
                  </a:lnTo>
                  <a:lnTo>
                    <a:pt x="6863435" y="1909775"/>
                  </a:lnTo>
                  <a:lnTo>
                    <a:pt x="6886156" y="1904695"/>
                  </a:lnTo>
                  <a:lnTo>
                    <a:pt x="6895058" y="1902155"/>
                  </a:lnTo>
                  <a:lnTo>
                    <a:pt x="6908406" y="1898345"/>
                  </a:lnTo>
                  <a:lnTo>
                    <a:pt x="6947573" y="1881835"/>
                  </a:lnTo>
                  <a:lnTo>
                    <a:pt x="6977901" y="1856435"/>
                  </a:lnTo>
                  <a:lnTo>
                    <a:pt x="6993369" y="1823415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2"/>
              <a:ext cx="6294457" cy="797033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97893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44736" y="6118159"/>
              <a:ext cx="2673593" cy="18927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21350" y="6264856"/>
              <a:ext cx="2582748" cy="18927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0168" y="5832283"/>
              <a:ext cx="2049832" cy="167629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450168" y="5832667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3762" y="6019502"/>
              <a:ext cx="2049832" cy="1676221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753770" y="6019894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535564" y="7384624"/>
            <a:ext cx="4236085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marL="12700" marR="5080" indent="635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Use 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presentation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find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how scientist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Charles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Macintosh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made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first waterproof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material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than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200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years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ago.</a:t>
            </a:r>
            <a:endParaRPr sz="2200" dirty="0">
              <a:latin typeface="Arial"/>
              <a:cs typeface="Arial"/>
            </a:endParaRPr>
          </a:p>
          <a:p>
            <a:pPr marL="99060" marR="82550" indent="-8255" algn="just">
              <a:lnSpc>
                <a:spcPct val="1012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Engineers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recently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new material that they say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most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waterproof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material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ever.</a:t>
            </a:r>
            <a:endParaRPr sz="2200" dirty="0">
              <a:latin typeface="Arial"/>
              <a:cs typeface="Arial"/>
            </a:endParaRPr>
          </a:p>
          <a:p>
            <a:pPr marL="554355" algn="just">
              <a:lnSpc>
                <a:spcPct val="100000"/>
              </a:lnSpc>
              <a:spcBef>
                <a:spcPts val="30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Read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6140493" y="0"/>
            <a:ext cx="2951480" cy="1932305"/>
            <a:chOff x="16140493" y="0"/>
            <a:chExt cx="2951480" cy="1932305"/>
          </a:xfrm>
        </p:grpSpPr>
        <p:pic>
          <p:nvPicPr>
            <p:cNvPr id="29" name="object 29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0493" y="0"/>
              <a:ext cx="2951196" cy="192664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90374" y="0"/>
              <a:ext cx="2049843" cy="161862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590384" y="0"/>
              <a:ext cx="2050414" cy="1618615"/>
            </a:xfrm>
            <a:custGeom>
              <a:avLst/>
              <a:gdLst/>
              <a:ahLst/>
              <a:cxnLst/>
              <a:rect l="l" t="t" r="r" b="b"/>
              <a:pathLst>
                <a:path w="2050415" h="1618615">
                  <a:moveTo>
                    <a:pt x="1817965" y="1598452"/>
                  </a:moveTo>
                  <a:lnTo>
                    <a:pt x="1814360" y="1607646"/>
                  </a:lnTo>
                  <a:lnTo>
                    <a:pt x="1807740" y="1614504"/>
                  </a:lnTo>
                  <a:lnTo>
                    <a:pt x="1799032" y="1618378"/>
                  </a:lnTo>
                  <a:lnTo>
                    <a:pt x="1789160" y="1618619"/>
                  </a:lnTo>
                  <a:lnTo>
                    <a:pt x="20166" y="1306702"/>
                  </a:lnTo>
                  <a:lnTo>
                    <a:pt x="10972" y="1303095"/>
                  </a:lnTo>
                  <a:lnTo>
                    <a:pt x="4115" y="1296473"/>
                  </a:lnTo>
                  <a:lnTo>
                    <a:pt x="241" y="1287764"/>
                  </a:lnTo>
                  <a:lnTo>
                    <a:pt x="0" y="1277896"/>
                  </a:lnTo>
                  <a:lnTo>
                    <a:pt x="225326" y="0"/>
                  </a:lnTo>
                </a:path>
                <a:path w="2050415" h="1618615">
                  <a:moveTo>
                    <a:pt x="585085" y="0"/>
                  </a:moveTo>
                  <a:lnTo>
                    <a:pt x="2029655" y="254713"/>
                  </a:lnTo>
                  <a:lnTo>
                    <a:pt x="2049822" y="283518"/>
                  </a:lnTo>
                  <a:lnTo>
                    <a:pt x="1817965" y="159845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5840220" y="1480211"/>
            <a:ext cx="3788410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Look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at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coats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in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your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school</a:t>
            </a:r>
            <a:r>
              <a:rPr sz="2200" spc="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cloakroom.</a:t>
            </a:r>
            <a:r>
              <a:rPr sz="2200" spc="13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Which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ones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do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think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are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most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waterproof?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What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materials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are they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made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from? </a:t>
            </a:r>
            <a:r>
              <a:rPr sz="2200" spc="-80" dirty="0">
                <a:solidFill>
                  <a:srgbClr val="000086"/>
                </a:solidFill>
                <a:latin typeface="Arial"/>
                <a:cs typeface="Arial"/>
              </a:rPr>
              <a:t>You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can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find</a:t>
            </a:r>
            <a:r>
              <a:rPr sz="2200" spc="-7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names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7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materials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on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same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label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that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tells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you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to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clean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coat.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4980371" y="3482649"/>
            <a:ext cx="8813165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683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indent="3175" algn="ctr">
              <a:lnSpc>
                <a:spcPct val="108900"/>
              </a:lnSpc>
              <a:spcBef>
                <a:spcPts val="2820"/>
              </a:spcBef>
            </a:pPr>
            <a:r>
              <a:rPr sz="4100" b="1" spc="-9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wear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waterproof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material.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Materials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rubber,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wax,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Gore-tex,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PVC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(polyvinyl chloride)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PU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(polyurethane)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plastic</a:t>
            </a:r>
            <a:endParaRPr sz="41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439"/>
              </a:spcBef>
            </a:pP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waterproof.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6" name="object 3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7" name="object 37">
              <a:hlinkClick r:id="rId20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>
            <a:hlinkClick r:id="rId20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1"/>
          </p:cNvPr>
          <p:cNvSpPr/>
          <p:nvPr/>
        </p:nvSpPr>
        <p:spPr>
          <a:xfrm rot="21014141">
            <a:off x="15489358" y="5965026"/>
            <a:ext cx="1981200" cy="138751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21"/>
          </p:cNvPr>
          <p:cNvSpPr/>
          <p:nvPr/>
        </p:nvSpPr>
        <p:spPr>
          <a:xfrm>
            <a:off x="16681450" y="8169275"/>
            <a:ext cx="16764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22"/>
          </p:cNvPr>
          <p:cNvSpPr/>
          <p:nvPr/>
        </p:nvSpPr>
        <p:spPr>
          <a:xfrm>
            <a:off x="18510250" y="10607675"/>
            <a:ext cx="762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22"/>
          </p:cNvPr>
          <p:cNvSpPr/>
          <p:nvPr/>
        </p:nvSpPr>
        <p:spPr>
          <a:xfrm rot="679372">
            <a:off x="17795191" y="6132441"/>
            <a:ext cx="1905000" cy="144323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5642" y="942478"/>
            <a:ext cx="2451768" cy="1460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14128"/>
            <a:ext cx="11292452" cy="84262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798942" y="3900077"/>
            <a:ext cx="777684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154813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4950" b="1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495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birds</a:t>
            </a:r>
            <a:r>
              <a:rPr sz="495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their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behaviour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5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7612078" y="4523523"/>
            <a:ext cx="1531620" cy="1263650"/>
            <a:chOff x="17612078" y="4523523"/>
            <a:chExt cx="1531620" cy="1263650"/>
          </a:xfrm>
        </p:grpSpPr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0236" y="5645542"/>
              <a:ext cx="179767" cy="14105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612078" y="4818140"/>
              <a:ext cx="793115" cy="800735"/>
            </a:xfrm>
            <a:custGeom>
              <a:avLst/>
              <a:gdLst/>
              <a:ahLst/>
              <a:cxnLst/>
              <a:rect l="l" t="t" r="r" b="b"/>
              <a:pathLst>
                <a:path w="793115" h="800735">
                  <a:moveTo>
                    <a:pt x="49313" y="0"/>
                  </a:moveTo>
                  <a:lnTo>
                    <a:pt x="28063" y="3855"/>
                  </a:lnTo>
                  <a:lnTo>
                    <a:pt x="11594" y="14288"/>
                  </a:lnTo>
                  <a:lnTo>
                    <a:pt x="2408" y="30216"/>
                  </a:lnTo>
                  <a:lnTo>
                    <a:pt x="0" y="51120"/>
                  </a:lnTo>
                  <a:lnTo>
                    <a:pt x="3866" y="76480"/>
                  </a:lnTo>
                  <a:lnTo>
                    <a:pt x="28410" y="138490"/>
                  </a:lnTo>
                  <a:lnTo>
                    <a:pt x="48079" y="174102"/>
                  </a:lnTo>
                  <a:lnTo>
                    <a:pt x="72009" y="212093"/>
                  </a:lnTo>
                  <a:lnTo>
                    <a:pt x="99695" y="251942"/>
                  </a:lnTo>
                  <a:lnTo>
                    <a:pt x="130634" y="293132"/>
                  </a:lnTo>
                  <a:lnTo>
                    <a:pt x="164322" y="335141"/>
                  </a:lnTo>
                  <a:lnTo>
                    <a:pt x="200256" y="377452"/>
                  </a:lnTo>
                  <a:lnTo>
                    <a:pt x="237932" y="419544"/>
                  </a:lnTo>
                  <a:lnTo>
                    <a:pt x="276846" y="460898"/>
                  </a:lnTo>
                  <a:lnTo>
                    <a:pt x="316495" y="500995"/>
                  </a:lnTo>
                  <a:lnTo>
                    <a:pt x="356375" y="539315"/>
                  </a:lnTo>
                  <a:lnTo>
                    <a:pt x="395982" y="575340"/>
                  </a:lnTo>
                  <a:lnTo>
                    <a:pt x="434813" y="608548"/>
                  </a:lnTo>
                  <a:lnTo>
                    <a:pt x="472363" y="638422"/>
                  </a:lnTo>
                  <a:lnTo>
                    <a:pt x="602642" y="737822"/>
                  </a:lnTo>
                  <a:lnTo>
                    <a:pt x="625918" y="757796"/>
                  </a:lnTo>
                  <a:lnTo>
                    <a:pt x="653829" y="780970"/>
                  </a:lnTo>
                  <a:lnTo>
                    <a:pt x="683719" y="798164"/>
                  </a:lnTo>
                  <a:lnTo>
                    <a:pt x="712932" y="800197"/>
                  </a:lnTo>
                  <a:lnTo>
                    <a:pt x="745143" y="779431"/>
                  </a:lnTo>
                  <a:lnTo>
                    <a:pt x="768583" y="743767"/>
                  </a:lnTo>
                  <a:lnTo>
                    <a:pt x="783905" y="699189"/>
                  </a:lnTo>
                  <a:lnTo>
                    <a:pt x="791766" y="651678"/>
                  </a:lnTo>
                  <a:lnTo>
                    <a:pt x="792821" y="607216"/>
                  </a:lnTo>
                  <a:lnTo>
                    <a:pt x="787726" y="571785"/>
                  </a:lnTo>
                  <a:lnTo>
                    <a:pt x="757300" y="504424"/>
                  </a:lnTo>
                  <a:lnTo>
                    <a:pt x="733229" y="468204"/>
                  </a:lnTo>
                  <a:lnTo>
                    <a:pt x="704075" y="430823"/>
                  </a:lnTo>
                  <a:lnTo>
                    <a:pt x="670454" y="392679"/>
                  </a:lnTo>
                  <a:lnTo>
                    <a:pt x="632982" y="354170"/>
                  </a:lnTo>
                  <a:lnTo>
                    <a:pt x="592277" y="315696"/>
                  </a:lnTo>
                  <a:lnTo>
                    <a:pt x="548954" y="277654"/>
                  </a:lnTo>
                  <a:lnTo>
                    <a:pt x="503630" y="240444"/>
                  </a:lnTo>
                  <a:lnTo>
                    <a:pt x="456921" y="204464"/>
                  </a:lnTo>
                  <a:lnTo>
                    <a:pt x="409445" y="170113"/>
                  </a:lnTo>
                  <a:lnTo>
                    <a:pt x="361816" y="137789"/>
                  </a:lnTo>
                  <a:lnTo>
                    <a:pt x="314653" y="107890"/>
                  </a:lnTo>
                  <a:lnTo>
                    <a:pt x="268571" y="80816"/>
                  </a:lnTo>
                  <a:lnTo>
                    <a:pt x="224187" y="56964"/>
                  </a:lnTo>
                  <a:lnTo>
                    <a:pt x="182118" y="36734"/>
                  </a:lnTo>
                  <a:lnTo>
                    <a:pt x="142979" y="20524"/>
                  </a:lnTo>
                  <a:lnTo>
                    <a:pt x="75960" y="1758"/>
                  </a:lnTo>
                  <a:lnTo>
                    <a:pt x="49313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260045" y="4523523"/>
              <a:ext cx="760730" cy="1108710"/>
            </a:xfrm>
            <a:custGeom>
              <a:avLst/>
              <a:gdLst/>
              <a:ahLst/>
              <a:cxnLst/>
              <a:rect l="l" t="t" r="r" b="b"/>
              <a:pathLst>
                <a:path w="760730" h="1108710">
                  <a:moveTo>
                    <a:pt x="350532" y="0"/>
                  </a:moveTo>
                  <a:lnTo>
                    <a:pt x="289998" y="13909"/>
                  </a:lnTo>
                  <a:lnTo>
                    <a:pt x="220299" y="59123"/>
                  </a:lnTo>
                  <a:lnTo>
                    <a:pt x="182435" y="93331"/>
                  </a:lnTo>
                  <a:lnTo>
                    <a:pt x="148352" y="131362"/>
                  </a:lnTo>
                  <a:lnTo>
                    <a:pt x="118007" y="172707"/>
                  </a:lnTo>
                  <a:lnTo>
                    <a:pt x="91360" y="216857"/>
                  </a:lnTo>
                  <a:lnTo>
                    <a:pt x="68368" y="263303"/>
                  </a:lnTo>
                  <a:lnTo>
                    <a:pt x="48989" y="311535"/>
                  </a:lnTo>
                  <a:lnTo>
                    <a:pt x="33181" y="361044"/>
                  </a:lnTo>
                  <a:lnTo>
                    <a:pt x="20903" y="411321"/>
                  </a:lnTo>
                  <a:lnTo>
                    <a:pt x="11867" y="461999"/>
                  </a:lnTo>
                  <a:lnTo>
                    <a:pt x="5589" y="513001"/>
                  </a:lnTo>
                  <a:lnTo>
                    <a:pt x="1741" y="564266"/>
                  </a:lnTo>
                  <a:lnTo>
                    <a:pt x="0" y="615728"/>
                  </a:lnTo>
                  <a:lnTo>
                    <a:pt x="37" y="667325"/>
                  </a:lnTo>
                  <a:lnTo>
                    <a:pt x="1529" y="718993"/>
                  </a:lnTo>
                  <a:lnTo>
                    <a:pt x="4149" y="770669"/>
                  </a:lnTo>
                  <a:lnTo>
                    <a:pt x="7571" y="822288"/>
                  </a:lnTo>
                  <a:lnTo>
                    <a:pt x="11469" y="873788"/>
                  </a:lnTo>
                  <a:lnTo>
                    <a:pt x="15331" y="923394"/>
                  </a:lnTo>
                  <a:lnTo>
                    <a:pt x="20537" y="973674"/>
                  </a:lnTo>
                  <a:lnTo>
                    <a:pt x="29018" y="1023363"/>
                  </a:lnTo>
                  <a:lnTo>
                    <a:pt x="42704" y="1071196"/>
                  </a:lnTo>
                  <a:lnTo>
                    <a:pt x="90746" y="1108326"/>
                  </a:lnTo>
                  <a:lnTo>
                    <a:pt x="122101" y="1097747"/>
                  </a:lnTo>
                  <a:lnTo>
                    <a:pt x="155632" y="1079646"/>
                  </a:lnTo>
                  <a:lnTo>
                    <a:pt x="526825" y="872354"/>
                  </a:lnTo>
                  <a:lnTo>
                    <a:pt x="571258" y="847137"/>
                  </a:lnTo>
                  <a:lnTo>
                    <a:pt x="614680" y="820234"/>
                  </a:lnTo>
                  <a:lnTo>
                    <a:pt x="655697" y="790250"/>
                  </a:lnTo>
                  <a:lnTo>
                    <a:pt x="692914" y="755792"/>
                  </a:lnTo>
                  <a:lnTo>
                    <a:pt x="724477" y="715389"/>
                  </a:lnTo>
                  <a:lnTo>
                    <a:pt x="747750" y="669783"/>
                  </a:lnTo>
                  <a:lnTo>
                    <a:pt x="760147" y="620915"/>
                  </a:lnTo>
                  <a:lnTo>
                    <a:pt x="759080" y="570730"/>
                  </a:lnTo>
                  <a:lnTo>
                    <a:pt x="734925" y="504581"/>
                  </a:lnTo>
                  <a:lnTo>
                    <a:pt x="696705" y="444157"/>
                  </a:lnTo>
                  <a:lnTo>
                    <a:pt x="435153" y="62735"/>
                  </a:lnTo>
                  <a:lnTo>
                    <a:pt x="410992" y="30841"/>
                  </a:lnTo>
                  <a:lnTo>
                    <a:pt x="380023" y="7029"/>
                  </a:lnTo>
                  <a:lnTo>
                    <a:pt x="350532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373756" y="5231570"/>
              <a:ext cx="770255" cy="448945"/>
            </a:xfrm>
            <a:custGeom>
              <a:avLst/>
              <a:gdLst/>
              <a:ahLst/>
              <a:cxnLst/>
              <a:rect l="l" t="t" r="r" b="b"/>
              <a:pathLst>
                <a:path w="770255" h="448945">
                  <a:moveTo>
                    <a:pt x="657777" y="0"/>
                  </a:moveTo>
                  <a:lnTo>
                    <a:pt x="583338" y="8125"/>
                  </a:lnTo>
                  <a:lnTo>
                    <a:pt x="546946" y="19600"/>
                  </a:lnTo>
                  <a:lnTo>
                    <a:pt x="500402" y="36840"/>
                  </a:lnTo>
                  <a:lnTo>
                    <a:pt x="454475" y="55655"/>
                  </a:lnTo>
                  <a:lnTo>
                    <a:pt x="409212" y="76014"/>
                  </a:lnTo>
                  <a:lnTo>
                    <a:pt x="364659" y="97890"/>
                  </a:lnTo>
                  <a:lnTo>
                    <a:pt x="328901" y="118010"/>
                  </a:lnTo>
                  <a:lnTo>
                    <a:pt x="285386" y="145462"/>
                  </a:lnTo>
                  <a:lnTo>
                    <a:pt x="236963" y="178385"/>
                  </a:lnTo>
                  <a:lnTo>
                    <a:pt x="186484" y="214915"/>
                  </a:lnTo>
                  <a:lnTo>
                    <a:pt x="136796" y="253191"/>
                  </a:lnTo>
                  <a:lnTo>
                    <a:pt x="90752" y="291348"/>
                  </a:lnTo>
                  <a:lnTo>
                    <a:pt x="51200" y="327525"/>
                  </a:lnTo>
                  <a:lnTo>
                    <a:pt x="20990" y="359859"/>
                  </a:lnTo>
                  <a:lnTo>
                    <a:pt x="0" y="405546"/>
                  </a:lnTo>
                  <a:lnTo>
                    <a:pt x="23299" y="426527"/>
                  </a:lnTo>
                  <a:lnTo>
                    <a:pt x="67622" y="439446"/>
                  </a:lnTo>
                  <a:lnTo>
                    <a:pt x="123430" y="446136"/>
                  </a:lnTo>
                  <a:lnTo>
                    <a:pt x="181182" y="448428"/>
                  </a:lnTo>
                  <a:lnTo>
                    <a:pt x="231338" y="448155"/>
                  </a:lnTo>
                  <a:lnTo>
                    <a:pt x="311670" y="445292"/>
                  </a:lnTo>
                  <a:lnTo>
                    <a:pt x="359097" y="442644"/>
                  </a:lnTo>
                  <a:lnTo>
                    <a:pt x="406353" y="438499"/>
                  </a:lnTo>
                  <a:lnTo>
                    <a:pt x="453150" y="432155"/>
                  </a:lnTo>
                  <a:lnTo>
                    <a:pt x="499203" y="422908"/>
                  </a:lnTo>
                  <a:lnTo>
                    <a:pt x="544225" y="410057"/>
                  </a:lnTo>
                  <a:lnTo>
                    <a:pt x="587929" y="392897"/>
                  </a:lnTo>
                  <a:lnTo>
                    <a:pt x="629736" y="370297"/>
                  </a:lnTo>
                  <a:lnTo>
                    <a:pt x="668403" y="342054"/>
                  </a:lnTo>
                  <a:lnTo>
                    <a:pt x="702651" y="308847"/>
                  </a:lnTo>
                  <a:lnTo>
                    <a:pt x="731201" y="271355"/>
                  </a:lnTo>
                  <a:lnTo>
                    <a:pt x="752774" y="230257"/>
                  </a:lnTo>
                  <a:lnTo>
                    <a:pt x="766091" y="186233"/>
                  </a:lnTo>
                  <a:lnTo>
                    <a:pt x="769871" y="139962"/>
                  </a:lnTo>
                  <a:lnTo>
                    <a:pt x="764090" y="100107"/>
                  </a:lnTo>
                  <a:lnTo>
                    <a:pt x="749280" y="62725"/>
                  </a:lnTo>
                  <a:lnTo>
                    <a:pt x="725635" y="31290"/>
                  </a:lnTo>
                  <a:lnTo>
                    <a:pt x="693350" y="9275"/>
                  </a:lnTo>
                  <a:lnTo>
                    <a:pt x="657777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90777" y="5578050"/>
              <a:ext cx="229609" cy="1559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833835" y="5303233"/>
              <a:ext cx="427355" cy="295275"/>
            </a:xfrm>
            <a:custGeom>
              <a:avLst/>
              <a:gdLst/>
              <a:ahLst/>
              <a:cxnLst/>
              <a:rect l="l" t="t" r="r" b="b"/>
              <a:pathLst>
                <a:path w="427355" h="295275">
                  <a:moveTo>
                    <a:pt x="397586" y="283806"/>
                  </a:moveTo>
                  <a:lnTo>
                    <a:pt x="353720" y="243751"/>
                  </a:lnTo>
                  <a:lnTo>
                    <a:pt x="299072" y="205727"/>
                  </a:lnTo>
                  <a:lnTo>
                    <a:pt x="236054" y="172948"/>
                  </a:lnTo>
                  <a:lnTo>
                    <a:pt x="173583" y="149910"/>
                  </a:lnTo>
                  <a:lnTo>
                    <a:pt x="121856" y="137477"/>
                  </a:lnTo>
                  <a:lnTo>
                    <a:pt x="87122" y="131991"/>
                  </a:lnTo>
                  <a:lnTo>
                    <a:pt x="71869" y="125006"/>
                  </a:lnTo>
                  <a:lnTo>
                    <a:pt x="54521" y="118287"/>
                  </a:lnTo>
                  <a:lnTo>
                    <a:pt x="38100" y="113271"/>
                  </a:lnTo>
                  <a:lnTo>
                    <a:pt x="25615" y="111417"/>
                  </a:lnTo>
                  <a:lnTo>
                    <a:pt x="13677" y="114109"/>
                  </a:lnTo>
                  <a:lnTo>
                    <a:pt x="5613" y="120180"/>
                  </a:lnTo>
                  <a:lnTo>
                    <a:pt x="1155" y="127698"/>
                  </a:lnTo>
                  <a:lnTo>
                    <a:pt x="0" y="134683"/>
                  </a:lnTo>
                  <a:lnTo>
                    <a:pt x="2882" y="140970"/>
                  </a:lnTo>
                  <a:lnTo>
                    <a:pt x="8978" y="143535"/>
                  </a:lnTo>
                  <a:lnTo>
                    <a:pt x="16002" y="143903"/>
                  </a:lnTo>
                  <a:lnTo>
                    <a:pt x="21691" y="143624"/>
                  </a:lnTo>
                  <a:lnTo>
                    <a:pt x="30365" y="143116"/>
                  </a:lnTo>
                  <a:lnTo>
                    <a:pt x="85775" y="143103"/>
                  </a:lnTo>
                  <a:lnTo>
                    <a:pt x="143116" y="153365"/>
                  </a:lnTo>
                  <a:lnTo>
                    <a:pt x="200304" y="170611"/>
                  </a:lnTo>
                  <a:lnTo>
                    <a:pt x="262928" y="198259"/>
                  </a:lnTo>
                  <a:lnTo>
                    <a:pt x="321475" y="233680"/>
                  </a:lnTo>
                  <a:lnTo>
                    <a:pt x="368261" y="270725"/>
                  </a:lnTo>
                  <a:lnTo>
                    <a:pt x="385318" y="286893"/>
                  </a:lnTo>
                  <a:lnTo>
                    <a:pt x="392328" y="292176"/>
                  </a:lnTo>
                  <a:lnTo>
                    <a:pt x="397586" y="283806"/>
                  </a:lnTo>
                  <a:close/>
                </a:path>
                <a:path w="427355" h="295275">
                  <a:moveTo>
                    <a:pt x="426847" y="286156"/>
                  </a:moveTo>
                  <a:lnTo>
                    <a:pt x="421690" y="238188"/>
                  </a:lnTo>
                  <a:lnTo>
                    <a:pt x="409638" y="175971"/>
                  </a:lnTo>
                  <a:lnTo>
                    <a:pt x="396913" y="130073"/>
                  </a:lnTo>
                  <a:lnTo>
                    <a:pt x="383032" y="90970"/>
                  </a:lnTo>
                  <a:lnTo>
                    <a:pt x="367271" y="53568"/>
                  </a:lnTo>
                  <a:lnTo>
                    <a:pt x="367614" y="41465"/>
                  </a:lnTo>
                  <a:lnTo>
                    <a:pt x="357543" y="2044"/>
                  </a:lnTo>
                  <a:lnTo>
                    <a:pt x="349707" y="0"/>
                  </a:lnTo>
                  <a:lnTo>
                    <a:pt x="341693" y="800"/>
                  </a:lnTo>
                  <a:lnTo>
                    <a:pt x="335153" y="3340"/>
                  </a:lnTo>
                  <a:lnTo>
                    <a:pt x="330479" y="8013"/>
                  </a:lnTo>
                  <a:lnTo>
                    <a:pt x="330098" y="12941"/>
                  </a:lnTo>
                  <a:lnTo>
                    <a:pt x="331939" y="17424"/>
                  </a:lnTo>
                  <a:lnTo>
                    <a:pt x="333959" y="20777"/>
                  </a:lnTo>
                  <a:lnTo>
                    <a:pt x="350862" y="48514"/>
                  </a:lnTo>
                  <a:lnTo>
                    <a:pt x="357111" y="58229"/>
                  </a:lnTo>
                  <a:lnTo>
                    <a:pt x="373189" y="92710"/>
                  </a:lnTo>
                  <a:lnTo>
                    <a:pt x="390118" y="141617"/>
                  </a:lnTo>
                  <a:lnTo>
                    <a:pt x="405752" y="210096"/>
                  </a:lnTo>
                  <a:lnTo>
                    <a:pt x="413867" y="266357"/>
                  </a:lnTo>
                  <a:lnTo>
                    <a:pt x="415709" y="287210"/>
                  </a:lnTo>
                  <a:lnTo>
                    <a:pt x="417906" y="293243"/>
                  </a:lnTo>
                  <a:lnTo>
                    <a:pt x="421894" y="295021"/>
                  </a:lnTo>
                  <a:lnTo>
                    <a:pt x="425564" y="292620"/>
                  </a:lnTo>
                  <a:lnTo>
                    <a:pt x="426847" y="28615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0307" y="6524874"/>
            <a:ext cx="948306" cy="1346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4867" y="7658743"/>
            <a:ext cx="788740" cy="124968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5180" y="6009521"/>
            <a:ext cx="1021068" cy="64389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18835" y="1052120"/>
            <a:ext cx="7853680" cy="7688580"/>
            <a:chOff x="418835" y="1052120"/>
            <a:chExt cx="7853680" cy="7688580"/>
          </a:xfrm>
        </p:grpSpPr>
        <p:sp>
          <p:nvSpPr>
            <p:cNvPr id="18" name="object 18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DF4E53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56010" y="7580225"/>
              <a:ext cx="504190" cy="752475"/>
            </a:xfrm>
            <a:custGeom>
              <a:avLst/>
              <a:gdLst/>
              <a:ahLst/>
              <a:cxnLst/>
              <a:rect l="l" t="t" r="r" b="b"/>
              <a:pathLst>
                <a:path w="504190" h="752475">
                  <a:moveTo>
                    <a:pt x="470886" y="0"/>
                  </a:moveTo>
                  <a:lnTo>
                    <a:pt x="91012" y="0"/>
                  </a:lnTo>
                  <a:lnTo>
                    <a:pt x="17381" y="390103"/>
                  </a:lnTo>
                  <a:lnTo>
                    <a:pt x="133954" y="406971"/>
                  </a:lnTo>
                  <a:lnTo>
                    <a:pt x="159294" y="383039"/>
                  </a:lnTo>
                  <a:lnTo>
                    <a:pt x="186232" y="365945"/>
                  </a:lnTo>
                  <a:lnTo>
                    <a:pt x="214768" y="355690"/>
                  </a:lnTo>
                  <a:lnTo>
                    <a:pt x="244903" y="352271"/>
                  </a:lnTo>
                  <a:lnTo>
                    <a:pt x="268529" y="354428"/>
                  </a:lnTo>
                  <a:lnTo>
                    <a:pt x="308789" y="371682"/>
                  </a:lnTo>
                  <a:lnTo>
                    <a:pt x="338959" y="406194"/>
                  </a:lnTo>
                  <a:lnTo>
                    <a:pt x="354423" y="457958"/>
                  </a:lnTo>
                  <a:lnTo>
                    <a:pt x="356355" y="490309"/>
                  </a:lnTo>
                  <a:lnTo>
                    <a:pt x="354406" y="524808"/>
                  </a:lnTo>
                  <a:lnTo>
                    <a:pt x="338814" y="579902"/>
                  </a:lnTo>
                  <a:lnTo>
                    <a:pt x="308715" y="616485"/>
                  </a:lnTo>
                  <a:lnTo>
                    <a:pt x="270627" y="634763"/>
                  </a:lnTo>
                  <a:lnTo>
                    <a:pt x="248997" y="637048"/>
                  </a:lnTo>
                  <a:lnTo>
                    <a:pt x="229885" y="635275"/>
                  </a:lnTo>
                  <a:lnTo>
                    <a:pt x="179460" y="608672"/>
                  </a:lnTo>
                  <a:lnTo>
                    <a:pt x="155301" y="575246"/>
                  </a:lnTo>
                  <a:lnTo>
                    <a:pt x="143157" y="531722"/>
                  </a:lnTo>
                  <a:lnTo>
                    <a:pt x="0" y="546548"/>
                  </a:lnTo>
                  <a:lnTo>
                    <a:pt x="9683" y="591192"/>
                  </a:lnTo>
                  <a:lnTo>
                    <a:pt x="25948" y="631040"/>
                  </a:lnTo>
                  <a:lnTo>
                    <a:pt x="48796" y="666095"/>
                  </a:lnTo>
                  <a:lnTo>
                    <a:pt x="78227" y="696355"/>
                  </a:lnTo>
                  <a:lnTo>
                    <a:pt x="113343" y="720735"/>
                  </a:lnTo>
                  <a:lnTo>
                    <a:pt x="153254" y="738150"/>
                  </a:lnTo>
                  <a:lnTo>
                    <a:pt x="197960" y="748598"/>
                  </a:lnTo>
                  <a:lnTo>
                    <a:pt x="247458" y="752081"/>
                  </a:lnTo>
                  <a:lnTo>
                    <a:pt x="297132" y="748114"/>
                  </a:lnTo>
                  <a:lnTo>
                    <a:pt x="342265" y="736213"/>
                  </a:lnTo>
                  <a:lnTo>
                    <a:pt x="382860" y="716378"/>
                  </a:lnTo>
                  <a:lnTo>
                    <a:pt x="418916" y="688607"/>
                  </a:lnTo>
                  <a:lnTo>
                    <a:pt x="450436" y="652901"/>
                  </a:lnTo>
                  <a:lnTo>
                    <a:pt x="473923" y="615355"/>
                  </a:lnTo>
                  <a:lnTo>
                    <a:pt x="490699" y="575314"/>
                  </a:lnTo>
                  <a:lnTo>
                    <a:pt x="500765" y="532780"/>
                  </a:lnTo>
                  <a:lnTo>
                    <a:pt x="504120" y="487754"/>
                  </a:lnTo>
                  <a:lnTo>
                    <a:pt x="499964" y="434873"/>
                  </a:lnTo>
                  <a:lnTo>
                    <a:pt x="487499" y="387166"/>
                  </a:lnTo>
                  <a:lnTo>
                    <a:pt x="466727" y="344633"/>
                  </a:lnTo>
                  <a:lnTo>
                    <a:pt x="437651" y="307278"/>
                  </a:lnTo>
                  <a:lnTo>
                    <a:pt x="402595" y="276857"/>
                  </a:lnTo>
                  <a:lnTo>
                    <a:pt x="363897" y="255127"/>
                  </a:lnTo>
                  <a:lnTo>
                    <a:pt x="321559" y="242088"/>
                  </a:lnTo>
                  <a:lnTo>
                    <a:pt x="275583" y="237741"/>
                  </a:lnTo>
                  <a:lnTo>
                    <a:pt x="250653" y="239243"/>
                  </a:lnTo>
                  <a:lnTo>
                    <a:pt x="225982" y="243749"/>
                  </a:lnTo>
                  <a:lnTo>
                    <a:pt x="201571" y="251258"/>
                  </a:lnTo>
                  <a:lnTo>
                    <a:pt x="177418" y="261772"/>
                  </a:lnTo>
                  <a:lnTo>
                    <a:pt x="199910" y="134467"/>
                  </a:lnTo>
                  <a:lnTo>
                    <a:pt x="470886" y="134467"/>
                  </a:lnTo>
                  <a:lnTo>
                    <a:pt x="470886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7755" y="1052120"/>
              <a:ext cx="1276131" cy="101727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0" y="8961518"/>
            <a:ext cx="7763509" cy="2347595"/>
            <a:chOff x="0" y="8961518"/>
            <a:chExt cx="7763509" cy="2347595"/>
          </a:xfrm>
        </p:grpSpPr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8386" y="10109676"/>
              <a:ext cx="2034735" cy="119888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815105" y="8156901"/>
            <a:ext cx="9289415" cy="3152140"/>
            <a:chOff x="10815105" y="8156901"/>
            <a:chExt cx="9289415" cy="3152140"/>
          </a:xfrm>
        </p:grpSpPr>
        <p:pic>
          <p:nvPicPr>
            <p:cNvPr id="32" name="object 3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27854" y="8156901"/>
              <a:ext cx="1125641" cy="13716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5"/>
              <a:ext cx="4334946" cy="14240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Rectangle 39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0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5642" y="942478"/>
            <a:ext cx="2451768" cy="14605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612078" y="4523523"/>
            <a:ext cx="1531620" cy="1263650"/>
            <a:chOff x="17612078" y="4523523"/>
            <a:chExt cx="1531620" cy="126365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70236" y="5645542"/>
              <a:ext cx="179767" cy="1410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612078" y="4818140"/>
              <a:ext cx="793115" cy="800735"/>
            </a:xfrm>
            <a:custGeom>
              <a:avLst/>
              <a:gdLst/>
              <a:ahLst/>
              <a:cxnLst/>
              <a:rect l="l" t="t" r="r" b="b"/>
              <a:pathLst>
                <a:path w="793115" h="800735">
                  <a:moveTo>
                    <a:pt x="49313" y="0"/>
                  </a:moveTo>
                  <a:lnTo>
                    <a:pt x="28063" y="3855"/>
                  </a:lnTo>
                  <a:lnTo>
                    <a:pt x="11594" y="14288"/>
                  </a:lnTo>
                  <a:lnTo>
                    <a:pt x="2408" y="30216"/>
                  </a:lnTo>
                  <a:lnTo>
                    <a:pt x="0" y="51120"/>
                  </a:lnTo>
                  <a:lnTo>
                    <a:pt x="3866" y="76480"/>
                  </a:lnTo>
                  <a:lnTo>
                    <a:pt x="28410" y="138490"/>
                  </a:lnTo>
                  <a:lnTo>
                    <a:pt x="48079" y="174102"/>
                  </a:lnTo>
                  <a:lnTo>
                    <a:pt x="72009" y="212093"/>
                  </a:lnTo>
                  <a:lnTo>
                    <a:pt x="99695" y="251942"/>
                  </a:lnTo>
                  <a:lnTo>
                    <a:pt x="130634" y="293132"/>
                  </a:lnTo>
                  <a:lnTo>
                    <a:pt x="164322" y="335141"/>
                  </a:lnTo>
                  <a:lnTo>
                    <a:pt x="200256" y="377452"/>
                  </a:lnTo>
                  <a:lnTo>
                    <a:pt x="237932" y="419544"/>
                  </a:lnTo>
                  <a:lnTo>
                    <a:pt x="276846" y="460898"/>
                  </a:lnTo>
                  <a:lnTo>
                    <a:pt x="316495" y="500995"/>
                  </a:lnTo>
                  <a:lnTo>
                    <a:pt x="356375" y="539315"/>
                  </a:lnTo>
                  <a:lnTo>
                    <a:pt x="395982" y="575340"/>
                  </a:lnTo>
                  <a:lnTo>
                    <a:pt x="434813" y="608548"/>
                  </a:lnTo>
                  <a:lnTo>
                    <a:pt x="472363" y="638422"/>
                  </a:lnTo>
                  <a:lnTo>
                    <a:pt x="602642" y="737822"/>
                  </a:lnTo>
                  <a:lnTo>
                    <a:pt x="625918" y="757796"/>
                  </a:lnTo>
                  <a:lnTo>
                    <a:pt x="653829" y="780970"/>
                  </a:lnTo>
                  <a:lnTo>
                    <a:pt x="683719" y="798164"/>
                  </a:lnTo>
                  <a:lnTo>
                    <a:pt x="712932" y="800197"/>
                  </a:lnTo>
                  <a:lnTo>
                    <a:pt x="745143" y="779431"/>
                  </a:lnTo>
                  <a:lnTo>
                    <a:pt x="768583" y="743767"/>
                  </a:lnTo>
                  <a:lnTo>
                    <a:pt x="783905" y="699189"/>
                  </a:lnTo>
                  <a:lnTo>
                    <a:pt x="791766" y="651678"/>
                  </a:lnTo>
                  <a:lnTo>
                    <a:pt x="792821" y="607216"/>
                  </a:lnTo>
                  <a:lnTo>
                    <a:pt x="787726" y="571785"/>
                  </a:lnTo>
                  <a:lnTo>
                    <a:pt x="757300" y="504424"/>
                  </a:lnTo>
                  <a:lnTo>
                    <a:pt x="733229" y="468204"/>
                  </a:lnTo>
                  <a:lnTo>
                    <a:pt x="704075" y="430823"/>
                  </a:lnTo>
                  <a:lnTo>
                    <a:pt x="670454" y="392679"/>
                  </a:lnTo>
                  <a:lnTo>
                    <a:pt x="632982" y="354170"/>
                  </a:lnTo>
                  <a:lnTo>
                    <a:pt x="592277" y="315696"/>
                  </a:lnTo>
                  <a:lnTo>
                    <a:pt x="548954" y="277654"/>
                  </a:lnTo>
                  <a:lnTo>
                    <a:pt x="503630" y="240444"/>
                  </a:lnTo>
                  <a:lnTo>
                    <a:pt x="456921" y="204464"/>
                  </a:lnTo>
                  <a:lnTo>
                    <a:pt x="409445" y="170113"/>
                  </a:lnTo>
                  <a:lnTo>
                    <a:pt x="361816" y="137789"/>
                  </a:lnTo>
                  <a:lnTo>
                    <a:pt x="314653" y="107890"/>
                  </a:lnTo>
                  <a:lnTo>
                    <a:pt x="268571" y="80816"/>
                  </a:lnTo>
                  <a:lnTo>
                    <a:pt x="224187" y="56964"/>
                  </a:lnTo>
                  <a:lnTo>
                    <a:pt x="182118" y="36734"/>
                  </a:lnTo>
                  <a:lnTo>
                    <a:pt x="142979" y="20524"/>
                  </a:lnTo>
                  <a:lnTo>
                    <a:pt x="75960" y="1758"/>
                  </a:lnTo>
                  <a:lnTo>
                    <a:pt x="49313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260045" y="4523523"/>
              <a:ext cx="760730" cy="1108710"/>
            </a:xfrm>
            <a:custGeom>
              <a:avLst/>
              <a:gdLst/>
              <a:ahLst/>
              <a:cxnLst/>
              <a:rect l="l" t="t" r="r" b="b"/>
              <a:pathLst>
                <a:path w="760730" h="1108710">
                  <a:moveTo>
                    <a:pt x="350532" y="0"/>
                  </a:moveTo>
                  <a:lnTo>
                    <a:pt x="289998" y="13909"/>
                  </a:lnTo>
                  <a:lnTo>
                    <a:pt x="220299" y="59123"/>
                  </a:lnTo>
                  <a:lnTo>
                    <a:pt x="182435" y="93331"/>
                  </a:lnTo>
                  <a:lnTo>
                    <a:pt x="148352" y="131362"/>
                  </a:lnTo>
                  <a:lnTo>
                    <a:pt x="118007" y="172707"/>
                  </a:lnTo>
                  <a:lnTo>
                    <a:pt x="91360" y="216857"/>
                  </a:lnTo>
                  <a:lnTo>
                    <a:pt x="68368" y="263303"/>
                  </a:lnTo>
                  <a:lnTo>
                    <a:pt x="48989" y="311535"/>
                  </a:lnTo>
                  <a:lnTo>
                    <a:pt x="33181" y="361044"/>
                  </a:lnTo>
                  <a:lnTo>
                    <a:pt x="20903" y="411321"/>
                  </a:lnTo>
                  <a:lnTo>
                    <a:pt x="11867" y="461999"/>
                  </a:lnTo>
                  <a:lnTo>
                    <a:pt x="5589" y="513001"/>
                  </a:lnTo>
                  <a:lnTo>
                    <a:pt x="1741" y="564266"/>
                  </a:lnTo>
                  <a:lnTo>
                    <a:pt x="0" y="615728"/>
                  </a:lnTo>
                  <a:lnTo>
                    <a:pt x="37" y="667325"/>
                  </a:lnTo>
                  <a:lnTo>
                    <a:pt x="1529" y="718993"/>
                  </a:lnTo>
                  <a:lnTo>
                    <a:pt x="4149" y="770669"/>
                  </a:lnTo>
                  <a:lnTo>
                    <a:pt x="7571" y="822288"/>
                  </a:lnTo>
                  <a:lnTo>
                    <a:pt x="11469" y="873788"/>
                  </a:lnTo>
                  <a:lnTo>
                    <a:pt x="15331" y="923394"/>
                  </a:lnTo>
                  <a:lnTo>
                    <a:pt x="20537" y="973674"/>
                  </a:lnTo>
                  <a:lnTo>
                    <a:pt x="29018" y="1023363"/>
                  </a:lnTo>
                  <a:lnTo>
                    <a:pt x="42704" y="1071196"/>
                  </a:lnTo>
                  <a:lnTo>
                    <a:pt x="90746" y="1108326"/>
                  </a:lnTo>
                  <a:lnTo>
                    <a:pt x="122101" y="1097747"/>
                  </a:lnTo>
                  <a:lnTo>
                    <a:pt x="155632" y="1079646"/>
                  </a:lnTo>
                  <a:lnTo>
                    <a:pt x="526825" y="872354"/>
                  </a:lnTo>
                  <a:lnTo>
                    <a:pt x="571258" y="847137"/>
                  </a:lnTo>
                  <a:lnTo>
                    <a:pt x="614680" y="820234"/>
                  </a:lnTo>
                  <a:lnTo>
                    <a:pt x="655697" y="790250"/>
                  </a:lnTo>
                  <a:lnTo>
                    <a:pt x="692914" y="755792"/>
                  </a:lnTo>
                  <a:lnTo>
                    <a:pt x="724477" y="715389"/>
                  </a:lnTo>
                  <a:lnTo>
                    <a:pt x="747750" y="669783"/>
                  </a:lnTo>
                  <a:lnTo>
                    <a:pt x="760147" y="620915"/>
                  </a:lnTo>
                  <a:lnTo>
                    <a:pt x="759080" y="570730"/>
                  </a:lnTo>
                  <a:lnTo>
                    <a:pt x="734925" y="504581"/>
                  </a:lnTo>
                  <a:lnTo>
                    <a:pt x="696705" y="444157"/>
                  </a:lnTo>
                  <a:lnTo>
                    <a:pt x="435153" y="62735"/>
                  </a:lnTo>
                  <a:lnTo>
                    <a:pt x="410992" y="30841"/>
                  </a:lnTo>
                  <a:lnTo>
                    <a:pt x="380023" y="7029"/>
                  </a:lnTo>
                  <a:lnTo>
                    <a:pt x="350532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373756" y="5231570"/>
              <a:ext cx="770255" cy="448945"/>
            </a:xfrm>
            <a:custGeom>
              <a:avLst/>
              <a:gdLst/>
              <a:ahLst/>
              <a:cxnLst/>
              <a:rect l="l" t="t" r="r" b="b"/>
              <a:pathLst>
                <a:path w="770255" h="448945">
                  <a:moveTo>
                    <a:pt x="657777" y="0"/>
                  </a:moveTo>
                  <a:lnTo>
                    <a:pt x="583338" y="8125"/>
                  </a:lnTo>
                  <a:lnTo>
                    <a:pt x="546946" y="19600"/>
                  </a:lnTo>
                  <a:lnTo>
                    <a:pt x="500402" y="36840"/>
                  </a:lnTo>
                  <a:lnTo>
                    <a:pt x="454475" y="55655"/>
                  </a:lnTo>
                  <a:lnTo>
                    <a:pt x="409212" y="76014"/>
                  </a:lnTo>
                  <a:lnTo>
                    <a:pt x="364659" y="97890"/>
                  </a:lnTo>
                  <a:lnTo>
                    <a:pt x="328901" y="118010"/>
                  </a:lnTo>
                  <a:lnTo>
                    <a:pt x="285386" y="145462"/>
                  </a:lnTo>
                  <a:lnTo>
                    <a:pt x="236963" y="178385"/>
                  </a:lnTo>
                  <a:lnTo>
                    <a:pt x="186484" y="214915"/>
                  </a:lnTo>
                  <a:lnTo>
                    <a:pt x="136796" y="253191"/>
                  </a:lnTo>
                  <a:lnTo>
                    <a:pt x="90752" y="291348"/>
                  </a:lnTo>
                  <a:lnTo>
                    <a:pt x="51200" y="327525"/>
                  </a:lnTo>
                  <a:lnTo>
                    <a:pt x="20990" y="359859"/>
                  </a:lnTo>
                  <a:lnTo>
                    <a:pt x="0" y="405546"/>
                  </a:lnTo>
                  <a:lnTo>
                    <a:pt x="23299" y="426527"/>
                  </a:lnTo>
                  <a:lnTo>
                    <a:pt x="67622" y="439446"/>
                  </a:lnTo>
                  <a:lnTo>
                    <a:pt x="123430" y="446136"/>
                  </a:lnTo>
                  <a:lnTo>
                    <a:pt x="181182" y="448428"/>
                  </a:lnTo>
                  <a:lnTo>
                    <a:pt x="231338" y="448155"/>
                  </a:lnTo>
                  <a:lnTo>
                    <a:pt x="311670" y="445292"/>
                  </a:lnTo>
                  <a:lnTo>
                    <a:pt x="359097" y="442644"/>
                  </a:lnTo>
                  <a:lnTo>
                    <a:pt x="406353" y="438499"/>
                  </a:lnTo>
                  <a:lnTo>
                    <a:pt x="453150" y="432155"/>
                  </a:lnTo>
                  <a:lnTo>
                    <a:pt x="499203" y="422908"/>
                  </a:lnTo>
                  <a:lnTo>
                    <a:pt x="544225" y="410057"/>
                  </a:lnTo>
                  <a:lnTo>
                    <a:pt x="587929" y="392897"/>
                  </a:lnTo>
                  <a:lnTo>
                    <a:pt x="629736" y="370297"/>
                  </a:lnTo>
                  <a:lnTo>
                    <a:pt x="668403" y="342054"/>
                  </a:lnTo>
                  <a:lnTo>
                    <a:pt x="702651" y="308847"/>
                  </a:lnTo>
                  <a:lnTo>
                    <a:pt x="731201" y="271355"/>
                  </a:lnTo>
                  <a:lnTo>
                    <a:pt x="752774" y="230257"/>
                  </a:lnTo>
                  <a:lnTo>
                    <a:pt x="766091" y="186233"/>
                  </a:lnTo>
                  <a:lnTo>
                    <a:pt x="769871" y="139962"/>
                  </a:lnTo>
                  <a:lnTo>
                    <a:pt x="764090" y="100107"/>
                  </a:lnTo>
                  <a:lnTo>
                    <a:pt x="749280" y="62725"/>
                  </a:lnTo>
                  <a:lnTo>
                    <a:pt x="725635" y="31290"/>
                  </a:lnTo>
                  <a:lnTo>
                    <a:pt x="693350" y="9275"/>
                  </a:lnTo>
                  <a:lnTo>
                    <a:pt x="657777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90777" y="5578050"/>
              <a:ext cx="229609" cy="1559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833835" y="5303233"/>
              <a:ext cx="427355" cy="295275"/>
            </a:xfrm>
            <a:custGeom>
              <a:avLst/>
              <a:gdLst/>
              <a:ahLst/>
              <a:cxnLst/>
              <a:rect l="l" t="t" r="r" b="b"/>
              <a:pathLst>
                <a:path w="427355" h="295275">
                  <a:moveTo>
                    <a:pt x="397586" y="283806"/>
                  </a:moveTo>
                  <a:lnTo>
                    <a:pt x="353720" y="243751"/>
                  </a:lnTo>
                  <a:lnTo>
                    <a:pt x="299072" y="205727"/>
                  </a:lnTo>
                  <a:lnTo>
                    <a:pt x="236054" y="172948"/>
                  </a:lnTo>
                  <a:lnTo>
                    <a:pt x="173583" y="149910"/>
                  </a:lnTo>
                  <a:lnTo>
                    <a:pt x="121856" y="137477"/>
                  </a:lnTo>
                  <a:lnTo>
                    <a:pt x="87122" y="131991"/>
                  </a:lnTo>
                  <a:lnTo>
                    <a:pt x="71869" y="125006"/>
                  </a:lnTo>
                  <a:lnTo>
                    <a:pt x="54521" y="118287"/>
                  </a:lnTo>
                  <a:lnTo>
                    <a:pt x="38100" y="113271"/>
                  </a:lnTo>
                  <a:lnTo>
                    <a:pt x="25615" y="111417"/>
                  </a:lnTo>
                  <a:lnTo>
                    <a:pt x="13677" y="114109"/>
                  </a:lnTo>
                  <a:lnTo>
                    <a:pt x="5613" y="120180"/>
                  </a:lnTo>
                  <a:lnTo>
                    <a:pt x="1155" y="127698"/>
                  </a:lnTo>
                  <a:lnTo>
                    <a:pt x="0" y="134683"/>
                  </a:lnTo>
                  <a:lnTo>
                    <a:pt x="2882" y="140970"/>
                  </a:lnTo>
                  <a:lnTo>
                    <a:pt x="8978" y="143535"/>
                  </a:lnTo>
                  <a:lnTo>
                    <a:pt x="16002" y="143903"/>
                  </a:lnTo>
                  <a:lnTo>
                    <a:pt x="21691" y="143624"/>
                  </a:lnTo>
                  <a:lnTo>
                    <a:pt x="30365" y="143116"/>
                  </a:lnTo>
                  <a:lnTo>
                    <a:pt x="85775" y="143103"/>
                  </a:lnTo>
                  <a:lnTo>
                    <a:pt x="143116" y="153365"/>
                  </a:lnTo>
                  <a:lnTo>
                    <a:pt x="200304" y="170611"/>
                  </a:lnTo>
                  <a:lnTo>
                    <a:pt x="262928" y="198259"/>
                  </a:lnTo>
                  <a:lnTo>
                    <a:pt x="321475" y="233680"/>
                  </a:lnTo>
                  <a:lnTo>
                    <a:pt x="368261" y="270725"/>
                  </a:lnTo>
                  <a:lnTo>
                    <a:pt x="385318" y="286893"/>
                  </a:lnTo>
                  <a:lnTo>
                    <a:pt x="392328" y="292176"/>
                  </a:lnTo>
                  <a:lnTo>
                    <a:pt x="397586" y="283806"/>
                  </a:lnTo>
                  <a:close/>
                </a:path>
                <a:path w="427355" h="295275">
                  <a:moveTo>
                    <a:pt x="426847" y="286156"/>
                  </a:moveTo>
                  <a:lnTo>
                    <a:pt x="421690" y="238188"/>
                  </a:lnTo>
                  <a:lnTo>
                    <a:pt x="409638" y="175971"/>
                  </a:lnTo>
                  <a:lnTo>
                    <a:pt x="396913" y="130073"/>
                  </a:lnTo>
                  <a:lnTo>
                    <a:pt x="383032" y="90970"/>
                  </a:lnTo>
                  <a:lnTo>
                    <a:pt x="367271" y="53568"/>
                  </a:lnTo>
                  <a:lnTo>
                    <a:pt x="367614" y="41465"/>
                  </a:lnTo>
                  <a:lnTo>
                    <a:pt x="357543" y="2044"/>
                  </a:lnTo>
                  <a:lnTo>
                    <a:pt x="349707" y="0"/>
                  </a:lnTo>
                  <a:lnTo>
                    <a:pt x="341693" y="800"/>
                  </a:lnTo>
                  <a:lnTo>
                    <a:pt x="335153" y="3340"/>
                  </a:lnTo>
                  <a:lnTo>
                    <a:pt x="330479" y="8013"/>
                  </a:lnTo>
                  <a:lnTo>
                    <a:pt x="330098" y="12941"/>
                  </a:lnTo>
                  <a:lnTo>
                    <a:pt x="331939" y="17424"/>
                  </a:lnTo>
                  <a:lnTo>
                    <a:pt x="333959" y="20777"/>
                  </a:lnTo>
                  <a:lnTo>
                    <a:pt x="350862" y="48514"/>
                  </a:lnTo>
                  <a:lnTo>
                    <a:pt x="357111" y="58229"/>
                  </a:lnTo>
                  <a:lnTo>
                    <a:pt x="373189" y="92710"/>
                  </a:lnTo>
                  <a:lnTo>
                    <a:pt x="390118" y="141617"/>
                  </a:lnTo>
                  <a:lnTo>
                    <a:pt x="405752" y="210096"/>
                  </a:lnTo>
                  <a:lnTo>
                    <a:pt x="413867" y="266357"/>
                  </a:lnTo>
                  <a:lnTo>
                    <a:pt x="415709" y="287210"/>
                  </a:lnTo>
                  <a:lnTo>
                    <a:pt x="417906" y="293243"/>
                  </a:lnTo>
                  <a:lnTo>
                    <a:pt x="421894" y="295021"/>
                  </a:lnTo>
                  <a:lnTo>
                    <a:pt x="425564" y="292620"/>
                  </a:lnTo>
                  <a:lnTo>
                    <a:pt x="426847" y="28615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60307" y="6524874"/>
            <a:ext cx="948306" cy="1346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4867" y="7658743"/>
            <a:ext cx="788740" cy="124968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5180" y="6009521"/>
            <a:ext cx="1021068" cy="64389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8386" y="10109675"/>
            <a:ext cx="2034735" cy="119888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7755" y="1052120"/>
            <a:ext cx="1276131" cy="101727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27854" y="8156901"/>
            <a:ext cx="1125641" cy="137160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314128"/>
            <a:ext cx="12376785" cy="10408285"/>
            <a:chOff x="0" y="314128"/>
            <a:chExt cx="12376785" cy="10408285"/>
          </a:xfrm>
        </p:grpSpPr>
        <p:pic>
          <p:nvPicPr>
            <p:cNvPr id="17" name="object 1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61798"/>
              <a:ext cx="9777063" cy="80786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DF4E53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45292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56010" y="7580224"/>
              <a:ext cx="504190" cy="752475"/>
            </a:xfrm>
            <a:custGeom>
              <a:avLst/>
              <a:gdLst/>
              <a:ahLst/>
              <a:cxnLst/>
              <a:rect l="l" t="t" r="r" b="b"/>
              <a:pathLst>
                <a:path w="504190" h="752475">
                  <a:moveTo>
                    <a:pt x="470886" y="0"/>
                  </a:moveTo>
                  <a:lnTo>
                    <a:pt x="91012" y="0"/>
                  </a:lnTo>
                  <a:lnTo>
                    <a:pt x="17381" y="390103"/>
                  </a:lnTo>
                  <a:lnTo>
                    <a:pt x="133954" y="406971"/>
                  </a:lnTo>
                  <a:lnTo>
                    <a:pt x="159294" y="383039"/>
                  </a:lnTo>
                  <a:lnTo>
                    <a:pt x="186232" y="365945"/>
                  </a:lnTo>
                  <a:lnTo>
                    <a:pt x="214768" y="355690"/>
                  </a:lnTo>
                  <a:lnTo>
                    <a:pt x="244903" y="352271"/>
                  </a:lnTo>
                  <a:lnTo>
                    <a:pt x="268529" y="354428"/>
                  </a:lnTo>
                  <a:lnTo>
                    <a:pt x="308789" y="371682"/>
                  </a:lnTo>
                  <a:lnTo>
                    <a:pt x="338959" y="406194"/>
                  </a:lnTo>
                  <a:lnTo>
                    <a:pt x="354423" y="457958"/>
                  </a:lnTo>
                  <a:lnTo>
                    <a:pt x="356355" y="490309"/>
                  </a:lnTo>
                  <a:lnTo>
                    <a:pt x="354406" y="524808"/>
                  </a:lnTo>
                  <a:lnTo>
                    <a:pt x="338814" y="579902"/>
                  </a:lnTo>
                  <a:lnTo>
                    <a:pt x="308715" y="616485"/>
                  </a:lnTo>
                  <a:lnTo>
                    <a:pt x="270627" y="634763"/>
                  </a:lnTo>
                  <a:lnTo>
                    <a:pt x="248997" y="637048"/>
                  </a:lnTo>
                  <a:lnTo>
                    <a:pt x="229885" y="635275"/>
                  </a:lnTo>
                  <a:lnTo>
                    <a:pt x="179460" y="608672"/>
                  </a:lnTo>
                  <a:lnTo>
                    <a:pt x="155301" y="575246"/>
                  </a:lnTo>
                  <a:lnTo>
                    <a:pt x="143157" y="531722"/>
                  </a:lnTo>
                  <a:lnTo>
                    <a:pt x="0" y="546548"/>
                  </a:lnTo>
                  <a:lnTo>
                    <a:pt x="9683" y="591192"/>
                  </a:lnTo>
                  <a:lnTo>
                    <a:pt x="25948" y="631040"/>
                  </a:lnTo>
                  <a:lnTo>
                    <a:pt x="48796" y="666095"/>
                  </a:lnTo>
                  <a:lnTo>
                    <a:pt x="78227" y="696355"/>
                  </a:lnTo>
                  <a:lnTo>
                    <a:pt x="113343" y="720735"/>
                  </a:lnTo>
                  <a:lnTo>
                    <a:pt x="153254" y="738150"/>
                  </a:lnTo>
                  <a:lnTo>
                    <a:pt x="197960" y="748598"/>
                  </a:lnTo>
                  <a:lnTo>
                    <a:pt x="247458" y="752081"/>
                  </a:lnTo>
                  <a:lnTo>
                    <a:pt x="297132" y="748114"/>
                  </a:lnTo>
                  <a:lnTo>
                    <a:pt x="342265" y="736213"/>
                  </a:lnTo>
                  <a:lnTo>
                    <a:pt x="382860" y="716378"/>
                  </a:lnTo>
                  <a:lnTo>
                    <a:pt x="418916" y="688607"/>
                  </a:lnTo>
                  <a:lnTo>
                    <a:pt x="450436" y="652901"/>
                  </a:lnTo>
                  <a:lnTo>
                    <a:pt x="473923" y="615355"/>
                  </a:lnTo>
                  <a:lnTo>
                    <a:pt x="490699" y="575314"/>
                  </a:lnTo>
                  <a:lnTo>
                    <a:pt x="500765" y="532780"/>
                  </a:lnTo>
                  <a:lnTo>
                    <a:pt x="504120" y="487754"/>
                  </a:lnTo>
                  <a:lnTo>
                    <a:pt x="499964" y="434873"/>
                  </a:lnTo>
                  <a:lnTo>
                    <a:pt x="487499" y="387166"/>
                  </a:lnTo>
                  <a:lnTo>
                    <a:pt x="466727" y="344633"/>
                  </a:lnTo>
                  <a:lnTo>
                    <a:pt x="437651" y="307278"/>
                  </a:lnTo>
                  <a:lnTo>
                    <a:pt x="402595" y="276857"/>
                  </a:lnTo>
                  <a:lnTo>
                    <a:pt x="363897" y="255127"/>
                  </a:lnTo>
                  <a:lnTo>
                    <a:pt x="321559" y="242088"/>
                  </a:lnTo>
                  <a:lnTo>
                    <a:pt x="275583" y="237741"/>
                  </a:lnTo>
                  <a:lnTo>
                    <a:pt x="250653" y="239243"/>
                  </a:lnTo>
                  <a:lnTo>
                    <a:pt x="225982" y="243749"/>
                  </a:lnTo>
                  <a:lnTo>
                    <a:pt x="201571" y="251258"/>
                  </a:lnTo>
                  <a:lnTo>
                    <a:pt x="177418" y="261772"/>
                  </a:lnTo>
                  <a:lnTo>
                    <a:pt x="199910" y="134467"/>
                  </a:lnTo>
                  <a:lnTo>
                    <a:pt x="470886" y="134467"/>
                  </a:lnTo>
                  <a:lnTo>
                    <a:pt x="470886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5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98942" y="3900077"/>
            <a:ext cx="777684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154813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4950" b="1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4950" b="1" spc="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birds</a:t>
            </a:r>
            <a:r>
              <a:rPr sz="4950" b="1" spc="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their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behaviour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013329" y="8144753"/>
            <a:ext cx="632142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960"/>
              </a:lnSpc>
              <a:spcBef>
                <a:spcPts val="95"/>
              </a:spcBef>
            </a:pP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Do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you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think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they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eat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more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or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less?</a:t>
            </a:r>
            <a:endParaRPr sz="3300">
              <a:latin typeface="Arial"/>
              <a:cs typeface="Arial"/>
            </a:endParaRPr>
          </a:p>
          <a:p>
            <a:pPr marL="314325" marR="140335" indent="-166370">
              <a:lnSpc>
                <a:spcPts val="3960"/>
              </a:lnSpc>
              <a:spcBef>
                <a:spcPts val="95"/>
              </a:spcBef>
            </a:pP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Why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do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they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start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gathering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twigs,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straw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and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other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plant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materials?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0" name="object 3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1" name="object 31">
              <a:hlinkClick r:id="rId15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hlinkClick r:id="rId15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Rectangle 43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20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448324" y="995225"/>
            <a:ext cx="66230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0" b="1" spc="5" dirty="0"/>
              <a:t>5</a:t>
            </a:r>
            <a:endParaRPr sz="9000"/>
          </a:p>
        </p:txBody>
      </p:sp>
      <p:sp>
        <p:nvSpPr>
          <p:cNvPr id="8" name="object 8"/>
          <p:cNvSpPr txBox="1"/>
          <p:nvPr/>
        </p:nvSpPr>
        <p:spPr>
          <a:xfrm>
            <a:off x="10073664" y="1091404"/>
            <a:ext cx="58293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dirty="0">
                <a:solidFill>
                  <a:srgbClr val="118BD5"/>
                </a:solidFill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470755"/>
            <a:ext cx="19224625" cy="10838180"/>
            <a:chOff x="0" y="470755"/>
            <a:chExt cx="19224625" cy="10838180"/>
          </a:xfrm>
        </p:grpSpPr>
        <p:sp>
          <p:nvSpPr>
            <p:cNvPr id="11" name="object 11"/>
            <p:cNvSpPr/>
            <p:nvPr/>
          </p:nvSpPr>
          <p:spPr>
            <a:xfrm>
              <a:off x="1478122" y="470755"/>
              <a:ext cx="2887345" cy="1943100"/>
            </a:xfrm>
            <a:custGeom>
              <a:avLst/>
              <a:gdLst/>
              <a:ahLst/>
              <a:cxnLst/>
              <a:rect l="l" t="t" r="r" b="b"/>
              <a:pathLst>
                <a:path w="2887345" h="1943100">
                  <a:moveTo>
                    <a:pt x="1372470" y="1892300"/>
                  </a:moveTo>
                  <a:lnTo>
                    <a:pt x="1201642" y="1892300"/>
                  </a:lnTo>
                  <a:lnTo>
                    <a:pt x="1218596" y="1905000"/>
                  </a:lnTo>
                  <a:lnTo>
                    <a:pt x="1322687" y="1943100"/>
                  </a:lnTo>
                  <a:lnTo>
                    <a:pt x="1583656" y="1943100"/>
                  </a:lnTo>
                  <a:lnTo>
                    <a:pt x="1656614" y="1917700"/>
                  </a:lnTo>
                  <a:lnTo>
                    <a:pt x="1691588" y="1917700"/>
                  </a:lnTo>
                  <a:lnTo>
                    <a:pt x="1725803" y="1905000"/>
                  </a:lnTo>
                  <a:lnTo>
                    <a:pt x="1398855" y="1905000"/>
                  </a:lnTo>
                  <a:lnTo>
                    <a:pt x="1372470" y="1892300"/>
                  </a:lnTo>
                  <a:close/>
                </a:path>
                <a:path w="2887345" h="1943100">
                  <a:moveTo>
                    <a:pt x="2100318" y="1536700"/>
                  </a:moveTo>
                  <a:lnTo>
                    <a:pt x="2056329" y="1536700"/>
                  </a:lnTo>
                  <a:lnTo>
                    <a:pt x="2053189" y="1549400"/>
                  </a:lnTo>
                  <a:lnTo>
                    <a:pt x="2046374" y="1562100"/>
                  </a:lnTo>
                  <a:lnTo>
                    <a:pt x="2022855" y="1600200"/>
                  </a:lnTo>
                  <a:lnTo>
                    <a:pt x="1984767" y="1651000"/>
                  </a:lnTo>
                  <a:lnTo>
                    <a:pt x="1941998" y="1701800"/>
                  </a:lnTo>
                  <a:lnTo>
                    <a:pt x="1919914" y="1714500"/>
                  </a:lnTo>
                  <a:lnTo>
                    <a:pt x="1897243" y="1739900"/>
                  </a:lnTo>
                  <a:lnTo>
                    <a:pt x="1873649" y="1765300"/>
                  </a:lnTo>
                  <a:lnTo>
                    <a:pt x="1848797" y="1778000"/>
                  </a:lnTo>
                  <a:lnTo>
                    <a:pt x="1822196" y="1790700"/>
                  </a:lnTo>
                  <a:lnTo>
                    <a:pt x="1794673" y="1816100"/>
                  </a:lnTo>
                  <a:lnTo>
                    <a:pt x="1737847" y="1841500"/>
                  </a:lnTo>
                  <a:lnTo>
                    <a:pt x="1689789" y="1854200"/>
                  </a:lnTo>
                  <a:lnTo>
                    <a:pt x="1640218" y="1879600"/>
                  </a:lnTo>
                  <a:lnTo>
                    <a:pt x="1589567" y="1892300"/>
                  </a:lnTo>
                  <a:lnTo>
                    <a:pt x="1538272" y="1892300"/>
                  </a:lnTo>
                  <a:lnTo>
                    <a:pt x="1486766" y="1905000"/>
                  </a:lnTo>
                  <a:lnTo>
                    <a:pt x="1725803" y="1905000"/>
                  </a:lnTo>
                  <a:lnTo>
                    <a:pt x="1759293" y="1879600"/>
                  </a:lnTo>
                  <a:lnTo>
                    <a:pt x="1792087" y="1866900"/>
                  </a:lnTo>
                  <a:lnTo>
                    <a:pt x="1823374" y="1854200"/>
                  </a:lnTo>
                  <a:lnTo>
                    <a:pt x="1853932" y="1828800"/>
                  </a:lnTo>
                  <a:lnTo>
                    <a:pt x="1883325" y="1816100"/>
                  </a:lnTo>
                  <a:lnTo>
                    <a:pt x="1937915" y="1765300"/>
                  </a:lnTo>
                  <a:lnTo>
                    <a:pt x="1988895" y="1714500"/>
                  </a:lnTo>
                  <a:lnTo>
                    <a:pt x="2035416" y="1663700"/>
                  </a:lnTo>
                  <a:lnTo>
                    <a:pt x="2073111" y="1600200"/>
                  </a:lnTo>
                  <a:lnTo>
                    <a:pt x="2088078" y="1574800"/>
                  </a:lnTo>
                  <a:lnTo>
                    <a:pt x="2091401" y="1562100"/>
                  </a:lnTo>
                  <a:lnTo>
                    <a:pt x="2094536" y="1549400"/>
                  </a:lnTo>
                  <a:lnTo>
                    <a:pt x="2097501" y="1549400"/>
                  </a:lnTo>
                  <a:lnTo>
                    <a:pt x="2100318" y="1536700"/>
                  </a:lnTo>
                  <a:close/>
                </a:path>
                <a:path w="2887345" h="1943100">
                  <a:moveTo>
                    <a:pt x="1046736" y="1270000"/>
                  </a:moveTo>
                  <a:lnTo>
                    <a:pt x="986501" y="1270000"/>
                  </a:lnTo>
                  <a:lnTo>
                    <a:pt x="979728" y="1295400"/>
                  </a:lnTo>
                  <a:lnTo>
                    <a:pt x="976398" y="1295400"/>
                  </a:lnTo>
                  <a:lnTo>
                    <a:pt x="973255" y="1308100"/>
                  </a:lnTo>
                  <a:lnTo>
                    <a:pt x="970279" y="1320800"/>
                  </a:lnTo>
                  <a:lnTo>
                    <a:pt x="964738" y="1333500"/>
                  </a:lnTo>
                  <a:lnTo>
                    <a:pt x="959853" y="1346200"/>
                  </a:lnTo>
                  <a:lnTo>
                    <a:pt x="955678" y="1371600"/>
                  </a:lnTo>
                  <a:lnTo>
                    <a:pt x="952269" y="1384300"/>
                  </a:lnTo>
                  <a:lnTo>
                    <a:pt x="949352" y="1409700"/>
                  </a:lnTo>
                  <a:lnTo>
                    <a:pt x="946857" y="1422400"/>
                  </a:lnTo>
                  <a:lnTo>
                    <a:pt x="944797" y="1435100"/>
                  </a:lnTo>
                  <a:lnTo>
                    <a:pt x="943181" y="1460500"/>
                  </a:lnTo>
                  <a:lnTo>
                    <a:pt x="942571" y="1473200"/>
                  </a:lnTo>
                  <a:lnTo>
                    <a:pt x="942088" y="1473200"/>
                  </a:lnTo>
                  <a:lnTo>
                    <a:pt x="941748" y="1485900"/>
                  </a:lnTo>
                  <a:lnTo>
                    <a:pt x="941568" y="1498600"/>
                  </a:lnTo>
                  <a:lnTo>
                    <a:pt x="942657" y="1511300"/>
                  </a:lnTo>
                  <a:lnTo>
                    <a:pt x="936657" y="1524000"/>
                  </a:lnTo>
                  <a:lnTo>
                    <a:pt x="930134" y="1524000"/>
                  </a:lnTo>
                  <a:lnTo>
                    <a:pt x="919345" y="1549400"/>
                  </a:lnTo>
                  <a:lnTo>
                    <a:pt x="907590" y="1562100"/>
                  </a:lnTo>
                  <a:lnTo>
                    <a:pt x="894971" y="1574800"/>
                  </a:lnTo>
                  <a:lnTo>
                    <a:pt x="881591" y="1587500"/>
                  </a:lnTo>
                  <a:lnTo>
                    <a:pt x="947746" y="1587500"/>
                  </a:lnTo>
                  <a:lnTo>
                    <a:pt x="954157" y="1625600"/>
                  </a:lnTo>
                  <a:lnTo>
                    <a:pt x="963503" y="1663700"/>
                  </a:lnTo>
                  <a:lnTo>
                    <a:pt x="976578" y="1701800"/>
                  </a:lnTo>
                  <a:lnTo>
                    <a:pt x="1015477" y="1752600"/>
                  </a:lnTo>
                  <a:lnTo>
                    <a:pt x="1039464" y="1790700"/>
                  </a:lnTo>
                  <a:lnTo>
                    <a:pt x="1065531" y="1816100"/>
                  </a:lnTo>
                  <a:lnTo>
                    <a:pt x="1093071" y="1828800"/>
                  </a:lnTo>
                  <a:lnTo>
                    <a:pt x="1107092" y="1841500"/>
                  </a:lnTo>
                  <a:lnTo>
                    <a:pt x="1121522" y="1854200"/>
                  </a:lnTo>
                  <a:lnTo>
                    <a:pt x="1136402" y="1866900"/>
                  </a:lnTo>
                  <a:lnTo>
                    <a:pt x="1151771" y="1866900"/>
                  </a:lnTo>
                  <a:lnTo>
                    <a:pt x="1168130" y="1879600"/>
                  </a:lnTo>
                  <a:lnTo>
                    <a:pt x="1184787" y="1892300"/>
                  </a:lnTo>
                  <a:lnTo>
                    <a:pt x="1346467" y="1892300"/>
                  </a:lnTo>
                  <a:lnTo>
                    <a:pt x="1320812" y="1879600"/>
                  </a:lnTo>
                  <a:lnTo>
                    <a:pt x="1295606" y="1879600"/>
                  </a:lnTo>
                  <a:lnTo>
                    <a:pt x="1246292" y="1854200"/>
                  </a:lnTo>
                  <a:lnTo>
                    <a:pt x="1225923" y="1854200"/>
                  </a:lnTo>
                  <a:lnTo>
                    <a:pt x="1211371" y="1841500"/>
                  </a:lnTo>
                  <a:lnTo>
                    <a:pt x="1204712" y="1841500"/>
                  </a:lnTo>
                  <a:lnTo>
                    <a:pt x="1197937" y="1828800"/>
                  </a:lnTo>
                  <a:lnTo>
                    <a:pt x="1187927" y="1828800"/>
                  </a:lnTo>
                  <a:lnTo>
                    <a:pt x="1180629" y="1816100"/>
                  </a:lnTo>
                  <a:lnTo>
                    <a:pt x="1171111" y="1816100"/>
                  </a:lnTo>
                  <a:lnTo>
                    <a:pt x="1164064" y="1803400"/>
                  </a:lnTo>
                  <a:lnTo>
                    <a:pt x="1157154" y="1803400"/>
                  </a:lnTo>
                  <a:lnTo>
                    <a:pt x="1150403" y="1790700"/>
                  </a:lnTo>
                  <a:lnTo>
                    <a:pt x="1143834" y="1790700"/>
                  </a:lnTo>
                  <a:lnTo>
                    <a:pt x="1131397" y="1778000"/>
                  </a:lnTo>
                  <a:lnTo>
                    <a:pt x="1119375" y="1765300"/>
                  </a:lnTo>
                  <a:lnTo>
                    <a:pt x="1107795" y="1752600"/>
                  </a:lnTo>
                  <a:lnTo>
                    <a:pt x="1096684" y="1739900"/>
                  </a:lnTo>
                  <a:lnTo>
                    <a:pt x="1075542" y="1701800"/>
                  </a:lnTo>
                  <a:lnTo>
                    <a:pt x="1056431" y="1676400"/>
                  </a:lnTo>
                  <a:lnTo>
                    <a:pt x="1040913" y="1638300"/>
                  </a:lnTo>
                  <a:lnTo>
                    <a:pt x="1030550" y="1600200"/>
                  </a:lnTo>
                  <a:lnTo>
                    <a:pt x="1027013" y="1587500"/>
                  </a:lnTo>
                  <a:lnTo>
                    <a:pt x="1023783" y="1574800"/>
                  </a:lnTo>
                  <a:lnTo>
                    <a:pt x="1020666" y="1549400"/>
                  </a:lnTo>
                  <a:lnTo>
                    <a:pt x="1017472" y="1536700"/>
                  </a:lnTo>
                  <a:lnTo>
                    <a:pt x="1014309" y="1511300"/>
                  </a:lnTo>
                  <a:lnTo>
                    <a:pt x="1011714" y="1498600"/>
                  </a:lnTo>
                  <a:lnTo>
                    <a:pt x="1009937" y="1473200"/>
                  </a:lnTo>
                  <a:lnTo>
                    <a:pt x="1009231" y="1460500"/>
                  </a:lnTo>
                  <a:lnTo>
                    <a:pt x="1009142" y="1447800"/>
                  </a:lnTo>
                  <a:lnTo>
                    <a:pt x="1008923" y="1435100"/>
                  </a:lnTo>
                  <a:lnTo>
                    <a:pt x="1008526" y="1422400"/>
                  </a:lnTo>
                  <a:lnTo>
                    <a:pt x="1007901" y="1422400"/>
                  </a:lnTo>
                  <a:lnTo>
                    <a:pt x="1007461" y="1409700"/>
                  </a:lnTo>
                  <a:lnTo>
                    <a:pt x="1006393" y="1409700"/>
                  </a:lnTo>
                  <a:lnTo>
                    <a:pt x="1006718" y="1397000"/>
                  </a:lnTo>
                  <a:lnTo>
                    <a:pt x="1008477" y="1384300"/>
                  </a:lnTo>
                  <a:lnTo>
                    <a:pt x="1009566" y="1384300"/>
                  </a:lnTo>
                  <a:lnTo>
                    <a:pt x="1013402" y="1358900"/>
                  </a:lnTo>
                  <a:lnTo>
                    <a:pt x="1018174" y="1346200"/>
                  </a:lnTo>
                  <a:lnTo>
                    <a:pt x="1023812" y="1333500"/>
                  </a:lnTo>
                  <a:lnTo>
                    <a:pt x="1030246" y="1308100"/>
                  </a:lnTo>
                  <a:lnTo>
                    <a:pt x="1033757" y="1308100"/>
                  </a:lnTo>
                  <a:lnTo>
                    <a:pt x="1041522" y="1282700"/>
                  </a:lnTo>
                  <a:lnTo>
                    <a:pt x="1045104" y="1282700"/>
                  </a:lnTo>
                  <a:lnTo>
                    <a:pt x="1046736" y="1270000"/>
                  </a:lnTo>
                  <a:close/>
                </a:path>
                <a:path w="2887345" h="1943100">
                  <a:moveTo>
                    <a:pt x="947746" y="1587500"/>
                  </a:moveTo>
                  <a:lnTo>
                    <a:pt x="868035" y="1587500"/>
                  </a:lnTo>
                  <a:lnTo>
                    <a:pt x="841313" y="1612900"/>
                  </a:lnTo>
                  <a:lnTo>
                    <a:pt x="827592" y="1625600"/>
                  </a:lnTo>
                  <a:lnTo>
                    <a:pt x="820337" y="1638300"/>
                  </a:lnTo>
                  <a:lnTo>
                    <a:pt x="812872" y="1638300"/>
                  </a:lnTo>
                  <a:lnTo>
                    <a:pt x="797750" y="1651000"/>
                  </a:lnTo>
                  <a:lnTo>
                    <a:pt x="790228" y="1651000"/>
                  </a:lnTo>
                  <a:lnTo>
                    <a:pt x="782827" y="1663700"/>
                  </a:lnTo>
                  <a:lnTo>
                    <a:pt x="775493" y="1663700"/>
                  </a:lnTo>
                  <a:lnTo>
                    <a:pt x="768170" y="1676400"/>
                  </a:lnTo>
                  <a:lnTo>
                    <a:pt x="753591" y="1689100"/>
                  </a:lnTo>
                  <a:lnTo>
                    <a:pt x="738370" y="1689100"/>
                  </a:lnTo>
                  <a:lnTo>
                    <a:pt x="707282" y="1714500"/>
                  </a:lnTo>
                  <a:lnTo>
                    <a:pt x="692034" y="1714500"/>
                  </a:lnTo>
                  <a:lnTo>
                    <a:pt x="684453" y="1727200"/>
                  </a:lnTo>
                  <a:lnTo>
                    <a:pt x="668485" y="1727200"/>
                  </a:lnTo>
                  <a:lnTo>
                    <a:pt x="659918" y="1739900"/>
                  </a:lnTo>
                  <a:lnTo>
                    <a:pt x="624083" y="1739900"/>
                  </a:lnTo>
                  <a:lnTo>
                    <a:pt x="605331" y="1752600"/>
                  </a:lnTo>
                  <a:lnTo>
                    <a:pt x="312201" y="1752600"/>
                  </a:lnTo>
                  <a:lnTo>
                    <a:pt x="332026" y="1765300"/>
                  </a:lnTo>
                  <a:lnTo>
                    <a:pt x="373258" y="1765300"/>
                  </a:lnTo>
                  <a:lnTo>
                    <a:pt x="457029" y="1790700"/>
                  </a:lnTo>
                  <a:lnTo>
                    <a:pt x="645852" y="1790700"/>
                  </a:lnTo>
                  <a:lnTo>
                    <a:pt x="666372" y="1778000"/>
                  </a:lnTo>
                  <a:lnTo>
                    <a:pt x="743299" y="1752600"/>
                  </a:lnTo>
                  <a:lnTo>
                    <a:pt x="779994" y="1739900"/>
                  </a:lnTo>
                  <a:lnTo>
                    <a:pt x="814902" y="1714500"/>
                  </a:lnTo>
                  <a:lnTo>
                    <a:pt x="851848" y="1689100"/>
                  </a:lnTo>
                  <a:lnTo>
                    <a:pt x="886676" y="1663700"/>
                  </a:lnTo>
                  <a:lnTo>
                    <a:pt x="918827" y="1625600"/>
                  </a:lnTo>
                  <a:lnTo>
                    <a:pt x="947746" y="1587500"/>
                  </a:lnTo>
                  <a:close/>
                </a:path>
                <a:path w="2887345" h="1943100">
                  <a:moveTo>
                    <a:pt x="440923" y="1727200"/>
                  </a:moveTo>
                  <a:lnTo>
                    <a:pt x="254186" y="1727200"/>
                  </a:lnTo>
                  <a:lnTo>
                    <a:pt x="273151" y="1739900"/>
                  </a:lnTo>
                  <a:lnTo>
                    <a:pt x="292533" y="1752600"/>
                  </a:lnTo>
                  <a:lnTo>
                    <a:pt x="530513" y="1752600"/>
                  </a:lnTo>
                  <a:lnTo>
                    <a:pt x="512966" y="1739900"/>
                  </a:lnTo>
                  <a:lnTo>
                    <a:pt x="459300" y="1739900"/>
                  </a:lnTo>
                  <a:lnTo>
                    <a:pt x="440923" y="1727200"/>
                  </a:lnTo>
                  <a:close/>
                </a:path>
                <a:path w="2887345" h="1943100">
                  <a:moveTo>
                    <a:pt x="269578" y="1676400"/>
                  </a:moveTo>
                  <a:lnTo>
                    <a:pt x="169969" y="1676400"/>
                  </a:lnTo>
                  <a:lnTo>
                    <a:pt x="178230" y="1689100"/>
                  </a:lnTo>
                  <a:lnTo>
                    <a:pt x="186900" y="1689100"/>
                  </a:lnTo>
                  <a:lnTo>
                    <a:pt x="202284" y="1701800"/>
                  </a:lnTo>
                  <a:lnTo>
                    <a:pt x="218964" y="1714500"/>
                  </a:lnTo>
                  <a:lnTo>
                    <a:pt x="236434" y="1727200"/>
                  </a:lnTo>
                  <a:lnTo>
                    <a:pt x="388527" y="1727200"/>
                  </a:lnTo>
                  <a:lnTo>
                    <a:pt x="298181" y="1689100"/>
                  </a:lnTo>
                  <a:lnTo>
                    <a:pt x="269578" y="1676400"/>
                  </a:lnTo>
                  <a:close/>
                </a:path>
                <a:path w="2887345" h="1943100">
                  <a:moveTo>
                    <a:pt x="972819" y="88900"/>
                  </a:moveTo>
                  <a:lnTo>
                    <a:pt x="862722" y="88900"/>
                  </a:lnTo>
                  <a:lnTo>
                    <a:pt x="819774" y="114300"/>
                  </a:lnTo>
                  <a:lnTo>
                    <a:pt x="778087" y="139700"/>
                  </a:lnTo>
                  <a:lnTo>
                    <a:pt x="737738" y="177800"/>
                  </a:lnTo>
                  <a:lnTo>
                    <a:pt x="698801" y="203200"/>
                  </a:lnTo>
                  <a:lnTo>
                    <a:pt x="680676" y="215900"/>
                  </a:lnTo>
                  <a:lnTo>
                    <a:pt x="663600" y="228600"/>
                  </a:lnTo>
                  <a:lnTo>
                    <a:pt x="647706" y="254000"/>
                  </a:lnTo>
                  <a:lnTo>
                    <a:pt x="633127" y="266700"/>
                  </a:lnTo>
                  <a:lnTo>
                    <a:pt x="619836" y="292100"/>
                  </a:lnTo>
                  <a:lnTo>
                    <a:pt x="607602" y="304800"/>
                  </a:lnTo>
                  <a:lnTo>
                    <a:pt x="596274" y="330200"/>
                  </a:lnTo>
                  <a:lnTo>
                    <a:pt x="585705" y="355600"/>
                  </a:lnTo>
                  <a:lnTo>
                    <a:pt x="566267" y="393700"/>
                  </a:lnTo>
                  <a:lnTo>
                    <a:pt x="549657" y="444500"/>
                  </a:lnTo>
                  <a:lnTo>
                    <a:pt x="535621" y="482600"/>
                  </a:lnTo>
                  <a:lnTo>
                    <a:pt x="523905" y="533400"/>
                  </a:lnTo>
                  <a:lnTo>
                    <a:pt x="514914" y="584200"/>
                  </a:lnTo>
                  <a:lnTo>
                    <a:pt x="510335" y="635000"/>
                  </a:lnTo>
                  <a:lnTo>
                    <a:pt x="511325" y="685800"/>
                  </a:lnTo>
                  <a:lnTo>
                    <a:pt x="519036" y="736600"/>
                  </a:lnTo>
                  <a:lnTo>
                    <a:pt x="521956" y="749300"/>
                  </a:lnTo>
                  <a:lnTo>
                    <a:pt x="525140" y="762000"/>
                  </a:lnTo>
                  <a:lnTo>
                    <a:pt x="528518" y="762000"/>
                  </a:lnTo>
                  <a:lnTo>
                    <a:pt x="532020" y="774700"/>
                  </a:lnTo>
                  <a:lnTo>
                    <a:pt x="294679" y="774700"/>
                  </a:lnTo>
                  <a:lnTo>
                    <a:pt x="281442" y="787400"/>
                  </a:lnTo>
                  <a:lnTo>
                    <a:pt x="254319" y="800100"/>
                  </a:lnTo>
                  <a:lnTo>
                    <a:pt x="228562" y="825500"/>
                  </a:lnTo>
                  <a:lnTo>
                    <a:pt x="203974" y="838200"/>
                  </a:lnTo>
                  <a:lnTo>
                    <a:pt x="180356" y="863600"/>
                  </a:lnTo>
                  <a:lnTo>
                    <a:pt x="137048" y="914400"/>
                  </a:lnTo>
                  <a:lnTo>
                    <a:pt x="99772" y="965200"/>
                  </a:lnTo>
                  <a:lnTo>
                    <a:pt x="68781" y="1016000"/>
                  </a:lnTo>
                  <a:lnTo>
                    <a:pt x="43396" y="1079500"/>
                  </a:lnTo>
                  <a:lnTo>
                    <a:pt x="32410" y="1104900"/>
                  </a:lnTo>
                  <a:lnTo>
                    <a:pt x="22753" y="1130300"/>
                  </a:lnTo>
                  <a:lnTo>
                    <a:pt x="14557" y="1168400"/>
                  </a:lnTo>
                  <a:lnTo>
                    <a:pt x="7953" y="1193800"/>
                  </a:lnTo>
                  <a:lnTo>
                    <a:pt x="1219" y="1244600"/>
                  </a:lnTo>
                  <a:lnTo>
                    <a:pt x="0" y="1308100"/>
                  </a:lnTo>
                  <a:lnTo>
                    <a:pt x="4136" y="1358900"/>
                  </a:lnTo>
                  <a:lnTo>
                    <a:pt x="13471" y="1409700"/>
                  </a:lnTo>
                  <a:lnTo>
                    <a:pt x="27847" y="1460500"/>
                  </a:lnTo>
                  <a:lnTo>
                    <a:pt x="38685" y="1485900"/>
                  </a:lnTo>
                  <a:lnTo>
                    <a:pt x="50844" y="1524000"/>
                  </a:lnTo>
                  <a:lnTo>
                    <a:pt x="80170" y="1574800"/>
                  </a:lnTo>
                  <a:lnTo>
                    <a:pt x="117163" y="1625600"/>
                  </a:lnTo>
                  <a:lnTo>
                    <a:pt x="162126" y="1676400"/>
                  </a:lnTo>
                  <a:lnTo>
                    <a:pt x="256104" y="1676400"/>
                  </a:lnTo>
                  <a:lnTo>
                    <a:pt x="242991" y="1663700"/>
                  </a:lnTo>
                  <a:lnTo>
                    <a:pt x="230253" y="1651000"/>
                  </a:lnTo>
                  <a:lnTo>
                    <a:pt x="217904" y="1651000"/>
                  </a:lnTo>
                  <a:lnTo>
                    <a:pt x="205426" y="1638300"/>
                  </a:lnTo>
                  <a:lnTo>
                    <a:pt x="193188" y="1625600"/>
                  </a:lnTo>
                  <a:lnTo>
                    <a:pt x="181334" y="1612900"/>
                  </a:lnTo>
                  <a:lnTo>
                    <a:pt x="170010" y="1600200"/>
                  </a:lnTo>
                  <a:lnTo>
                    <a:pt x="149778" y="1587500"/>
                  </a:lnTo>
                  <a:lnTo>
                    <a:pt x="132222" y="1562100"/>
                  </a:lnTo>
                  <a:lnTo>
                    <a:pt x="116915" y="1536700"/>
                  </a:lnTo>
                  <a:lnTo>
                    <a:pt x="103426" y="1498600"/>
                  </a:lnTo>
                  <a:lnTo>
                    <a:pt x="90879" y="1473200"/>
                  </a:lnTo>
                  <a:lnTo>
                    <a:pt x="79764" y="1447800"/>
                  </a:lnTo>
                  <a:lnTo>
                    <a:pt x="70343" y="1409700"/>
                  </a:lnTo>
                  <a:lnTo>
                    <a:pt x="62872" y="1384300"/>
                  </a:lnTo>
                  <a:lnTo>
                    <a:pt x="56931" y="1346200"/>
                  </a:lnTo>
                  <a:lnTo>
                    <a:pt x="53640" y="1308100"/>
                  </a:lnTo>
                  <a:lnTo>
                    <a:pt x="53101" y="1270000"/>
                  </a:lnTo>
                  <a:lnTo>
                    <a:pt x="55417" y="1231900"/>
                  </a:lnTo>
                  <a:lnTo>
                    <a:pt x="56516" y="1231900"/>
                  </a:lnTo>
                  <a:lnTo>
                    <a:pt x="57731" y="1219200"/>
                  </a:lnTo>
                  <a:lnTo>
                    <a:pt x="58684" y="1206500"/>
                  </a:lnTo>
                  <a:lnTo>
                    <a:pt x="59762" y="1206500"/>
                  </a:lnTo>
                  <a:lnTo>
                    <a:pt x="61484" y="1193800"/>
                  </a:lnTo>
                  <a:lnTo>
                    <a:pt x="63402" y="1193800"/>
                  </a:lnTo>
                  <a:lnTo>
                    <a:pt x="65480" y="1181100"/>
                  </a:lnTo>
                  <a:lnTo>
                    <a:pt x="67678" y="1168400"/>
                  </a:lnTo>
                  <a:lnTo>
                    <a:pt x="66851" y="1168400"/>
                  </a:lnTo>
                  <a:lnTo>
                    <a:pt x="80277" y="1130300"/>
                  </a:lnTo>
                  <a:lnTo>
                    <a:pt x="97069" y="1079500"/>
                  </a:lnTo>
                  <a:lnTo>
                    <a:pt x="117210" y="1041400"/>
                  </a:lnTo>
                  <a:lnTo>
                    <a:pt x="140682" y="990600"/>
                  </a:lnTo>
                  <a:lnTo>
                    <a:pt x="167466" y="952500"/>
                  </a:lnTo>
                  <a:lnTo>
                    <a:pt x="185734" y="927100"/>
                  </a:lnTo>
                  <a:lnTo>
                    <a:pt x="205592" y="901700"/>
                  </a:lnTo>
                  <a:lnTo>
                    <a:pt x="226755" y="889000"/>
                  </a:lnTo>
                  <a:lnTo>
                    <a:pt x="248940" y="863600"/>
                  </a:lnTo>
                  <a:lnTo>
                    <a:pt x="260521" y="863600"/>
                  </a:lnTo>
                  <a:lnTo>
                    <a:pt x="272476" y="850900"/>
                  </a:lnTo>
                  <a:lnTo>
                    <a:pt x="284756" y="838200"/>
                  </a:lnTo>
                  <a:lnTo>
                    <a:pt x="297315" y="838200"/>
                  </a:lnTo>
                  <a:lnTo>
                    <a:pt x="310019" y="825500"/>
                  </a:lnTo>
                  <a:lnTo>
                    <a:pt x="323171" y="812800"/>
                  </a:lnTo>
                  <a:lnTo>
                    <a:pt x="586419" y="812800"/>
                  </a:lnTo>
                  <a:lnTo>
                    <a:pt x="586176" y="800100"/>
                  </a:lnTo>
                  <a:lnTo>
                    <a:pt x="585087" y="800100"/>
                  </a:lnTo>
                  <a:lnTo>
                    <a:pt x="583362" y="787400"/>
                  </a:lnTo>
                  <a:lnTo>
                    <a:pt x="581419" y="787400"/>
                  </a:lnTo>
                  <a:lnTo>
                    <a:pt x="577328" y="774700"/>
                  </a:lnTo>
                  <a:lnTo>
                    <a:pt x="573130" y="749300"/>
                  </a:lnTo>
                  <a:lnTo>
                    <a:pt x="569116" y="736600"/>
                  </a:lnTo>
                  <a:lnTo>
                    <a:pt x="565413" y="723900"/>
                  </a:lnTo>
                  <a:lnTo>
                    <a:pt x="562145" y="711200"/>
                  </a:lnTo>
                  <a:lnTo>
                    <a:pt x="558134" y="685800"/>
                  </a:lnTo>
                  <a:lnTo>
                    <a:pt x="557279" y="647700"/>
                  </a:lnTo>
                  <a:lnTo>
                    <a:pt x="558909" y="622300"/>
                  </a:lnTo>
                  <a:lnTo>
                    <a:pt x="562354" y="596900"/>
                  </a:lnTo>
                  <a:lnTo>
                    <a:pt x="567651" y="558800"/>
                  </a:lnTo>
                  <a:lnTo>
                    <a:pt x="574461" y="533400"/>
                  </a:lnTo>
                  <a:lnTo>
                    <a:pt x="582571" y="495300"/>
                  </a:lnTo>
                  <a:lnTo>
                    <a:pt x="591767" y="469900"/>
                  </a:lnTo>
                  <a:lnTo>
                    <a:pt x="601834" y="444500"/>
                  </a:lnTo>
                  <a:lnTo>
                    <a:pt x="612832" y="406400"/>
                  </a:lnTo>
                  <a:lnTo>
                    <a:pt x="624957" y="381000"/>
                  </a:lnTo>
                  <a:lnTo>
                    <a:pt x="638405" y="355600"/>
                  </a:lnTo>
                  <a:lnTo>
                    <a:pt x="641947" y="342900"/>
                  </a:lnTo>
                  <a:lnTo>
                    <a:pt x="645539" y="342900"/>
                  </a:lnTo>
                  <a:lnTo>
                    <a:pt x="649184" y="330200"/>
                  </a:lnTo>
                  <a:lnTo>
                    <a:pt x="654205" y="330200"/>
                  </a:lnTo>
                  <a:lnTo>
                    <a:pt x="655828" y="317500"/>
                  </a:lnTo>
                  <a:lnTo>
                    <a:pt x="662330" y="317500"/>
                  </a:lnTo>
                  <a:lnTo>
                    <a:pt x="665252" y="304800"/>
                  </a:lnTo>
                  <a:lnTo>
                    <a:pt x="671377" y="304800"/>
                  </a:lnTo>
                  <a:lnTo>
                    <a:pt x="675805" y="292100"/>
                  </a:lnTo>
                  <a:lnTo>
                    <a:pt x="680418" y="292100"/>
                  </a:lnTo>
                  <a:lnTo>
                    <a:pt x="685217" y="279400"/>
                  </a:lnTo>
                  <a:lnTo>
                    <a:pt x="690204" y="279400"/>
                  </a:lnTo>
                  <a:lnTo>
                    <a:pt x="700627" y="266700"/>
                  </a:lnTo>
                  <a:lnTo>
                    <a:pt x="734862" y="228600"/>
                  </a:lnTo>
                  <a:lnTo>
                    <a:pt x="783581" y="203200"/>
                  </a:lnTo>
                  <a:lnTo>
                    <a:pt x="808851" y="177800"/>
                  </a:lnTo>
                  <a:lnTo>
                    <a:pt x="834514" y="165100"/>
                  </a:lnTo>
                  <a:lnTo>
                    <a:pt x="861125" y="152400"/>
                  </a:lnTo>
                  <a:lnTo>
                    <a:pt x="888358" y="127000"/>
                  </a:lnTo>
                  <a:lnTo>
                    <a:pt x="972819" y="88900"/>
                  </a:lnTo>
                  <a:close/>
                </a:path>
                <a:path w="2887345" h="1943100">
                  <a:moveTo>
                    <a:pt x="2015325" y="1257300"/>
                  </a:moveTo>
                  <a:lnTo>
                    <a:pt x="2004366" y="1257300"/>
                  </a:lnTo>
                  <a:lnTo>
                    <a:pt x="1993567" y="1270000"/>
                  </a:lnTo>
                  <a:lnTo>
                    <a:pt x="1984536" y="1282700"/>
                  </a:lnTo>
                  <a:lnTo>
                    <a:pt x="1983608" y="1295400"/>
                  </a:lnTo>
                  <a:lnTo>
                    <a:pt x="1987320" y="1308100"/>
                  </a:lnTo>
                  <a:lnTo>
                    <a:pt x="1992206" y="1320800"/>
                  </a:lnTo>
                  <a:lnTo>
                    <a:pt x="1997237" y="1333500"/>
                  </a:lnTo>
                  <a:lnTo>
                    <a:pt x="2002118" y="1346200"/>
                  </a:lnTo>
                  <a:lnTo>
                    <a:pt x="2006891" y="1358900"/>
                  </a:lnTo>
                  <a:lnTo>
                    <a:pt x="2011598" y="1384300"/>
                  </a:lnTo>
                  <a:lnTo>
                    <a:pt x="2021446" y="1409700"/>
                  </a:lnTo>
                  <a:lnTo>
                    <a:pt x="2032943" y="1435100"/>
                  </a:lnTo>
                  <a:lnTo>
                    <a:pt x="2046631" y="1460500"/>
                  </a:lnTo>
                  <a:lnTo>
                    <a:pt x="2063052" y="1498600"/>
                  </a:lnTo>
                  <a:lnTo>
                    <a:pt x="2071628" y="1498600"/>
                  </a:lnTo>
                  <a:lnTo>
                    <a:pt x="2071932" y="1511300"/>
                  </a:lnTo>
                  <a:lnTo>
                    <a:pt x="2067555" y="1511300"/>
                  </a:lnTo>
                  <a:lnTo>
                    <a:pt x="2065293" y="1524000"/>
                  </a:lnTo>
                  <a:lnTo>
                    <a:pt x="2062365" y="1524000"/>
                  </a:lnTo>
                  <a:lnTo>
                    <a:pt x="2059382" y="1536700"/>
                  </a:lnTo>
                  <a:lnTo>
                    <a:pt x="2100318" y="1536700"/>
                  </a:lnTo>
                  <a:lnTo>
                    <a:pt x="2123067" y="1562100"/>
                  </a:lnTo>
                  <a:lnTo>
                    <a:pt x="2147791" y="1574800"/>
                  </a:lnTo>
                  <a:lnTo>
                    <a:pt x="2174042" y="1600200"/>
                  </a:lnTo>
                  <a:lnTo>
                    <a:pt x="2201373" y="1612900"/>
                  </a:lnTo>
                  <a:lnTo>
                    <a:pt x="2229708" y="1625600"/>
                  </a:lnTo>
                  <a:lnTo>
                    <a:pt x="2258955" y="1638300"/>
                  </a:lnTo>
                  <a:lnTo>
                    <a:pt x="2421441" y="1638300"/>
                  </a:lnTo>
                  <a:lnTo>
                    <a:pt x="2470924" y="1625600"/>
                  </a:lnTo>
                  <a:lnTo>
                    <a:pt x="2518916" y="1600200"/>
                  </a:lnTo>
                  <a:lnTo>
                    <a:pt x="2541966" y="1587500"/>
                  </a:lnTo>
                  <a:lnTo>
                    <a:pt x="2289175" y="1587500"/>
                  </a:lnTo>
                  <a:lnTo>
                    <a:pt x="2273152" y="1574800"/>
                  </a:lnTo>
                  <a:lnTo>
                    <a:pt x="2257957" y="1574800"/>
                  </a:lnTo>
                  <a:lnTo>
                    <a:pt x="2229337" y="1562100"/>
                  </a:lnTo>
                  <a:lnTo>
                    <a:pt x="2201824" y="1549400"/>
                  </a:lnTo>
                  <a:lnTo>
                    <a:pt x="2175680" y="1524000"/>
                  </a:lnTo>
                  <a:lnTo>
                    <a:pt x="2151165" y="1498600"/>
                  </a:lnTo>
                  <a:lnTo>
                    <a:pt x="2138392" y="1485900"/>
                  </a:lnTo>
                  <a:lnTo>
                    <a:pt x="2126230" y="1473200"/>
                  </a:lnTo>
                  <a:lnTo>
                    <a:pt x="2114540" y="1460500"/>
                  </a:lnTo>
                  <a:lnTo>
                    <a:pt x="2103187" y="1447800"/>
                  </a:lnTo>
                  <a:lnTo>
                    <a:pt x="2097334" y="1447800"/>
                  </a:lnTo>
                  <a:lnTo>
                    <a:pt x="2092591" y="1435100"/>
                  </a:lnTo>
                  <a:lnTo>
                    <a:pt x="2089407" y="1435100"/>
                  </a:lnTo>
                  <a:lnTo>
                    <a:pt x="2086266" y="1422400"/>
                  </a:lnTo>
                  <a:lnTo>
                    <a:pt x="2081860" y="1422400"/>
                  </a:lnTo>
                  <a:lnTo>
                    <a:pt x="2078163" y="1409700"/>
                  </a:lnTo>
                  <a:lnTo>
                    <a:pt x="2074947" y="1409700"/>
                  </a:lnTo>
                  <a:lnTo>
                    <a:pt x="2071984" y="1397000"/>
                  </a:lnTo>
                  <a:lnTo>
                    <a:pt x="2066540" y="1384300"/>
                  </a:lnTo>
                  <a:lnTo>
                    <a:pt x="2061483" y="1371600"/>
                  </a:lnTo>
                  <a:lnTo>
                    <a:pt x="2056672" y="1358900"/>
                  </a:lnTo>
                  <a:lnTo>
                    <a:pt x="2051964" y="1333500"/>
                  </a:lnTo>
                  <a:lnTo>
                    <a:pt x="2047202" y="1320800"/>
                  </a:lnTo>
                  <a:lnTo>
                    <a:pt x="2042241" y="1308100"/>
                  </a:lnTo>
                  <a:lnTo>
                    <a:pt x="2036983" y="1295400"/>
                  </a:lnTo>
                  <a:lnTo>
                    <a:pt x="2031325" y="1282700"/>
                  </a:lnTo>
                  <a:lnTo>
                    <a:pt x="2024844" y="1270000"/>
                  </a:lnTo>
                  <a:lnTo>
                    <a:pt x="2015325" y="1257300"/>
                  </a:lnTo>
                  <a:close/>
                </a:path>
                <a:path w="2887345" h="1943100">
                  <a:moveTo>
                    <a:pt x="2549573" y="330200"/>
                  </a:moveTo>
                  <a:lnTo>
                    <a:pt x="2305314" y="330200"/>
                  </a:lnTo>
                  <a:lnTo>
                    <a:pt x="2354102" y="342900"/>
                  </a:lnTo>
                  <a:lnTo>
                    <a:pt x="2402518" y="342900"/>
                  </a:lnTo>
                  <a:lnTo>
                    <a:pt x="2432125" y="355600"/>
                  </a:lnTo>
                  <a:lnTo>
                    <a:pt x="2461268" y="355600"/>
                  </a:lnTo>
                  <a:lnTo>
                    <a:pt x="2518400" y="381000"/>
                  </a:lnTo>
                  <a:lnTo>
                    <a:pt x="2572223" y="406400"/>
                  </a:lnTo>
                  <a:lnTo>
                    <a:pt x="2598390" y="419100"/>
                  </a:lnTo>
                  <a:lnTo>
                    <a:pt x="2623391" y="431800"/>
                  </a:lnTo>
                  <a:lnTo>
                    <a:pt x="2635378" y="431800"/>
                  </a:lnTo>
                  <a:lnTo>
                    <a:pt x="2646987" y="444500"/>
                  </a:lnTo>
                  <a:lnTo>
                    <a:pt x="2658330" y="457200"/>
                  </a:lnTo>
                  <a:lnTo>
                    <a:pt x="2669515" y="469900"/>
                  </a:lnTo>
                  <a:lnTo>
                    <a:pt x="2680704" y="469900"/>
                  </a:lnTo>
                  <a:lnTo>
                    <a:pt x="2691741" y="482600"/>
                  </a:lnTo>
                  <a:lnTo>
                    <a:pt x="2702568" y="495300"/>
                  </a:lnTo>
                  <a:lnTo>
                    <a:pt x="2713127" y="508000"/>
                  </a:lnTo>
                  <a:lnTo>
                    <a:pt x="2733603" y="520700"/>
                  </a:lnTo>
                  <a:lnTo>
                    <a:pt x="2770806" y="571500"/>
                  </a:lnTo>
                  <a:lnTo>
                    <a:pt x="2800788" y="622300"/>
                  </a:lnTo>
                  <a:lnTo>
                    <a:pt x="2820772" y="673100"/>
                  </a:lnTo>
                  <a:lnTo>
                    <a:pt x="2827379" y="736600"/>
                  </a:lnTo>
                  <a:lnTo>
                    <a:pt x="2825016" y="762000"/>
                  </a:lnTo>
                  <a:lnTo>
                    <a:pt x="2819578" y="800100"/>
                  </a:lnTo>
                  <a:lnTo>
                    <a:pt x="2807311" y="838200"/>
                  </a:lnTo>
                  <a:lnTo>
                    <a:pt x="2791313" y="876300"/>
                  </a:lnTo>
                  <a:lnTo>
                    <a:pt x="2789355" y="876300"/>
                  </a:lnTo>
                  <a:lnTo>
                    <a:pt x="2787313" y="889000"/>
                  </a:lnTo>
                  <a:lnTo>
                    <a:pt x="2783020" y="889000"/>
                  </a:lnTo>
                  <a:lnTo>
                    <a:pt x="2779973" y="901700"/>
                  </a:lnTo>
                  <a:lnTo>
                    <a:pt x="2532883" y="901700"/>
                  </a:lnTo>
                  <a:lnTo>
                    <a:pt x="2519866" y="914400"/>
                  </a:lnTo>
                  <a:lnTo>
                    <a:pt x="2724404" y="914400"/>
                  </a:lnTo>
                  <a:lnTo>
                    <a:pt x="2751713" y="927100"/>
                  </a:lnTo>
                  <a:lnTo>
                    <a:pt x="2801857" y="952500"/>
                  </a:lnTo>
                  <a:lnTo>
                    <a:pt x="2827323" y="990600"/>
                  </a:lnTo>
                  <a:lnTo>
                    <a:pt x="2832317" y="1003300"/>
                  </a:lnTo>
                  <a:lnTo>
                    <a:pt x="2832568" y="1003300"/>
                  </a:lnTo>
                  <a:lnTo>
                    <a:pt x="2840965" y="1054100"/>
                  </a:lnTo>
                  <a:lnTo>
                    <a:pt x="2841531" y="1104900"/>
                  </a:lnTo>
                  <a:lnTo>
                    <a:pt x="2835163" y="1155700"/>
                  </a:lnTo>
                  <a:lnTo>
                    <a:pt x="2822757" y="1193800"/>
                  </a:lnTo>
                  <a:lnTo>
                    <a:pt x="2805251" y="1244600"/>
                  </a:lnTo>
                  <a:lnTo>
                    <a:pt x="2782940" y="1282700"/>
                  </a:lnTo>
                  <a:lnTo>
                    <a:pt x="2756771" y="1333500"/>
                  </a:lnTo>
                  <a:lnTo>
                    <a:pt x="2727692" y="1371600"/>
                  </a:lnTo>
                  <a:lnTo>
                    <a:pt x="2719171" y="1371600"/>
                  </a:lnTo>
                  <a:lnTo>
                    <a:pt x="2710474" y="1384300"/>
                  </a:lnTo>
                  <a:lnTo>
                    <a:pt x="2701622" y="1397000"/>
                  </a:lnTo>
                  <a:lnTo>
                    <a:pt x="2692635" y="1409700"/>
                  </a:lnTo>
                  <a:lnTo>
                    <a:pt x="2683522" y="1409700"/>
                  </a:lnTo>
                  <a:lnTo>
                    <a:pt x="2678931" y="1422400"/>
                  </a:lnTo>
                  <a:lnTo>
                    <a:pt x="2670992" y="1422400"/>
                  </a:lnTo>
                  <a:lnTo>
                    <a:pt x="2657118" y="1447800"/>
                  </a:lnTo>
                  <a:lnTo>
                    <a:pt x="2656176" y="1447800"/>
                  </a:lnTo>
                  <a:lnTo>
                    <a:pt x="2635159" y="1460500"/>
                  </a:lnTo>
                  <a:lnTo>
                    <a:pt x="2613537" y="1485900"/>
                  </a:lnTo>
                  <a:lnTo>
                    <a:pt x="2590852" y="1498600"/>
                  </a:lnTo>
                  <a:lnTo>
                    <a:pt x="2566649" y="1524000"/>
                  </a:lnTo>
                  <a:lnTo>
                    <a:pt x="2540632" y="1536700"/>
                  </a:lnTo>
                  <a:lnTo>
                    <a:pt x="2513544" y="1549400"/>
                  </a:lnTo>
                  <a:lnTo>
                    <a:pt x="2457375" y="1574800"/>
                  </a:lnTo>
                  <a:lnTo>
                    <a:pt x="2425041" y="1574800"/>
                  </a:lnTo>
                  <a:lnTo>
                    <a:pt x="2419188" y="1587500"/>
                  </a:lnTo>
                  <a:lnTo>
                    <a:pt x="2541966" y="1587500"/>
                  </a:lnTo>
                  <a:lnTo>
                    <a:pt x="2565016" y="1574800"/>
                  </a:lnTo>
                  <a:lnTo>
                    <a:pt x="2592537" y="1562100"/>
                  </a:lnTo>
                  <a:lnTo>
                    <a:pt x="2618585" y="1549400"/>
                  </a:lnTo>
                  <a:lnTo>
                    <a:pt x="2643298" y="1524000"/>
                  </a:lnTo>
                  <a:lnTo>
                    <a:pt x="2666814" y="1498600"/>
                  </a:lnTo>
                  <a:lnTo>
                    <a:pt x="2689598" y="1485900"/>
                  </a:lnTo>
                  <a:lnTo>
                    <a:pt x="2733755" y="1435100"/>
                  </a:lnTo>
                  <a:lnTo>
                    <a:pt x="2785963" y="1371600"/>
                  </a:lnTo>
                  <a:lnTo>
                    <a:pt x="2814396" y="1333500"/>
                  </a:lnTo>
                  <a:lnTo>
                    <a:pt x="2839182" y="1282700"/>
                  </a:lnTo>
                  <a:lnTo>
                    <a:pt x="2859457" y="1231900"/>
                  </a:lnTo>
                  <a:lnTo>
                    <a:pt x="2874357" y="1193800"/>
                  </a:lnTo>
                  <a:lnTo>
                    <a:pt x="2880882" y="1155700"/>
                  </a:lnTo>
                  <a:lnTo>
                    <a:pt x="2884860" y="1117600"/>
                  </a:lnTo>
                  <a:lnTo>
                    <a:pt x="2886293" y="1092200"/>
                  </a:lnTo>
                  <a:lnTo>
                    <a:pt x="2885184" y="1054100"/>
                  </a:lnTo>
                  <a:lnTo>
                    <a:pt x="2881819" y="1028700"/>
                  </a:lnTo>
                  <a:lnTo>
                    <a:pt x="2875080" y="1003300"/>
                  </a:lnTo>
                  <a:lnTo>
                    <a:pt x="2863621" y="965200"/>
                  </a:lnTo>
                  <a:lnTo>
                    <a:pt x="2846096" y="939800"/>
                  </a:lnTo>
                  <a:lnTo>
                    <a:pt x="2833458" y="939800"/>
                  </a:lnTo>
                  <a:lnTo>
                    <a:pt x="2831238" y="927100"/>
                  </a:lnTo>
                  <a:lnTo>
                    <a:pt x="2835573" y="927100"/>
                  </a:lnTo>
                  <a:lnTo>
                    <a:pt x="2845786" y="901700"/>
                  </a:lnTo>
                  <a:lnTo>
                    <a:pt x="2854710" y="889000"/>
                  </a:lnTo>
                  <a:lnTo>
                    <a:pt x="2862521" y="863600"/>
                  </a:lnTo>
                  <a:lnTo>
                    <a:pt x="2869394" y="838200"/>
                  </a:lnTo>
                  <a:lnTo>
                    <a:pt x="2875528" y="825500"/>
                  </a:lnTo>
                  <a:lnTo>
                    <a:pt x="2880601" y="800100"/>
                  </a:lnTo>
                  <a:lnTo>
                    <a:pt x="2884475" y="774700"/>
                  </a:lnTo>
                  <a:lnTo>
                    <a:pt x="2887017" y="749300"/>
                  </a:lnTo>
                  <a:lnTo>
                    <a:pt x="2886408" y="711200"/>
                  </a:lnTo>
                  <a:lnTo>
                    <a:pt x="2878105" y="660400"/>
                  </a:lnTo>
                  <a:lnTo>
                    <a:pt x="2863367" y="622300"/>
                  </a:lnTo>
                  <a:lnTo>
                    <a:pt x="2843458" y="584200"/>
                  </a:lnTo>
                  <a:lnTo>
                    <a:pt x="2819200" y="546100"/>
                  </a:lnTo>
                  <a:lnTo>
                    <a:pt x="2791109" y="508000"/>
                  </a:lnTo>
                  <a:lnTo>
                    <a:pt x="2760048" y="469900"/>
                  </a:lnTo>
                  <a:lnTo>
                    <a:pt x="2726885" y="444500"/>
                  </a:lnTo>
                  <a:lnTo>
                    <a:pt x="2691659" y="419100"/>
                  </a:lnTo>
                  <a:lnTo>
                    <a:pt x="2673376" y="393700"/>
                  </a:lnTo>
                  <a:lnTo>
                    <a:pt x="2654500" y="381000"/>
                  </a:lnTo>
                  <a:lnTo>
                    <a:pt x="2635135" y="368300"/>
                  </a:lnTo>
                  <a:lnTo>
                    <a:pt x="2615081" y="368300"/>
                  </a:lnTo>
                  <a:lnTo>
                    <a:pt x="2573864" y="342900"/>
                  </a:lnTo>
                  <a:lnTo>
                    <a:pt x="2549573" y="330200"/>
                  </a:lnTo>
                  <a:close/>
                </a:path>
                <a:path w="2887345" h="1943100">
                  <a:moveTo>
                    <a:pt x="1045385" y="1257300"/>
                  </a:moveTo>
                  <a:lnTo>
                    <a:pt x="993990" y="1257300"/>
                  </a:lnTo>
                  <a:lnTo>
                    <a:pt x="989997" y="1270000"/>
                  </a:lnTo>
                  <a:lnTo>
                    <a:pt x="1046786" y="1270000"/>
                  </a:lnTo>
                  <a:lnTo>
                    <a:pt x="1045385" y="1257300"/>
                  </a:lnTo>
                  <a:close/>
                </a:path>
                <a:path w="2887345" h="1943100">
                  <a:moveTo>
                    <a:pt x="1033579" y="1244600"/>
                  </a:moveTo>
                  <a:lnTo>
                    <a:pt x="1009294" y="1244600"/>
                  </a:lnTo>
                  <a:lnTo>
                    <a:pt x="998718" y="1257300"/>
                  </a:lnTo>
                  <a:lnTo>
                    <a:pt x="1042664" y="1257300"/>
                  </a:lnTo>
                  <a:lnTo>
                    <a:pt x="1033579" y="1244600"/>
                  </a:lnTo>
                  <a:close/>
                </a:path>
                <a:path w="2887345" h="1943100">
                  <a:moveTo>
                    <a:pt x="56150" y="1231900"/>
                  </a:moveTo>
                  <a:lnTo>
                    <a:pt x="55417" y="1231900"/>
                  </a:lnTo>
                  <a:lnTo>
                    <a:pt x="54873" y="1244600"/>
                  </a:lnTo>
                  <a:lnTo>
                    <a:pt x="56150" y="1231900"/>
                  </a:lnTo>
                  <a:close/>
                </a:path>
                <a:path w="2887345" h="1943100">
                  <a:moveTo>
                    <a:pt x="2605644" y="914400"/>
                  </a:moveTo>
                  <a:lnTo>
                    <a:pt x="2504222" y="914400"/>
                  </a:lnTo>
                  <a:lnTo>
                    <a:pt x="2505615" y="939800"/>
                  </a:lnTo>
                  <a:lnTo>
                    <a:pt x="2520777" y="939800"/>
                  </a:lnTo>
                  <a:lnTo>
                    <a:pt x="2534242" y="927100"/>
                  </a:lnTo>
                  <a:lnTo>
                    <a:pt x="2576084" y="927100"/>
                  </a:lnTo>
                  <a:lnTo>
                    <a:pt x="2605644" y="914400"/>
                  </a:lnTo>
                  <a:close/>
                </a:path>
                <a:path w="2887345" h="1943100">
                  <a:moveTo>
                    <a:pt x="2770051" y="889000"/>
                  </a:moveTo>
                  <a:lnTo>
                    <a:pt x="2573707" y="889000"/>
                  </a:lnTo>
                  <a:lnTo>
                    <a:pt x="2559954" y="901700"/>
                  </a:lnTo>
                  <a:lnTo>
                    <a:pt x="2776423" y="901700"/>
                  </a:lnTo>
                  <a:lnTo>
                    <a:pt x="2770051" y="889000"/>
                  </a:lnTo>
                  <a:close/>
                </a:path>
                <a:path w="2887345" h="1943100">
                  <a:moveTo>
                    <a:pt x="2721571" y="876300"/>
                  </a:moveTo>
                  <a:lnTo>
                    <a:pt x="2618065" y="876300"/>
                  </a:lnTo>
                  <a:lnTo>
                    <a:pt x="2603165" y="889000"/>
                  </a:lnTo>
                  <a:lnTo>
                    <a:pt x="2750382" y="889000"/>
                  </a:lnTo>
                  <a:lnTo>
                    <a:pt x="2721571" y="876300"/>
                  </a:lnTo>
                  <a:close/>
                </a:path>
                <a:path w="2887345" h="1943100">
                  <a:moveTo>
                    <a:pt x="585449" y="812800"/>
                  </a:moveTo>
                  <a:lnTo>
                    <a:pt x="505238" y="812800"/>
                  </a:lnTo>
                  <a:lnTo>
                    <a:pt x="519904" y="825500"/>
                  </a:lnTo>
                  <a:lnTo>
                    <a:pt x="534272" y="825500"/>
                  </a:lnTo>
                  <a:lnTo>
                    <a:pt x="547067" y="838200"/>
                  </a:lnTo>
                  <a:lnTo>
                    <a:pt x="572859" y="838200"/>
                  </a:lnTo>
                  <a:lnTo>
                    <a:pt x="582898" y="825500"/>
                  </a:lnTo>
                  <a:lnTo>
                    <a:pt x="585449" y="812800"/>
                  </a:lnTo>
                  <a:close/>
                </a:path>
                <a:path w="2887345" h="1943100">
                  <a:moveTo>
                    <a:pt x="468560" y="762000"/>
                  </a:moveTo>
                  <a:lnTo>
                    <a:pt x="322490" y="762000"/>
                  </a:lnTo>
                  <a:lnTo>
                    <a:pt x="308364" y="774700"/>
                  </a:lnTo>
                  <a:lnTo>
                    <a:pt x="500520" y="774700"/>
                  </a:lnTo>
                  <a:lnTo>
                    <a:pt x="468560" y="762000"/>
                  </a:lnTo>
                  <a:close/>
                </a:path>
                <a:path w="2887345" h="1943100">
                  <a:moveTo>
                    <a:pt x="1642657" y="660400"/>
                  </a:moveTo>
                  <a:lnTo>
                    <a:pt x="1625051" y="660400"/>
                  </a:lnTo>
                  <a:lnTo>
                    <a:pt x="1633690" y="673100"/>
                  </a:lnTo>
                  <a:lnTo>
                    <a:pt x="1642657" y="660400"/>
                  </a:lnTo>
                  <a:close/>
                </a:path>
                <a:path w="2887345" h="1943100">
                  <a:moveTo>
                    <a:pt x="1650122" y="647700"/>
                  </a:moveTo>
                  <a:lnTo>
                    <a:pt x="1619736" y="647700"/>
                  </a:lnTo>
                  <a:lnTo>
                    <a:pt x="1619484" y="660400"/>
                  </a:lnTo>
                  <a:lnTo>
                    <a:pt x="1646206" y="660400"/>
                  </a:lnTo>
                  <a:lnTo>
                    <a:pt x="1650122" y="647700"/>
                  </a:lnTo>
                  <a:close/>
                </a:path>
                <a:path w="2887345" h="1943100">
                  <a:moveTo>
                    <a:pt x="1654384" y="635000"/>
                  </a:moveTo>
                  <a:lnTo>
                    <a:pt x="1622176" y="635000"/>
                  </a:lnTo>
                  <a:lnTo>
                    <a:pt x="1621526" y="647700"/>
                  </a:lnTo>
                  <a:lnTo>
                    <a:pt x="1652196" y="647700"/>
                  </a:lnTo>
                  <a:lnTo>
                    <a:pt x="1654384" y="635000"/>
                  </a:lnTo>
                  <a:close/>
                </a:path>
                <a:path w="2887345" h="1943100">
                  <a:moveTo>
                    <a:pt x="1660877" y="622300"/>
                  </a:moveTo>
                  <a:lnTo>
                    <a:pt x="1626238" y="622300"/>
                  </a:lnTo>
                  <a:lnTo>
                    <a:pt x="1624448" y="635000"/>
                  </a:lnTo>
                  <a:lnTo>
                    <a:pt x="1657591" y="635000"/>
                  </a:lnTo>
                  <a:lnTo>
                    <a:pt x="1660877" y="622300"/>
                  </a:lnTo>
                  <a:close/>
                </a:path>
                <a:path w="2887345" h="1943100">
                  <a:moveTo>
                    <a:pt x="1861090" y="419100"/>
                  </a:moveTo>
                  <a:lnTo>
                    <a:pt x="1796369" y="419100"/>
                  </a:lnTo>
                  <a:lnTo>
                    <a:pt x="1759021" y="444500"/>
                  </a:lnTo>
                  <a:lnTo>
                    <a:pt x="1724493" y="482600"/>
                  </a:lnTo>
                  <a:lnTo>
                    <a:pt x="1693266" y="508000"/>
                  </a:lnTo>
                  <a:lnTo>
                    <a:pt x="1665818" y="546100"/>
                  </a:lnTo>
                  <a:lnTo>
                    <a:pt x="1645289" y="584200"/>
                  </a:lnTo>
                  <a:lnTo>
                    <a:pt x="1636300" y="609600"/>
                  </a:lnTo>
                  <a:lnTo>
                    <a:pt x="1633493" y="609600"/>
                  </a:lnTo>
                  <a:lnTo>
                    <a:pt x="1630764" y="622300"/>
                  </a:lnTo>
                  <a:lnTo>
                    <a:pt x="1664236" y="622300"/>
                  </a:lnTo>
                  <a:lnTo>
                    <a:pt x="1667661" y="609600"/>
                  </a:lnTo>
                  <a:lnTo>
                    <a:pt x="1682282" y="584200"/>
                  </a:lnTo>
                  <a:lnTo>
                    <a:pt x="1698309" y="571500"/>
                  </a:lnTo>
                  <a:lnTo>
                    <a:pt x="1715805" y="546100"/>
                  </a:lnTo>
                  <a:lnTo>
                    <a:pt x="1734832" y="520700"/>
                  </a:lnTo>
                  <a:lnTo>
                    <a:pt x="1755141" y="495300"/>
                  </a:lnTo>
                  <a:lnTo>
                    <a:pt x="1776714" y="482600"/>
                  </a:lnTo>
                  <a:lnTo>
                    <a:pt x="1799416" y="469900"/>
                  </a:lnTo>
                  <a:lnTo>
                    <a:pt x="1823112" y="444500"/>
                  </a:lnTo>
                  <a:lnTo>
                    <a:pt x="1835759" y="444500"/>
                  </a:lnTo>
                  <a:lnTo>
                    <a:pt x="1842173" y="431800"/>
                  </a:lnTo>
                  <a:lnTo>
                    <a:pt x="1854831" y="431800"/>
                  </a:lnTo>
                  <a:lnTo>
                    <a:pt x="1861090" y="419100"/>
                  </a:lnTo>
                  <a:close/>
                </a:path>
                <a:path w="2887345" h="1943100">
                  <a:moveTo>
                    <a:pt x="1888408" y="406400"/>
                  </a:moveTo>
                  <a:lnTo>
                    <a:pt x="1807429" y="406400"/>
                  </a:lnTo>
                  <a:lnTo>
                    <a:pt x="1801876" y="419100"/>
                  </a:lnTo>
                  <a:lnTo>
                    <a:pt x="1880534" y="419100"/>
                  </a:lnTo>
                  <a:lnTo>
                    <a:pt x="1888408" y="406400"/>
                  </a:lnTo>
                  <a:close/>
                </a:path>
                <a:path w="2887345" h="1943100">
                  <a:moveTo>
                    <a:pt x="1911422" y="393700"/>
                  </a:moveTo>
                  <a:lnTo>
                    <a:pt x="1831719" y="393700"/>
                  </a:lnTo>
                  <a:lnTo>
                    <a:pt x="1825667" y="406400"/>
                  </a:lnTo>
                  <a:lnTo>
                    <a:pt x="1904618" y="406400"/>
                  </a:lnTo>
                  <a:lnTo>
                    <a:pt x="1911422" y="393700"/>
                  </a:lnTo>
                  <a:close/>
                </a:path>
                <a:path w="2887345" h="1943100">
                  <a:moveTo>
                    <a:pt x="1981187" y="368300"/>
                  </a:moveTo>
                  <a:lnTo>
                    <a:pt x="1830745" y="368300"/>
                  </a:lnTo>
                  <a:lnTo>
                    <a:pt x="1832630" y="381000"/>
                  </a:lnTo>
                  <a:lnTo>
                    <a:pt x="1835373" y="381000"/>
                  </a:lnTo>
                  <a:lnTo>
                    <a:pt x="1838933" y="393700"/>
                  </a:lnTo>
                  <a:lnTo>
                    <a:pt x="1925119" y="393700"/>
                  </a:lnTo>
                  <a:lnTo>
                    <a:pt x="1952812" y="381000"/>
                  </a:lnTo>
                  <a:lnTo>
                    <a:pt x="1981187" y="368300"/>
                  </a:lnTo>
                  <a:close/>
                </a:path>
                <a:path w="2887345" h="1943100">
                  <a:moveTo>
                    <a:pt x="1532723" y="50800"/>
                  </a:moveTo>
                  <a:lnTo>
                    <a:pt x="1360671" y="50800"/>
                  </a:lnTo>
                  <a:lnTo>
                    <a:pt x="1506847" y="88900"/>
                  </a:lnTo>
                  <a:lnTo>
                    <a:pt x="1554293" y="114300"/>
                  </a:lnTo>
                  <a:lnTo>
                    <a:pt x="1609464" y="139700"/>
                  </a:lnTo>
                  <a:lnTo>
                    <a:pt x="1660237" y="165100"/>
                  </a:lnTo>
                  <a:lnTo>
                    <a:pt x="1682910" y="190500"/>
                  </a:lnTo>
                  <a:lnTo>
                    <a:pt x="1704479" y="203200"/>
                  </a:lnTo>
                  <a:lnTo>
                    <a:pt x="1724961" y="228600"/>
                  </a:lnTo>
                  <a:lnTo>
                    <a:pt x="1744371" y="254000"/>
                  </a:lnTo>
                  <a:lnTo>
                    <a:pt x="1748653" y="254000"/>
                  </a:lnTo>
                  <a:lnTo>
                    <a:pt x="1752892" y="266700"/>
                  </a:lnTo>
                  <a:lnTo>
                    <a:pt x="1758433" y="266700"/>
                  </a:lnTo>
                  <a:lnTo>
                    <a:pt x="1764056" y="279400"/>
                  </a:lnTo>
                  <a:lnTo>
                    <a:pt x="1771532" y="279400"/>
                  </a:lnTo>
                  <a:lnTo>
                    <a:pt x="1777855" y="292100"/>
                  </a:lnTo>
                  <a:lnTo>
                    <a:pt x="1781683" y="292100"/>
                  </a:lnTo>
                  <a:lnTo>
                    <a:pt x="1785484" y="304800"/>
                  </a:lnTo>
                  <a:lnTo>
                    <a:pt x="1789260" y="304800"/>
                  </a:lnTo>
                  <a:lnTo>
                    <a:pt x="1796404" y="317500"/>
                  </a:lnTo>
                  <a:lnTo>
                    <a:pt x="1803402" y="330200"/>
                  </a:lnTo>
                  <a:lnTo>
                    <a:pt x="1810229" y="342900"/>
                  </a:lnTo>
                  <a:lnTo>
                    <a:pt x="1816861" y="355600"/>
                  </a:lnTo>
                  <a:lnTo>
                    <a:pt x="1821060" y="355600"/>
                  </a:lnTo>
                  <a:lnTo>
                    <a:pt x="1825080" y="368300"/>
                  </a:lnTo>
                  <a:lnTo>
                    <a:pt x="1879121" y="368300"/>
                  </a:lnTo>
                  <a:lnTo>
                    <a:pt x="1868117" y="355600"/>
                  </a:lnTo>
                  <a:lnTo>
                    <a:pt x="1855805" y="329911"/>
                  </a:lnTo>
                  <a:lnTo>
                    <a:pt x="1842871" y="304800"/>
                  </a:lnTo>
                  <a:lnTo>
                    <a:pt x="1829112" y="292100"/>
                  </a:lnTo>
                  <a:lnTo>
                    <a:pt x="1814707" y="266700"/>
                  </a:lnTo>
                  <a:lnTo>
                    <a:pt x="1799868" y="254000"/>
                  </a:lnTo>
                  <a:lnTo>
                    <a:pt x="1784559" y="228600"/>
                  </a:lnTo>
                  <a:lnTo>
                    <a:pt x="1768747" y="215900"/>
                  </a:lnTo>
                  <a:lnTo>
                    <a:pt x="1736560" y="177800"/>
                  </a:lnTo>
                  <a:lnTo>
                    <a:pt x="1701486" y="139700"/>
                  </a:lnTo>
                  <a:lnTo>
                    <a:pt x="1663685" y="114300"/>
                  </a:lnTo>
                  <a:lnTo>
                    <a:pt x="1623317" y="88900"/>
                  </a:lnTo>
                  <a:lnTo>
                    <a:pt x="1601265" y="76200"/>
                  </a:lnTo>
                  <a:lnTo>
                    <a:pt x="1578699" y="76200"/>
                  </a:lnTo>
                  <a:lnTo>
                    <a:pt x="1532723" y="50800"/>
                  </a:lnTo>
                  <a:close/>
                </a:path>
                <a:path w="2887345" h="1943100">
                  <a:moveTo>
                    <a:pt x="2068533" y="342900"/>
                  </a:moveTo>
                  <a:lnTo>
                    <a:pt x="1927681" y="342900"/>
                  </a:lnTo>
                  <a:lnTo>
                    <a:pt x="1879121" y="368300"/>
                  </a:lnTo>
                  <a:lnTo>
                    <a:pt x="2009988" y="368300"/>
                  </a:lnTo>
                  <a:lnTo>
                    <a:pt x="2068533" y="342900"/>
                  </a:lnTo>
                  <a:close/>
                </a:path>
                <a:path w="2887345" h="1943100">
                  <a:moveTo>
                    <a:pt x="2397190" y="292100"/>
                  </a:moveTo>
                  <a:lnTo>
                    <a:pt x="2119843" y="292100"/>
                  </a:lnTo>
                  <a:lnTo>
                    <a:pt x="1977882" y="330200"/>
                  </a:lnTo>
                  <a:lnTo>
                    <a:pt x="1952581" y="342900"/>
                  </a:lnTo>
                  <a:lnTo>
                    <a:pt x="2128218" y="342900"/>
                  </a:lnTo>
                  <a:lnTo>
                    <a:pt x="2158411" y="330200"/>
                  </a:lnTo>
                  <a:lnTo>
                    <a:pt x="2525034" y="330200"/>
                  </a:lnTo>
                  <a:lnTo>
                    <a:pt x="2475050" y="304800"/>
                  </a:lnTo>
                  <a:lnTo>
                    <a:pt x="2423344" y="304800"/>
                  </a:lnTo>
                  <a:lnTo>
                    <a:pt x="2397190" y="292100"/>
                  </a:lnTo>
                  <a:close/>
                </a:path>
                <a:path w="2887345" h="1943100">
                  <a:moveTo>
                    <a:pt x="656320" y="317500"/>
                  </a:moveTo>
                  <a:lnTo>
                    <a:pt x="655450" y="328978"/>
                  </a:lnTo>
                  <a:lnTo>
                    <a:pt x="655417" y="329962"/>
                  </a:lnTo>
                  <a:lnTo>
                    <a:pt x="656320" y="317500"/>
                  </a:lnTo>
                  <a:close/>
                </a:path>
                <a:path w="2887345" h="1943100">
                  <a:moveTo>
                    <a:pt x="658571" y="317500"/>
                  </a:moveTo>
                  <a:lnTo>
                    <a:pt x="656320" y="317500"/>
                  </a:lnTo>
                  <a:lnTo>
                    <a:pt x="655430" y="329911"/>
                  </a:lnTo>
                  <a:lnTo>
                    <a:pt x="658571" y="317500"/>
                  </a:lnTo>
                  <a:close/>
                </a:path>
                <a:path w="2887345" h="1943100">
                  <a:moveTo>
                    <a:pt x="656320" y="317500"/>
                  </a:moveTo>
                  <a:lnTo>
                    <a:pt x="655828" y="317500"/>
                  </a:lnTo>
                  <a:lnTo>
                    <a:pt x="655450" y="328978"/>
                  </a:lnTo>
                  <a:lnTo>
                    <a:pt x="656320" y="317500"/>
                  </a:lnTo>
                  <a:close/>
                </a:path>
                <a:path w="2887345" h="1943100">
                  <a:moveTo>
                    <a:pt x="2267738" y="279400"/>
                  </a:moveTo>
                  <a:lnTo>
                    <a:pt x="2217951" y="279400"/>
                  </a:lnTo>
                  <a:lnTo>
                    <a:pt x="2168295" y="292100"/>
                  </a:lnTo>
                  <a:lnTo>
                    <a:pt x="2317481" y="292100"/>
                  </a:lnTo>
                  <a:lnTo>
                    <a:pt x="2267738" y="279400"/>
                  </a:lnTo>
                  <a:close/>
                </a:path>
                <a:path w="2887345" h="1943100">
                  <a:moveTo>
                    <a:pt x="1090831" y="50800"/>
                  </a:moveTo>
                  <a:lnTo>
                    <a:pt x="951264" y="50800"/>
                  </a:lnTo>
                  <a:lnTo>
                    <a:pt x="884497" y="88900"/>
                  </a:lnTo>
                  <a:lnTo>
                    <a:pt x="1001697" y="88900"/>
                  </a:lnTo>
                  <a:lnTo>
                    <a:pt x="1060360" y="63500"/>
                  </a:lnTo>
                  <a:lnTo>
                    <a:pt x="1090831" y="50800"/>
                  </a:lnTo>
                  <a:close/>
                </a:path>
                <a:path w="2887345" h="1943100">
                  <a:moveTo>
                    <a:pt x="1292219" y="0"/>
                  </a:moveTo>
                  <a:lnTo>
                    <a:pt x="1143072" y="0"/>
                  </a:lnTo>
                  <a:lnTo>
                    <a:pt x="1045628" y="25400"/>
                  </a:lnTo>
                  <a:lnTo>
                    <a:pt x="1021713" y="25400"/>
                  </a:lnTo>
                  <a:lnTo>
                    <a:pt x="974555" y="50800"/>
                  </a:lnTo>
                  <a:lnTo>
                    <a:pt x="1153061" y="50800"/>
                  </a:lnTo>
                  <a:lnTo>
                    <a:pt x="1184451" y="38100"/>
                  </a:lnTo>
                  <a:lnTo>
                    <a:pt x="1463299" y="38100"/>
                  </a:lnTo>
                  <a:lnTo>
                    <a:pt x="1439825" y="25400"/>
                  </a:lnTo>
                  <a:lnTo>
                    <a:pt x="1391166" y="12700"/>
                  </a:lnTo>
                  <a:lnTo>
                    <a:pt x="1341883" y="12700"/>
                  </a:lnTo>
                  <a:lnTo>
                    <a:pt x="1292219" y="0"/>
                  </a:lnTo>
                  <a:close/>
                </a:path>
                <a:path w="2887345" h="1943100">
                  <a:moveTo>
                    <a:pt x="1486604" y="38100"/>
                  </a:moveTo>
                  <a:lnTo>
                    <a:pt x="1279178" y="38100"/>
                  </a:lnTo>
                  <a:lnTo>
                    <a:pt x="1310667" y="50800"/>
                  </a:lnTo>
                  <a:lnTo>
                    <a:pt x="1509744" y="50800"/>
                  </a:lnTo>
                  <a:lnTo>
                    <a:pt x="1486604" y="38100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2424" y="1348420"/>
              <a:ext cx="2451768" cy="14605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97893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3349" y="6408181"/>
              <a:ext cx="2951196" cy="201040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8991" y="6413417"/>
              <a:ext cx="2049836" cy="1676294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6628994" y="6413801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12385" y="7006721"/>
              <a:ext cx="481965" cy="481965"/>
            </a:xfrm>
            <a:custGeom>
              <a:avLst/>
              <a:gdLst/>
              <a:ahLst/>
              <a:cxnLst/>
              <a:rect l="l" t="t" r="r" b="b"/>
              <a:pathLst>
                <a:path w="481965" h="481965">
                  <a:moveTo>
                    <a:pt x="247611" y="0"/>
                  </a:moveTo>
                  <a:lnTo>
                    <a:pt x="198962" y="3610"/>
                  </a:lnTo>
                  <a:lnTo>
                    <a:pt x="152015" y="16857"/>
                  </a:lnTo>
                  <a:lnTo>
                    <a:pt x="109933" y="38526"/>
                  </a:lnTo>
                  <a:lnTo>
                    <a:pt x="73503" y="67495"/>
                  </a:lnTo>
                  <a:lnTo>
                    <a:pt x="43508" y="102644"/>
                  </a:lnTo>
                  <a:lnTo>
                    <a:pt x="20736" y="142849"/>
                  </a:lnTo>
                  <a:lnTo>
                    <a:pt x="5971" y="186991"/>
                  </a:lnTo>
                  <a:lnTo>
                    <a:pt x="0" y="233947"/>
                  </a:lnTo>
                  <a:lnTo>
                    <a:pt x="3606" y="282596"/>
                  </a:lnTo>
                  <a:lnTo>
                    <a:pt x="16854" y="329546"/>
                  </a:lnTo>
                  <a:lnTo>
                    <a:pt x="38524" y="371630"/>
                  </a:lnTo>
                  <a:lnTo>
                    <a:pt x="67495" y="408063"/>
                  </a:lnTo>
                  <a:lnTo>
                    <a:pt x="102645" y="438057"/>
                  </a:lnTo>
                  <a:lnTo>
                    <a:pt x="142853" y="460829"/>
                  </a:lnTo>
                  <a:lnTo>
                    <a:pt x="186996" y="475593"/>
                  </a:lnTo>
                  <a:lnTo>
                    <a:pt x="233954" y="481562"/>
                  </a:lnTo>
                  <a:lnTo>
                    <a:pt x="282603" y="477951"/>
                  </a:lnTo>
                  <a:lnTo>
                    <a:pt x="329553" y="464704"/>
                  </a:lnTo>
                  <a:lnTo>
                    <a:pt x="371637" y="443034"/>
                  </a:lnTo>
                  <a:lnTo>
                    <a:pt x="408070" y="414063"/>
                  </a:lnTo>
                  <a:lnTo>
                    <a:pt x="438064" y="378913"/>
                  </a:lnTo>
                  <a:lnTo>
                    <a:pt x="460836" y="338705"/>
                  </a:lnTo>
                  <a:lnTo>
                    <a:pt x="475600" y="294561"/>
                  </a:lnTo>
                  <a:lnTo>
                    <a:pt x="481569" y="247604"/>
                  </a:lnTo>
                  <a:lnTo>
                    <a:pt x="477958" y="198955"/>
                  </a:lnTo>
                  <a:lnTo>
                    <a:pt x="464711" y="152008"/>
                  </a:lnTo>
                  <a:lnTo>
                    <a:pt x="443041" y="109927"/>
                  </a:lnTo>
                  <a:lnTo>
                    <a:pt x="414070" y="73496"/>
                  </a:lnTo>
                  <a:lnTo>
                    <a:pt x="378920" y="43503"/>
                  </a:lnTo>
                  <a:lnTo>
                    <a:pt x="338712" y="20732"/>
                  </a:lnTo>
                  <a:lnTo>
                    <a:pt x="294568" y="5969"/>
                  </a:lnTo>
                  <a:lnTo>
                    <a:pt x="24761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7575429" y="7125999"/>
              <a:ext cx="191135" cy="262890"/>
            </a:xfrm>
            <a:custGeom>
              <a:avLst/>
              <a:gdLst/>
              <a:ahLst/>
              <a:cxnLst/>
              <a:rect l="l" t="t" r="r" b="b"/>
              <a:pathLst>
                <a:path w="191134" h="262890">
                  <a:moveTo>
                    <a:pt x="0" y="0"/>
                  </a:moveTo>
                  <a:lnTo>
                    <a:pt x="46239" y="262264"/>
                  </a:lnTo>
                  <a:lnTo>
                    <a:pt x="190821" y="101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5840220" y="780754"/>
            <a:ext cx="370141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 dirty="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Go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outside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listen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to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birds. List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things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you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see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them</a:t>
            </a:r>
            <a:r>
              <a:rPr sz="2200" spc="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doing.</a:t>
            </a:r>
            <a:r>
              <a:rPr sz="2200" spc="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If</a:t>
            </a:r>
            <a:r>
              <a:rPr sz="2200" spc="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you’re</a:t>
            </a:r>
            <a:r>
              <a:rPr sz="2200" spc="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lucky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7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might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see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bird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gathering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materials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for its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nest.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Use </a:t>
            </a:r>
            <a:br>
              <a:rPr lang="en-GB" sz="2200" spc="-10" dirty="0">
                <a:solidFill>
                  <a:srgbClr val="000086"/>
                </a:solidFill>
                <a:latin typeface="Arial"/>
                <a:cs typeface="Arial"/>
              </a:rPr>
            </a:br>
            <a:r>
              <a:rPr sz="2200" u="sng" spc="-2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this </a:t>
            </a:r>
            <a:r>
              <a:rPr sz="2200" spc="-600" dirty="0">
                <a:solidFill>
                  <a:srgbClr val="0E6728"/>
                </a:solidFill>
                <a:latin typeface="Arial"/>
                <a:cs typeface="Arial"/>
              </a:rPr>
              <a:t> </a:t>
            </a:r>
            <a:r>
              <a:rPr sz="2200" u="sng" spc="-20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website</a:t>
            </a:r>
            <a:r>
              <a:rPr sz="2200" spc="-20" dirty="0">
                <a:solidFill>
                  <a:srgbClr val="0E672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to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identify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birds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see.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25658" y="8080011"/>
            <a:ext cx="4455795" cy="22047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025525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indent="156845" algn="just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Can you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birds nest using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mud,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natural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materials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leaves,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grass,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twigs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moss?</a:t>
            </a:r>
            <a:endParaRPr sz="2200">
              <a:latin typeface="Arial"/>
              <a:cs typeface="Arial"/>
            </a:endParaRPr>
          </a:p>
          <a:p>
            <a:pPr marL="260985" algn="just">
              <a:lnSpc>
                <a:spcPct val="100000"/>
              </a:lnSpc>
              <a:spcBef>
                <a:spcPts val="30"/>
              </a:spcBef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Watch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</a:t>
            </a:r>
            <a:r>
              <a:rPr sz="2200" u="sng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clip</a:t>
            </a:r>
            <a:r>
              <a:rPr sz="220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4966785" y="3482649"/>
            <a:ext cx="8841105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683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indent="-2540" algn="ctr">
              <a:lnSpc>
                <a:spcPct val="108900"/>
              </a:lnSpc>
              <a:spcBef>
                <a:spcPts val="2820"/>
              </a:spcBef>
            </a:pP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Birds sing and eat more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during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get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ready 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lay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eggs.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also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build nests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defend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themselves if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other birds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come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too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close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 their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homes.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7" name="object 27">
              <a:hlinkClick r:id="rId11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>
            <a:hlinkClick r:id="rId11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hlinkClick r:id="rId12"/>
          </p:cNvPr>
          <p:cNvSpPr/>
          <p:nvPr/>
        </p:nvSpPr>
        <p:spPr>
          <a:xfrm>
            <a:off x="15767050" y="3292475"/>
            <a:ext cx="1524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hlinkClick r:id="rId13"/>
          </p:cNvPr>
          <p:cNvSpPr/>
          <p:nvPr/>
        </p:nvSpPr>
        <p:spPr>
          <a:xfrm rot="21001707">
            <a:off x="16701135" y="6487237"/>
            <a:ext cx="1981200" cy="14629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13"/>
          </p:cNvPr>
          <p:cNvSpPr/>
          <p:nvPr/>
        </p:nvSpPr>
        <p:spPr>
          <a:xfrm>
            <a:off x="16529050" y="9921875"/>
            <a:ext cx="9906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7043420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3993515" algn="l"/>
                <a:tab pos="5250180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happens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to	this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tree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6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439331" y="6006127"/>
            <a:ext cx="1964689" cy="1553845"/>
            <a:chOff x="16439331" y="6006127"/>
            <a:chExt cx="1964689" cy="1553845"/>
          </a:xfrm>
        </p:grpSpPr>
        <p:sp>
          <p:nvSpPr>
            <p:cNvPr id="7" name="object 7"/>
            <p:cNvSpPr/>
            <p:nvPr/>
          </p:nvSpPr>
          <p:spPr>
            <a:xfrm>
              <a:off x="16999915" y="6006128"/>
              <a:ext cx="1403985" cy="1275715"/>
            </a:xfrm>
            <a:custGeom>
              <a:avLst/>
              <a:gdLst/>
              <a:ahLst/>
              <a:cxnLst/>
              <a:rect l="l" t="t" r="r" b="b"/>
              <a:pathLst>
                <a:path w="1403984" h="1275715">
                  <a:moveTo>
                    <a:pt x="1403553" y="862584"/>
                  </a:moveTo>
                  <a:lnTo>
                    <a:pt x="1401051" y="817448"/>
                  </a:lnTo>
                  <a:lnTo>
                    <a:pt x="1392428" y="772388"/>
                  </a:lnTo>
                  <a:lnTo>
                    <a:pt x="1377873" y="728332"/>
                  </a:lnTo>
                  <a:lnTo>
                    <a:pt x="1357528" y="686206"/>
                  </a:lnTo>
                  <a:lnTo>
                    <a:pt x="1331556" y="646976"/>
                  </a:lnTo>
                  <a:lnTo>
                    <a:pt x="1300124" y="611568"/>
                  </a:lnTo>
                  <a:lnTo>
                    <a:pt x="1263396" y="580910"/>
                  </a:lnTo>
                  <a:lnTo>
                    <a:pt x="1221486" y="555726"/>
                  </a:lnTo>
                  <a:lnTo>
                    <a:pt x="1176782" y="537210"/>
                  </a:lnTo>
                  <a:lnTo>
                    <a:pt x="1130223" y="525119"/>
                  </a:lnTo>
                  <a:lnTo>
                    <a:pt x="1082738" y="519214"/>
                  </a:lnTo>
                  <a:lnTo>
                    <a:pt x="1035227" y="519264"/>
                  </a:lnTo>
                  <a:lnTo>
                    <a:pt x="988631" y="525018"/>
                  </a:lnTo>
                  <a:lnTo>
                    <a:pt x="943876" y="536257"/>
                  </a:lnTo>
                  <a:lnTo>
                    <a:pt x="894765" y="555485"/>
                  </a:lnTo>
                  <a:lnTo>
                    <a:pt x="878205" y="564438"/>
                  </a:lnTo>
                  <a:lnTo>
                    <a:pt x="878674" y="554113"/>
                  </a:lnTo>
                  <a:lnTo>
                    <a:pt x="874953" y="504507"/>
                  </a:lnTo>
                  <a:lnTo>
                    <a:pt x="864844" y="455676"/>
                  </a:lnTo>
                  <a:lnTo>
                    <a:pt x="848791" y="410133"/>
                  </a:lnTo>
                  <a:lnTo>
                    <a:pt x="827443" y="367931"/>
                  </a:lnTo>
                  <a:lnTo>
                    <a:pt x="801471" y="329234"/>
                  </a:lnTo>
                  <a:lnTo>
                    <a:pt x="771588" y="294157"/>
                  </a:lnTo>
                  <a:lnTo>
                    <a:pt x="738479" y="262851"/>
                  </a:lnTo>
                  <a:lnTo>
                    <a:pt x="702818" y="235458"/>
                  </a:lnTo>
                  <a:lnTo>
                    <a:pt x="665314" y="212128"/>
                  </a:lnTo>
                  <a:lnTo>
                    <a:pt x="605751" y="179260"/>
                  </a:lnTo>
                  <a:lnTo>
                    <a:pt x="564337" y="157124"/>
                  </a:lnTo>
                  <a:lnTo>
                    <a:pt x="517131" y="132778"/>
                  </a:lnTo>
                  <a:lnTo>
                    <a:pt x="465607" y="107391"/>
                  </a:lnTo>
                  <a:lnTo>
                    <a:pt x="411226" y="82181"/>
                  </a:lnTo>
                  <a:lnTo>
                    <a:pt x="355473" y="58305"/>
                  </a:lnTo>
                  <a:lnTo>
                    <a:pt x="299796" y="36957"/>
                  </a:lnTo>
                  <a:lnTo>
                    <a:pt x="245694" y="19342"/>
                  </a:lnTo>
                  <a:lnTo>
                    <a:pt x="194614" y="6629"/>
                  </a:lnTo>
                  <a:lnTo>
                    <a:pt x="148031" y="0"/>
                  </a:lnTo>
                  <a:lnTo>
                    <a:pt x="107416" y="660"/>
                  </a:lnTo>
                  <a:lnTo>
                    <a:pt x="52768" y="25095"/>
                  </a:lnTo>
                  <a:lnTo>
                    <a:pt x="21539" y="77939"/>
                  </a:lnTo>
                  <a:lnTo>
                    <a:pt x="4508" y="155041"/>
                  </a:lnTo>
                  <a:lnTo>
                    <a:pt x="787" y="200621"/>
                  </a:lnTo>
                  <a:lnTo>
                    <a:pt x="0" y="249821"/>
                  </a:lnTo>
                  <a:lnTo>
                    <a:pt x="1917" y="301802"/>
                  </a:lnTo>
                  <a:lnTo>
                    <a:pt x="6337" y="355765"/>
                  </a:lnTo>
                  <a:lnTo>
                    <a:pt x="13030" y="410870"/>
                  </a:lnTo>
                  <a:lnTo>
                    <a:pt x="21818" y="466318"/>
                  </a:lnTo>
                  <a:lnTo>
                    <a:pt x="32461" y="521296"/>
                  </a:lnTo>
                  <a:lnTo>
                    <a:pt x="44754" y="574967"/>
                  </a:lnTo>
                  <a:lnTo>
                    <a:pt x="58508" y="626529"/>
                  </a:lnTo>
                  <a:lnTo>
                    <a:pt x="73482" y="675144"/>
                  </a:lnTo>
                  <a:lnTo>
                    <a:pt x="89484" y="720026"/>
                  </a:lnTo>
                  <a:lnTo>
                    <a:pt x="108458" y="766025"/>
                  </a:lnTo>
                  <a:lnTo>
                    <a:pt x="129552" y="810818"/>
                  </a:lnTo>
                  <a:lnTo>
                    <a:pt x="152730" y="854163"/>
                  </a:lnTo>
                  <a:lnTo>
                    <a:pt x="177952" y="895845"/>
                  </a:lnTo>
                  <a:lnTo>
                    <a:pt x="205206" y="935634"/>
                  </a:lnTo>
                  <a:lnTo>
                    <a:pt x="234442" y="973315"/>
                  </a:lnTo>
                  <a:lnTo>
                    <a:pt x="265645" y="1008646"/>
                  </a:lnTo>
                  <a:lnTo>
                    <a:pt x="298780" y="1041425"/>
                  </a:lnTo>
                  <a:lnTo>
                    <a:pt x="333806" y="1071422"/>
                  </a:lnTo>
                  <a:lnTo>
                    <a:pt x="370700" y="1098397"/>
                  </a:lnTo>
                  <a:lnTo>
                    <a:pt x="414947" y="1119149"/>
                  </a:lnTo>
                  <a:lnTo>
                    <a:pt x="453821" y="1120101"/>
                  </a:lnTo>
                  <a:lnTo>
                    <a:pt x="490499" y="1106055"/>
                  </a:lnTo>
                  <a:lnTo>
                    <a:pt x="524179" y="1084364"/>
                  </a:lnTo>
                  <a:lnTo>
                    <a:pt x="518642" y="1113891"/>
                  </a:lnTo>
                  <a:lnTo>
                    <a:pt x="517423" y="1158900"/>
                  </a:lnTo>
                  <a:lnTo>
                    <a:pt x="548132" y="1223010"/>
                  </a:lnTo>
                  <a:lnTo>
                    <a:pt x="611441" y="1258798"/>
                  </a:lnTo>
                  <a:lnTo>
                    <a:pt x="650976" y="1268399"/>
                  </a:lnTo>
                  <a:lnTo>
                    <a:pt x="693420" y="1273721"/>
                  </a:lnTo>
                  <a:lnTo>
                    <a:pt x="737057" y="1275689"/>
                  </a:lnTo>
                  <a:lnTo>
                    <a:pt x="780135" y="1275245"/>
                  </a:lnTo>
                  <a:lnTo>
                    <a:pt x="820915" y="1273314"/>
                  </a:lnTo>
                  <a:lnTo>
                    <a:pt x="909815" y="1266012"/>
                  </a:lnTo>
                  <a:lnTo>
                    <a:pt x="961517" y="1258862"/>
                  </a:lnTo>
                  <a:lnTo>
                    <a:pt x="1012444" y="1249095"/>
                  </a:lnTo>
                  <a:lnTo>
                    <a:pt x="1062228" y="1236408"/>
                  </a:lnTo>
                  <a:lnTo>
                    <a:pt x="1110551" y="1220495"/>
                  </a:lnTo>
                  <a:lnTo>
                    <a:pt x="1157084" y="1201051"/>
                  </a:lnTo>
                  <a:lnTo>
                    <a:pt x="1201470" y="1177772"/>
                  </a:lnTo>
                  <a:lnTo>
                    <a:pt x="1243215" y="1150277"/>
                  </a:lnTo>
                  <a:lnTo>
                    <a:pt x="1281633" y="1118565"/>
                  </a:lnTo>
                  <a:lnTo>
                    <a:pt x="1316012" y="1082916"/>
                  </a:lnTo>
                  <a:lnTo>
                    <a:pt x="1345704" y="1043622"/>
                  </a:lnTo>
                  <a:lnTo>
                    <a:pt x="1370025" y="1000988"/>
                  </a:lnTo>
                  <a:lnTo>
                    <a:pt x="1388275" y="955306"/>
                  </a:lnTo>
                  <a:lnTo>
                    <a:pt x="1399806" y="906843"/>
                  </a:lnTo>
                  <a:lnTo>
                    <a:pt x="1403553" y="862584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439324" y="6863606"/>
              <a:ext cx="1461135" cy="696595"/>
            </a:xfrm>
            <a:custGeom>
              <a:avLst/>
              <a:gdLst/>
              <a:ahLst/>
              <a:cxnLst/>
              <a:rect l="l" t="t" r="r" b="b"/>
              <a:pathLst>
                <a:path w="1461134" h="696595">
                  <a:moveTo>
                    <a:pt x="668058" y="290982"/>
                  </a:moveTo>
                  <a:lnTo>
                    <a:pt x="663295" y="286994"/>
                  </a:lnTo>
                  <a:lnTo>
                    <a:pt x="649566" y="276136"/>
                  </a:lnTo>
                  <a:lnTo>
                    <a:pt x="644512" y="272415"/>
                  </a:lnTo>
                  <a:lnTo>
                    <a:pt x="647128" y="261912"/>
                  </a:lnTo>
                  <a:lnTo>
                    <a:pt x="641248" y="260400"/>
                  </a:lnTo>
                  <a:lnTo>
                    <a:pt x="624547" y="256616"/>
                  </a:lnTo>
                  <a:lnTo>
                    <a:pt x="621957" y="256133"/>
                  </a:lnTo>
                  <a:lnTo>
                    <a:pt x="598601" y="240322"/>
                  </a:lnTo>
                  <a:lnTo>
                    <a:pt x="563321" y="218465"/>
                  </a:lnTo>
                  <a:lnTo>
                    <a:pt x="522960" y="196024"/>
                  </a:lnTo>
                  <a:lnTo>
                    <a:pt x="479044" y="173748"/>
                  </a:lnTo>
                  <a:lnTo>
                    <a:pt x="433108" y="152425"/>
                  </a:lnTo>
                  <a:lnTo>
                    <a:pt x="386842" y="132232"/>
                  </a:lnTo>
                  <a:lnTo>
                    <a:pt x="341998" y="113245"/>
                  </a:lnTo>
                  <a:lnTo>
                    <a:pt x="184975" y="47612"/>
                  </a:lnTo>
                  <a:lnTo>
                    <a:pt x="163525" y="36309"/>
                  </a:lnTo>
                  <a:lnTo>
                    <a:pt x="136639" y="23101"/>
                  </a:lnTo>
                  <a:lnTo>
                    <a:pt x="101600" y="6591"/>
                  </a:lnTo>
                  <a:lnTo>
                    <a:pt x="94030" y="3200"/>
                  </a:lnTo>
                  <a:lnTo>
                    <a:pt x="84302" y="0"/>
                  </a:lnTo>
                  <a:lnTo>
                    <a:pt x="74777" y="317"/>
                  </a:lnTo>
                  <a:lnTo>
                    <a:pt x="67830" y="7429"/>
                  </a:lnTo>
                  <a:lnTo>
                    <a:pt x="65925" y="17627"/>
                  </a:lnTo>
                  <a:lnTo>
                    <a:pt x="67957" y="30137"/>
                  </a:lnTo>
                  <a:lnTo>
                    <a:pt x="105651" y="56235"/>
                  </a:lnTo>
                  <a:lnTo>
                    <a:pt x="155016" y="61379"/>
                  </a:lnTo>
                  <a:lnTo>
                    <a:pt x="178689" y="62623"/>
                  </a:lnTo>
                  <a:lnTo>
                    <a:pt x="335699" y="128257"/>
                  </a:lnTo>
                  <a:lnTo>
                    <a:pt x="380441" y="147193"/>
                  </a:lnTo>
                  <a:lnTo>
                    <a:pt x="426440" y="167284"/>
                  </a:lnTo>
                  <a:lnTo>
                    <a:pt x="471957" y="188404"/>
                  </a:lnTo>
                  <a:lnTo>
                    <a:pt x="515340" y="210400"/>
                  </a:lnTo>
                  <a:lnTo>
                    <a:pt x="555078" y="232511"/>
                  </a:lnTo>
                  <a:lnTo>
                    <a:pt x="582409" y="249466"/>
                  </a:lnTo>
                  <a:lnTo>
                    <a:pt x="564438" y="246913"/>
                  </a:lnTo>
                  <a:lnTo>
                    <a:pt x="524090" y="243001"/>
                  </a:lnTo>
                  <a:lnTo>
                    <a:pt x="479056" y="240906"/>
                  </a:lnTo>
                  <a:lnTo>
                    <a:pt x="431012" y="240614"/>
                  </a:lnTo>
                  <a:lnTo>
                    <a:pt x="381635" y="242100"/>
                  </a:lnTo>
                  <a:lnTo>
                    <a:pt x="332486" y="244729"/>
                  </a:lnTo>
                  <a:lnTo>
                    <a:pt x="285115" y="247789"/>
                  </a:lnTo>
                  <a:lnTo>
                    <a:pt x="119621" y="259232"/>
                  </a:lnTo>
                  <a:lnTo>
                    <a:pt x="95986" y="258699"/>
                  </a:lnTo>
                  <a:lnTo>
                    <a:pt x="29032" y="259791"/>
                  </a:lnTo>
                  <a:lnTo>
                    <a:pt x="0" y="275628"/>
                  </a:lnTo>
                  <a:lnTo>
                    <a:pt x="2819" y="285610"/>
                  </a:lnTo>
                  <a:lnTo>
                    <a:pt x="10071" y="295897"/>
                  </a:lnTo>
                  <a:lnTo>
                    <a:pt x="21767" y="303657"/>
                  </a:lnTo>
                  <a:lnTo>
                    <a:pt x="37922" y="306031"/>
                  </a:lnTo>
                  <a:lnTo>
                    <a:pt x="54343" y="302387"/>
                  </a:lnTo>
                  <a:lnTo>
                    <a:pt x="76174" y="294640"/>
                  </a:lnTo>
                  <a:lnTo>
                    <a:pt x="99593" y="284937"/>
                  </a:lnTo>
                  <a:lnTo>
                    <a:pt x="120738" y="275463"/>
                  </a:lnTo>
                  <a:lnTo>
                    <a:pt x="286219" y="264033"/>
                  </a:lnTo>
                  <a:lnTo>
                    <a:pt x="333476" y="260972"/>
                  </a:lnTo>
                  <a:lnTo>
                    <a:pt x="382320" y="258356"/>
                  </a:lnTo>
                  <a:lnTo>
                    <a:pt x="431228" y="256895"/>
                  </a:lnTo>
                  <a:lnTo>
                    <a:pt x="478637" y="257175"/>
                  </a:lnTo>
                  <a:lnTo>
                    <a:pt x="522935" y="259232"/>
                  </a:lnTo>
                  <a:lnTo>
                    <a:pt x="562483" y="263067"/>
                  </a:lnTo>
                  <a:lnTo>
                    <a:pt x="609282" y="269214"/>
                  </a:lnTo>
                  <a:lnTo>
                    <a:pt x="642289" y="290296"/>
                  </a:lnTo>
                  <a:lnTo>
                    <a:pt x="657707" y="303555"/>
                  </a:lnTo>
                  <a:lnTo>
                    <a:pt x="668058" y="290982"/>
                  </a:lnTo>
                  <a:close/>
                </a:path>
                <a:path w="1461134" h="696595">
                  <a:moveTo>
                    <a:pt x="1460576" y="650519"/>
                  </a:moveTo>
                  <a:lnTo>
                    <a:pt x="1439176" y="608215"/>
                  </a:lnTo>
                  <a:lnTo>
                    <a:pt x="1365758" y="565111"/>
                  </a:lnTo>
                  <a:lnTo>
                    <a:pt x="1321142" y="542937"/>
                  </a:lnTo>
                  <a:lnTo>
                    <a:pt x="1275905" y="522185"/>
                  </a:lnTo>
                  <a:lnTo>
                    <a:pt x="1230083" y="502894"/>
                  </a:lnTo>
                  <a:lnTo>
                    <a:pt x="1183741" y="485051"/>
                  </a:lnTo>
                  <a:lnTo>
                    <a:pt x="1136891" y="468680"/>
                  </a:lnTo>
                  <a:lnTo>
                    <a:pt x="1089583" y="453809"/>
                  </a:lnTo>
                  <a:lnTo>
                    <a:pt x="1041869" y="440448"/>
                  </a:lnTo>
                  <a:lnTo>
                    <a:pt x="1019835" y="435025"/>
                  </a:lnTo>
                  <a:lnTo>
                    <a:pt x="1020851" y="432295"/>
                  </a:lnTo>
                  <a:lnTo>
                    <a:pt x="998156" y="372719"/>
                  </a:lnTo>
                  <a:lnTo>
                    <a:pt x="956373" y="335203"/>
                  </a:lnTo>
                  <a:lnTo>
                    <a:pt x="864692" y="303885"/>
                  </a:lnTo>
                  <a:lnTo>
                    <a:pt x="692315" y="262864"/>
                  </a:lnTo>
                  <a:lnTo>
                    <a:pt x="656869" y="367728"/>
                  </a:lnTo>
                  <a:lnTo>
                    <a:pt x="683882" y="394817"/>
                  </a:lnTo>
                  <a:lnTo>
                    <a:pt x="730453" y="434949"/>
                  </a:lnTo>
                  <a:lnTo>
                    <a:pt x="766724" y="459244"/>
                  </a:lnTo>
                  <a:lnTo>
                    <a:pt x="805078" y="479590"/>
                  </a:lnTo>
                  <a:lnTo>
                    <a:pt x="845197" y="495744"/>
                  </a:lnTo>
                  <a:lnTo>
                    <a:pt x="903592" y="508698"/>
                  </a:lnTo>
                  <a:lnTo>
                    <a:pt x="928522" y="508215"/>
                  </a:lnTo>
                  <a:lnTo>
                    <a:pt x="928344" y="509193"/>
                  </a:lnTo>
                  <a:lnTo>
                    <a:pt x="1158532" y="617689"/>
                  </a:lnTo>
                  <a:lnTo>
                    <a:pt x="1201305" y="636943"/>
                  </a:lnTo>
                  <a:lnTo>
                    <a:pt x="1244536" y="654850"/>
                  </a:lnTo>
                  <a:lnTo>
                    <a:pt x="1288351" y="670737"/>
                  </a:lnTo>
                  <a:lnTo>
                    <a:pt x="1332890" y="683895"/>
                  </a:lnTo>
                  <a:lnTo>
                    <a:pt x="1378292" y="693610"/>
                  </a:lnTo>
                  <a:lnTo>
                    <a:pt x="1401508" y="696302"/>
                  </a:lnTo>
                  <a:lnTo>
                    <a:pt x="1413129" y="696023"/>
                  </a:lnTo>
                  <a:lnTo>
                    <a:pt x="1453743" y="673798"/>
                  </a:lnTo>
                  <a:lnTo>
                    <a:pt x="1458963" y="662711"/>
                  </a:lnTo>
                  <a:lnTo>
                    <a:pt x="1460576" y="650519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2452" y="7086186"/>
              <a:ext cx="149189" cy="16362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797748" y="6115863"/>
              <a:ext cx="1032510" cy="1122680"/>
            </a:xfrm>
            <a:custGeom>
              <a:avLst/>
              <a:gdLst/>
              <a:ahLst/>
              <a:cxnLst/>
              <a:rect l="l" t="t" r="r" b="b"/>
              <a:pathLst>
                <a:path w="1032509" h="1122679">
                  <a:moveTo>
                    <a:pt x="160402" y="0"/>
                  </a:moveTo>
                  <a:lnTo>
                    <a:pt x="120438" y="1947"/>
                  </a:lnTo>
                  <a:lnTo>
                    <a:pt x="61987" y="25670"/>
                  </a:lnTo>
                  <a:lnTo>
                    <a:pt x="25294" y="78525"/>
                  </a:lnTo>
                  <a:lnTo>
                    <a:pt x="5292" y="155614"/>
                  </a:lnTo>
                  <a:lnTo>
                    <a:pt x="931" y="201203"/>
                  </a:lnTo>
                  <a:lnTo>
                    <a:pt x="0" y="250399"/>
                  </a:lnTo>
                  <a:lnTo>
                    <a:pt x="2251" y="302385"/>
                  </a:lnTo>
                  <a:lnTo>
                    <a:pt x="7436" y="356342"/>
                  </a:lnTo>
                  <a:lnTo>
                    <a:pt x="15309" y="411454"/>
                  </a:lnTo>
                  <a:lnTo>
                    <a:pt x="25621" y="466903"/>
                  </a:lnTo>
                  <a:lnTo>
                    <a:pt x="38125" y="521872"/>
                  </a:lnTo>
                  <a:lnTo>
                    <a:pt x="52573" y="575545"/>
                  </a:lnTo>
                  <a:lnTo>
                    <a:pt x="68718" y="627102"/>
                  </a:lnTo>
                  <a:lnTo>
                    <a:pt x="86311" y="675727"/>
                  </a:lnTo>
                  <a:lnTo>
                    <a:pt x="105106" y="720603"/>
                  </a:lnTo>
                  <a:lnTo>
                    <a:pt x="127397" y="766608"/>
                  </a:lnTo>
                  <a:lnTo>
                    <a:pt x="152173" y="811395"/>
                  </a:lnTo>
                  <a:lnTo>
                    <a:pt x="179396" y="854741"/>
                  </a:lnTo>
                  <a:lnTo>
                    <a:pt x="209030" y="896422"/>
                  </a:lnTo>
                  <a:lnTo>
                    <a:pt x="241039" y="936213"/>
                  </a:lnTo>
                  <a:lnTo>
                    <a:pt x="275387" y="973891"/>
                  </a:lnTo>
                  <a:lnTo>
                    <a:pt x="312036" y="1009231"/>
                  </a:lnTo>
                  <a:lnTo>
                    <a:pt x="350951" y="1042008"/>
                  </a:lnTo>
                  <a:lnTo>
                    <a:pt x="392095" y="1071999"/>
                  </a:lnTo>
                  <a:lnTo>
                    <a:pt x="435431" y="1098979"/>
                  </a:lnTo>
                  <a:lnTo>
                    <a:pt x="479280" y="1117764"/>
                  </a:lnTo>
                  <a:lnTo>
                    <a:pt x="518319" y="1122257"/>
                  </a:lnTo>
                  <a:lnTo>
                    <a:pt x="554705" y="1115228"/>
                  </a:lnTo>
                  <a:lnTo>
                    <a:pt x="590596" y="1099442"/>
                  </a:lnTo>
                  <a:lnTo>
                    <a:pt x="628148" y="1077670"/>
                  </a:lnTo>
                  <a:lnTo>
                    <a:pt x="710999" y="1027668"/>
                  </a:lnTo>
                  <a:lnTo>
                    <a:pt x="751641" y="1001252"/>
                  </a:lnTo>
                  <a:lnTo>
                    <a:pt x="791111" y="973170"/>
                  </a:lnTo>
                  <a:lnTo>
                    <a:pt x="829077" y="943165"/>
                  </a:lnTo>
                  <a:lnTo>
                    <a:pt x="865207" y="910977"/>
                  </a:lnTo>
                  <a:lnTo>
                    <a:pt x="899166" y="876347"/>
                  </a:lnTo>
                  <a:lnTo>
                    <a:pt x="931765" y="837053"/>
                  </a:lnTo>
                  <a:lnTo>
                    <a:pt x="960760" y="794606"/>
                  </a:lnTo>
                  <a:lnTo>
                    <a:pt x="985592" y="749567"/>
                  </a:lnTo>
                  <a:lnTo>
                    <a:pt x="1005702" y="702495"/>
                  </a:lnTo>
                  <a:lnTo>
                    <a:pt x="1020531" y="653951"/>
                  </a:lnTo>
                  <a:lnTo>
                    <a:pt x="1029522" y="604495"/>
                  </a:lnTo>
                  <a:lnTo>
                    <a:pt x="1032115" y="554687"/>
                  </a:lnTo>
                  <a:lnTo>
                    <a:pt x="1027752" y="505087"/>
                  </a:lnTo>
                  <a:lnTo>
                    <a:pt x="1015874" y="456256"/>
                  </a:lnTo>
                  <a:lnTo>
                    <a:pt x="997021" y="410707"/>
                  </a:lnTo>
                  <a:lnTo>
                    <a:pt x="971939" y="368509"/>
                  </a:lnTo>
                  <a:lnTo>
                    <a:pt x="941440" y="329803"/>
                  </a:lnTo>
                  <a:lnTo>
                    <a:pt x="906337" y="294729"/>
                  </a:lnTo>
                  <a:lnTo>
                    <a:pt x="867440" y="263427"/>
                  </a:lnTo>
                  <a:lnTo>
                    <a:pt x="825562" y="236038"/>
                  </a:lnTo>
                  <a:lnTo>
                    <a:pt x="781515" y="212703"/>
                  </a:lnTo>
                  <a:lnTo>
                    <a:pt x="723141" y="185210"/>
                  </a:lnTo>
                  <a:lnTo>
                    <a:pt x="683263" y="166886"/>
                  </a:lnTo>
                  <a:lnTo>
                    <a:pt x="637757" y="146542"/>
                  </a:lnTo>
                  <a:lnTo>
                    <a:pt x="587747" y="124949"/>
                  </a:lnTo>
                  <a:lnTo>
                    <a:pt x="534356" y="102880"/>
                  </a:lnTo>
                  <a:lnTo>
                    <a:pt x="478710" y="81109"/>
                  </a:lnTo>
                  <a:lnTo>
                    <a:pt x="421931" y="60408"/>
                  </a:lnTo>
                  <a:lnTo>
                    <a:pt x="365144" y="41549"/>
                  </a:lnTo>
                  <a:lnTo>
                    <a:pt x="309474" y="25306"/>
                  </a:lnTo>
                  <a:lnTo>
                    <a:pt x="256044" y="12452"/>
                  </a:lnTo>
                  <a:lnTo>
                    <a:pt x="205979" y="3759"/>
                  </a:lnTo>
                  <a:lnTo>
                    <a:pt x="160402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276728" y="6647640"/>
              <a:ext cx="1106805" cy="773430"/>
            </a:xfrm>
            <a:custGeom>
              <a:avLst/>
              <a:gdLst/>
              <a:ahLst/>
              <a:cxnLst/>
              <a:rect l="l" t="t" r="r" b="b"/>
              <a:pathLst>
                <a:path w="1106805" h="773429">
                  <a:moveTo>
                    <a:pt x="732967" y="0"/>
                  </a:moveTo>
                  <a:lnTo>
                    <a:pt x="681081" y="3458"/>
                  </a:lnTo>
                  <a:lnTo>
                    <a:pt x="629914" y="12045"/>
                  </a:lnTo>
                  <a:lnTo>
                    <a:pt x="579622" y="25234"/>
                  </a:lnTo>
                  <a:lnTo>
                    <a:pt x="530360" y="42496"/>
                  </a:lnTo>
                  <a:lnTo>
                    <a:pt x="482283" y="63303"/>
                  </a:lnTo>
                  <a:lnTo>
                    <a:pt x="435547" y="87127"/>
                  </a:lnTo>
                  <a:lnTo>
                    <a:pt x="390307" y="113441"/>
                  </a:lnTo>
                  <a:lnTo>
                    <a:pt x="347568" y="141063"/>
                  </a:lnTo>
                  <a:lnTo>
                    <a:pt x="305719" y="170732"/>
                  </a:lnTo>
                  <a:lnTo>
                    <a:pt x="264959" y="202361"/>
                  </a:lnTo>
                  <a:lnTo>
                    <a:pt x="225481" y="235862"/>
                  </a:lnTo>
                  <a:lnTo>
                    <a:pt x="187484" y="271147"/>
                  </a:lnTo>
                  <a:lnTo>
                    <a:pt x="151162" y="308128"/>
                  </a:lnTo>
                  <a:lnTo>
                    <a:pt x="116711" y="346716"/>
                  </a:lnTo>
                  <a:lnTo>
                    <a:pt x="84328" y="386825"/>
                  </a:lnTo>
                  <a:lnTo>
                    <a:pt x="54209" y="428367"/>
                  </a:lnTo>
                  <a:lnTo>
                    <a:pt x="26549" y="471252"/>
                  </a:lnTo>
                  <a:lnTo>
                    <a:pt x="6356" y="514459"/>
                  </a:lnTo>
                  <a:lnTo>
                    <a:pt x="0" y="552856"/>
                  </a:lnTo>
                  <a:lnTo>
                    <a:pt x="5742" y="586770"/>
                  </a:lnTo>
                  <a:lnTo>
                    <a:pt x="46570" y="642456"/>
                  </a:lnTo>
                  <a:lnTo>
                    <a:pt x="78181" y="664881"/>
                  </a:lnTo>
                  <a:lnTo>
                    <a:pt x="114939" y="684130"/>
                  </a:lnTo>
                  <a:lnTo>
                    <a:pt x="155106" y="700530"/>
                  </a:lnTo>
                  <a:lnTo>
                    <a:pt x="196946" y="714408"/>
                  </a:lnTo>
                  <a:lnTo>
                    <a:pt x="238719" y="726090"/>
                  </a:lnTo>
                  <a:lnTo>
                    <a:pt x="278688" y="735904"/>
                  </a:lnTo>
                  <a:lnTo>
                    <a:pt x="365202" y="754429"/>
                  </a:lnTo>
                  <a:lnTo>
                    <a:pt x="415734" y="762745"/>
                  </a:lnTo>
                  <a:lnTo>
                    <a:pt x="466563" y="768837"/>
                  </a:lnTo>
                  <a:lnTo>
                    <a:pt x="517540" y="772424"/>
                  </a:lnTo>
                  <a:lnTo>
                    <a:pt x="568516" y="773219"/>
                  </a:lnTo>
                  <a:lnTo>
                    <a:pt x="619341" y="770939"/>
                  </a:lnTo>
                  <a:lnTo>
                    <a:pt x="669866" y="765301"/>
                  </a:lnTo>
                  <a:lnTo>
                    <a:pt x="719941" y="756018"/>
                  </a:lnTo>
                  <a:lnTo>
                    <a:pt x="769334" y="742691"/>
                  </a:lnTo>
                  <a:lnTo>
                    <a:pt x="817542" y="725145"/>
                  </a:lnTo>
                  <a:lnTo>
                    <a:pt x="863996" y="703441"/>
                  </a:lnTo>
                  <a:lnTo>
                    <a:pt x="908129" y="677639"/>
                  </a:lnTo>
                  <a:lnTo>
                    <a:pt x="949375" y="647798"/>
                  </a:lnTo>
                  <a:lnTo>
                    <a:pt x="987165" y="613978"/>
                  </a:lnTo>
                  <a:lnTo>
                    <a:pt x="1020932" y="576240"/>
                  </a:lnTo>
                  <a:lnTo>
                    <a:pt x="1050109" y="534643"/>
                  </a:lnTo>
                  <a:lnTo>
                    <a:pt x="1073766" y="489336"/>
                  </a:lnTo>
                  <a:lnTo>
                    <a:pt x="1091184" y="441121"/>
                  </a:lnTo>
                  <a:lnTo>
                    <a:pt x="1102118" y="391032"/>
                  </a:lnTo>
                  <a:lnTo>
                    <a:pt x="1106320" y="340107"/>
                  </a:lnTo>
                  <a:lnTo>
                    <a:pt x="1103543" y="289381"/>
                  </a:lnTo>
                  <a:lnTo>
                    <a:pt x="1093541" y="239890"/>
                  </a:lnTo>
                  <a:lnTo>
                    <a:pt x="1076067" y="192671"/>
                  </a:lnTo>
                  <a:lnTo>
                    <a:pt x="1050874" y="148759"/>
                  </a:lnTo>
                  <a:lnTo>
                    <a:pt x="1017766" y="108942"/>
                  </a:lnTo>
                  <a:lnTo>
                    <a:pt x="978752" y="75241"/>
                  </a:lnTo>
                  <a:lnTo>
                    <a:pt x="934912" y="47700"/>
                  </a:lnTo>
                  <a:lnTo>
                    <a:pt x="887331" y="26361"/>
                  </a:lnTo>
                  <a:lnTo>
                    <a:pt x="837092" y="11269"/>
                  </a:lnTo>
                  <a:lnTo>
                    <a:pt x="785276" y="2467"/>
                  </a:lnTo>
                  <a:lnTo>
                    <a:pt x="732967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0" y="2071111"/>
            <a:ext cx="20104100" cy="9237980"/>
            <a:chOff x="0" y="2071111"/>
            <a:chExt cx="20104100" cy="9237980"/>
          </a:xfrm>
        </p:grpSpPr>
        <p:pic>
          <p:nvPicPr>
            <p:cNvPr id="13" name="object 1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53966" y="7566937"/>
              <a:ext cx="501015" cy="765810"/>
            </a:xfrm>
            <a:custGeom>
              <a:avLst/>
              <a:gdLst/>
              <a:ahLst/>
              <a:cxnLst/>
              <a:rect l="l" t="t" r="r" b="b"/>
              <a:pathLst>
                <a:path w="501015" h="765809">
                  <a:moveTo>
                    <a:pt x="274044" y="0"/>
                  </a:moveTo>
                  <a:lnTo>
                    <a:pt x="227188" y="3640"/>
                  </a:lnTo>
                  <a:lnTo>
                    <a:pt x="183976" y="14560"/>
                  </a:lnTo>
                  <a:lnTo>
                    <a:pt x="144405" y="32760"/>
                  </a:lnTo>
                  <a:lnTo>
                    <a:pt x="108476" y="58241"/>
                  </a:lnTo>
                  <a:lnTo>
                    <a:pt x="76186" y="91002"/>
                  </a:lnTo>
                  <a:lnTo>
                    <a:pt x="52905" y="124536"/>
                  </a:lnTo>
                  <a:lnTo>
                    <a:pt x="33858" y="164459"/>
                  </a:lnTo>
                  <a:lnTo>
                    <a:pt x="19045" y="210772"/>
                  </a:lnTo>
                  <a:lnTo>
                    <a:pt x="8464" y="263475"/>
                  </a:lnTo>
                  <a:lnTo>
                    <a:pt x="2116" y="322567"/>
                  </a:lnTo>
                  <a:lnTo>
                    <a:pt x="0" y="388051"/>
                  </a:lnTo>
                  <a:lnTo>
                    <a:pt x="2030" y="451896"/>
                  </a:lnTo>
                  <a:lnTo>
                    <a:pt x="8122" y="509478"/>
                  </a:lnTo>
                  <a:lnTo>
                    <a:pt x="18276" y="560797"/>
                  </a:lnTo>
                  <a:lnTo>
                    <a:pt x="32493" y="605852"/>
                  </a:lnTo>
                  <a:lnTo>
                    <a:pt x="50774" y="644644"/>
                  </a:lnTo>
                  <a:lnTo>
                    <a:pt x="73118" y="677173"/>
                  </a:lnTo>
                  <a:lnTo>
                    <a:pt x="112193" y="715761"/>
                  </a:lnTo>
                  <a:lnTo>
                    <a:pt x="156321" y="743322"/>
                  </a:lnTo>
                  <a:lnTo>
                    <a:pt x="205500" y="759858"/>
                  </a:lnTo>
                  <a:lnTo>
                    <a:pt x="259730" y="765369"/>
                  </a:lnTo>
                  <a:lnTo>
                    <a:pt x="310249" y="761024"/>
                  </a:lnTo>
                  <a:lnTo>
                    <a:pt x="355977" y="747989"/>
                  </a:lnTo>
                  <a:lnTo>
                    <a:pt x="396912" y="726262"/>
                  </a:lnTo>
                  <a:lnTo>
                    <a:pt x="433054" y="695842"/>
                  </a:lnTo>
                  <a:lnTo>
                    <a:pt x="462576" y="658232"/>
                  </a:lnTo>
                  <a:lnTo>
                    <a:pt x="468416" y="646242"/>
                  </a:lnTo>
                  <a:lnTo>
                    <a:pt x="266881" y="646242"/>
                  </a:lnTo>
                  <a:lnTo>
                    <a:pt x="246754" y="643862"/>
                  </a:lnTo>
                  <a:lnTo>
                    <a:pt x="209943" y="624822"/>
                  </a:lnTo>
                  <a:lnTo>
                    <a:pt x="179168" y="587118"/>
                  </a:lnTo>
                  <a:lnTo>
                    <a:pt x="163065" y="533048"/>
                  </a:lnTo>
                  <a:lnTo>
                    <a:pt x="161052" y="500016"/>
                  </a:lnTo>
                  <a:lnTo>
                    <a:pt x="162841" y="470258"/>
                  </a:lnTo>
                  <a:lnTo>
                    <a:pt x="177154" y="422327"/>
                  </a:lnTo>
                  <a:lnTo>
                    <a:pt x="204795" y="389952"/>
                  </a:lnTo>
                  <a:lnTo>
                    <a:pt x="239820" y="373723"/>
                  </a:lnTo>
                  <a:lnTo>
                    <a:pt x="259730" y="371695"/>
                  </a:lnTo>
                  <a:lnTo>
                    <a:pt x="464721" y="371695"/>
                  </a:lnTo>
                  <a:lnTo>
                    <a:pt x="464445" y="371119"/>
                  </a:lnTo>
                  <a:lnTo>
                    <a:pt x="436374" y="334366"/>
                  </a:lnTo>
                  <a:lnTo>
                    <a:pt x="430629" y="329256"/>
                  </a:lnTo>
                  <a:lnTo>
                    <a:pt x="148780" y="329256"/>
                  </a:lnTo>
                  <a:lnTo>
                    <a:pt x="154318" y="270137"/>
                  </a:lnTo>
                  <a:lnTo>
                    <a:pt x="162772" y="222022"/>
                  </a:lnTo>
                  <a:lnTo>
                    <a:pt x="174133" y="184984"/>
                  </a:lnTo>
                  <a:lnTo>
                    <a:pt x="205002" y="141106"/>
                  </a:lnTo>
                  <a:lnTo>
                    <a:pt x="243475" y="120657"/>
                  </a:lnTo>
                  <a:lnTo>
                    <a:pt x="265353" y="118101"/>
                  </a:lnTo>
                  <a:lnTo>
                    <a:pt x="466014" y="118101"/>
                  </a:lnTo>
                  <a:lnTo>
                    <a:pt x="461233" y="106407"/>
                  </a:lnTo>
                  <a:lnTo>
                    <a:pt x="415411" y="47799"/>
                  </a:lnTo>
                  <a:lnTo>
                    <a:pt x="352078" y="11951"/>
                  </a:lnTo>
                  <a:lnTo>
                    <a:pt x="314897" y="2987"/>
                  </a:lnTo>
                  <a:lnTo>
                    <a:pt x="274044" y="0"/>
                  </a:lnTo>
                  <a:close/>
                </a:path>
                <a:path w="501015" h="765809">
                  <a:moveTo>
                    <a:pt x="464721" y="371695"/>
                  </a:moveTo>
                  <a:lnTo>
                    <a:pt x="259730" y="371695"/>
                  </a:lnTo>
                  <a:lnTo>
                    <a:pt x="280305" y="373819"/>
                  </a:lnTo>
                  <a:lnTo>
                    <a:pt x="299092" y="380193"/>
                  </a:lnTo>
                  <a:lnTo>
                    <a:pt x="331309" y="405694"/>
                  </a:lnTo>
                  <a:lnTo>
                    <a:pt x="352777" y="449470"/>
                  </a:lnTo>
                  <a:lnTo>
                    <a:pt x="359936" y="512801"/>
                  </a:lnTo>
                  <a:lnTo>
                    <a:pt x="358274" y="545844"/>
                  </a:lnTo>
                  <a:lnTo>
                    <a:pt x="344979" y="596976"/>
                  </a:lnTo>
                  <a:lnTo>
                    <a:pt x="319225" y="628705"/>
                  </a:lnTo>
                  <a:lnTo>
                    <a:pt x="266881" y="646242"/>
                  </a:lnTo>
                  <a:lnTo>
                    <a:pt x="468416" y="646242"/>
                  </a:lnTo>
                  <a:lnTo>
                    <a:pt x="483665" y="614932"/>
                  </a:lnTo>
                  <a:lnTo>
                    <a:pt x="496320" y="565945"/>
                  </a:lnTo>
                  <a:lnTo>
                    <a:pt x="500539" y="511272"/>
                  </a:lnTo>
                  <a:lnTo>
                    <a:pt x="496528" y="459570"/>
                  </a:lnTo>
                  <a:lnTo>
                    <a:pt x="484497" y="412853"/>
                  </a:lnTo>
                  <a:lnTo>
                    <a:pt x="464721" y="371695"/>
                  </a:lnTo>
                  <a:close/>
                </a:path>
                <a:path w="501015" h="765809">
                  <a:moveTo>
                    <a:pt x="282221" y="265855"/>
                  </a:moveTo>
                  <a:lnTo>
                    <a:pt x="243972" y="269819"/>
                  </a:lnTo>
                  <a:lnTo>
                    <a:pt x="208983" y="281708"/>
                  </a:lnTo>
                  <a:lnTo>
                    <a:pt x="177252" y="301521"/>
                  </a:lnTo>
                  <a:lnTo>
                    <a:pt x="148780" y="329256"/>
                  </a:lnTo>
                  <a:lnTo>
                    <a:pt x="430629" y="329256"/>
                  </a:lnTo>
                  <a:lnTo>
                    <a:pt x="402674" y="304393"/>
                  </a:lnTo>
                  <a:lnTo>
                    <a:pt x="365749" y="282983"/>
                  </a:lnTo>
                  <a:lnTo>
                    <a:pt x="325598" y="270137"/>
                  </a:lnTo>
                  <a:lnTo>
                    <a:pt x="282221" y="265855"/>
                  </a:lnTo>
                  <a:close/>
                </a:path>
                <a:path w="501015" h="765809">
                  <a:moveTo>
                    <a:pt x="466014" y="118101"/>
                  </a:moveTo>
                  <a:lnTo>
                    <a:pt x="265353" y="118101"/>
                  </a:lnTo>
                  <a:lnTo>
                    <a:pt x="281677" y="119379"/>
                  </a:lnTo>
                  <a:lnTo>
                    <a:pt x="296408" y="123213"/>
                  </a:lnTo>
                  <a:lnTo>
                    <a:pt x="330793" y="150181"/>
                  </a:lnTo>
                  <a:lnTo>
                    <a:pt x="347664" y="201951"/>
                  </a:lnTo>
                  <a:lnTo>
                    <a:pt x="486739" y="186612"/>
                  </a:lnTo>
                  <a:lnTo>
                    <a:pt x="476526" y="143810"/>
                  </a:lnTo>
                  <a:lnTo>
                    <a:pt x="466014" y="118101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05225" y="9345167"/>
              <a:ext cx="1369121" cy="196321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1105" y="2071111"/>
              <a:ext cx="2241790" cy="117227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136148" y="5256008"/>
              <a:ext cx="4702810" cy="1529715"/>
            </a:xfrm>
            <a:custGeom>
              <a:avLst/>
              <a:gdLst/>
              <a:ahLst/>
              <a:cxnLst/>
              <a:rect l="l" t="t" r="r" b="b"/>
              <a:pathLst>
                <a:path w="4702809" h="1529715">
                  <a:moveTo>
                    <a:pt x="61025" y="0"/>
                  </a:moveTo>
                  <a:lnTo>
                    <a:pt x="19832" y="8311"/>
                  </a:lnTo>
                  <a:lnTo>
                    <a:pt x="0" y="54536"/>
                  </a:lnTo>
                  <a:lnTo>
                    <a:pt x="2216" y="76306"/>
                  </a:lnTo>
                  <a:lnTo>
                    <a:pt x="11326" y="114186"/>
                  </a:lnTo>
                  <a:lnTo>
                    <a:pt x="54323" y="169385"/>
                  </a:lnTo>
                  <a:lnTo>
                    <a:pt x="84626" y="209912"/>
                  </a:lnTo>
                  <a:lnTo>
                    <a:pt x="113699" y="251087"/>
                  </a:lnTo>
                  <a:lnTo>
                    <a:pt x="141612" y="292895"/>
                  </a:lnTo>
                  <a:lnTo>
                    <a:pt x="168432" y="335324"/>
                  </a:lnTo>
                  <a:lnTo>
                    <a:pt x="194230" y="378360"/>
                  </a:lnTo>
                  <a:lnTo>
                    <a:pt x="219072" y="421991"/>
                  </a:lnTo>
                  <a:lnTo>
                    <a:pt x="243030" y="466203"/>
                  </a:lnTo>
                  <a:lnTo>
                    <a:pt x="266170" y="510982"/>
                  </a:lnTo>
                  <a:lnTo>
                    <a:pt x="288562" y="556316"/>
                  </a:lnTo>
                  <a:lnTo>
                    <a:pt x="310274" y="602191"/>
                  </a:lnTo>
                  <a:lnTo>
                    <a:pt x="331376" y="648594"/>
                  </a:lnTo>
                  <a:lnTo>
                    <a:pt x="351936" y="695512"/>
                  </a:lnTo>
                  <a:lnTo>
                    <a:pt x="372023" y="742932"/>
                  </a:lnTo>
                  <a:lnTo>
                    <a:pt x="391705" y="790839"/>
                  </a:lnTo>
                  <a:lnTo>
                    <a:pt x="396483" y="802979"/>
                  </a:lnTo>
                  <a:lnTo>
                    <a:pt x="401663" y="815279"/>
                  </a:lnTo>
                  <a:lnTo>
                    <a:pt x="434536" y="846920"/>
                  </a:lnTo>
                  <a:lnTo>
                    <a:pt x="473587" y="866022"/>
                  </a:lnTo>
                  <a:lnTo>
                    <a:pt x="489168" y="865905"/>
                  </a:lnTo>
                  <a:lnTo>
                    <a:pt x="502512" y="854851"/>
                  </a:lnTo>
                  <a:lnTo>
                    <a:pt x="513798" y="835944"/>
                  </a:lnTo>
                  <a:lnTo>
                    <a:pt x="520431" y="814847"/>
                  </a:lnTo>
                  <a:lnTo>
                    <a:pt x="519816" y="797226"/>
                  </a:lnTo>
                  <a:lnTo>
                    <a:pt x="497453" y="739134"/>
                  </a:lnTo>
                  <a:lnTo>
                    <a:pt x="460996" y="653364"/>
                  </a:lnTo>
                  <a:lnTo>
                    <a:pt x="435432" y="596787"/>
                  </a:lnTo>
                  <a:lnTo>
                    <a:pt x="351005" y="424861"/>
                  </a:lnTo>
                  <a:lnTo>
                    <a:pt x="389183" y="455532"/>
                  </a:lnTo>
                  <a:lnTo>
                    <a:pt x="427870" y="485462"/>
                  </a:lnTo>
                  <a:lnTo>
                    <a:pt x="466995" y="514656"/>
                  </a:lnTo>
                  <a:lnTo>
                    <a:pt x="506487" y="543119"/>
                  </a:lnTo>
                  <a:lnTo>
                    <a:pt x="551682" y="574029"/>
                  </a:lnTo>
                  <a:lnTo>
                    <a:pt x="598206" y="602901"/>
                  </a:lnTo>
                  <a:lnTo>
                    <a:pt x="692188" y="658403"/>
                  </a:lnTo>
                  <a:lnTo>
                    <a:pt x="762729" y="699351"/>
                  </a:lnTo>
                  <a:lnTo>
                    <a:pt x="785934" y="713355"/>
                  </a:lnTo>
                  <a:lnTo>
                    <a:pt x="808919" y="727640"/>
                  </a:lnTo>
                  <a:lnTo>
                    <a:pt x="831525" y="742444"/>
                  </a:lnTo>
                  <a:lnTo>
                    <a:pt x="876245" y="772861"/>
                  </a:lnTo>
                  <a:lnTo>
                    <a:pt x="916871" y="801469"/>
                  </a:lnTo>
                  <a:lnTo>
                    <a:pt x="957725" y="829757"/>
                  </a:lnTo>
                  <a:lnTo>
                    <a:pt x="998810" y="857713"/>
                  </a:lnTo>
                  <a:lnTo>
                    <a:pt x="1040127" y="885327"/>
                  </a:lnTo>
                  <a:lnTo>
                    <a:pt x="1081678" y="912587"/>
                  </a:lnTo>
                  <a:lnTo>
                    <a:pt x="1123464" y="939483"/>
                  </a:lnTo>
                  <a:lnTo>
                    <a:pt x="1165486" y="966005"/>
                  </a:lnTo>
                  <a:lnTo>
                    <a:pt x="1207747" y="992140"/>
                  </a:lnTo>
                  <a:lnTo>
                    <a:pt x="1250247" y="1017880"/>
                  </a:lnTo>
                  <a:lnTo>
                    <a:pt x="1292989" y="1043213"/>
                  </a:lnTo>
                  <a:lnTo>
                    <a:pt x="1335973" y="1068127"/>
                  </a:lnTo>
                  <a:lnTo>
                    <a:pt x="1379202" y="1092614"/>
                  </a:lnTo>
                  <a:lnTo>
                    <a:pt x="1422678" y="1116661"/>
                  </a:lnTo>
                  <a:lnTo>
                    <a:pt x="1466400" y="1140257"/>
                  </a:lnTo>
                  <a:lnTo>
                    <a:pt x="1510372" y="1163393"/>
                  </a:lnTo>
                  <a:lnTo>
                    <a:pt x="1557982" y="1187206"/>
                  </a:lnTo>
                  <a:lnTo>
                    <a:pt x="1605802" y="1210589"/>
                  </a:lnTo>
                  <a:lnTo>
                    <a:pt x="1653858" y="1233468"/>
                  </a:lnTo>
                  <a:lnTo>
                    <a:pt x="1702176" y="1255773"/>
                  </a:lnTo>
                  <a:lnTo>
                    <a:pt x="1750783" y="1277429"/>
                  </a:lnTo>
                  <a:lnTo>
                    <a:pt x="1799705" y="1298366"/>
                  </a:lnTo>
                  <a:lnTo>
                    <a:pt x="1848969" y="1318509"/>
                  </a:lnTo>
                  <a:lnTo>
                    <a:pt x="1898578" y="1337760"/>
                  </a:lnTo>
                  <a:lnTo>
                    <a:pt x="1948438" y="1356336"/>
                  </a:lnTo>
                  <a:lnTo>
                    <a:pt x="1998550" y="1374199"/>
                  </a:lnTo>
                  <a:lnTo>
                    <a:pt x="2048918" y="1391308"/>
                  </a:lnTo>
                  <a:lnTo>
                    <a:pt x="2099544" y="1407624"/>
                  </a:lnTo>
                  <a:lnTo>
                    <a:pt x="2150429" y="1423108"/>
                  </a:lnTo>
                  <a:lnTo>
                    <a:pt x="2201576" y="1437720"/>
                  </a:lnTo>
                  <a:lnTo>
                    <a:pt x="2249597" y="1450203"/>
                  </a:lnTo>
                  <a:lnTo>
                    <a:pt x="2297834" y="1461877"/>
                  </a:lnTo>
                  <a:lnTo>
                    <a:pt x="2346272" y="1472715"/>
                  </a:lnTo>
                  <a:lnTo>
                    <a:pt x="2394895" y="1482692"/>
                  </a:lnTo>
                  <a:lnTo>
                    <a:pt x="2443685" y="1491782"/>
                  </a:lnTo>
                  <a:lnTo>
                    <a:pt x="2492627" y="1499957"/>
                  </a:lnTo>
                  <a:lnTo>
                    <a:pt x="2541704" y="1507192"/>
                  </a:lnTo>
                  <a:lnTo>
                    <a:pt x="2590900" y="1513462"/>
                  </a:lnTo>
                  <a:lnTo>
                    <a:pt x="2640198" y="1518739"/>
                  </a:lnTo>
                  <a:lnTo>
                    <a:pt x="2689582" y="1522998"/>
                  </a:lnTo>
                  <a:lnTo>
                    <a:pt x="2739035" y="1526213"/>
                  </a:lnTo>
                  <a:lnTo>
                    <a:pt x="2788542" y="1528357"/>
                  </a:lnTo>
                  <a:lnTo>
                    <a:pt x="2838086" y="1529404"/>
                  </a:lnTo>
                  <a:lnTo>
                    <a:pt x="2887651" y="1529329"/>
                  </a:lnTo>
                  <a:lnTo>
                    <a:pt x="2937219" y="1528105"/>
                  </a:lnTo>
                  <a:lnTo>
                    <a:pt x="2986693" y="1525762"/>
                  </a:lnTo>
                  <a:lnTo>
                    <a:pt x="3036103" y="1522269"/>
                  </a:lnTo>
                  <a:lnTo>
                    <a:pt x="3085419" y="1517620"/>
                  </a:lnTo>
                  <a:lnTo>
                    <a:pt x="3134609" y="1511813"/>
                  </a:lnTo>
                  <a:lnTo>
                    <a:pt x="3183644" y="1504846"/>
                  </a:lnTo>
                  <a:lnTo>
                    <a:pt x="3232493" y="1496714"/>
                  </a:lnTo>
                  <a:lnTo>
                    <a:pt x="3281126" y="1487414"/>
                  </a:lnTo>
                  <a:lnTo>
                    <a:pt x="3329512" y="1476944"/>
                  </a:lnTo>
                  <a:lnTo>
                    <a:pt x="3377620" y="1465301"/>
                  </a:lnTo>
                  <a:lnTo>
                    <a:pt x="3425421" y="1452480"/>
                  </a:lnTo>
                  <a:lnTo>
                    <a:pt x="3472882" y="1438479"/>
                  </a:lnTo>
                  <a:lnTo>
                    <a:pt x="3519976" y="1423295"/>
                  </a:lnTo>
                  <a:lnTo>
                    <a:pt x="3566669" y="1406925"/>
                  </a:lnTo>
                  <a:lnTo>
                    <a:pt x="3612933" y="1389365"/>
                  </a:lnTo>
                  <a:lnTo>
                    <a:pt x="3658736" y="1370612"/>
                  </a:lnTo>
                  <a:lnTo>
                    <a:pt x="3707573" y="1349971"/>
                  </a:lnTo>
                  <a:lnTo>
                    <a:pt x="3756081" y="1328501"/>
                  </a:lnTo>
                  <a:lnTo>
                    <a:pt x="3804296" y="1306265"/>
                  </a:lnTo>
                  <a:lnTo>
                    <a:pt x="3852249" y="1283327"/>
                  </a:lnTo>
                  <a:lnTo>
                    <a:pt x="3900005" y="1259750"/>
                  </a:lnTo>
                  <a:lnTo>
                    <a:pt x="3947336" y="1235158"/>
                  </a:lnTo>
                  <a:lnTo>
                    <a:pt x="3994261" y="1209612"/>
                  </a:lnTo>
                  <a:lnTo>
                    <a:pt x="4040798" y="1183173"/>
                  </a:lnTo>
                  <a:lnTo>
                    <a:pt x="4081863" y="1158968"/>
                  </a:lnTo>
                  <a:lnTo>
                    <a:pt x="4122512" y="1133918"/>
                  </a:lnTo>
                  <a:lnTo>
                    <a:pt x="4162707" y="1108017"/>
                  </a:lnTo>
                  <a:lnTo>
                    <a:pt x="4202414" y="1081260"/>
                  </a:lnTo>
                  <a:lnTo>
                    <a:pt x="4241596" y="1053644"/>
                  </a:lnTo>
                  <a:lnTo>
                    <a:pt x="4280218" y="1025163"/>
                  </a:lnTo>
                  <a:lnTo>
                    <a:pt x="4318245" y="995814"/>
                  </a:lnTo>
                  <a:lnTo>
                    <a:pt x="4355640" y="965590"/>
                  </a:lnTo>
                  <a:lnTo>
                    <a:pt x="4392368" y="934489"/>
                  </a:lnTo>
                  <a:lnTo>
                    <a:pt x="4428697" y="902051"/>
                  </a:lnTo>
                  <a:lnTo>
                    <a:pt x="4463853" y="868606"/>
                  </a:lnTo>
                  <a:lnTo>
                    <a:pt x="4497637" y="834119"/>
                  </a:lnTo>
                  <a:lnTo>
                    <a:pt x="4529847" y="798557"/>
                  </a:lnTo>
                  <a:lnTo>
                    <a:pt x="4560282" y="761884"/>
                  </a:lnTo>
                  <a:lnTo>
                    <a:pt x="4588739" y="724066"/>
                  </a:lnTo>
                  <a:lnTo>
                    <a:pt x="4614908" y="685109"/>
                  </a:lnTo>
                  <a:lnTo>
                    <a:pt x="4638683" y="644945"/>
                  </a:lnTo>
                  <a:lnTo>
                    <a:pt x="4659699" y="603614"/>
                  </a:lnTo>
                  <a:lnTo>
                    <a:pt x="4677595" y="561160"/>
                  </a:lnTo>
                  <a:lnTo>
                    <a:pt x="4692005" y="517624"/>
                  </a:lnTo>
                  <a:lnTo>
                    <a:pt x="4702568" y="473048"/>
                  </a:lnTo>
                  <a:lnTo>
                    <a:pt x="4665025" y="471115"/>
                  </a:lnTo>
                  <a:lnTo>
                    <a:pt x="4600118" y="493321"/>
                  </a:lnTo>
                  <a:lnTo>
                    <a:pt x="4543806" y="540344"/>
                  </a:lnTo>
                  <a:lnTo>
                    <a:pt x="4517480" y="569189"/>
                  </a:lnTo>
                  <a:lnTo>
                    <a:pt x="4466607" y="629211"/>
                  </a:lnTo>
                  <a:lnTo>
                    <a:pt x="4433061" y="667082"/>
                  </a:lnTo>
                  <a:lnTo>
                    <a:pt x="4398746" y="704202"/>
                  </a:lnTo>
                  <a:lnTo>
                    <a:pt x="4363683" y="740557"/>
                  </a:lnTo>
                  <a:lnTo>
                    <a:pt x="4327891" y="776133"/>
                  </a:lnTo>
                  <a:lnTo>
                    <a:pt x="4291390" y="810919"/>
                  </a:lnTo>
                  <a:lnTo>
                    <a:pt x="4254202" y="844900"/>
                  </a:lnTo>
                  <a:lnTo>
                    <a:pt x="4216346" y="878065"/>
                  </a:lnTo>
                  <a:lnTo>
                    <a:pt x="4177842" y="910399"/>
                  </a:lnTo>
                  <a:lnTo>
                    <a:pt x="4138710" y="941891"/>
                  </a:lnTo>
                  <a:lnTo>
                    <a:pt x="4098972" y="972526"/>
                  </a:lnTo>
                  <a:lnTo>
                    <a:pt x="4058646" y="1002292"/>
                  </a:lnTo>
                  <a:lnTo>
                    <a:pt x="4017754" y="1031176"/>
                  </a:lnTo>
                  <a:lnTo>
                    <a:pt x="3976315" y="1059165"/>
                  </a:lnTo>
                  <a:lnTo>
                    <a:pt x="3934350" y="1086246"/>
                  </a:lnTo>
                  <a:lnTo>
                    <a:pt x="3891879" y="1112405"/>
                  </a:lnTo>
                  <a:lnTo>
                    <a:pt x="3848922" y="1137631"/>
                  </a:lnTo>
                  <a:lnTo>
                    <a:pt x="3805500" y="1161909"/>
                  </a:lnTo>
                  <a:lnTo>
                    <a:pt x="3761632" y="1185227"/>
                  </a:lnTo>
                  <a:lnTo>
                    <a:pt x="3717339" y="1207572"/>
                  </a:lnTo>
                  <a:lnTo>
                    <a:pt x="3672642" y="1228931"/>
                  </a:lnTo>
                  <a:lnTo>
                    <a:pt x="3627465" y="1249393"/>
                  </a:lnTo>
                  <a:lnTo>
                    <a:pt x="3581849" y="1268835"/>
                  </a:lnTo>
                  <a:lnTo>
                    <a:pt x="3535607" y="1286659"/>
                  </a:lnTo>
                  <a:lnTo>
                    <a:pt x="3442011" y="1319243"/>
                  </a:lnTo>
                  <a:lnTo>
                    <a:pt x="3394540" y="1333450"/>
                  </a:lnTo>
                  <a:lnTo>
                    <a:pt x="3346708" y="1346453"/>
                  </a:lnTo>
                  <a:lnTo>
                    <a:pt x="3298663" y="1358686"/>
                  </a:lnTo>
                  <a:lnTo>
                    <a:pt x="3250173" y="1369115"/>
                  </a:lnTo>
                  <a:lnTo>
                    <a:pt x="3201416" y="1378343"/>
                  </a:lnTo>
                  <a:lnTo>
                    <a:pt x="3152416" y="1386366"/>
                  </a:lnTo>
                  <a:lnTo>
                    <a:pt x="3103200" y="1393183"/>
                  </a:lnTo>
                  <a:lnTo>
                    <a:pt x="3053791" y="1398791"/>
                  </a:lnTo>
                  <a:lnTo>
                    <a:pt x="3004215" y="1403188"/>
                  </a:lnTo>
                  <a:lnTo>
                    <a:pt x="2954498" y="1406371"/>
                  </a:lnTo>
                  <a:lnTo>
                    <a:pt x="2904665" y="1408339"/>
                  </a:lnTo>
                  <a:lnTo>
                    <a:pt x="2854705" y="1408926"/>
                  </a:lnTo>
                  <a:lnTo>
                    <a:pt x="2804711" y="1408299"/>
                  </a:lnTo>
                  <a:lnTo>
                    <a:pt x="2754700" y="1406481"/>
                  </a:lnTo>
                  <a:lnTo>
                    <a:pt x="2704691" y="1403498"/>
                  </a:lnTo>
                  <a:lnTo>
                    <a:pt x="2654701" y="1399373"/>
                  </a:lnTo>
                  <a:lnTo>
                    <a:pt x="2604747" y="1394132"/>
                  </a:lnTo>
                  <a:lnTo>
                    <a:pt x="2554849" y="1387800"/>
                  </a:lnTo>
                  <a:lnTo>
                    <a:pt x="2505024" y="1380401"/>
                  </a:lnTo>
                  <a:lnTo>
                    <a:pt x="2455290" y="1371960"/>
                  </a:lnTo>
                  <a:lnTo>
                    <a:pt x="2405664" y="1362501"/>
                  </a:lnTo>
                  <a:lnTo>
                    <a:pt x="2356166" y="1352050"/>
                  </a:lnTo>
                  <a:lnTo>
                    <a:pt x="2306812" y="1340630"/>
                  </a:lnTo>
                  <a:lnTo>
                    <a:pt x="2257621" y="1328267"/>
                  </a:lnTo>
                  <a:lnTo>
                    <a:pt x="2208610" y="1314986"/>
                  </a:lnTo>
                  <a:lnTo>
                    <a:pt x="2159798" y="1300811"/>
                  </a:lnTo>
                  <a:lnTo>
                    <a:pt x="2111202" y="1285766"/>
                  </a:lnTo>
                  <a:lnTo>
                    <a:pt x="2062749" y="1269973"/>
                  </a:lnTo>
                  <a:lnTo>
                    <a:pt x="2014540" y="1253272"/>
                  </a:lnTo>
                  <a:lnTo>
                    <a:pt x="1966577" y="1235707"/>
                  </a:lnTo>
                  <a:lnTo>
                    <a:pt x="1918859" y="1217320"/>
                  </a:lnTo>
                  <a:lnTo>
                    <a:pt x="1871387" y="1198153"/>
                  </a:lnTo>
                  <a:lnTo>
                    <a:pt x="1824161" y="1178251"/>
                  </a:lnTo>
                  <a:lnTo>
                    <a:pt x="1777182" y="1157656"/>
                  </a:lnTo>
                  <a:lnTo>
                    <a:pt x="1730449" y="1136410"/>
                  </a:lnTo>
                  <a:lnTo>
                    <a:pt x="1683952" y="1114545"/>
                  </a:lnTo>
                  <a:lnTo>
                    <a:pt x="1637674" y="1092112"/>
                  </a:lnTo>
                  <a:lnTo>
                    <a:pt x="1591633" y="1069095"/>
                  </a:lnTo>
                  <a:lnTo>
                    <a:pt x="1545846" y="1045482"/>
                  </a:lnTo>
                  <a:lnTo>
                    <a:pt x="1500332" y="1021259"/>
                  </a:lnTo>
                  <a:lnTo>
                    <a:pt x="1455108" y="996412"/>
                  </a:lnTo>
                  <a:lnTo>
                    <a:pt x="1410192" y="970928"/>
                  </a:lnTo>
                  <a:lnTo>
                    <a:pt x="1320944" y="918762"/>
                  </a:lnTo>
                  <a:lnTo>
                    <a:pt x="1276976" y="891454"/>
                  </a:lnTo>
                  <a:lnTo>
                    <a:pt x="1189178" y="836545"/>
                  </a:lnTo>
                  <a:lnTo>
                    <a:pt x="1059737" y="750202"/>
                  </a:lnTo>
                  <a:lnTo>
                    <a:pt x="932578" y="660131"/>
                  </a:lnTo>
                  <a:lnTo>
                    <a:pt x="807729" y="566518"/>
                  </a:lnTo>
                  <a:lnTo>
                    <a:pt x="766674" y="534511"/>
                  </a:lnTo>
                  <a:lnTo>
                    <a:pt x="685068" y="469781"/>
                  </a:lnTo>
                  <a:lnTo>
                    <a:pt x="652435" y="444360"/>
                  </a:lnTo>
                  <a:lnTo>
                    <a:pt x="620674" y="420413"/>
                  </a:lnTo>
                  <a:lnTo>
                    <a:pt x="589475" y="398151"/>
                  </a:lnTo>
                  <a:lnTo>
                    <a:pt x="527881" y="359061"/>
                  </a:lnTo>
                  <a:lnTo>
                    <a:pt x="467963" y="325203"/>
                  </a:lnTo>
                  <a:lnTo>
                    <a:pt x="408853" y="296203"/>
                  </a:lnTo>
                  <a:lnTo>
                    <a:pt x="349714" y="271680"/>
                  </a:lnTo>
                  <a:lnTo>
                    <a:pt x="311876" y="257670"/>
                  </a:lnTo>
                  <a:lnTo>
                    <a:pt x="286975" y="249149"/>
                  </a:lnTo>
                  <a:lnTo>
                    <a:pt x="300325" y="236762"/>
                  </a:lnTo>
                  <a:lnTo>
                    <a:pt x="314175" y="242611"/>
                  </a:lnTo>
                  <a:lnTo>
                    <a:pt x="336428" y="250469"/>
                  </a:lnTo>
                  <a:lnTo>
                    <a:pt x="365990" y="260058"/>
                  </a:lnTo>
                  <a:lnTo>
                    <a:pt x="401767" y="271096"/>
                  </a:lnTo>
                  <a:lnTo>
                    <a:pt x="582369" y="327628"/>
                  </a:lnTo>
                  <a:lnTo>
                    <a:pt x="638474" y="346042"/>
                  </a:lnTo>
                  <a:lnTo>
                    <a:pt x="693518" y="364927"/>
                  </a:lnTo>
                  <a:lnTo>
                    <a:pt x="745858" y="384288"/>
                  </a:lnTo>
                  <a:lnTo>
                    <a:pt x="793856" y="404129"/>
                  </a:lnTo>
                  <a:lnTo>
                    <a:pt x="835870" y="424453"/>
                  </a:lnTo>
                  <a:lnTo>
                    <a:pt x="870260" y="445264"/>
                  </a:lnTo>
                  <a:lnTo>
                    <a:pt x="895386" y="466566"/>
                  </a:lnTo>
                  <a:lnTo>
                    <a:pt x="913526" y="468409"/>
                  </a:lnTo>
                  <a:lnTo>
                    <a:pt x="934671" y="451271"/>
                  </a:lnTo>
                  <a:lnTo>
                    <a:pt x="952139" y="426763"/>
                  </a:lnTo>
                  <a:lnTo>
                    <a:pt x="959248" y="406495"/>
                  </a:lnTo>
                  <a:lnTo>
                    <a:pt x="954742" y="383789"/>
                  </a:lnTo>
                  <a:lnTo>
                    <a:pt x="929296" y="339500"/>
                  </a:lnTo>
                  <a:lnTo>
                    <a:pt x="899999" y="311641"/>
                  </a:lnTo>
                  <a:lnTo>
                    <a:pt x="864980" y="303261"/>
                  </a:lnTo>
                  <a:lnTo>
                    <a:pt x="847304" y="298844"/>
                  </a:lnTo>
                  <a:lnTo>
                    <a:pt x="790452" y="279249"/>
                  </a:lnTo>
                  <a:lnTo>
                    <a:pt x="620399" y="215830"/>
                  </a:lnTo>
                  <a:lnTo>
                    <a:pt x="575349" y="197698"/>
                  </a:lnTo>
                  <a:lnTo>
                    <a:pt x="438918" y="143486"/>
                  </a:lnTo>
                  <a:lnTo>
                    <a:pt x="354810" y="109138"/>
                  </a:lnTo>
                  <a:lnTo>
                    <a:pt x="315846" y="93644"/>
                  </a:lnTo>
                  <a:lnTo>
                    <a:pt x="237322" y="63228"/>
                  </a:lnTo>
                  <a:lnTo>
                    <a:pt x="198218" y="47795"/>
                  </a:lnTo>
                  <a:lnTo>
                    <a:pt x="158894" y="32608"/>
                  </a:lnTo>
                  <a:lnTo>
                    <a:pt x="119355" y="17661"/>
                  </a:lnTo>
                  <a:lnTo>
                    <a:pt x="79610" y="2947"/>
                  </a:lnTo>
                  <a:lnTo>
                    <a:pt x="610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0080" y="8424690"/>
              <a:ext cx="2202435" cy="12954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34" name="Rectangle 33">
            <a:hlinkClick r:id="rId13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4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15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-2" y="481654"/>
            <a:ext cx="7013575" cy="2179320"/>
          </a:xfrm>
          <a:custGeom>
            <a:avLst/>
            <a:gdLst/>
            <a:ahLst/>
            <a:cxnLst/>
            <a:rect l="l" t="t" r="r" b="b"/>
            <a:pathLst>
              <a:path w="7013575" h="2179320">
                <a:moveTo>
                  <a:pt x="0" y="0"/>
                </a:moveTo>
                <a:lnTo>
                  <a:pt x="20753" y="1867471"/>
                </a:lnTo>
                <a:lnTo>
                  <a:pt x="6909622" y="2178708"/>
                </a:lnTo>
                <a:lnTo>
                  <a:pt x="7013367" y="20753"/>
                </a:lnTo>
                <a:lnTo>
                  <a:pt x="0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7014634" y="4601909"/>
            <a:ext cx="6075045" cy="4493895"/>
            <a:chOff x="7014634" y="4601909"/>
            <a:chExt cx="6075045" cy="4493895"/>
          </a:xfrm>
        </p:grpSpPr>
        <p:sp>
          <p:nvSpPr>
            <p:cNvPr id="5" name="object 5"/>
            <p:cNvSpPr/>
            <p:nvPr/>
          </p:nvSpPr>
          <p:spPr>
            <a:xfrm>
              <a:off x="7243325" y="8583884"/>
              <a:ext cx="5617845" cy="512445"/>
            </a:xfrm>
            <a:custGeom>
              <a:avLst/>
              <a:gdLst/>
              <a:ahLst/>
              <a:cxnLst/>
              <a:rect l="l" t="t" r="r" b="b"/>
              <a:pathLst>
                <a:path w="5617845" h="512445">
                  <a:moveTo>
                    <a:pt x="2888689" y="0"/>
                  </a:moveTo>
                  <a:lnTo>
                    <a:pt x="2728752" y="0"/>
                  </a:lnTo>
                  <a:lnTo>
                    <a:pt x="2570505" y="806"/>
                  </a:lnTo>
                  <a:lnTo>
                    <a:pt x="2414709" y="2397"/>
                  </a:lnTo>
                  <a:lnTo>
                    <a:pt x="2261601" y="4753"/>
                  </a:lnTo>
                  <a:lnTo>
                    <a:pt x="2111419" y="7850"/>
                  </a:lnTo>
                  <a:lnTo>
                    <a:pt x="1964399" y="11668"/>
                  </a:lnTo>
                  <a:lnTo>
                    <a:pt x="1820778" y="16185"/>
                  </a:lnTo>
                  <a:lnTo>
                    <a:pt x="1680795" y="21380"/>
                  </a:lnTo>
                  <a:lnTo>
                    <a:pt x="1544685" y="27230"/>
                  </a:lnTo>
                  <a:lnTo>
                    <a:pt x="1412686" y="33714"/>
                  </a:lnTo>
                  <a:lnTo>
                    <a:pt x="1348302" y="37188"/>
                  </a:lnTo>
                  <a:lnTo>
                    <a:pt x="1285035" y="40811"/>
                  </a:lnTo>
                  <a:lnTo>
                    <a:pt x="1222914" y="44583"/>
                  </a:lnTo>
                  <a:lnTo>
                    <a:pt x="1161969" y="48499"/>
                  </a:lnTo>
                  <a:lnTo>
                    <a:pt x="1102229" y="52558"/>
                  </a:lnTo>
                  <a:lnTo>
                    <a:pt x="1043725" y="56756"/>
                  </a:lnTo>
                  <a:lnTo>
                    <a:pt x="986486" y="61091"/>
                  </a:lnTo>
                  <a:lnTo>
                    <a:pt x="930541" y="65561"/>
                  </a:lnTo>
                  <a:lnTo>
                    <a:pt x="875920" y="70162"/>
                  </a:lnTo>
                  <a:lnTo>
                    <a:pt x="822652" y="74892"/>
                  </a:lnTo>
                  <a:lnTo>
                    <a:pt x="770769" y="79747"/>
                  </a:lnTo>
                  <a:lnTo>
                    <a:pt x="720298" y="84727"/>
                  </a:lnTo>
                  <a:lnTo>
                    <a:pt x="671270" y="89827"/>
                  </a:lnTo>
                  <a:lnTo>
                    <a:pt x="623714" y="95045"/>
                  </a:lnTo>
                  <a:lnTo>
                    <a:pt x="577660" y="100378"/>
                  </a:lnTo>
                  <a:lnTo>
                    <a:pt x="533137" y="105824"/>
                  </a:lnTo>
                  <a:lnTo>
                    <a:pt x="490176" y="111380"/>
                  </a:lnTo>
                  <a:lnTo>
                    <a:pt x="448806" y="117043"/>
                  </a:lnTo>
                  <a:lnTo>
                    <a:pt x="409056" y="122810"/>
                  </a:lnTo>
                  <a:lnTo>
                    <a:pt x="370956" y="128679"/>
                  </a:lnTo>
                  <a:lnTo>
                    <a:pt x="299825" y="140712"/>
                  </a:lnTo>
                  <a:lnTo>
                    <a:pt x="235651" y="153120"/>
                  </a:lnTo>
                  <a:lnTo>
                    <a:pt x="178669" y="165881"/>
                  </a:lnTo>
                  <a:lnTo>
                    <a:pt x="129118" y="178974"/>
                  </a:lnTo>
                  <a:lnTo>
                    <a:pt x="87235" y="192376"/>
                  </a:lnTo>
                  <a:lnTo>
                    <a:pt x="39304" y="213013"/>
                  </a:lnTo>
                  <a:lnTo>
                    <a:pt x="4446" y="241413"/>
                  </a:lnTo>
                  <a:lnTo>
                    <a:pt x="0" y="255942"/>
                  </a:lnTo>
                  <a:lnTo>
                    <a:pt x="1116" y="263232"/>
                  </a:lnTo>
                  <a:lnTo>
                    <a:pt x="27418" y="291860"/>
                  </a:lnTo>
                  <a:lnTo>
                    <a:pt x="69242" y="312698"/>
                  </a:lnTo>
                  <a:lnTo>
                    <a:pt x="107203" y="326247"/>
                  </a:lnTo>
                  <a:lnTo>
                    <a:pt x="152950" y="339497"/>
                  </a:lnTo>
                  <a:lnTo>
                    <a:pt x="206246" y="352427"/>
                  </a:lnTo>
                  <a:lnTo>
                    <a:pt x="266854" y="365014"/>
                  </a:lnTo>
                  <a:lnTo>
                    <a:pt x="334536" y="377237"/>
                  </a:lnTo>
                  <a:lnTo>
                    <a:pt x="409056" y="389074"/>
                  </a:lnTo>
                  <a:lnTo>
                    <a:pt x="448806" y="394842"/>
                  </a:lnTo>
                  <a:lnTo>
                    <a:pt x="490176" y="400505"/>
                  </a:lnTo>
                  <a:lnTo>
                    <a:pt x="533137" y="406061"/>
                  </a:lnTo>
                  <a:lnTo>
                    <a:pt x="577660" y="411507"/>
                  </a:lnTo>
                  <a:lnTo>
                    <a:pt x="623714" y="416840"/>
                  </a:lnTo>
                  <a:lnTo>
                    <a:pt x="671270" y="422058"/>
                  </a:lnTo>
                  <a:lnTo>
                    <a:pt x="720298" y="427158"/>
                  </a:lnTo>
                  <a:lnTo>
                    <a:pt x="770769" y="432137"/>
                  </a:lnTo>
                  <a:lnTo>
                    <a:pt x="822652" y="436993"/>
                  </a:lnTo>
                  <a:lnTo>
                    <a:pt x="875920" y="441723"/>
                  </a:lnTo>
                  <a:lnTo>
                    <a:pt x="930541" y="446324"/>
                  </a:lnTo>
                  <a:lnTo>
                    <a:pt x="986486" y="450793"/>
                  </a:lnTo>
                  <a:lnTo>
                    <a:pt x="1043725" y="455128"/>
                  </a:lnTo>
                  <a:lnTo>
                    <a:pt x="1102229" y="459327"/>
                  </a:lnTo>
                  <a:lnTo>
                    <a:pt x="1161969" y="463385"/>
                  </a:lnTo>
                  <a:lnTo>
                    <a:pt x="1222914" y="467302"/>
                  </a:lnTo>
                  <a:lnTo>
                    <a:pt x="1285035" y="471073"/>
                  </a:lnTo>
                  <a:lnTo>
                    <a:pt x="1348302" y="474697"/>
                  </a:lnTo>
                  <a:lnTo>
                    <a:pt x="1412686" y="478170"/>
                  </a:lnTo>
                  <a:lnTo>
                    <a:pt x="1544685" y="484654"/>
                  </a:lnTo>
                  <a:lnTo>
                    <a:pt x="1680795" y="490505"/>
                  </a:lnTo>
                  <a:lnTo>
                    <a:pt x="1820778" y="495699"/>
                  </a:lnTo>
                  <a:lnTo>
                    <a:pt x="1964399" y="500216"/>
                  </a:lnTo>
                  <a:lnTo>
                    <a:pt x="2111419" y="504034"/>
                  </a:lnTo>
                  <a:lnTo>
                    <a:pt x="2261601" y="507132"/>
                  </a:lnTo>
                  <a:lnTo>
                    <a:pt x="2414709" y="509487"/>
                  </a:lnTo>
                  <a:lnTo>
                    <a:pt x="2570505" y="511079"/>
                  </a:lnTo>
                  <a:lnTo>
                    <a:pt x="2728752" y="511885"/>
                  </a:lnTo>
                  <a:lnTo>
                    <a:pt x="2888689" y="511885"/>
                  </a:lnTo>
                  <a:lnTo>
                    <a:pt x="3046936" y="511079"/>
                  </a:lnTo>
                  <a:lnTo>
                    <a:pt x="3202732" y="509487"/>
                  </a:lnTo>
                  <a:lnTo>
                    <a:pt x="3355840" y="507132"/>
                  </a:lnTo>
                  <a:lnTo>
                    <a:pt x="3506023" y="504034"/>
                  </a:lnTo>
                  <a:lnTo>
                    <a:pt x="3653043" y="500216"/>
                  </a:lnTo>
                  <a:lnTo>
                    <a:pt x="3796663" y="495699"/>
                  </a:lnTo>
                  <a:lnTo>
                    <a:pt x="3936647" y="490505"/>
                  </a:lnTo>
                  <a:lnTo>
                    <a:pt x="4072758" y="484654"/>
                  </a:lnTo>
                  <a:lnTo>
                    <a:pt x="4204757" y="478170"/>
                  </a:lnTo>
                  <a:lnTo>
                    <a:pt x="4269141" y="474697"/>
                  </a:lnTo>
                  <a:lnTo>
                    <a:pt x="4332409" y="471073"/>
                  </a:lnTo>
                  <a:lnTo>
                    <a:pt x="4394530" y="467302"/>
                  </a:lnTo>
                  <a:lnTo>
                    <a:pt x="4455475" y="463385"/>
                  </a:lnTo>
                  <a:lnTo>
                    <a:pt x="4515215" y="459327"/>
                  </a:lnTo>
                  <a:lnTo>
                    <a:pt x="4573720" y="455128"/>
                  </a:lnTo>
                  <a:lnTo>
                    <a:pt x="4630959" y="450793"/>
                  </a:lnTo>
                  <a:lnTo>
                    <a:pt x="4686905" y="446324"/>
                  </a:lnTo>
                  <a:lnTo>
                    <a:pt x="4741526" y="441723"/>
                  </a:lnTo>
                  <a:lnTo>
                    <a:pt x="4794793" y="436993"/>
                  </a:lnTo>
                  <a:lnTo>
                    <a:pt x="4846677" y="432137"/>
                  </a:lnTo>
                  <a:lnTo>
                    <a:pt x="4897148" y="427158"/>
                  </a:lnTo>
                  <a:lnTo>
                    <a:pt x="4946177" y="422058"/>
                  </a:lnTo>
                  <a:lnTo>
                    <a:pt x="4993733" y="416840"/>
                  </a:lnTo>
                  <a:lnTo>
                    <a:pt x="5039787" y="411507"/>
                  </a:lnTo>
                  <a:lnTo>
                    <a:pt x="5084310" y="406061"/>
                  </a:lnTo>
                  <a:lnTo>
                    <a:pt x="5127271" y="400505"/>
                  </a:lnTo>
                  <a:lnTo>
                    <a:pt x="5168642" y="394842"/>
                  </a:lnTo>
                  <a:lnTo>
                    <a:pt x="5208392" y="389074"/>
                  </a:lnTo>
                  <a:lnTo>
                    <a:pt x="5246492" y="383205"/>
                  </a:lnTo>
                  <a:lnTo>
                    <a:pt x="5317623" y="371172"/>
                  </a:lnTo>
                  <a:lnTo>
                    <a:pt x="5381798" y="358764"/>
                  </a:lnTo>
                  <a:lnTo>
                    <a:pt x="5438780" y="346003"/>
                  </a:lnTo>
                  <a:lnTo>
                    <a:pt x="5488332" y="332911"/>
                  </a:lnTo>
                  <a:lnTo>
                    <a:pt x="5530216" y="319508"/>
                  </a:lnTo>
                  <a:lnTo>
                    <a:pt x="5578147" y="298871"/>
                  </a:lnTo>
                  <a:lnTo>
                    <a:pt x="5613005" y="270472"/>
                  </a:lnTo>
                  <a:lnTo>
                    <a:pt x="5617451" y="255942"/>
                  </a:lnTo>
                  <a:lnTo>
                    <a:pt x="5616335" y="248652"/>
                  </a:lnTo>
                  <a:lnTo>
                    <a:pt x="5590033" y="220024"/>
                  </a:lnTo>
                  <a:lnTo>
                    <a:pt x="5548208" y="199187"/>
                  </a:lnTo>
                  <a:lnTo>
                    <a:pt x="5510247" y="185638"/>
                  </a:lnTo>
                  <a:lnTo>
                    <a:pt x="5464500" y="172387"/>
                  </a:lnTo>
                  <a:lnTo>
                    <a:pt x="5411203" y="159458"/>
                  </a:lnTo>
                  <a:lnTo>
                    <a:pt x="5350595" y="146871"/>
                  </a:lnTo>
                  <a:lnTo>
                    <a:pt x="5282913" y="134648"/>
                  </a:lnTo>
                  <a:lnTo>
                    <a:pt x="5208392" y="122810"/>
                  </a:lnTo>
                  <a:lnTo>
                    <a:pt x="5168642" y="117043"/>
                  </a:lnTo>
                  <a:lnTo>
                    <a:pt x="5127271" y="111380"/>
                  </a:lnTo>
                  <a:lnTo>
                    <a:pt x="5084310" y="105824"/>
                  </a:lnTo>
                  <a:lnTo>
                    <a:pt x="5039787" y="100378"/>
                  </a:lnTo>
                  <a:lnTo>
                    <a:pt x="4993733" y="95045"/>
                  </a:lnTo>
                  <a:lnTo>
                    <a:pt x="4946177" y="89827"/>
                  </a:lnTo>
                  <a:lnTo>
                    <a:pt x="4897148" y="84727"/>
                  </a:lnTo>
                  <a:lnTo>
                    <a:pt x="4846677" y="79747"/>
                  </a:lnTo>
                  <a:lnTo>
                    <a:pt x="4794793" y="74892"/>
                  </a:lnTo>
                  <a:lnTo>
                    <a:pt x="4741526" y="70162"/>
                  </a:lnTo>
                  <a:lnTo>
                    <a:pt x="4686905" y="65561"/>
                  </a:lnTo>
                  <a:lnTo>
                    <a:pt x="4630959" y="61091"/>
                  </a:lnTo>
                  <a:lnTo>
                    <a:pt x="4573720" y="56756"/>
                  </a:lnTo>
                  <a:lnTo>
                    <a:pt x="4515215" y="52558"/>
                  </a:lnTo>
                  <a:lnTo>
                    <a:pt x="4455475" y="48499"/>
                  </a:lnTo>
                  <a:lnTo>
                    <a:pt x="4394530" y="44583"/>
                  </a:lnTo>
                  <a:lnTo>
                    <a:pt x="4332409" y="40811"/>
                  </a:lnTo>
                  <a:lnTo>
                    <a:pt x="4269141" y="37188"/>
                  </a:lnTo>
                  <a:lnTo>
                    <a:pt x="4204757" y="33714"/>
                  </a:lnTo>
                  <a:lnTo>
                    <a:pt x="4072758" y="27230"/>
                  </a:lnTo>
                  <a:lnTo>
                    <a:pt x="3936647" y="21380"/>
                  </a:lnTo>
                  <a:lnTo>
                    <a:pt x="3796663" y="16185"/>
                  </a:lnTo>
                  <a:lnTo>
                    <a:pt x="3653043" y="11668"/>
                  </a:lnTo>
                  <a:lnTo>
                    <a:pt x="3506023" y="7850"/>
                  </a:lnTo>
                  <a:lnTo>
                    <a:pt x="3355840" y="4753"/>
                  </a:lnTo>
                  <a:lnTo>
                    <a:pt x="3202732" y="2397"/>
                  </a:lnTo>
                  <a:lnTo>
                    <a:pt x="3046936" y="806"/>
                  </a:lnTo>
                  <a:lnTo>
                    <a:pt x="2888689" y="0"/>
                  </a:lnTo>
                  <a:close/>
                </a:path>
              </a:pathLst>
            </a:custGeom>
            <a:solidFill>
              <a:srgbClr val="161614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014629" y="4601914"/>
              <a:ext cx="6075045" cy="4339590"/>
            </a:xfrm>
            <a:custGeom>
              <a:avLst/>
              <a:gdLst/>
              <a:ahLst/>
              <a:cxnLst/>
              <a:rect l="l" t="t" r="r" b="b"/>
              <a:pathLst>
                <a:path w="6075044" h="4339590">
                  <a:moveTo>
                    <a:pt x="4905781" y="4187304"/>
                  </a:moveTo>
                  <a:lnTo>
                    <a:pt x="4877016" y="4138117"/>
                  </a:lnTo>
                  <a:lnTo>
                    <a:pt x="4807534" y="4112006"/>
                  </a:lnTo>
                  <a:lnTo>
                    <a:pt x="3132366" y="3945559"/>
                  </a:lnTo>
                  <a:lnTo>
                    <a:pt x="3086379" y="3942600"/>
                  </a:lnTo>
                  <a:lnTo>
                    <a:pt x="3034093" y="3941622"/>
                  </a:lnTo>
                  <a:lnTo>
                    <a:pt x="2981820" y="3942638"/>
                  </a:lnTo>
                  <a:lnTo>
                    <a:pt x="2935859" y="3945636"/>
                  </a:lnTo>
                  <a:lnTo>
                    <a:pt x="1267383" y="4112006"/>
                  </a:lnTo>
                  <a:lnTo>
                    <a:pt x="1229093" y="4120959"/>
                  </a:lnTo>
                  <a:lnTo>
                    <a:pt x="1176769" y="4161040"/>
                  </a:lnTo>
                  <a:lnTo>
                    <a:pt x="1169047" y="4187304"/>
                  </a:lnTo>
                  <a:lnTo>
                    <a:pt x="1169047" y="4276623"/>
                  </a:lnTo>
                  <a:lnTo>
                    <a:pt x="1176858" y="4301871"/>
                  </a:lnTo>
                  <a:lnTo>
                    <a:pt x="1198143" y="4322013"/>
                  </a:lnTo>
                  <a:lnTo>
                    <a:pt x="1229702" y="4335056"/>
                  </a:lnTo>
                  <a:lnTo>
                    <a:pt x="1268336" y="4338967"/>
                  </a:lnTo>
                  <a:lnTo>
                    <a:pt x="3016974" y="4283176"/>
                  </a:lnTo>
                  <a:lnTo>
                    <a:pt x="4806569" y="4339044"/>
                  </a:lnTo>
                  <a:lnTo>
                    <a:pt x="4845151" y="4335119"/>
                  </a:lnTo>
                  <a:lnTo>
                    <a:pt x="4876685" y="4322064"/>
                  </a:lnTo>
                  <a:lnTo>
                    <a:pt x="4897971" y="4301883"/>
                  </a:lnTo>
                  <a:lnTo>
                    <a:pt x="4905781" y="4276623"/>
                  </a:lnTo>
                  <a:lnTo>
                    <a:pt x="4905781" y="4187304"/>
                  </a:lnTo>
                  <a:close/>
                </a:path>
                <a:path w="6075044" h="4339590">
                  <a:moveTo>
                    <a:pt x="6074829" y="75552"/>
                  </a:moveTo>
                  <a:lnTo>
                    <a:pt x="6068898" y="46151"/>
                  </a:lnTo>
                  <a:lnTo>
                    <a:pt x="6052731" y="22136"/>
                  </a:lnTo>
                  <a:lnTo>
                    <a:pt x="6028753" y="5943"/>
                  </a:lnTo>
                  <a:lnTo>
                    <a:pt x="5999404" y="0"/>
                  </a:lnTo>
                  <a:lnTo>
                    <a:pt x="75514" y="0"/>
                  </a:lnTo>
                  <a:lnTo>
                    <a:pt x="46164" y="5943"/>
                  </a:lnTo>
                  <a:lnTo>
                    <a:pt x="22161" y="22136"/>
                  </a:lnTo>
                  <a:lnTo>
                    <a:pt x="5943" y="46151"/>
                  </a:lnTo>
                  <a:lnTo>
                    <a:pt x="0" y="75552"/>
                  </a:lnTo>
                  <a:lnTo>
                    <a:pt x="0" y="3600856"/>
                  </a:lnTo>
                  <a:lnTo>
                    <a:pt x="12103" y="3665270"/>
                  </a:lnTo>
                  <a:lnTo>
                    <a:pt x="45605" y="3707498"/>
                  </a:lnTo>
                  <a:lnTo>
                    <a:pt x="83654" y="3721138"/>
                  </a:lnTo>
                  <a:lnTo>
                    <a:pt x="137325" y="3735743"/>
                  </a:lnTo>
                  <a:lnTo>
                    <a:pt x="181838" y="3745700"/>
                  </a:lnTo>
                  <a:lnTo>
                    <a:pt x="232029" y="3755440"/>
                  </a:lnTo>
                  <a:lnTo>
                    <a:pt x="287769" y="3764965"/>
                  </a:lnTo>
                  <a:lnTo>
                    <a:pt x="348881" y="3774262"/>
                  </a:lnTo>
                  <a:lnTo>
                    <a:pt x="415239" y="3783304"/>
                  </a:lnTo>
                  <a:lnTo>
                    <a:pt x="486676" y="3792105"/>
                  </a:lnTo>
                  <a:lnTo>
                    <a:pt x="563041" y="3800627"/>
                  </a:lnTo>
                  <a:lnTo>
                    <a:pt x="644182" y="3808882"/>
                  </a:lnTo>
                  <a:lnTo>
                    <a:pt x="729957" y="3816832"/>
                  </a:lnTo>
                  <a:lnTo>
                    <a:pt x="820204" y="3824490"/>
                  </a:lnTo>
                  <a:lnTo>
                    <a:pt x="914781" y="3831844"/>
                  </a:lnTo>
                  <a:lnTo>
                    <a:pt x="1013536" y="3838867"/>
                  </a:lnTo>
                  <a:lnTo>
                    <a:pt x="1116304" y="3845547"/>
                  </a:lnTo>
                  <a:lnTo>
                    <a:pt x="1222933" y="3851884"/>
                  </a:lnTo>
                  <a:lnTo>
                    <a:pt x="1333296" y="3857866"/>
                  </a:lnTo>
                  <a:lnTo>
                    <a:pt x="1447215" y="3863467"/>
                  </a:lnTo>
                  <a:lnTo>
                    <a:pt x="1564563" y="3868699"/>
                  </a:lnTo>
                  <a:lnTo>
                    <a:pt x="1685163" y="3873525"/>
                  </a:lnTo>
                  <a:lnTo>
                    <a:pt x="1808873" y="3877945"/>
                  </a:lnTo>
                  <a:lnTo>
                    <a:pt x="1935556" y="3881958"/>
                  </a:lnTo>
                  <a:lnTo>
                    <a:pt x="2065045" y="3885539"/>
                  </a:lnTo>
                  <a:lnTo>
                    <a:pt x="2197189" y="3888676"/>
                  </a:lnTo>
                  <a:lnTo>
                    <a:pt x="2331834" y="3891369"/>
                  </a:lnTo>
                  <a:lnTo>
                    <a:pt x="2468842" y="3893604"/>
                  </a:lnTo>
                  <a:lnTo>
                    <a:pt x="2608046" y="3895344"/>
                  </a:lnTo>
                  <a:lnTo>
                    <a:pt x="2749308" y="3896614"/>
                  </a:lnTo>
                  <a:lnTo>
                    <a:pt x="2892463" y="3897388"/>
                  </a:lnTo>
                  <a:lnTo>
                    <a:pt x="3037370" y="3897642"/>
                  </a:lnTo>
                  <a:lnTo>
                    <a:pt x="3182289" y="3897388"/>
                  </a:lnTo>
                  <a:lnTo>
                    <a:pt x="3325457" y="3896614"/>
                  </a:lnTo>
                  <a:lnTo>
                    <a:pt x="3466719" y="3895344"/>
                  </a:lnTo>
                  <a:lnTo>
                    <a:pt x="3605936" y="3893604"/>
                  </a:lnTo>
                  <a:lnTo>
                    <a:pt x="3742944" y="3891369"/>
                  </a:lnTo>
                  <a:lnTo>
                    <a:pt x="3877602" y="3888676"/>
                  </a:lnTo>
                  <a:lnTo>
                    <a:pt x="4009745" y="3885539"/>
                  </a:lnTo>
                  <a:lnTo>
                    <a:pt x="4139247" y="3881958"/>
                  </a:lnTo>
                  <a:lnTo>
                    <a:pt x="4265930" y="3877945"/>
                  </a:lnTo>
                  <a:lnTo>
                    <a:pt x="4389640" y="3873525"/>
                  </a:lnTo>
                  <a:lnTo>
                    <a:pt x="4510252" y="3868699"/>
                  </a:lnTo>
                  <a:lnTo>
                    <a:pt x="4627600" y="3863467"/>
                  </a:lnTo>
                  <a:lnTo>
                    <a:pt x="4741532" y="3857866"/>
                  </a:lnTo>
                  <a:lnTo>
                    <a:pt x="4851895" y="3851884"/>
                  </a:lnTo>
                  <a:lnTo>
                    <a:pt x="4958537" y="3845547"/>
                  </a:lnTo>
                  <a:lnTo>
                    <a:pt x="5061305" y="3838867"/>
                  </a:lnTo>
                  <a:lnTo>
                    <a:pt x="5160061" y="3831844"/>
                  </a:lnTo>
                  <a:lnTo>
                    <a:pt x="5254625" y="3824490"/>
                  </a:lnTo>
                  <a:lnTo>
                    <a:pt x="5344884" y="3816832"/>
                  </a:lnTo>
                  <a:lnTo>
                    <a:pt x="5430659" y="3808882"/>
                  </a:lnTo>
                  <a:lnTo>
                    <a:pt x="5511800" y="3800627"/>
                  </a:lnTo>
                  <a:lnTo>
                    <a:pt x="5588165" y="3792105"/>
                  </a:lnTo>
                  <a:lnTo>
                    <a:pt x="5659602" y="3783304"/>
                  </a:lnTo>
                  <a:lnTo>
                    <a:pt x="5725947" y="3774262"/>
                  </a:lnTo>
                  <a:lnTo>
                    <a:pt x="5787060" y="3764965"/>
                  </a:lnTo>
                  <a:lnTo>
                    <a:pt x="5842787" y="3755440"/>
                  </a:lnTo>
                  <a:lnTo>
                    <a:pt x="5892978" y="3745700"/>
                  </a:lnTo>
                  <a:lnTo>
                    <a:pt x="5937478" y="3735743"/>
                  </a:lnTo>
                  <a:lnTo>
                    <a:pt x="5976137" y="3725595"/>
                  </a:lnTo>
                  <a:lnTo>
                    <a:pt x="6017793" y="3712095"/>
                  </a:lnTo>
                  <a:lnTo>
                    <a:pt x="6062789" y="3665270"/>
                  </a:lnTo>
                  <a:lnTo>
                    <a:pt x="6074829" y="3600856"/>
                  </a:lnTo>
                  <a:lnTo>
                    <a:pt x="6074829" y="75552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65701" y="4786333"/>
              <a:ext cx="5373370" cy="3357245"/>
            </a:xfrm>
            <a:custGeom>
              <a:avLst/>
              <a:gdLst/>
              <a:ahLst/>
              <a:cxnLst/>
              <a:rect l="l" t="t" r="r" b="b"/>
              <a:pathLst>
                <a:path w="5373370" h="3357245">
                  <a:moveTo>
                    <a:pt x="5297357" y="0"/>
                  </a:moveTo>
                  <a:lnTo>
                    <a:pt x="75348" y="0"/>
                  </a:lnTo>
                  <a:lnTo>
                    <a:pt x="45976" y="5933"/>
                  </a:lnTo>
                  <a:lnTo>
                    <a:pt x="22030" y="22118"/>
                  </a:lnTo>
                  <a:lnTo>
                    <a:pt x="5906" y="46130"/>
                  </a:lnTo>
                  <a:lnTo>
                    <a:pt x="0" y="75547"/>
                  </a:lnTo>
                  <a:lnTo>
                    <a:pt x="0" y="3281355"/>
                  </a:lnTo>
                  <a:lnTo>
                    <a:pt x="17329" y="3329621"/>
                  </a:lnTo>
                  <a:lnTo>
                    <a:pt x="60636" y="3355395"/>
                  </a:lnTo>
                  <a:lnTo>
                    <a:pt x="70374" y="3356944"/>
                  </a:lnTo>
                  <a:lnTo>
                    <a:pt x="5297357" y="3356944"/>
                  </a:lnTo>
                  <a:lnTo>
                    <a:pt x="5326736" y="3351006"/>
                  </a:lnTo>
                  <a:lnTo>
                    <a:pt x="5350707" y="3334809"/>
                  </a:lnTo>
                  <a:lnTo>
                    <a:pt x="5366859" y="3310783"/>
                  </a:lnTo>
                  <a:lnTo>
                    <a:pt x="5372778" y="3281355"/>
                  </a:lnTo>
                  <a:lnTo>
                    <a:pt x="5372778" y="75547"/>
                  </a:lnTo>
                  <a:lnTo>
                    <a:pt x="5366859" y="46130"/>
                  </a:lnTo>
                  <a:lnTo>
                    <a:pt x="5350707" y="22118"/>
                  </a:lnTo>
                  <a:lnTo>
                    <a:pt x="5326736" y="5933"/>
                  </a:lnTo>
                  <a:lnTo>
                    <a:pt x="5297357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780393" y="8253067"/>
              <a:ext cx="543560" cy="389890"/>
            </a:xfrm>
            <a:custGeom>
              <a:avLst/>
              <a:gdLst/>
              <a:ahLst/>
              <a:cxnLst/>
              <a:rect l="l" t="t" r="r" b="b"/>
              <a:pathLst>
                <a:path w="543559" h="389890">
                  <a:moveTo>
                    <a:pt x="543397" y="0"/>
                  </a:moveTo>
                  <a:lnTo>
                    <a:pt x="0" y="0"/>
                  </a:lnTo>
                  <a:lnTo>
                    <a:pt x="0" y="389831"/>
                  </a:lnTo>
                  <a:lnTo>
                    <a:pt x="543397" y="389831"/>
                  </a:lnTo>
                  <a:lnTo>
                    <a:pt x="54339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7368" y="8176283"/>
              <a:ext cx="309880" cy="309880"/>
            </a:xfrm>
            <a:custGeom>
              <a:avLst/>
              <a:gdLst/>
              <a:ahLst/>
              <a:cxnLst/>
              <a:rect l="l" t="t" r="r" b="b"/>
              <a:pathLst>
                <a:path w="309879" h="309879">
                  <a:moveTo>
                    <a:pt x="154644" y="0"/>
                  </a:moveTo>
                  <a:lnTo>
                    <a:pt x="105779" y="7883"/>
                  </a:lnTo>
                  <a:lnTo>
                    <a:pt x="63330" y="29838"/>
                  </a:lnTo>
                  <a:lnTo>
                    <a:pt x="29848" y="63323"/>
                  </a:lnTo>
                  <a:lnTo>
                    <a:pt x="7887" y="105797"/>
                  </a:lnTo>
                  <a:lnTo>
                    <a:pt x="0" y="154717"/>
                  </a:lnTo>
                  <a:lnTo>
                    <a:pt x="7887" y="203577"/>
                  </a:lnTo>
                  <a:lnTo>
                    <a:pt x="29848" y="246050"/>
                  </a:lnTo>
                  <a:lnTo>
                    <a:pt x="63330" y="279569"/>
                  </a:lnTo>
                  <a:lnTo>
                    <a:pt x="105779" y="301564"/>
                  </a:lnTo>
                  <a:lnTo>
                    <a:pt x="154644" y="309467"/>
                  </a:lnTo>
                  <a:lnTo>
                    <a:pt x="203561" y="301564"/>
                  </a:lnTo>
                  <a:lnTo>
                    <a:pt x="246034" y="279569"/>
                  </a:lnTo>
                  <a:lnTo>
                    <a:pt x="279521" y="246050"/>
                  </a:lnTo>
                  <a:lnTo>
                    <a:pt x="301478" y="203577"/>
                  </a:lnTo>
                  <a:lnTo>
                    <a:pt x="309362" y="154717"/>
                  </a:lnTo>
                  <a:lnTo>
                    <a:pt x="301478" y="105797"/>
                  </a:lnTo>
                  <a:lnTo>
                    <a:pt x="279521" y="63323"/>
                  </a:lnTo>
                  <a:lnTo>
                    <a:pt x="246034" y="29838"/>
                  </a:lnTo>
                  <a:lnTo>
                    <a:pt x="203561" y="7883"/>
                  </a:lnTo>
                  <a:lnTo>
                    <a:pt x="1546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7858" y="8260736"/>
              <a:ext cx="200014" cy="12071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06362" y="8260736"/>
              <a:ext cx="200004" cy="1207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59210" y="8260736"/>
              <a:ext cx="199972" cy="1207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23350" y="8260736"/>
              <a:ext cx="199972" cy="12071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014629" y="4601914"/>
              <a:ext cx="6075045" cy="4177029"/>
            </a:xfrm>
            <a:custGeom>
              <a:avLst/>
              <a:gdLst/>
              <a:ahLst/>
              <a:cxnLst/>
              <a:rect l="l" t="t" r="r" b="b"/>
              <a:pathLst>
                <a:path w="6075044" h="4177029">
                  <a:moveTo>
                    <a:pt x="2760510" y="4004170"/>
                  </a:moveTo>
                  <a:lnTo>
                    <a:pt x="2758262" y="3996994"/>
                  </a:lnTo>
                  <a:lnTo>
                    <a:pt x="2753601" y="3991432"/>
                  </a:lnTo>
                  <a:lnTo>
                    <a:pt x="2747187" y="3988028"/>
                  </a:lnTo>
                  <a:lnTo>
                    <a:pt x="2739669" y="3987342"/>
                  </a:lnTo>
                  <a:lnTo>
                    <a:pt x="1268425" y="4139514"/>
                  </a:lnTo>
                  <a:lnTo>
                    <a:pt x="1261262" y="4141711"/>
                  </a:lnTo>
                  <a:lnTo>
                    <a:pt x="1255725" y="4146346"/>
                  </a:lnTo>
                  <a:lnTo>
                    <a:pt x="1252334" y="4152747"/>
                  </a:lnTo>
                  <a:lnTo>
                    <a:pt x="1251648" y="4160189"/>
                  </a:lnTo>
                  <a:lnTo>
                    <a:pt x="1253871" y="4167365"/>
                  </a:lnTo>
                  <a:lnTo>
                    <a:pt x="1258519" y="4172902"/>
                  </a:lnTo>
                  <a:lnTo>
                    <a:pt x="1264881" y="4176280"/>
                  </a:lnTo>
                  <a:lnTo>
                    <a:pt x="1272286" y="4177017"/>
                  </a:lnTo>
                  <a:lnTo>
                    <a:pt x="2743606" y="4024922"/>
                  </a:lnTo>
                  <a:lnTo>
                    <a:pt x="2750807" y="4022661"/>
                  </a:lnTo>
                  <a:lnTo>
                    <a:pt x="2756357" y="4018013"/>
                  </a:lnTo>
                  <a:lnTo>
                    <a:pt x="2759760" y="4011638"/>
                  </a:lnTo>
                  <a:lnTo>
                    <a:pt x="2760510" y="4004170"/>
                  </a:lnTo>
                  <a:close/>
                </a:path>
                <a:path w="6075044" h="4177029">
                  <a:moveTo>
                    <a:pt x="4823333" y="4160189"/>
                  </a:moveTo>
                  <a:lnTo>
                    <a:pt x="3335236" y="3987342"/>
                  </a:lnTo>
                  <a:lnTo>
                    <a:pt x="3327768" y="3988028"/>
                  </a:lnTo>
                  <a:lnTo>
                    <a:pt x="3321380" y="3991432"/>
                  </a:lnTo>
                  <a:lnTo>
                    <a:pt x="3316732" y="3996994"/>
                  </a:lnTo>
                  <a:lnTo>
                    <a:pt x="3314471" y="4004170"/>
                  </a:lnTo>
                  <a:lnTo>
                    <a:pt x="3315208" y="4011638"/>
                  </a:lnTo>
                  <a:lnTo>
                    <a:pt x="3318611" y="4018013"/>
                  </a:lnTo>
                  <a:lnTo>
                    <a:pt x="3324161" y="4022661"/>
                  </a:lnTo>
                  <a:lnTo>
                    <a:pt x="3331337" y="4024922"/>
                  </a:lnTo>
                  <a:lnTo>
                    <a:pt x="4802708" y="4177017"/>
                  </a:lnTo>
                  <a:lnTo>
                    <a:pt x="4810099" y="4176280"/>
                  </a:lnTo>
                  <a:lnTo>
                    <a:pt x="4816462" y="4172902"/>
                  </a:lnTo>
                  <a:lnTo>
                    <a:pt x="4821098" y="4167365"/>
                  </a:lnTo>
                  <a:lnTo>
                    <a:pt x="4823333" y="4160189"/>
                  </a:lnTo>
                  <a:close/>
                </a:path>
                <a:path w="6075044" h="4177029">
                  <a:moveTo>
                    <a:pt x="6074829" y="75552"/>
                  </a:moveTo>
                  <a:lnTo>
                    <a:pt x="6068898" y="46151"/>
                  </a:lnTo>
                  <a:lnTo>
                    <a:pt x="6052731" y="22136"/>
                  </a:lnTo>
                  <a:lnTo>
                    <a:pt x="6028753" y="5943"/>
                  </a:lnTo>
                  <a:lnTo>
                    <a:pt x="5999404" y="0"/>
                  </a:lnTo>
                  <a:lnTo>
                    <a:pt x="75514" y="0"/>
                  </a:lnTo>
                  <a:lnTo>
                    <a:pt x="46164" y="5943"/>
                  </a:lnTo>
                  <a:lnTo>
                    <a:pt x="22161" y="22136"/>
                  </a:lnTo>
                  <a:lnTo>
                    <a:pt x="5943" y="46151"/>
                  </a:lnTo>
                  <a:lnTo>
                    <a:pt x="0" y="75628"/>
                  </a:lnTo>
                  <a:lnTo>
                    <a:pt x="11861" y="63093"/>
                  </a:lnTo>
                  <a:lnTo>
                    <a:pt x="26263" y="53530"/>
                  </a:lnTo>
                  <a:lnTo>
                    <a:pt x="42748" y="47434"/>
                  </a:lnTo>
                  <a:lnTo>
                    <a:pt x="60794" y="45300"/>
                  </a:lnTo>
                  <a:lnTo>
                    <a:pt x="6014148" y="45300"/>
                  </a:lnTo>
                  <a:lnTo>
                    <a:pt x="6032157" y="47434"/>
                  </a:lnTo>
                  <a:lnTo>
                    <a:pt x="6048616" y="53530"/>
                  </a:lnTo>
                  <a:lnTo>
                    <a:pt x="6063018" y="63093"/>
                  </a:lnTo>
                  <a:lnTo>
                    <a:pt x="6074829" y="75552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860402" y="5826995"/>
              <a:ext cx="1525270" cy="1257300"/>
            </a:xfrm>
            <a:custGeom>
              <a:avLst/>
              <a:gdLst/>
              <a:ahLst/>
              <a:cxnLst/>
              <a:rect l="l" t="t" r="r" b="b"/>
              <a:pathLst>
                <a:path w="1525270" h="1257300">
                  <a:moveTo>
                    <a:pt x="1525032" y="0"/>
                  </a:moveTo>
                  <a:lnTo>
                    <a:pt x="0" y="0"/>
                  </a:lnTo>
                  <a:lnTo>
                    <a:pt x="0" y="1257281"/>
                  </a:lnTo>
                  <a:lnTo>
                    <a:pt x="1525032" y="1257281"/>
                  </a:lnTo>
                  <a:lnTo>
                    <a:pt x="1525032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77836" y="5808897"/>
              <a:ext cx="4748530" cy="1303655"/>
            </a:xfrm>
            <a:custGeom>
              <a:avLst/>
              <a:gdLst/>
              <a:ahLst/>
              <a:cxnLst/>
              <a:rect l="l" t="t" r="r" b="b"/>
              <a:pathLst>
                <a:path w="4748530" h="1303654">
                  <a:moveTo>
                    <a:pt x="1231595" y="339521"/>
                  </a:moveTo>
                  <a:lnTo>
                    <a:pt x="1223581" y="299948"/>
                  </a:lnTo>
                  <a:lnTo>
                    <a:pt x="1220012" y="294665"/>
                  </a:lnTo>
                  <a:lnTo>
                    <a:pt x="1201762" y="267601"/>
                  </a:lnTo>
                  <a:lnTo>
                    <a:pt x="1174711" y="249364"/>
                  </a:lnTo>
                  <a:lnTo>
                    <a:pt x="1174711" y="339521"/>
                  </a:lnTo>
                  <a:lnTo>
                    <a:pt x="1174711" y="633437"/>
                  </a:lnTo>
                  <a:lnTo>
                    <a:pt x="1174711" y="716191"/>
                  </a:lnTo>
                  <a:lnTo>
                    <a:pt x="1174711" y="901496"/>
                  </a:lnTo>
                  <a:lnTo>
                    <a:pt x="1171181" y="918933"/>
                  </a:lnTo>
                  <a:lnTo>
                    <a:pt x="1161554" y="933196"/>
                  </a:lnTo>
                  <a:lnTo>
                    <a:pt x="1147292" y="942822"/>
                  </a:lnTo>
                  <a:lnTo>
                    <a:pt x="1129842" y="946353"/>
                  </a:lnTo>
                  <a:lnTo>
                    <a:pt x="693699" y="946353"/>
                  </a:lnTo>
                  <a:lnTo>
                    <a:pt x="693699" y="716191"/>
                  </a:lnTo>
                  <a:lnTo>
                    <a:pt x="1174711" y="716191"/>
                  </a:lnTo>
                  <a:lnTo>
                    <a:pt x="1174711" y="633437"/>
                  </a:lnTo>
                  <a:lnTo>
                    <a:pt x="693699" y="633437"/>
                  </a:lnTo>
                  <a:lnTo>
                    <a:pt x="693699" y="294665"/>
                  </a:lnTo>
                  <a:lnTo>
                    <a:pt x="1129842" y="294665"/>
                  </a:lnTo>
                  <a:lnTo>
                    <a:pt x="1147292" y="298196"/>
                  </a:lnTo>
                  <a:lnTo>
                    <a:pt x="1161554" y="307809"/>
                  </a:lnTo>
                  <a:lnTo>
                    <a:pt x="1171181" y="322072"/>
                  </a:lnTo>
                  <a:lnTo>
                    <a:pt x="1174711" y="339521"/>
                  </a:lnTo>
                  <a:lnTo>
                    <a:pt x="1174711" y="249364"/>
                  </a:lnTo>
                  <a:lnTo>
                    <a:pt x="1169416" y="245783"/>
                  </a:lnTo>
                  <a:lnTo>
                    <a:pt x="1129842" y="237769"/>
                  </a:lnTo>
                  <a:lnTo>
                    <a:pt x="636803" y="237769"/>
                  </a:lnTo>
                  <a:lnTo>
                    <a:pt x="636803" y="294665"/>
                  </a:lnTo>
                  <a:lnTo>
                    <a:pt x="636803" y="946353"/>
                  </a:lnTo>
                  <a:lnTo>
                    <a:pt x="500646" y="946353"/>
                  </a:lnTo>
                  <a:lnTo>
                    <a:pt x="483196" y="942822"/>
                  </a:lnTo>
                  <a:lnTo>
                    <a:pt x="468934" y="933196"/>
                  </a:lnTo>
                  <a:lnTo>
                    <a:pt x="459320" y="918933"/>
                  </a:lnTo>
                  <a:lnTo>
                    <a:pt x="455790" y="901496"/>
                  </a:lnTo>
                  <a:lnTo>
                    <a:pt x="455790" y="339521"/>
                  </a:lnTo>
                  <a:lnTo>
                    <a:pt x="459320" y="322072"/>
                  </a:lnTo>
                  <a:lnTo>
                    <a:pt x="468934" y="307809"/>
                  </a:lnTo>
                  <a:lnTo>
                    <a:pt x="483196" y="298196"/>
                  </a:lnTo>
                  <a:lnTo>
                    <a:pt x="500646" y="294665"/>
                  </a:lnTo>
                  <a:lnTo>
                    <a:pt x="636803" y="294665"/>
                  </a:lnTo>
                  <a:lnTo>
                    <a:pt x="636803" y="237769"/>
                  </a:lnTo>
                  <a:lnTo>
                    <a:pt x="500646" y="237769"/>
                  </a:lnTo>
                  <a:lnTo>
                    <a:pt x="461073" y="245783"/>
                  </a:lnTo>
                  <a:lnTo>
                    <a:pt x="428726" y="267601"/>
                  </a:lnTo>
                  <a:lnTo>
                    <a:pt x="406895" y="299948"/>
                  </a:lnTo>
                  <a:lnTo>
                    <a:pt x="398881" y="339521"/>
                  </a:lnTo>
                  <a:lnTo>
                    <a:pt x="398881" y="901496"/>
                  </a:lnTo>
                  <a:lnTo>
                    <a:pt x="406895" y="941057"/>
                  </a:lnTo>
                  <a:lnTo>
                    <a:pt x="428726" y="973404"/>
                  </a:lnTo>
                  <a:lnTo>
                    <a:pt x="461073" y="995222"/>
                  </a:lnTo>
                  <a:lnTo>
                    <a:pt x="500646" y="1003236"/>
                  </a:lnTo>
                  <a:lnTo>
                    <a:pt x="1129842" y="1003236"/>
                  </a:lnTo>
                  <a:lnTo>
                    <a:pt x="1169416" y="995222"/>
                  </a:lnTo>
                  <a:lnTo>
                    <a:pt x="1201762" y="973404"/>
                  </a:lnTo>
                  <a:lnTo>
                    <a:pt x="1223581" y="941057"/>
                  </a:lnTo>
                  <a:lnTo>
                    <a:pt x="1231595" y="901496"/>
                  </a:lnTo>
                  <a:lnTo>
                    <a:pt x="1231595" y="716191"/>
                  </a:lnTo>
                  <a:lnTo>
                    <a:pt x="1231595" y="633437"/>
                  </a:lnTo>
                  <a:lnTo>
                    <a:pt x="1231595" y="339521"/>
                  </a:lnTo>
                  <a:close/>
                </a:path>
                <a:path w="4748530" h="1303654">
                  <a:moveTo>
                    <a:pt x="2304173" y="708431"/>
                  </a:moveTo>
                  <a:lnTo>
                    <a:pt x="2262784" y="708431"/>
                  </a:lnTo>
                  <a:lnTo>
                    <a:pt x="2262784" y="936002"/>
                  </a:lnTo>
                  <a:lnTo>
                    <a:pt x="2304173" y="936002"/>
                  </a:lnTo>
                  <a:lnTo>
                    <a:pt x="2304173" y="708431"/>
                  </a:lnTo>
                  <a:close/>
                </a:path>
                <a:path w="4748530" h="1303654">
                  <a:moveTo>
                    <a:pt x="2304173" y="667308"/>
                  </a:moveTo>
                  <a:lnTo>
                    <a:pt x="1993836" y="667308"/>
                  </a:lnTo>
                  <a:lnTo>
                    <a:pt x="1993836" y="707948"/>
                  </a:lnTo>
                  <a:lnTo>
                    <a:pt x="1993836" y="936548"/>
                  </a:lnTo>
                  <a:lnTo>
                    <a:pt x="1993836" y="977188"/>
                  </a:lnTo>
                  <a:lnTo>
                    <a:pt x="2304173" y="977188"/>
                  </a:lnTo>
                  <a:lnTo>
                    <a:pt x="2304173" y="936548"/>
                  </a:lnTo>
                  <a:lnTo>
                    <a:pt x="2035213" y="936548"/>
                  </a:lnTo>
                  <a:lnTo>
                    <a:pt x="2035213" y="707948"/>
                  </a:lnTo>
                  <a:lnTo>
                    <a:pt x="2304173" y="707948"/>
                  </a:lnTo>
                  <a:lnTo>
                    <a:pt x="2304173" y="667308"/>
                  </a:lnTo>
                  <a:close/>
                </a:path>
                <a:path w="4748530" h="1303654">
                  <a:moveTo>
                    <a:pt x="2304173" y="263448"/>
                  </a:moveTo>
                  <a:lnTo>
                    <a:pt x="1993836" y="263448"/>
                  </a:lnTo>
                  <a:lnTo>
                    <a:pt x="1993836" y="305358"/>
                  </a:lnTo>
                  <a:lnTo>
                    <a:pt x="1993836" y="532688"/>
                  </a:lnTo>
                  <a:lnTo>
                    <a:pt x="1993836" y="573328"/>
                  </a:lnTo>
                  <a:lnTo>
                    <a:pt x="2304173" y="573328"/>
                  </a:lnTo>
                  <a:lnTo>
                    <a:pt x="2304173" y="532688"/>
                  </a:lnTo>
                  <a:lnTo>
                    <a:pt x="2035213" y="532688"/>
                  </a:lnTo>
                  <a:lnTo>
                    <a:pt x="2035213" y="305358"/>
                  </a:lnTo>
                  <a:lnTo>
                    <a:pt x="2262784" y="305358"/>
                  </a:lnTo>
                  <a:lnTo>
                    <a:pt x="2262784" y="532574"/>
                  </a:lnTo>
                  <a:lnTo>
                    <a:pt x="2304173" y="532574"/>
                  </a:lnTo>
                  <a:lnTo>
                    <a:pt x="2304173" y="305358"/>
                  </a:lnTo>
                  <a:lnTo>
                    <a:pt x="2304173" y="305003"/>
                  </a:lnTo>
                  <a:lnTo>
                    <a:pt x="2304173" y="263448"/>
                  </a:lnTo>
                  <a:close/>
                </a:path>
                <a:path w="4748530" h="1303654">
                  <a:moveTo>
                    <a:pt x="2723096" y="708431"/>
                  </a:moveTo>
                  <a:lnTo>
                    <a:pt x="2681732" y="708431"/>
                  </a:lnTo>
                  <a:lnTo>
                    <a:pt x="2681732" y="936002"/>
                  </a:lnTo>
                  <a:lnTo>
                    <a:pt x="2723096" y="936002"/>
                  </a:lnTo>
                  <a:lnTo>
                    <a:pt x="2723096" y="708431"/>
                  </a:lnTo>
                  <a:close/>
                </a:path>
                <a:path w="4748530" h="1303654">
                  <a:moveTo>
                    <a:pt x="2723096" y="667308"/>
                  </a:moveTo>
                  <a:lnTo>
                    <a:pt x="2412771" y="667308"/>
                  </a:lnTo>
                  <a:lnTo>
                    <a:pt x="2412771" y="707948"/>
                  </a:lnTo>
                  <a:lnTo>
                    <a:pt x="2412771" y="936548"/>
                  </a:lnTo>
                  <a:lnTo>
                    <a:pt x="2412771" y="977188"/>
                  </a:lnTo>
                  <a:lnTo>
                    <a:pt x="2723096" y="977188"/>
                  </a:lnTo>
                  <a:lnTo>
                    <a:pt x="2723096" y="936548"/>
                  </a:lnTo>
                  <a:lnTo>
                    <a:pt x="2454148" y="936548"/>
                  </a:lnTo>
                  <a:lnTo>
                    <a:pt x="2454148" y="707948"/>
                  </a:lnTo>
                  <a:lnTo>
                    <a:pt x="2723096" y="707948"/>
                  </a:lnTo>
                  <a:lnTo>
                    <a:pt x="2723096" y="667308"/>
                  </a:lnTo>
                  <a:close/>
                </a:path>
                <a:path w="4748530" h="1303654">
                  <a:moveTo>
                    <a:pt x="2723096" y="263448"/>
                  </a:moveTo>
                  <a:lnTo>
                    <a:pt x="2412771" y="263448"/>
                  </a:lnTo>
                  <a:lnTo>
                    <a:pt x="2412771" y="305358"/>
                  </a:lnTo>
                  <a:lnTo>
                    <a:pt x="2412771" y="532688"/>
                  </a:lnTo>
                  <a:lnTo>
                    <a:pt x="2412771" y="573328"/>
                  </a:lnTo>
                  <a:lnTo>
                    <a:pt x="2723096" y="573328"/>
                  </a:lnTo>
                  <a:lnTo>
                    <a:pt x="2723096" y="532688"/>
                  </a:lnTo>
                  <a:lnTo>
                    <a:pt x="2454148" y="532688"/>
                  </a:lnTo>
                  <a:lnTo>
                    <a:pt x="2454148" y="305358"/>
                  </a:lnTo>
                  <a:lnTo>
                    <a:pt x="2681719" y="305358"/>
                  </a:lnTo>
                  <a:lnTo>
                    <a:pt x="2681719" y="532574"/>
                  </a:lnTo>
                  <a:lnTo>
                    <a:pt x="2723096" y="532574"/>
                  </a:lnTo>
                  <a:lnTo>
                    <a:pt x="2723096" y="305358"/>
                  </a:lnTo>
                  <a:lnTo>
                    <a:pt x="2723096" y="305003"/>
                  </a:lnTo>
                  <a:lnTo>
                    <a:pt x="2723096" y="263448"/>
                  </a:lnTo>
                  <a:close/>
                </a:path>
                <a:path w="4748530" h="1303654">
                  <a:moveTo>
                    <a:pt x="4120210" y="496798"/>
                  </a:moveTo>
                  <a:lnTo>
                    <a:pt x="3747820" y="496798"/>
                  </a:lnTo>
                  <a:lnTo>
                    <a:pt x="3747820" y="600240"/>
                  </a:lnTo>
                  <a:lnTo>
                    <a:pt x="4120210" y="600240"/>
                  </a:lnTo>
                  <a:lnTo>
                    <a:pt x="4120210" y="496798"/>
                  </a:lnTo>
                  <a:close/>
                </a:path>
                <a:path w="4748530" h="1303654">
                  <a:moveTo>
                    <a:pt x="4316742" y="279527"/>
                  </a:moveTo>
                  <a:lnTo>
                    <a:pt x="3530587" y="279527"/>
                  </a:lnTo>
                  <a:lnTo>
                    <a:pt x="3530587" y="382155"/>
                  </a:lnTo>
                  <a:lnTo>
                    <a:pt x="3556457" y="382155"/>
                  </a:lnTo>
                  <a:lnTo>
                    <a:pt x="3556457" y="796848"/>
                  </a:lnTo>
                  <a:lnTo>
                    <a:pt x="3556457" y="838758"/>
                  </a:lnTo>
                  <a:lnTo>
                    <a:pt x="3861612" y="838758"/>
                  </a:lnTo>
                  <a:lnTo>
                    <a:pt x="3861612" y="923505"/>
                  </a:lnTo>
                  <a:lnTo>
                    <a:pt x="3685743" y="923505"/>
                  </a:lnTo>
                  <a:lnTo>
                    <a:pt x="3685743" y="980401"/>
                  </a:lnTo>
                  <a:lnTo>
                    <a:pt x="4177106" y="980401"/>
                  </a:lnTo>
                  <a:lnTo>
                    <a:pt x="4177106" y="923505"/>
                  </a:lnTo>
                  <a:lnTo>
                    <a:pt x="4006418" y="923505"/>
                  </a:lnTo>
                  <a:lnTo>
                    <a:pt x="4006418" y="838758"/>
                  </a:lnTo>
                  <a:lnTo>
                    <a:pt x="4290898" y="838758"/>
                  </a:lnTo>
                  <a:lnTo>
                    <a:pt x="4290898" y="796848"/>
                  </a:lnTo>
                  <a:lnTo>
                    <a:pt x="3597821" y="796848"/>
                  </a:lnTo>
                  <a:lnTo>
                    <a:pt x="3597821" y="382155"/>
                  </a:lnTo>
                  <a:lnTo>
                    <a:pt x="4249509" y="382155"/>
                  </a:lnTo>
                  <a:lnTo>
                    <a:pt x="4249509" y="796798"/>
                  </a:lnTo>
                  <a:lnTo>
                    <a:pt x="4290898" y="796798"/>
                  </a:lnTo>
                  <a:lnTo>
                    <a:pt x="4290898" y="382155"/>
                  </a:lnTo>
                  <a:lnTo>
                    <a:pt x="4316742" y="382155"/>
                  </a:lnTo>
                  <a:lnTo>
                    <a:pt x="4316742" y="279527"/>
                  </a:lnTo>
                  <a:close/>
                </a:path>
                <a:path w="4748530" h="1303654">
                  <a:moveTo>
                    <a:pt x="4748415" y="101752"/>
                  </a:moveTo>
                  <a:lnTo>
                    <a:pt x="4740414" y="62179"/>
                  </a:lnTo>
                  <a:lnTo>
                    <a:pt x="4736846" y="56896"/>
                  </a:lnTo>
                  <a:lnTo>
                    <a:pt x="4718583" y="29832"/>
                  </a:lnTo>
                  <a:lnTo>
                    <a:pt x="4691532" y="11595"/>
                  </a:lnTo>
                  <a:lnTo>
                    <a:pt x="4691532" y="101752"/>
                  </a:lnTo>
                  <a:lnTo>
                    <a:pt x="4691532" y="1201331"/>
                  </a:lnTo>
                  <a:lnTo>
                    <a:pt x="4688002" y="1218768"/>
                  </a:lnTo>
                  <a:lnTo>
                    <a:pt x="4678375" y="1233030"/>
                  </a:lnTo>
                  <a:lnTo>
                    <a:pt x="4664113" y="1242656"/>
                  </a:lnTo>
                  <a:lnTo>
                    <a:pt x="4646663" y="1246187"/>
                  </a:lnTo>
                  <a:lnTo>
                    <a:pt x="3182556" y="1246187"/>
                  </a:lnTo>
                  <a:lnTo>
                    <a:pt x="3182556" y="56896"/>
                  </a:lnTo>
                  <a:lnTo>
                    <a:pt x="4646663" y="56896"/>
                  </a:lnTo>
                  <a:lnTo>
                    <a:pt x="4664113" y="60426"/>
                  </a:lnTo>
                  <a:lnTo>
                    <a:pt x="4678375" y="70040"/>
                  </a:lnTo>
                  <a:lnTo>
                    <a:pt x="4688002" y="84302"/>
                  </a:lnTo>
                  <a:lnTo>
                    <a:pt x="4691532" y="101752"/>
                  </a:lnTo>
                  <a:lnTo>
                    <a:pt x="4691532" y="11595"/>
                  </a:lnTo>
                  <a:lnTo>
                    <a:pt x="4686236" y="8013"/>
                  </a:lnTo>
                  <a:lnTo>
                    <a:pt x="4646663" y="0"/>
                  </a:lnTo>
                  <a:lnTo>
                    <a:pt x="3125673" y="0"/>
                  </a:lnTo>
                  <a:lnTo>
                    <a:pt x="3125673" y="56896"/>
                  </a:lnTo>
                  <a:lnTo>
                    <a:pt x="3125673" y="1246187"/>
                  </a:lnTo>
                  <a:lnTo>
                    <a:pt x="1617129" y="1246187"/>
                  </a:lnTo>
                  <a:lnTo>
                    <a:pt x="1617129" y="56896"/>
                  </a:lnTo>
                  <a:lnTo>
                    <a:pt x="3125673" y="56896"/>
                  </a:lnTo>
                  <a:lnTo>
                    <a:pt x="3125673" y="0"/>
                  </a:lnTo>
                  <a:lnTo>
                    <a:pt x="1560245" y="0"/>
                  </a:lnTo>
                  <a:lnTo>
                    <a:pt x="1560245" y="56896"/>
                  </a:lnTo>
                  <a:lnTo>
                    <a:pt x="1560245" y="1246187"/>
                  </a:lnTo>
                  <a:lnTo>
                    <a:pt x="101752" y="1246187"/>
                  </a:lnTo>
                  <a:lnTo>
                    <a:pt x="84302" y="1242656"/>
                  </a:lnTo>
                  <a:lnTo>
                    <a:pt x="70040" y="1233030"/>
                  </a:lnTo>
                  <a:lnTo>
                    <a:pt x="60413" y="1218768"/>
                  </a:lnTo>
                  <a:lnTo>
                    <a:pt x="56883" y="1201331"/>
                  </a:lnTo>
                  <a:lnTo>
                    <a:pt x="56883" y="101752"/>
                  </a:lnTo>
                  <a:lnTo>
                    <a:pt x="60413" y="84302"/>
                  </a:lnTo>
                  <a:lnTo>
                    <a:pt x="70040" y="70040"/>
                  </a:lnTo>
                  <a:lnTo>
                    <a:pt x="84302" y="60426"/>
                  </a:lnTo>
                  <a:lnTo>
                    <a:pt x="101752" y="56896"/>
                  </a:lnTo>
                  <a:lnTo>
                    <a:pt x="1560245" y="56896"/>
                  </a:lnTo>
                  <a:lnTo>
                    <a:pt x="1560245" y="0"/>
                  </a:lnTo>
                  <a:lnTo>
                    <a:pt x="101752" y="0"/>
                  </a:lnTo>
                  <a:lnTo>
                    <a:pt x="62179" y="8013"/>
                  </a:lnTo>
                  <a:lnTo>
                    <a:pt x="29832" y="29832"/>
                  </a:lnTo>
                  <a:lnTo>
                    <a:pt x="8013" y="62179"/>
                  </a:lnTo>
                  <a:lnTo>
                    <a:pt x="0" y="101752"/>
                  </a:lnTo>
                  <a:lnTo>
                    <a:pt x="0" y="1201331"/>
                  </a:lnTo>
                  <a:lnTo>
                    <a:pt x="8013" y="1240904"/>
                  </a:lnTo>
                  <a:lnTo>
                    <a:pt x="29832" y="1273251"/>
                  </a:lnTo>
                  <a:lnTo>
                    <a:pt x="62179" y="1295069"/>
                  </a:lnTo>
                  <a:lnTo>
                    <a:pt x="101752" y="1303083"/>
                  </a:lnTo>
                  <a:lnTo>
                    <a:pt x="4646663" y="1303083"/>
                  </a:lnTo>
                  <a:lnTo>
                    <a:pt x="4686236" y="1295069"/>
                  </a:lnTo>
                  <a:lnTo>
                    <a:pt x="4718583" y="1273251"/>
                  </a:lnTo>
                  <a:lnTo>
                    <a:pt x="4736846" y="1246187"/>
                  </a:lnTo>
                  <a:lnTo>
                    <a:pt x="4740414" y="1240904"/>
                  </a:lnTo>
                  <a:lnTo>
                    <a:pt x="4748415" y="1201331"/>
                  </a:lnTo>
                  <a:lnTo>
                    <a:pt x="4748415" y="101752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074201" y="2892858"/>
            <a:ext cx="13957300" cy="1181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ts val="4555"/>
              </a:lnSpc>
              <a:spcBef>
                <a:spcPts val="90"/>
              </a:spcBef>
            </a:pP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sure you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viewing this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PowerPoint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‘Slide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Show’</a:t>
            </a:r>
            <a:r>
              <a:rPr sz="38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mode.</a:t>
            </a:r>
            <a:endParaRPr sz="3800" dirty="0">
              <a:latin typeface="Arial"/>
              <a:cs typeface="Arial"/>
            </a:endParaRPr>
          </a:p>
          <a:p>
            <a:pPr algn="ctr">
              <a:lnSpc>
                <a:spcPts val="4555"/>
              </a:lnSpc>
            </a:pP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Click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highlighted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icon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bottom-right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your</a:t>
            </a:r>
            <a:r>
              <a:rPr sz="3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screen.</a:t>
            </a:r>
            <a:endParaRPr sz="38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608700" y="9387090"/>
            <a:ext cx="8888095" cy="118173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542415" marR="5080" indent="-1530350">
              <a:lnSpc>
                <a:spcPct val="100000"/>
              </a:lnSpc>
              <a:spcBef>
                <a:spcPts val="90"/>
              </a:spcBef>
            </a:pP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will allow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you to see the full resource </a:t>
            </a:r>
            <a:r>
              <a:rPr sz="3800" spc="-10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3800" spc="-10" dirty="0">
                <a:solidFill>
                  <a:srgbClr val="FFFFFF"/>
                </a:solidFill>
                <a:latin typeface="Arial"/>
                <a:cs typeface="Arial"/>
              </a:rPr>
              <a:t>use any</a:t>
            </a:r>
            <a:r>
              <a:rPr sz="3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800" spc="-30" dirty="0">
                <a:solidFill>
                  <a:srgbClr val="FFFFFF"/>
                </a:solidFill>
                <a:latin typeface="Arial"/>
                <a:cs typeface="Arial"/>
              </a:rPr>
              <a:t>interactivity.</a:t>
            </a:r>
            <a:endParaRPr sz="38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510844" y="922578"/>
            <a:ext cx="592328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dirty="0"/>
              <a:t>Before</a:t>
            </a:r>
            <a:r>
              <a:rPr sz="5350" b="1" spc="-30" dirty="0"/>
              <a:t> </a:t>
            </a:r>
            <a:r>
              <a:rPr sz="5350" b="1" dirty="0"/>
              <a:t>you</a:t>
            </a:r>
            <a:r>
              <a:rPr sz="5350" b="1" spc="-30" dirty="0"/>
              <a:t> </a:t>
            </a:r>
            <a:r>
              <a:rPr sz="5350" b="1" spc="-5" dirty="0"/>
              <a:t>start…</a:t>
            </a:r>
            <a:endParaRPr sz="5350"/>
          </a:p>
        </p:txBody>
      </p:sp>
      <p:sp>
        <p:nvSpPr>
          <p:cNvPr id="20" name="object 20"/>
          <p:cNvSpPr/>
          <p:nvPr/>
        </p:nvSpPr>
        <p:spPr>
          <a:xfrm>
            <a:off x="17814642" y="5714649"/>
            <a:ext cx="1026160" cy="1134745"/>
          </a:xfrm>
          <a:custGeom>
            <a:avLst/>
            <a:gdLst/>
            <a:ahLst/>
            <a:cxnLst/>
            <a:rect l="l" t="t" r="r" b="b"/>
            <a:pathLst>
              <a:path w="1026159" h="1134745">
                <a:moveTo>
                  <a:pt x="178290" y="394860"/>
                </a:moveTo>
                <a:lnTo>
                  <a:pt x="149036" y="424461"/>
                </a:lnTo>
                <a:lnTo>
                  <a:pt x="142976" y="468014"/>
                </a:lnTo>
                <a:lnTo>
                  <a:pt x="142167" y="476933"/>
                </a:lnTo>
                <a:lnTo>
                  <a:pt x="144386" y="521333"/>
                </a:lnTo>
                <a:lnTo>
                  <a:pt x="170962" y="560427"/>
                </a:lnTo>
                <a:lnTo>
                  <a:pt x="177323" y="563173"/>
                </a:lnTo>
                <a:lnTo>
                  <a:pt x="184576" y="562884"/>
                </a:lnTo>
                <a:lnTo>
                  <a:pt x="208470" y="506010"/>
                </a:lnTo>
                <a:lnTo>
                  <a:pt x="221202" y="457509"/>
                </a:lnTo>
                <a:lnTo>
                  <a:pt x="222792" y="446940"/>
                </a:lnTo>
                <a:lnTo>
                  <a:pt x="222600" y="436273"/>
                </a:lnTo>
                <a:lnTo>
                  <a:pt x="220837" y="425596"/>
                </a:lnTo>
                <a:lnTo>
                  <a:pt x="217715" y="414997"/>
                </a:lnTo>
                <a:lnTo>
                  <a:pt x="208493" y="402031"/>
                </a:lnTo>
                <a:lnTo>
                  <a:pt x="194217" y="395029"/>
                </a:lnTo>
                <a:lnTo>
                  <a:pt x="178290" y="394860"/>
                </a:lnTo>
                <a:close/>
              </a:path>
              <a:path w="1026159" h="1134745">
                <a:moveTo>
                  <a:pt x="231849" y="600079"/>
                </a:moveTo>
                <a:lnTo>
                  <a:pt x="193877" y="612118"/>
                </a:lnTo>
                <a:lnTo>
                  <a:pt x="148431" y="641695"/>
                </a:lnTo>
                <a:lnTo>
                  <a:pt x="119078" y="671411"/>
                </a:lnTo>
                <a:lnTo>
                  <a:pt x="99509" y="713398"/>
                </a:lnTo>
                <a:lnTo>
                  <a:pt x="97639" y="742642"/>
                </a:lnTo>
                <a:lnTo>
                  <a:pt x="105779" y="771140"/>
                </a:lnTo>
                <a:lnTo>
                  <a:pt x="123833" y="798368"/>
                </a:lnTo>
                <a:lnTo>
                  <a:pt x="138023" y="810315"/>
                </a:lnTo>
                <a:lnTo>
                  <a:pt x="154502" y="816798"/>
                </a:lnTo>
                <a:lnTo>
                  <a:pt x="172112" y="817408"/>
                </a:lnTo>
                <a:lnTo>
                  <a:pt x="189695" y="811739"/>
                </a:lnTo>
                <a:lnTo>
                  <a:pt x="234925" y="770767"/>
                </a:lnTo>
                <a:lnTo>
                  <a:pt x="260198" y="726592"/>
                </a:lnTo>
                <a:lnTo>
                  <a:pt x="274771" y="686632"/>
                </a:lnTo>
                <a:lnTo>
                  <a:pt x="275770" y="679688"/>
                </a:lnTo>
                <a:lnTo>
                  <a:pt x="276498" y="674790"/>
                </a:lnTo>
                <a:lnTo>
                  <a:pt x="269358" y="630628"/>
                </a:lnTo>
                <a:lnTo>
                  <a:pt x="243964" y="602764"/>
                </a:lnTo>
                <a:lnTo>
                  <a:pt x="231849" y="600079"/>
                </a:lnTo>
                <a:close/>
              </a:path>
              <a:path w="1026159" h="1134745">
                <a:moveTo>
                  <a:pt x="45924" y="512761"/>
                </a:moveTo>
                <a:lnTo>
                  <a:pt x="7027" y="528287"/>
                </a:lnTo>
                <a:lnTo>
                  <a:pt x="0" y="544651"/>
                </a:lnTo>
                <a:lnTo>
                  <a:pt x="223" y="553861"/>
                </a:lnTo>
                <a:lnTo>
                  <a:pt x="23995" y="584929"/>
                </a:lnTo>
                <a:lnTo>
                  <a:pt x="62297" y="604523"/>
                </a:lnTo>
                <a:lnTo>
                  <a:pt x="94682" y="619441"/>
                </a:lnTo>
                <a:lnTo>
                  <a:pt x="102692" y="615578"/>
                </a:lnTo>
                <a:lnTo>
                  <a:pt x="109959" y="613504"/>
                </a:lnTo>
                <a:lnTo>
                  <a:pt x="115435" y="609148"/>
                </a:lnTo>
                <a:lnTo>
                  <a:pt x="123633" y="600246"/>
                </a:lnTo>
                <a:lnTo>
                  <a:pt x="127635" y="590375"/>
                </a:lnTo>
                <a:lnTo>
                  <a:pt x="127328" y="580334"/>
                </a:lnTo>
                <a:lnTo>
                  <a:pt x="98506" y="541180"/>
                </a:lnTo>
                <a:lnTo>
                  <a:pt x="61684" y="515917"/>
                </a:lnTo>
                <a:lnTo>
                  <a:pt x="45924" y="512761"/>
                </a:lnTo>
                <a:close/>
              </a:path>
              <a:path w="1026159" h="1134745">
                <a:moveTo>
                  <a:pt x="735147" y="0"/>
                </a:moveTo>
                <a:lnTo>
                  <a:pt x="714883" y="2540"/>
                </a:lnTo>
                <a:lnTo>
                  <a:pt x="707868" y="3810"/>
                </a:lnTo>
                <a:lnTo>
                  <a:pt x="701072" y="7620"/>
                </a:lnTo>
                <a:lnTo>
                  <a:pt x="694559" y="10160"/>
                </a:lnTo>
                <a:lnTo>
                  <a:pt x="643423" y="38100"/>
                </a:lnTo>
                <a:lnTo>
                  <a:pt x="595955" y="72390"/>
                </a:lnTo>
                <a:lnTo>
                  <a:pt x="557713" y="106680"/>
                </a:lnTo>
                <a:lnTo>
                  <a:pt x="522332" y="143510"/>
                </a:lnTo>
                <a:lnTo>
                  <a:pt x="490070" y="181610"/>
                </a:lnTo>
                <a:lnTo>
                  <a:pt x="461182" y="223520"/>
                </a:lnTo>
                <a:lnTo>
                  <a:pt x="435928" y="269240"/>
                </a:lnTo>
                <a:lnTo>
                  <a:pt x="419118" y="300990"/>
                </a:lnTo>
                <a:lnTo>
                  <a:pt x="410282" y="317500"/>
                </a:lnTo>
                <a:lnTo>
                  <a:pt x="378599" y="374650"/>
                </a:lnTo>
                <a:lnTo>
                  <a:pt x="361362" y="419100"/>
                </a:lnTo>
                <a:lnTo>
                  <a:pt x="349509" y="463550"/>
                </a:lnTo>
                <a:lnTo>
                  <a:pt x="343198" y="511810"/>
                </a:lnTo>
                <a:lnTo>
                  <a:pt x="341529" y="527050"/>
                </a:lnTo>
                <a:lnTo>
                  <a:pt x="338856" y="543560"/>
                </a:lnTo>
                <a:lnTo>
                  <a:pt x="335074" y="558800"/>
                </a:lnTo>
                <a:lnTo>
                  <a:pt x="330078" y="575310"/>
                </a:lnTo>
                <a:lnTo>
                  <a:pt x="329131" y="581660"/>
                </a:lnTo>
                <a:lnTo>
                  <a:pt x="330800" y="589280"/>
                </a:lnTo>
                <a:lnTo>
                  <a:pt x="334598" y="595630"/>
                </a:lnTo>
                <a:lnTo>
                  <a:pt x="340036" y="599440"/>
                </a:lnTo>
                <a:lnTo>
                  <a:pt x="347987" y="601980"/>
                </a:lnTo>
                <a:lnTo>
                  <a:pt x="357186" y="601980"/>
                </a:lnTo>
                <a:lnTo>
                  <a:pt x="366053" y="599440"/>
                </a:lnTo>
                <a:lnTo>
                  <a:pt x="373009" y="593090"/>
                </a:lnTo>
                <a:lnTo>
                  <a:pt x="380684" y="582930"/>
                </a:lnTo>
                <a:lnTo>
                  <a:pt x="388249" y="572770"/>
                </a:lnTo>
                <a:lnTo>
                  <a:pt x="395979" y="562610"/>
                </a:lnTo>
                <a:lnTo>
                  <a:pt x="404149" y="553720"/>
                </a:lnTo>
                <a:lnTo>
                  <a:pt x="408212" y="548640"/>
                </a:lnTo>
                <a:lnTo>
                  <a:pt x="415950" y="547370"/>
                </a:lnTo>
                <a:lnTo>
                  <a:pt x="422295" y="544830"/>
                </a:lnTo>
                <a:lnTo>
                  <a:pt x="480576" y="544830"/>
                </a:lnTo>
                <a:lnTo>
                  <a:pt x="480696" y="542290"/>
                </a:lnTo>
                <a:lnTo>
                  <a:pt x="423876" y="542290"/>
                </a:lnTo>
                <a:lnTo>
                  <a:pt x="425457" y="535940"/>
                </a:lnTo>
                <a:lnTo>
                  <a:pt x="429248" y="532130"/>
                </a:lnTo>
                <a:lnTo>
                  <a:pt x="435227" y="530860"/>
                </a:lnTo>
                <a:lnTo>
                  <a:pt x="492575" y="530860"/>
                </a:lnTo>
                <a:lnTo>
                  <a:pt x="497997" y="527050"/>
                </a:lnTo>
                <a:lnTo>
                  <a:pt x="439603" y="527050"/>
                </a:lnTo>
                <a:lnTo>
                  <a:pt x="441593" y="521970"/>
                </a:lnTo>
                <a:lnTo>
                  <a:pt x="444787" y="519430"/>
                </a:lnTo>
                <a:lnTo>
                  <a:pt x="448724" y="516890"/>
                </a:lnTo>
                <a:lnTo>
                  <a:pt x="512455" y="516890"/>
                </a:lnTo>
                <a:lnTo>
                  <a:pt x="528719" y="505460"/>
                </a:lnTo>
                <a:lnTo>
                  <a:pt x="546104" y="494030"/>
                </a:lnTo>
                <a:lnTo>
                  <a:pt x="385856" y="494030"/>
                </a:lnTo>
                <a:lnTo>
                  <a:pt x="384265" y="488950"/>
                </a:lnTo>
                <a:lnTo>
                  <a:pt x="380757" y="483870"/>
                </a:lnTo>
                <a:lnTo>
                  <a:pt x="381375" y="480060"/>
                </a:lnTo>
                <a:lnTo>
                  <a:pt x="386649" y="450850"/>
                </a:lnTo>
                <a:lnTo>
                  <a:pt x="394261" y="422910"/>
                </a:lnTo>
                <a:lnTo>
                  <a:pt x="404733" y="396240"/>
                </a:lnTo>
                <a:lnTo>
                  <a:pt x="418588" y="370840"/>
                </a:lnTo>
                <a:lnTo>
                  <a:pt x="451027" y="313690"/>
                </a:lnTo>
                <a:lnTo>
                  <a:pt x="466800" y="284480"/>
                </a:lnTo>
                <a:lnTo>
                  <a:pt x="506505" y="219710"/>
                </a:lnTo>
                <a:lnTo>
                  <a:pt x="532179" y="184150"/>
                </a:lnTo>
                <a:lnTo>
                  <a:pt x="561713" y="152400"/>
                </a:lnTo>
                <a:lnTo>
                  <a:pt x="596614" y="124460"/>
                </a:lnTo>
                <a:lnTo>
                  <a:pt x="608484" y="116840"/>
                </a:lnTo>
                <a:lnTo>
                  <a:pt x="619857" y="106680"/>
                </a:lnTo>
                <a:lnTo>
                  <a:pt x="630991" y="97790"/>
                </a:lnTo>
                <a:lnTo>
                  <a:pt x="642142" y="87630"/>
                </a:lnTo>
                <a:lnTo>
                  <a:pt x="659838" y="74930"/>
                </a:lnTo>
                <a:lnTo>
                  <a:pt x="678614" y="63500"/>
                </a:lnTo>
                <a:lnTo>
                  <a:pt x="698313" y="54610"/>
                </a:lnTo>
                <a:lnTo>
                  <a:pt x="718778" y="46990"/>
                </a:lnTo>
                <a:lnTo>
                  <a:pt x="725863" y="44450"/>
                </a:lnTo>
                <a:lnTo>
                  <a:pt x="812309" y="44450"/>
                </a:lnTo>
                <a:lnTo>
                  <a:pt x="809613" y="40640"/>
                </a:lnTo>
                <a:lnTo>
                  <a:pt x="772856" y="7620"/>
                </a:lnTo>
                <a:lnTo>
                  <a:pt x="754556" y="1270"/>
                </a:lnTo>
                <a:lnTo>
                  <a:pt x="735147" y="0"/>
                </a:lnTo>
                <a:close/>
              </a:path>
              <a:path w="1026159" h="1134745">
                <a:moveTo>
                  <a:pt x="480576" y="544830"/>
                </a:moveTo>
                <a:lnTo>
                  <a:pt x="422295" y="544830"/>
                </a:lnTo>
                <a:lnTo>
                  <a:pt x="422313" y="567690"/>
                </a:lnTo>
                <a:lnTo>
                  <a:pt x="437243" y="600710"/>
                </a:lnTo>
                <a:lnTo>
                  <a:pt x="444336" y="600710"/>
                </a:lnTo>
                <a:lnTo>
                  <a:pt x="482571" y="589280"/>
                </a:lnTo>
                <a:lnTo>
                  <a:pt x="521160" y="579120"/>
                </a:lnTo>
                <a:lnTo>
                  <a:pt x="560336" y="571500"/>
                </a:lnTo>
                <a:lnTo>
                  <a:pt x="600332" y="567690"/>
                </a:lnTo>
                <a:lnTo>
                  <a:pt x="621853" y="565150"/>
                </a:lnTo>
                <a:lnTo>
                  <a:pt x="643270" y="560070"/>
                </a:lnTo>
                <a:lnTo>
                  <a:pt x="664652" y="556260"/>
                </a:lnTo>
                <a:lnTo>
                  <a:pt x="686067" y="551180"/>
                </a:lnTo>
                <a:lnTo>
                  <a:pt x="695039" y="549910"/>
                </a:lnTo>
                <a:lnTo>
                  <a:pt x="479068" y="549910"/>
                </a:lnTo>
                <a:lnTo>
                  <a:pt x="480576" y="544830"/>
                </a:lnTo>
                <a:close/>
              </a:path>
              <a:path w="1026159" h="1134745">
                <a:moveTo>
                  <a:pt x="1014515" y="336550"/>
                </a:moveTo>
                <a:lnTo>
                  <a:pt x="900490" y="336550"/>
                </a:lnTo>
                <a:lnTo>
                  <a:pt x="935201" y="337820"/>
                </a:lnTo>
                <a:lnTo>
                  <a:pt x="942248" y="339090"/>
                </a:lnTo>
                <a:lnTo>
                  <a:pt x="955954" y="344170"/>
                </a:lnTo>
                <a:lnTo>
                  <a:pt x="966776" y="351790"/>
                </a:lnTo>
                <a:lnTo>
                  <a:pt x="972399" y="363220"/>
                </a:lnTo>
                <a:lnTo>
                  <a:pt x="972281" y="374650"/>
                </a:lnTo>
                <a:lnTo>
                  <a:pt x="965881" y="386080"/>
                </a:lnTo>
                <a:lnTo>
                  <a:pt x="958336" y="393700"/>
                </a:lnTo>
                <a:lnTo>
                  <a:pt x="950621" y="402590"/>
                </a:lnTo>
                <a:lnTo>
                  <a:pt x="942608" y="408940"/>
                </a:lnTo>
                <a:lnTo>
                  <a:pt x="934175" y="416560"/>
                </a:lnTo>
                <a:lnTo>
                  <a:pt x="899663" y="440690"/>
                </a:lnTo>
                <a:lnTo>
                  <a:pt x="863700" y="462280"/>
                </a:lnTo>
                <a:lnTo>
                  <a:pt x="826269" y="481330"/>
                </a:lnTo>
                <a:lnTo>
                  <a:pt x="787352" y="496570"/>
                </a:lnTo>
                <a:lnTo>
                  <a:pt x="731019" y="511810"/>
                </a:lnTo>
                <a:lnTo>
                  <a:pt x="628049" y="527050"/>
                </a:lnTo>
                <a:lnTo>
                  <a:pt x="593400" y="529590"/>
                </a:lnTo>
                <a:lnTo>
                  <a:pt x="568249" y="533400"/>
                </a:lnTo>
                <a:lnTo>
                  <a:pt x="493246" y="548640"/>
                </a:lnTo>
                <a:lnTo>
                  <a:pt x="488817" y="549910"/>
                </a:lnTo>
                <a:lnTo>
                  <a:pt x="695039" y="549910"/>
                </a:lnTo>
                <a:lnTo>
                  <a:pt x="704048" y="547370"/>
                </a:lnTo>
                <a:lnTo>
                  <a:pt x="713069" y="546100"/>
                </a:lnTo>
                <a:lnTo>
                  <a:pt x="722076" y="546100"/>
                </a:lnTo>
                <a:lnTo>
                  <a:pt x="755156" y="543560"/>
                </a:lnTo>
                <a:lnTo>
                  <a:pt x="818018" y="527050"/>
                </a:lnTo>
                <a:lnTo>
                  <a:pt x="859693" y="509270"/>
                </a:lnTo>
                <a:lnTo>
                  <a:pt x="871212" y="502920"/>
                </a:lnTo>
                <a:lnTo>
                  <a:pt x="882878" y="497840"/>
                </a:lnTo>
                <a:lnTo>
                  <a:pt x="928506" y="478790"/>
                </a:lnTo>
                <a:lnTo>
                  <a:pt x="986144" y="434340"/>
                </a:lnTo>
                <a:lnTo>
                  <a:pt x="1017249" y="405130"/>
                </a:lnTo>
                <a:lnTo>
                  <a:pt x="1025864" y="368300"/>
                </a:lnTo>
                <a:lnTo>
                  <a:pt x="1022724" y="351790"/>
                </a:lnTo>
                <a:lnTo>
                  <a:pt x="1015600" y="337820"/>
                </a:lnTo>
                <a:lnTo>
                  <a:pt x="1014515" y="336550"/>
                </a:lnTo>
                <a:close/>
              </a:path>
              <a:path w="1026159" h="1134745">
                <a:moveTo>
                  <a:pt x="492575" y="530860"/>
                </a:moveTo>
                <a:lnTo>
                  <a:pt x="435227" y="530860"/>
                </a:lnTo>
                <a:lnTo>
                  <a:pt x="423876" y="542290"/>
                </a:lnTo>
                <a:lnTo>
                  <a:pt x="480696" y="542290"/>
                </a:lnTo>
                <a:lnTo>
                  <a:pt x="480817" y="539750"/>
                </a:lnTo>
                <a:lnTo>
                  <a:pt x="483539" y="537210"/>
                </a:lnTo>
                <a:lnTo>
                  <a:pt x="492575" y="530860"/>
                </a:lnTo>
                <a:close/>
              </a:path>
              <a:path w="1026159" h="1134745">
                <a:moveTo>
                  <a:pt x="512455" y="516890"/>
                </a:moveTo>
                <a:lnTo>
                  <a:pt x="448724" y="516890"/>
                </a:lnTo>
                <a:lnTo>
                  <a:pt x="439603" y="527050"/>
                </a:lnTo>
                <a:lnTo>
                  <a:pt x="497997" y="527050"/>
                </a:lnTo>
                <a:lnTo>
                  <a:pt x="512455" y="516890"/>
                </a:lnTo>
                <a:close/>
              </a:path>
              <a:path w="1026159" h="1134745">
                <a:moveTo>
                  <a:pt x="812309" y="44450"/>
                </a:moveTo>
                <a:lnTo>
                  <a:pt x="733016" y="44450"/>
                </a:lnTo>
                <a:lnTo>
                  <a:pt x="740173" y="45720"/>
                </a:lnTo>
                <a:lnTo>
                  <a:pt x="747269" y="48260"/>
                </a:lnTo>
                <a:lnTo>
                  <a:pt x="753735" y="52070"/>
                </a:lnTo>
                <a:lnTo>
                  <a:pt x="758506" y="57150"/>
                </a:lnTo>
                <a:lnTo>
                  <a:pt x="762046" y="63500"/>
                </a:lnTo>
                <a:lnTo>
                  <a:pt x="764819" y="69850"/>
                </a:lnTo>
                <a:lnTo>
                  <a:pt x="754412" y="115570"/>
                </a:lnTo>
                <a:lnTo>
                  <a:pt x="736916" y="156210"/>
                </a:lnTo>
                <a:lnTo>
                  <a:pt x="713244" y="194310"/>
                </a:lnTo>
                <a:lnTo>
                  <a:pt x="684308" y="231140"/>
                </a:lnTo>
                <a:lnTo>
                  <a:pt x="671621" y="243840"/>
                </a:lnTo>
                <a:lnTo>
                  <a:pt x="665512" y="250190"/>
                </a:lnTo>
                <a:lnTo>
                  <a:pt x="627739" y="300990"/>
                </a:lnTo>
                <a:lnTo>
                  <a:pt x="591155" y="337820"/>
                </a:lnTo>
                <a:lnTo>
                  <a:pt x="551338" y="373380"/>
                </a:lnTo>
                <a:lnTo>
                  <a:pt x="509319" y="405130"/>
                </a:lnTo>
                <a:lnTo>
                  <a:pt x="459558" y="443230"/>
                </a:lnTo>
                <a:lnTo>
                  <a:pt x="435139" y="462280"/>
                </a:lnTo>
                <a:lnTo>
                  <a:pt x="411227" y="481330"/>
                </a:lnTo>
                <a:lnTo>
                  <a:pt x="405732" y="486410"/>
                </a:lnTo>
                <a:lnTo>
                  <a:pt x="399822" y="490220"/>
                </a:lnTo>
                <a:lnTo>
                  <a:pt x="393272" y="492760"/>
                </a:lnTo>
                <a:lnTo>
                  <a:pt x="385856" y="494030"/>
                </a:lnTo>
                <a:lnTo>
                  <a:pt x="546104" y="494030"/>
                </a:lnTo>
                <a:lnTo>
                  <a:pt x="575078" y="474980"/>
                </a:lnTo>
                <a:lnTo>
                  <a:pt x="593652" y="463550"/>
                </a:lnTo>
                <a:lnTo>
                  <a:pt x="522135" y="463550"/>
                </a:lnTo>
                <a:lnTo>
                  <a:pt x="518700" y="462280"/>
                </a:lnTo>
                <a:lnTo>
                  <a:pt x="519130" y="461010"/>
                </a:lnTo>
                <a:lnTo>
                  <a:pt x="519151" y="458470"/>
                </a:lnTo>
                <a:lnTo>
                  <a:pt x="521392" y="457200"/>
                </a:lnTo>
                <a:lnTo>
                  <a:pt x="603971" y="457200"/>
                </a:lnTo>
                <a:lnTo>
                  <a:pt x="606035" y="455930"/>
                </a:lnTo>
                <a:lnTo>
                  <a:pt x="526271" y="455930"/>
                </a:lnTo>
                <a:lnTo>
                  <a:pt x="531064" y="448310"/>
                </a:lnTo>
                <a:lnTo>
                  <a:pt x="537493" y="443230"/>
                </a:lnTo>
                <a:lnTo>
                  <a:pt x="545151" y="441960"/>
                </a:lnTo>
                <a:lnTo>
                  <a:pt x="629475" y="441960"/>
                </a:lnTo>
                <a:lnTo>
                  <a:pt x="631785" y="440690"/>
                </a:lnTo>
                <a:lnTo>
                  <a:pt x="555401" y="440690"/>
                </a:lnTo>
                <a:lnTo>
                  <a:pt x="556165" y="433070"/>
                </a:lnTo>
                <a:lnTo>
                  <a:pt x="561987" y="430530"/>
                </a:lnTo>
                <a:lnTo>
                  <a:pt x="568332" y="427990"/>
                </a:lnTo>
                <a:lnTo>
                  <a:pt x="654885" y="427990"/>
                </a:lnTo>
                <a:lnTo>
                  <a:pt x="659505" y="425450"/>
                </a:lnTo>
                <a:lnTo>
                  <a:pt x="570196" y="425450"/>
                </a:lnTo>
                <a:lnTo>
                  <a:pt x="576066" y="416560"/>
                </a:lnTo>
                <a:lnTo>
                  <a:pt x="583697" y="410210"/>
                </a:lnTo>
                <a:lnTo>
                  <a:pt x="600928" y="397510"/>
                </a:lnTo>
                <a:lnTo>
                  <a:pt x="623791" y="379730"/>
                </a:lnTo>
                <a:lnTo>
                  <a:pt x="645355" y="359410"/>
                </a:lnTo>
                <a:lnTo>
                  <a:pt x="665645" y="339090"/>
                </a:lnTo>
                <a:lnTo>
                  <a:pt x="684685" y="316230"/>
                </a:lnTo>
                <a:lnTo>
                  <a:pt x="700735" y="297180"/>
                </a:lnTo>
                <a:lnTo>
                  <a:pt x="716901" y="276860"/>
                </a:lnTo>
                <a:lnTo>
                  <a:pt x="733385" y="257810"/>
                </a:lnTo>
                <a:lnTo>
                  <a:pt x="750390" y="238760"/>
                </a:lnTo>
                <a:lnTo>
                  <a:pt x="772012" y="210820"/>
                </a:lnTo>
                <a:lnTo>
                  <a:pt x="804129" y="149860"/>
                </a:lnTo>
                <a:lnTo>
                  <a:pt x="818648" y="107950"/>
                </a:lnTo>
                <a:lnTo>
                  <a:pt x="821414" y="74930"/>
                </a:lnTo>
                <a:lnTo>
                  <a:pt x="820964" y="66040"/>
                </a:lnTo>
                <a:lnTo>
                  <a:pt x="818808" y="57150"/>
                </a:lnTo>
                <a:lnTo>
                  <a:pt x="815004" y="48260"/>
                </a:lnTo>
                <a:lnTo>
                  <a:pt x="812309" y="44450"/>
                </a:lnTo>
                <a:close/>
              </a:path>
              <a:path w="1026159" h="1134745">
                <a:moveTo>
                  <a:pt x="603971" y="457200"/>
                </a:moveTo>
                <a:lnTo>
                  <a:pt x="524679" y="457200"/>
                </a:lnTo>
                <a:lnTo>
                  <a:pt x="524135" y="461010"/>
                </a:lnTo>
                <a:lnTo>
                  <a:pt x="522135" y="463550"/>
                </a:lnTo>
                <a:lnTo>
                  <a:pt x="593652" y="463550"/>
                </a:lnTo>
                <a:lnTo>
                  <a:pt x="603971" y="457200"/>
                </a:lnTo>
                <a:close/>
              </a:path>
              <a:path w="1026159" h="1134745">
                <a:moveTo>
                  <a:pt x="629475" y="441960"/>
                </a:moveTo>
                <a:lnTo>
                  <a:pt x="553631" y="441960"/>
                </a:lnTo>
                <a:lnTo>
                  <a:pt x="548329" y="448310"/>
                </a:lnTo>
                <a:lnTo>
                  <a:pt x="541859" y="453390"/>
                </a:lnTo>
                <a:lnTo>
                  <a:pt x="534436" y="454660"/>
                </a:lnTo>
                <a:lnTo>
                  <a:pt x="526271" y="455930"/>
                </a:lnTo>
                <a:lnTo>
                  <a:pt x="606035" y="455930"/>
                </a:lnTo>
                <a:lnTo>
                  <a:pt x="622546" y="445770"/>
                </a:lnTo>
                <a:lnTo>
                  <a:pt x="629475" y="441960"/>
                </a:lnTo>
                <a:close/>
              </a:path>
              <a:path w="1026159" h="1134745">
                <a:moveTo>
                  <a:pt x="654885" y="427990"/>
                </a:moveTo>
                <a:lnTo>
                  <a:pt x="568332" y="427990"/>
                </a:lnTo>
                <a:lnTo>
                  <a:pt x="567390" y="435610"/>
                </a:lnTo>
                <a:lnTo>
                  <a:pt x="562039" y="438150"/>
                </a:lnTo>
                <a:lnTo>
                  <a:pt x="555401" y="440690"/>
                </a:lnTo>
                <a:lnTo>
                  <a:pt x="631785" y="440690"/>
                </a:lnTo>
                <a:lnTo>
                  <a:pt x="654885" y="427990"/>
                </a:lnTo>
                <a:close/>
              </a:path>
              <a:path w="1026159" h="1134745">
                <a:moveTo>
                  <a:pt x="899625" y="293370"/>
                </a:moveTo>
                <a:lnTo>
                  <a:pt x="852669" y="299720"/>
                </a:lnTo>
                <a:lnTo>
                  <a:pt x="766091" y="327660"/>
                </a:lnTo>
                <a:lnTo>
                  <a:pt x="724412" y="346710"/>
                </a:lnTo>
                <a:lnTo>
                  <a:pt x="684318" y="368300"/>
                </a:lnTo>
                <a:lnTo>
                  <a:pt x="664088" y="381000"/>
                </a:lnTo>
                <a:lnTo>
                  <a:pt x="643712" y="392430"/>
                </a:lnTo>
                <a:lnTo>
                  <a:pt x="623305" y="405130"/>
                </a:lnTo>
                <a:lnTo>
                  <a:pt x="602981" y="416560"/>
                </a:lnTo>
                <a:lnTo>
                  <a:pt x="595211" y="421640"/>
                </a:lnTo>
                <a:lnTo>
                  <a:pt x="587217" y="424180"/>
                </a:lnTo>
                <a:lnTo>
                  <a:pt x="578909" y="425450"/>
                </a:lnTo>
                <a:lnTo>
                  <a:pt x="659505" y="425450"/>
                </a:lnTo>
                <a:lnTo>
                  <a:pt x="671055" y="419100"/>
                </a:lnTo>
                <a:lnTo>
                  <a:pt x="720537" y="393700"/>
                </a:lnTo>
                <a:lnTo>
                  <a:pt x="759999" y="375920"/>
                </a:lnTo>
                <a:lnTo>
                  <a:pt x="779789" y="365760"/>
                </a:lnTo>
                <a:lnTo>
                  <a:pt x="799540" y="356870"/>
                </a:lnTo>
                <a:lnTo>
                  <a:pt x="832449" y="344170"/>
                </a:lnTo>
                <a:lnTo>
                  <a:pt x="866169" y="337820"/>
                </a:lnTo>
                <a:lnTo>
                  <a:pt x="900490" y="336550"/>
                </a:lnTo>
                <a:lnTo>
                  <a:pt x="1014515" y="336550"/>
                </a:lnTo>
                <a:lnTo>
                  <a:pt x="1004749" y="325120"/>
                </a:lnTo>
                <a:lnTo>
                  <a:pt x="991967" y="313690"/>
                </a:lnTo>
                <a:lnTo>
                  <a:pt x="977989" y="306070"/>
                </a:lnTo>
                <a:lnTo>
                  <a:pt x="962917" y="299720"/>
                </a:lnTo>
                <a:lnTo>
                  <a:pt x="946855" y="295910"/>
                </a:lnTo>
                <a:lnTo>
                  <a:pt x="899625" y="293370"/>
                </a:lnTo>
                <a:close/>
              </a:path>
              <a:path w="1026159" h="1134745">
                <a:moveTo>
                  <a:pt x="417342" y="672414"/>
                </a:moveTo>
                <a:lnTo>
                  <a:pt x="354158" y="688126"/>
                </a:lnTo>
                <a:lnTo>
                  <a:pt x="306320" y="731585"/>
                </a:lnTo>
                <a:lnTo>
                  <a:pt x="286262" y="770179"/>
                </a:lnTo>
                <a:lnTo>
                  <a:pt x="280017" y="798986"/>
                </a:lnTo>
                <a:lnTo>
                  <a:pt x="281053" y="805970"/>
                </a:lnTo>
                <a:lnTo>
                  <a:pt x="292087" y="863141"/>
                </a:lnTo>
                <a:lnTo>
                  <a:pt x="314382" y="916888"/>
                </a:lnTo>
                <a:lnTo>
                  <a:pt x="329385" y="941944"/>
                </a:lnTo>
                <a:lnTo>
                  <a:pt x="343121" y="967545"/>
                </a:lnTo>
                <a:lnTo>
                  <a:pt x="354385" y="994259"/>
                </a:lnTo>
                <a:lnTo>
                  <a:pt x="361972" y="1022654"/>
                </a:lnTo>
                <a:lnTo>
                  <a:pt x="362810" y="1027303"/>
                </a:lnTo>
                <a:lnTo>
                  <a:pt x="365616" y="1031607"/>
                </a:lnTo>
                <a:lnTo>
                  <a:pt x="400099" y="1087902"/>
                </a:lnTo>
                <a:lnTo>
                  <a:pt x="441069" y="1133342"/>
                </a:lnTo>
                <a:lnTo>
                  <a:pt x="442221" y="1134515"/>
                </a:lnTo>
                <a:lnTo>
                  <a:pt x="445917" y="1134504"/>
                </a:lnTo>
                <a:lnTo>
                  <a:pt x="452797" y="1070653"/>
                </a:lnTo>
                <a:lnTo>
                  <a:pt x="473835" y="1068733"/>
                </a:lnTo>
                <a:lnTo>
                  <a:pt x="480859" y="1068234"/>
                </a:lnTo>
                <a:lnTo>
                  <a:pt x="613020" y="1068234"/>
                </a:lnTo>
                <a:lnTo>
                  <a:pt x="618055" y="1066608"/>
                </a:lnTo>
                <a:lnTo>
                  <a:pt x="634795" y="1059306"/>
                </a:lnTo>
                <a:lnTo>
                  <a:pt x="651314" y="1051742"/>
                </a:lnTo>
                <a:lnTo>
                  <a:pt x="675680" y="1038976"/>
                </a:lnTo>
                <a:lnTo>
                  <a:pt x="676433" y="1038423"/>
                </a:lnTo>
                <a:lnTo>
                  <a:pt x="566312" y="1038423"/>
                </a:lnTo>
                <a:lnTo>
                  <a:pt x="558825" y="1037031"/>
                </a:lnTo>
                <a:lnTo>
                  <a:pt x="549223" y="1037031"/>
                </a:lnTo>
                <a:lnTo>
                  <a:pt x="558497" y="1017265"/>
                </a:lnTo>
                <a:lnTo>
                  <a:pt x="558507" y="997548"/>
                </a:lnTo>
                <a:lnTo>
                  <a:pt x="555362" y="977999"/>
                </a:lnTo>
                <a:lnTo>
                  <a:pt x="555171" y="958740"/>
                </a:lnTo>
                <a:lnTo>
                  <a:pt x="563218" y="938373"/>
                </a:lnTo>
                <a:lnTo>
                  <a:pt x="573818" y="919804"/>
                </a:lnTo>
                <a:lnTo>
                  <a:pt x="587345" y="903269"/>
                </a:lnTo>
                <a:lnTo>
                  <a:pt x="604174" y="889004"/>
                </a:lnTo>
                <a:lnTo>
                  <a:pt x="612881" y="882454"/>
                </a:lnTo>
                <a:lnTo>
                  <a:pt x="620802" y="875146"/>
                </a:lnTo>
                <a:lnTo>
                  <a:pt x="627545" y="866722"/>
                </a:lnTo>
                <a:lnTo>
                  <a:pt x="632718" y="856827"/>
                </a:lnTo>
                <a:lnTo>
                  <a:pt x="634393" y="852576"/>
                </a:lnTo>
                <a:lnTo>
                  <a:pt x="638728" y="849319"/>
                </a:lnTo>
                <a:lnTo>
                  <a:pt x="642037" y="845780"/>
                </a:lnTo>
                <a:lnTo>
                  <a:pt x="647637" y="841693"/>
                </a:lnTo>
                <a:lnTo>
                  <a:pt x="654643" y="839216"/>
                </a:lnTo>
                <a:lnTo>
                  <a:pt x="662055" y="838469"/>
                </a:lnTo>
                <a:lnTo>
                  <a:pt x="739678" y="838469"/>
                </a:lnTo>
                <a:lnTo>
                  <a:pt x="738769" y="835747"/>
                </a:lnTo>
                <a:lnTo>
                  <a:pt x="723769" y="804877"/>
                </a:lnTo>
                <a:lnTo>
                  <a:pt x="705284" y="776011"/>
                </a:lnTo>
                <a:lnTo>
                  <a:pt x="702621" y="772651"/>
                </a:lnTo>
                <a:lnTo>
                  <a:pt x="513329" y="772651"/>
                </a:lnTo>
                <a:lnTo>
                  <a:pt x="509360" y="770473"/>
                </a:lnTo>
                <a:lnTo>
                  <a:pt x="506837" y="765290"/>
                </a:lnTo>
                <a:lnTo>
                  <a:pt x="534847" y="722915"/>
                </a:lnTo>
                <a:lnTo>
                  <a:pt x="653628" y="722915"/>
                </a:lnTo>
                <a:lnTo>
                  <a:pt x="640907" y="715387"/>
                </a:lnTo>
                <a:lnTo>
                  <a:pt x="624111" y="708025"/>
                </a:lnTo>
                <a:lnTo>
                  <a:pt x="573767" y="691617"/>
                </a:lnTo>
                <a:lnTo>
                  <a:pt x="522631" y="679861"/>
                </a:lnTo>
                <a:lnTo>
                  <a:pt x="470543" y="673284"/>
                </a:lnTo>
                <a:lnTo>
                  <a:pt x="417342" y="672414"/>
                </a:lnTo>
                <a:close/>
              </a:path>
              <a:path w="1026159" h="1134745">
                <a:moveTo>
                  <a:pt x="613020" y="1068234"/>
                </a:moveTo>
                <a:lnTo>
                  <a:pt x="480859" y="1068234"/>
                </a:lnTo>
                <a:lnTo>
                  <a:pt x="495721" y="1069029"/>
                </a:lnTo>
                <a:lnTo>
                  <a:pt x="509167" y="1073140"/>
                </a:lnTo>
                <a:lnTo>
                  <a:pt x="521340" y="1080329"/>
                </a:lnTo>
                <a:lnTo>
                  <a:pt x="532386" y="1090359"/>
                </a:lnTo>
                <a:lnTo>
                  <a:pt x="535224" y="1093437"/>
                </a:lnTo>
                <a:lnTo>
                  <a:pt x="541024" y="1093783"/>
                </a:lnTo>
                <a:lnTo>
                  <a:pt x="545475" y="1095395"/>
                </a:lnTo>
                <a:lnTo>
                  <a:pt x="554173" y="1089368"/>
                </a:lnTo>
                <a:lnTo>
                  <a:pt x="562430" y="1082608"/>
                </a:lnTo>
                <a:lnTo>
                  <a:pt x="571475" y="1077046"/>
                </a:lnTo>
                <a:lnTo>
                  <a:pt x="582541" y="1074611"/>
                </a:lnTo>
                <a:lnTo>
                  <a:pt x="600751" y="1072195"/>
                </a:lnTo>
                <a:lnTo>
                  <a:pt x="613020" y="1068234"/>
                </a:lnTo>
                <a:close/>
              </a:path>
              <a:path w="1026159" h="1134745">
                <a:moveTo>
                  <a:pt x="739678" y="838469"/>
                </a:moveTo>
                <a:lnTo>
                  <a:pt x="662055" y="838469"/>
                </a:lnTo>
                <a:lnTo>
                  <a:pt x="668874" y="839571"/>
                </a:lnTo>
                <a:lnTo>
                  <a:pt x="676622" y="842168"/>
                </a:lnTo>
                <a:lnTo>
                  <a:pt x="681104" y="848178"/>
                </a:lnTo>
                <a:lnTo>
                  <a:pt x="683271" y="854932"/>
                </a:lnTo>
                <a:lnTo>
                  <a:pt x="688635" y="878329"/>
                </a:lnTo>
                <a:lnTo>
                  <a:pt x="690081" y="901787"/>
                </a:lnTo>
                <a:lnTo>
                  <a:pt x="688023" y="925205"/>
                </a:lnTo>
                <a:lnTo>
                  <a:pt x="677426" y="962105"/>
                </a:lnTo>
                <a:lnTo>
                  <a:pt x="649388" y="995545"/>
                </a:lnTo>
                <a:lnTo>
                  <a:pt x="613768" y="1020797"/>
                </a:lnTo>
                <a:lnTo>
                  <a:pt x="573076" y="1036790"/>
                </a:lnTo>
                <a:lnTo>
                  <a:pt x="566312" y="1038423"/>
                </a:lnTo>
                <a:lnTo>
                  <a:pt x="676433" y="1038423"/>
                </a:lnTo>
                <a:lnTo>
                  <a:pt x="716528" y="1003541"/>
                </a:lnTo>
                <a:lnTo>
                  <a:pt x="745042" y="954351"/>
                </a:lnTo>
                <a:lnTo>
                  <a:pt x="754418" y="898626"/>
                </a:lnTo>
                <a:lnTo>
                  <a:pt x="749866" y="868952"/>
                </a:lnTo>
                <a:lnTo>
                  <a:pt x="739678" y="838469"/>
                </a:lnTo>
                <a:close/>
              </a:path>
              <a:path w="1026159" h="1134745">
                <a:moveTo>
                  <a:pt x="653628" y="722915"/>
                </a:moveTo>
                <a:lnTo>
                  <a:pt x="534847" y="722915"/>
                </a:lnTo>
                <a:lnTo>
                  <a:pt x="541401" y="724119"/>
                </a:lnTo>
                <a:lnTo>
                  <a:pt x="548417" y="724422"/>
                </a:lnTo>
                <a:lnTo>
                  <a:pt x="562416" y="729763"/>
                </a:lnTo>
                <a:lnTo>
                  <a:pt x="530376" y="766613"/>
                </a:lnTo>
                <a:lnTo>
                  <a:pt x="513329" y="772651"/>
                </a:lnTo>
                <a:lnTo>
                  <a:pt x="702621" y="772651"/>
                </a:lnTo>
                <a:lnTo>
                  <a:pt x="683732" y="748820"/>
                </a:lnTo>
                <a:lnTo>
                  <a:pt x="670812" y="735750"/>
                </a:lnTo>
                <a:lnTo>
                  <a:pt x="656505" y="724617"/>
                </a:lnTo>
                <a:lnTo>
                  <a:pt x="653628" y="722915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790250" y="7089304"/>
            <a:ext cx="1158875" cy="1070610"/>
            <a:chOff x="3790250" y="7089304"/>
            <a:chExt cx="1158875" cy="1070610"/>
          </a:xfrm>
        </p:grpSpPr>
        <p:pic>
          <p:nvPicPr>
            <p:cNvPr id="22" name="object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4319" y="7776382"/>
              <a:ext cx="296179" cy="38313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230776" y="7433963"/>
              <a:ext cx="301625" cy="340995"/>
            </a:xfrm>
            <a:custGeom>
              <a:avLst/>
              <a:gdLst/>
              <a:ahLst/>
              <a:cxnLst/>
              <a:rect l="l" t="t" r="r" b="b"/>
              <a:pathLst>
                <a:path w="301625" h="340995">
                  <a:moveTo>
                    <a:pt x="100241" y="1765"/>
                  </a:moveTo>
                  <a:lnTo>
                    <a:pt x="91554" y="0"/>
                  </a:lnTo>
                  <a:lnTo>
                    <a:pt x="86080" y="25"/>
                  </a:lnTo>
                  <a:lnTo>
                    <a:pt x="79832" y="2260"/>
                  </a:lnTo>
                  <a:lnTo>
                    <a:pt x="74231" y="7124"/>
                  </a:lnTo>
                  <a:lnTo>
                    <a:pt x="70751" y="14998"/>
                  </a:lnTo>
                  <a:lnTo>
                    <a:pt x="70294" y="23876"/>
                  </a:lnTo>
                  <a:lnTo>
                    <a:pt x="71170" y="36068"/>
                  </a:lnTo>
                  <a:lnTo>
                    <a:pt x="72809" y="49339"/>
                  </a:lnTo>
                  <a:lnTo>
                    <a:pt x="74650" y="61442"/>
                  </a:lnTo>
                  <a:lnTo>
                    <a:pt x="52095" y="171691"/>
                  </a:lnTo>
                  <a:lnTo>
                    <a:pt x="40411" y="221996"/>
                  </a:lnTo>
                  <a:lnTo>
                    <a:pt x="26327" y="268300"/>
                  </a:lnTo>
                  <a:lnTo>
                    <a:pt x="9093" y="310832"/>
                  </a:lnTo>
                  <a:lnTo>
                    <a:pt x="0" y="326872"/>
                  </a:lnTo>
                  <a:lnTo>
                    <a:pt x="7480" y="331101"/>
                  </a:lnTo>
                  <a:lnTo>
                    <a:pt x="26746" y="291160"/>
                  </a:lnTo>
                  <a:lnTo>
                    <a:pt x="41821" y="248564"/>
                  </a:lnTo>
                  <a:lnTo>
                    <a:pt x="54927" y="198843"/>
                  </a:lnTo>
                  <a:lnTo>
                    <a:pt x="83070" y="63144"/>
                  </a:lnTo>
                  <a:lnTo>
                    <a:pt x="86664" y="51193"/>
                  </a:lnTo>
                  <a:lnTo>
                    <a:pt x="90665" y="36309"/>
                  </a:lnTo>
                  <a:lnTo>
                    <a:pt x="95529" y="16992"/>
                  </a:lnTo>
                  <a:lnTo>
                    <a:pt x="96380" y="12839"/>
                  </a:lnTo>
                  <a:lnTo>
                    <a:pt x="100241" y="1765"/>
                  </a:lnTo>
                  <a:close/>
                </a:path>
                <a:path w="301625" h="340995">
                  <a:moveTo>
                    <a:pt x="301078" y="154381"/>
                  </a:moveTo>
                  <a:lnTo>
                    <a:pt x="299364" y="149174"/>
                  </a:lnTo>
                  <a:lnTo>
                    <a:pt x="294906" y="141516"/>
                  </a:lnTo>
                  <a:lnTo>
                    <a:pt x="285648" y="148729"/>
                  </a:lnTo>
                  <a:lnTo>
                    <a:pt x="281978" y="150850"/>
                  </a:lnTo>
                  <a:lnTo>
                    <a:pt x="265214" y="161632"/>
                  </a:lnTo>
                  <a:lnTo>
                    <a:pt x="252399" y="170192"/>
                  </a:lnTo>
                  <a:lnTo>
                    <a:pt x="242227" y="177419"/>
                  </a:lnTo>
                  <a:lnTo>
                    <a:pt x="144907" y="234073"/>
                  </a:lnTo>
                  <a:lnTo>
                    <a:pt x="100647" y="261442"/>
                  </a:lnTo>
                  <a:lnTo>
                    <a:pt x="60667" y="290029"/>
                  </a:lnTo>
                  <a:lnTo>
                    <a:pt x="30759" y="315861"/>
                  </a:lnTo>
                  <a:lnTo>
                    <a:pt x="12496" y="334708"/>
                  </a:lnTo>
                  <a:lnTo>
                    <a:pt x="18897" y="340448"/>
                  </a:lnTo>
                  <a:lnTo>
                    <a:pt x="25704" y="332498"/>
                  </a:lnTo>
                  <a:lnTo>
                    <a:pt x="31203" y="326694"/>
                  </a:lnTo>
                  <a:lnTo>
                    <a:pt x="65989" y="296773"/>
                  </a:lnTo>
                  <a:lnTo>
                    <a:pt x="105359" y="268617"/>
                  </a:lnTo>
                  <a:lnTo>
                    <a:pt x="149288" y="241465"/>
                  </a:lnTo>
                  <a:lnTo>
                    <a:pt x="246545" y="184848"/>
                  </a:lnTo>
                  <a:lnTo>
                    <a:pt x="258584" y="182727"/>
                  </a:lnTo>
                  <a:lnTo>
                    <a:pt x="271691" y="180035"/>
                  </a:lnTo>
                  <a:lnTo>
                    <a:pt x="283527" y="176961"/>
                  </a:lnTo>
                  <a:lnTo>
                    <a:pt x="291782" y="173697"/>
                  </a:lnTo>
                  <a:lnTo>
                    <a:pt x="298145" y="167881"/>
                  </a:lnTo>
                  <a:lnTo>
                    <a:pt x="300951" y="161023"/>
                  </a:lnTo>
                  <a:lnTo>
                    <a:pt x="301078" y="15438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863" y="7734840"/>
              <a:ext cx="84171" cy="8152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790250" y="7686557"/>
              <a:ext cx="387985" cy="374015"/>
            </a:xfrm>
            <a:custGeom>
              <a:avLst/>
              <a:gdLst/>
              <a:ahLst/>
              <a:cxnLst/>
              <a:rect l="l" t="t" r="r" b="b"/>
              <a:pathLst>
                <a:path w="387985" h="374015">
                  <a:moveTo>
                    <a:pt x="95621" y="0"/>
                  </a:moveTo>
                  <a:lnTo>
                    <a:pt x="57966" y="6373"/>
                  </a:lnTo>
                  <a:lnTo>
                    <a:pt x="24996" y="29534"/>
                  </a:lnTo>
                  <a:lnTo>
                    <a:pt x="6856" y="65101"/>
                  </a:lnTo>
                  <a:lnTo>
                    <a:pt x="0" y="105526"/>
                  </a:lnTo>
                  <a:lnTo>
                    <a:pt x="879" y="143258"/>
                  </a:lnTo>
                  <a:lnTo>
                    <a:pt x="16308" y="209271"/>
                  </a:lnTo>
                  <a:lnTo>
                    <a:pt x="42700" y="272228"/>
                  </a:lnTo>
                  <a:lnTo>
                    <a:pt x="61067" y="306885"/>
                  </a:lnTo>
                  <a:lnTo>
                    <a:pt x="84108" y="338533"/>
                  </a:lnTo>
                  <a:lnTo>
                    <a:pt x="147293" y="373785"/>
                  </a:lnTo>
                  <a:lnTo>
                    <a:pt x="166959" y="373156"/>
                  </a:lnTo>
                  <a:lnTo>
                    <a:pt x="204053" y="359564"/>
                  </a:lnTo>
                  <a:lnTo>
                    <a:pt x="239926" y="329575"/>
                  </a:lnTo>
                  <a:lnTo>
                    <a:pt x="272648" y="294387"/>
                  </a:lnTo>
                  <a:lnTo>
                    <a:pt x="311205" y="248825"/>
                  </a:lnTo>
                  <a:lnTo>
                    <a:pt x="348148" y="199063"/>
                  </a:lnTo>
                  <a:lnTo>
                    <a:pt x="376033" y="151275"/>
                  </a:lnTo>
                  <a:lnTo>
                    <a:pt x="387412" y="111636"/>
                  </a:lnTo>
                  <a:lnTo>
                    <a:pt x="376978" y="86706"/>
                  </a:lnTo>
                  <a:lnTo>
                    <a:pt x="305276" y="41394"/>
                  </a:lnTo>
                  <a:lnTo>
                    <a:pt x="253799" y="23229"/>
                  </a:lnTo>
                  <a:lnTo>
                    <a:pt x="198434" y="9536"/>
                  </a:lnTo>
                  <a:lnTo>
                    <a:pt x="144076" y="1424"/>
                  </a:lnTo>
                  <a:lnTo>
                    <a:pt x="95621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44181" y="7834847"/>
              <a:ext cx="381635" cy="275590"/>
            </a:xfrm>
            <a:custGeom>
              <a:avLst/>
              <a:gdLst/>
              <a:ahLst/>
              <a:cxnLst/>
              <a:rect l="l" t="t" r="r" b="b"/>
              <a:pathLst>
                <a:path w="381635" h="275590">
                  <a:moveTo>
                    <a:pt x="188203" y="0"/>
                  </a:moveTo>
                  <a:lnTo>
                    <a:pt x="125215" y="50390"/>
                  </a:lnTo>
                  <a:lnTo>
                    <a:pt x="92587" y="90270"/>
                  </a:lnTo>
                  <a:lnTo>
                    <a:pt x="61857" y="133056"/>
                  </a:lnTo>
                  <a:lnTo>
                    <a:pt x="35015" y="173582"/>
                  </a:lnTo>
                  <a:lnTo>
                    <a:pt x="14051" y="206684"/>
                  </a:lnTo>
                  <a:lnTo>
                    <a:pt x="0" y="246088"/>
                  </a:lnTo>
                  <a:lnTo>
                    <a:pt x="3141" y="259039"/>
                  </a:lnTo>
                  <a:lnTo>
                    <a:pt x="9859" y="267427"/>
                  </a:lnTo>
                  <a:lnTo>
                    <a:pt x="18848" y="272388"/>
                  </a:lnTo>
                  <a:lnTo>
                    <a:pt x="29072" y="274810"/>
                  </a:lnTo>
                  <a:lnTo>
                    <a:pt x="39496" y="275583"/>
                  </a:lnTo>
                  <a:lnTo>
                    <a:pt x="87746" y="274538"/>
                  </a:lnTo>
                  <a:lnTo>
                    <a:pt x="135786" y="269106"/>
                  </a:lnTo>
                  <a:lnTo>
                    <a:pt x="183342" y="259353"/>
                  </a:lnTo>
                  <a:lnTo>
                    <a:pt x="230142" y="245349"/>
                  </a:lnTo>
                  <a:lnTo>
                    <a:pt x="275915" y="227163"/>
                  </a:lnTo>
                  <a:lnTo>
                    <a:pt x="320387" y="204862"/>
                  </a:lnTo>
                  <a:lnTo>
                    <a:pt x="360282" y="175638"/>
                  </a:lnTo>
                  <a:lnTo>
                    <a:pt x="379455" y="140867"/>
                  </a:lnTo>
                  <a:lnTo>
                    <a:pt x="381537" y="127210"/>
                  </a:lnTo>
                  <a:lnTo>
                    <a:pt x="367578" y="99192"/>
                  </a:lnTo>
                  <a:lnTo>
                    <a:pt x="330748" y="62108"/>
                  </a:lnTo>
                  <a:lnTo>
                    <a:pt x="281565" y="26313"/>
                  </a:lnTo>
                  <a:lnTo>
                    <a:pt x="230545" y="2159"/>
                  </a:lnTo>
                  <a:lnTo>
                    <a:pt x="188203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06782" y="7089304"/>
              <a:ext cx="391160" cy="716915"/>
            </a:xfrm>
            <a:custGeom>
              <a:avLst/>
              <a:gdLst/>
              <a:ahLst/>
              <a:cxnLst/>
              <a:rect l="l" t="t" r="r" b="b"/>
              <a:pathLst>
                <a:path w="391160" h="716915">
                  <a:moveTo>
                    <a:pt x="103839" y="0"/>
                  </a:moveTo>
                  <a:lnTo>
                    <a:pt x="39974" y="13570"/>
                  </a:lnTo>
                  <a:lnTo>
                    <a:pt x="7355" y="55298"/>
                  </a:lnTo>
                  <a:lnTo>
                    <a:pt x="448" y="98312"/>
                  </a:lnTo>
                  <a:lnTo>
                    <a:pt x="0" y="382813"/>
                  </a:lnTo>
                  <a:lnTo>
                    <a:pt x="436" y="426228"/>
                  </a:lnTo>
                  <a:lnTo>
                    <a:pt x="3245" y="469542"/>
                  </a:lnTo>
                  <a:lnTo>
                    <a:pt x="10634" y="511841"/>
                  </a:lnTo>
                  <a:lnTo>
                    <a:pt x="24805" y="552211"/>
                  </a:lnTo>
                  <a:lnTo>
                    <a:pt x="51550" y="594665"/>
                  </a:lnTo>
                  <a:lnTo>
                    <a:pt x="87198" y="630184"/>
                  </a:lnTo>
                  <a:lnTo>
                    <a:pt x="129330" y="658707"/>
                  </a:lnTo>
                  <a:lnTo>
                    <a:pt x="175523" y="680175"/>
                  </a:lnTo>
                  <a:lnTo>
                    <a:pt x="217754" y="694690"/>
                  </a:lnTo>
                  <a:lnTo>
                    <a:pt x="264372" y="707220"/>
                  </a:lnTo>
                  <a:lnTo>
                    <a:pt x="311766" y="715304"/>
                  </a:lnTo>
                  <a:lnTo>
                    <a:pt x="356324" y="716478"/>
                  </a:lnTo>
                  <a:lnTo>
                    <a:pt x="380397" y="700147"/>
                  </a:lnTo>
                  <a:lnTo>
                    <a:pt x="389819" y="664786"/>
                  </a:lnTo>
                  <a:lnTo>
                    <a:pt x="390875" y="623421"/>
                  </a:lnTo>
                  <a:lnTo>
                    <a:pt x="388536" y="540918"/>
                  </a:lnTo>
                  <a:lnTo>
                    <a:pt x="384488" y="492909"/>
                  </a:lnTo>
                  <a:lnTo>
                    <a:pt x="377743" y="445201"/>
                  </a:lnTo>
                  <a:lnTo>
                    <a:pt x="368337" y="397944"/>
                  </a:lnTo>
                  <a:lnTo>
                    <a:pt x="356304" y="351286"/>
                  </a:lnTo>
                  <a:lnTo>
                    <a:pt x="341681" y="305377"/>
                  </a:lnTo>
                  <a:lnTo>
                    <a:pt x="324503" y="260366"/>
                  </a:lnTo>
                  <a:lnTo>
                    <a:pt x="305326" y="217489"/>
                  </a:lnTo>
                  <a:lnTo>
                    <a:pt x="283787" y="175751"/>
                  </a:lnTo>
                  <a:lnTo>
                    <a:pt x="259923" y="135301"/>
                  </a:lnTo>
                  <a:lnTo>
                    <a:pt x="233772" y="96287"/>
                  </a:lnTo>
                  <a:lnTo>
                    <a:pt x="190863" y="44832"/>
                  </a:lnTo>
                  <a:lnTo>
                    <a:pt x="136456" y="7913"/>
                  </a:lnTo>
                  <a:lnTo>
                    <a:pt x="103839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231591" y="7662379"/>
              <a:ext cx="717550" cy="247650"/>
            </a:xfrm>
            <a:custGeom>
              <a:avLst/>
              <a:gdLst/>
              <a:ahLst/>
              <a:cxnLst/>
              <a:rect l="l" t="t" r="r" b="b"/>
              <a:pathLst>
                <a:path w="717550" h="247650">
                  <a:moveTo>
                    <a:pt x="529144" y="0"/>
                  </a:moveTo>
                  <a:lnTo>
                    <a:pt x="481897" y="1859"/>
                  </a:lnTo>
                  <a:lnTo>
                    <a:pt x="434554" y="7596"/>
                  </a:lnTo>
                  <a:lnTo>
                    <a:pt x="387539" y="16380"/>
                  </a:lnTo>
                  <a:lnTo>
                    <a:pt x="341276" y="27378"/>
                  </a:lnTo>
                  <a:lnTo>
                    <a:pt x="292599" y="40758"/>
                  </a:lnTo>
                  <a:lnTo>
                    <a:pt x="244347" y="55597"/>
                  </a:lnTo>
                  <a:lnTo>
                    <a:pt x="201855" y="70012"/>
                  </a:lnTo>
                  <a:lnTo>
                    <a:pt x="159763" y="85560"/>
                  </a:lnTo>
                  <a:lnTo>
                    <a:pt x="118103" y="102230"/>
                  </a:lnTo>
                  <a:lnTo>
                    <a:pt x="76907" y="120014"/>
                  </a:lnTo>
                  <a:lnTo>
                    <a:pt x="60084" y="126766"/>
                  </a:lnTo>
                  <a:lnTo>
                    <a:pt x="42009" y="133450"/>
                  </a:lnTo>
                  <a:lnTo>
                    <a:pt x="24321" y="140725"/>
                  </a:lnTo>
                  <a:lnTo>
                    <a:pt x="8658" y="149249"/>
                  </a:lnTo>
                  <a:lnTo>
                    <a:pt x="0" y="160551"/>
                  </a:lnTo>
                  <a:lnTo>
                    <a:pt x="3192" y="171954"/>
                  </a:lnTo>
                  <a:lnTo>
                    <a:pt x="77610" y="210440"/>
                  </a:lnTo>
                  <a:lnTo>
                    <a:pt x="130225" y="229160"/>
                  </a:lnTo>
                  <a:lnTo>
                    <a:pt x="183946" y="242372"/>
                  </a:lnTo>
                  <a:lnTo>
                    <a:pt x="238881" y="247225"/>
                  </a:lnTo>
                  <a:lnTo>
                    <a:pt x="276692" y="244620"/>
                  </a:lnTo>
                  <a:lnTo>
                    <a:pt x="351077" y="228906"/>
                  </a:lnTo>
                  <a:lnTo>
                    <a:pt x="387746" y="218462"/>
                  </a:lnTo>
                  <a:lnTo>
                    <a:pt x="574221" y="164065"/>
                  </a:lnTo>
                  <a:lnTo>
                    <a:pt x="626091" y="148546"/>
                  </a:lnTo>
                  <a:lnTo>
                    <a:pt x="663061" y="136777"/>
                  </a:lnTo>
                  <a:lnTo>
                    <a:pt x="703265" y="113683"/>
                  </a:lnTo>
                  <a:lnTo>
                    <a:pt x="717233" y="82518"/>
                  </a:lnTo>
                  <a:lnTo>
                    <a:pt x="712964" y="63745"/>
                  </a:lnTo>
                  <a:lnTo>
                    <a:pt x="684665" y="35433"/>
                  </a:lnTo>
                  <a:lnTo>
                    <a:pt x="621655" y="11242"/>
                  </a:lnTo>
                  <a:lnTo>
                    <a:pt x="575871" y="2850"/>
                  </a:lnTo>
                  <a:lnTo>
                    <a:pt x="529144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9" name="object 29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2158" y="5654622"/>
            <a:ext cx="822592" cy="94107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404" y="10372500"/>
            <a:ext cx="1252199" cy="93599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9478" y="8628852"/>
            <a:ext cx="1890041" cy="267970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3694" y="9905656"/>
            <a:ext cx="926996" cy="1402899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6091" y="10450155"/>
            <a:ext cx="850495" cy="858401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54963" y="9096155"/>
            <a:ext cx="973639" cy="988740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140" y="9843811"/>
            <a:ext cx="2121485" cy="146474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13" y="10665938"/>
            <a:ext cx="434528" cy="47631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225" y="9345167"/>
            <a:ext cx="1369121" cy="196321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53966" y="7566936"/>
              <a:ext cx="501015" cy="765810"/>
            </a:xfrm>
            <a:custGeom>
              <a:avLst/>
              <a:gdLst/>
              <a:ahLst/>
              <a:cxnLst/>
              <a:rect l="l" t="t" r="r" b="b"/>
              <a:pathLst>
                <a:path w="501015" h="765809">
                  <a:moveTo>
                    <a:pt x="274044" y="0"/>
                  </a:moveTo>
                  <a:lnTo>
                    <a:pt x="227188" y="3640"/>
                  </a:lnTo>
                  <a:lnTo>
                    <a:pt x="183976" y="14560"/>
                  </a:lnTo>
                  <a:lnTo>
                    <a:pt x="144405" y="32760"/>
                  </a:lnTo>
                  <a:lnTo>
                    <a:pt x="108476" y="58241"/>
                  </a:lnTo>
                  <a:lnTo>
                    <a:pt x="76186" y="91002"/>
                  </a:lnTo>
                  <a:lnTo>
                    <a:pt x="52905" y="124536"/>
                  </a:lnTo>
                  <a:lnTo>
                    <a:pt x="33858" y="164459"/>
                  </a:lnTo>
                  <a:lnTo>
                    <a:pt x="19045" y="210772"/>
                  </a:lnTo>
                  <a:lnTo>
                    <a:pt x="8464" y="263475"/>
                  </a:lnTo>
                  <a:lnTo>
                    <a:pt x="2116" y="322567"/>
                  </a:lnTo>
                  <a:lnTo>
                    <a:pt x="0" y="388051"/>
                  </a:lnTo>
                  <a:lnTo>
                    <a:pt x="2030" y="451896"/>
                  </a:lnTo>
                  <a:lnTo>
                    <a:pt x="8122" y="509478"/>
                  </a:lnTo>
                  <a:lnTo>
                    <a:pt x="18276" y="560797"/>
                  </a:lnTo>
                  <a:lnTo>
                    <a:pt x="32493" y="605852"/>
                  </a:lnTo>
                  <a:lnTo>
                    <a:pt x="50774" y="644644"/>
                  </a:lnTo>
                  <a:lnTo>
                    <a:pt x="73118" y="677173"/>
                  </a:lnTo>
                  <a:lnTo>
                    <a:pt x="112193" y="715761"/>
                  </a:lnTo>
                  <a:lnTo>
                    <a:pt x="156321" y="743322"/>
                  </a:lnTo>
                  <a:lnTo>
                    <a:pt x="205500" y="759858"/>
                  </a:lnTo>
                  <a:lnTo>
                    <a:pt x="259730" y="765369"/>
                  </a:lnTo>
                  <a:lnTo>
                    <a:pt x="310249" y="761024"/>
                  </a:lnTo>
                  <a:lnTo>
                    <a:pt x="355977" y="747989"/>
                  </a:lnTo>
                  <a:lnTo>
                    <a:pt x="396912" y="726262"/>
                  </a:lnTo>
                  <a:lnTo>
                    <a:pt x="433054" y="695842"/>
                  </a:lnTo>
                  <a:lnTo>
                    <a:pt x="462576" y="658232"/>
                  </a:lnTo>
                  <a:lnTo>
                    <a:pt x="468416" y="646242"/>
                  </a:lnTo>
                  <a:lnTo>
                    <a:pt x="266881" y="646242"/>
                  </a:lnTo>
                  <a:lnTo>
                    <a:pt x="246754" y="643862"/>
                  </a:lnTo>
                  <a:lnTo>
                    <a:pt x="209943" y="624822"/>
                  </a:lnTo>
                  <a:lnTo>
                    <a:pt x="179168" y="587118"/>
                  </a:lnTo>
                  <a:lnTo>
                    <a:pt x="163065" y="533048"/>
                  </a:lnTo>
                  <a:lnTo>
                    <a:pt x="161052" y="500016"/>
                  </a:lnTo>
                  <a:lnTo>
                    <a:pt x="162841" y="470258"/>
                  </a:lnTo>
                  <a:lnTo>
                    <a:pt x="177154" y="422327"/>
                  </a:lnTo>
                  <a:lnTo>
                    <a:pt x="204795" y="389952"/>
                  </a:lnTo>
                  <a:lnTo>
                    <a:pt x="239820" y="373723"/>
                  </a:lnTo>
                  <a:lnTo>
                    <a:pt x="259730" y="371695"/>
                  </a:lnTo>
                  <a:lnTo>
                    <a:pt x="464721" y="371695"/>
                  </a:lnTo>
                  <a:lnTo>
                    <a:pt x="464445" y="371119"/>
                  </a:lnTo>
                  <a:lnTo>
                    <a:pt x="436374" y="334366"/>
                  </a:lnTo>
                  <a:lnTo>
                    <a:pt x="430629" y="329256"/>
                  </a:lnTo>
                  <a:lnTo>
                    <a:pt x="148780" y="329256"/>
                  </a:lnTo>
                  <a:lnTo>
                    <a:pt x="154318" y="270137"/>
                  </a:lnTo>
                  <a:lnTo>
                    <a:pt x="162772" y="222022"/>
                  </a:lnTo>
                  <a:lnTo>
                    <a:pt x="174133" y="184984"/>
                  </a:lnTo>
                  <a:lnTo>
                    <a:pt x="205002" y="141106"/>
                  </a:lnTo>
                  <a:lnTo>
                    <a:pt x="243475" y="120657"/>
                  </a:lnTo>
                  <a:lnTo>
                    <a:pt x="265353" y="118101"/>
                  </a:lnTo>
                  <a:lnTo>
                    <a:pt x="466014" y="118101"/>
                  </a:lnTo>
                  <a:lnTo>
                    <a:pt x="461233" y="106407"/>
                  </a:lnTo>
                  <a:lnTo>
                    <a:pt x="415411" y="47799"/>
                  </a:lnTo>
                  <a:lnTo>
                    <a:pt x="352078" y="11951"/>
                  </a:lnTo>
                  <a:lnTo>
                    <a:pt x="314897" y="2987"/>
                  </a:lnTo>
                  <a:lnTo>
                    <a:pt x="274044" y="0"/>
                  </a:lnTo>
                  <a:close/>
                </a:path>
                <a:path w="501015" h="765809">
                  <a:moveTo>
                    <a:pt x="464721" y="371695"/>
                  </a:moveTo>
                  <a:lnTo>
                    <a:pt x="259730" y="371695"/>
                  </a:lnTo>
                  <a:lnTo>
                    <a:pt x="280305" y="373819"/>
                  </a:lnTo>
                  <a:lnTo>
                    <a:pt x="299092" y="380193"/>
                  </a:lnTo>
                  <a:lnTo>
                    <a:pt x="331309" y="405694"/>
                  </a:lnTo>
                  <a:lnTo>
                    <a:pt x="352777" y="449470"/>
                  </a:lnTo>
                  <a:lnTo>
                    <a:pt x="359936" y="512801"/>
                  </a:lnTo>
                  <a:lnTo>
                    <a:pt x="358274" y="545844"/>
                  </a:lnTo>
                  <a:lnTo>
                    <a:pt x="344979" y="596976"/>
                  </a:lnTo>
                  <a:lnTo>
                    <a:pt x="319225" y="628705"/>
                  </a:lnTo>
                  <a:lnTo>
                    <a:pt x="266881" y="646242"/>
                  </a:lnTo>
                  <a:lnTo>
                    <a:pt x="468416" y="646242"/>
                  </a:lnTo>
                  <a:lnTo>
                    <a:pt x="483665" y="614932"/>
                  </a:lnTo>
                  <a:lnTo>
                    <a:pt x="496320" y="565945"/>
                  </a:lnTo>
                  <a:lnTo>
                    <a:pt x="500539" y="511272"/>
                  </a:lnTo>
                  <a:lnTo>
                    <a:pt x="496528" y="459570"/>
                  </a:lnTo>
                  <a:lnTo>
                    <a:pt x="484497" y="412853"/>
                  </a:lnTo>
                  <a:lnTo>
                    <a:pt x="464721" y="371695"/>
                  </a:lnTo>
                  <a:close/>
                </a:path>
                <a:path w="501015" h="765809">
                  <a:moveTo>
                    <a:pt x="282221" y="265855"/>
                  </a:moveTo>
                  <a:lnTo>
                    <a:pt x="243972" y="269819"/>
                  </a:lnTo>
                  <a:lnTo>
                    <a:pt x="208983" y="281708"/>
                  </a:lnTo>
                  <a:lnTo>
                    <a:pt x="177252" y="301521"/>
                  </a:lnTo>
                  <a:lnTo>
                    <a:pt x="148780" y="329256"/>
                  </a:lnTo>
                  <a:lnTo>
                    <a:pt x="430629" y="329256"/>
                  </a:lnTo>
                  <a:lnTo>
                    <a:pt x="402674" y="304393"/>
                  </a:lnTo>
                  <a:lnTo>
                    <a:pt x="365749" y="282983"/>
                  </a:lnTo>
                  <a:lnTo>
                    <a:pt x="325598" y="270137"/>
                  </a:lnTo>
                  <a:lnTo>
                    <a:pt x="282221" y="265855"/>
                  </a:lnTo>
                  <a:close/>
                </a:path>
                <a:path w="501015" h="765809">
                  <a:moveTo>
                    <a:pt x="466014" y="118101"/>
                  </a:moveTo>
                  <a:lnTo>
                    <a:pt x="265353" y="118101"/>
                  </a:lnTo>
                  <a:lnTo>
                    <a:pt x="281677" y="119379"/>
                  </a:lnTo>
                  <a:lnTo>
                    <a:pt x="296408" y="123213"/>
                  </a:lnTo>
                  <a:lnTo>
                    <a:pt x="330793" y="150181"/>
                  </a:lnTo>
                  <a:lnTo>
                    <a:pt x="347664" y="201951"/>
                  </a:lnTo>
                  <a:lnTo>
                    <a:pt x="486739" y="186612"/>
                  </a:lnTo>
                  <a:lnTo>
                    <a:pt x="476526" y="143810"/>
                  </a:lnTo>
                  <a:lnTo>
                    <a:pt x="466014" y="118101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6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98942" y="3900077"/>
            <a:ext cx="7043420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3993515" algn="l"/>
                <a:tab pos="5250180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happens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to	this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part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tree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58758" y="8396054"/>
            <a:ext cx="543115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This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part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of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the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tree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is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the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bud.</a:t>
            </a:r>
            <a:endParaRPr sz="3300">
              <a:latin typeface="Arial"/>
              <a:cs typeface="Arial"/>
            </a:endParaRPr>
          </a:p>
          <a:p>
            <a:pPr algn="ctr">
              <a:lnSpc>
                <a:spcPts val="3960"/>
              </a:lnSpc>
            </a:pP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What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grows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from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bud?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439331" y="6006127"/>
            <a:ext cx="1964689" cy="1553845"/>
            <a:chOff x="16439331" y="6006127"/>
            <a:chExt cx="1964689" cy="1553845"/>
          </a:xfrm>
        </p:grpSpPr>
        <p:sp>
          <p:nvSpPr>
            <p:cNvPr id="17" name="object 17"/>
            <p:cNvSpPr/>
            <p:nvPr/>
          </p:nvSpPr>
          <p:spPr>
            <a:xfrm>
              <a:off x="16999915" y="6006128"/>
              <a:ext cx="1403985" cy="1275715"/>
            </a:xfrm>
            <a:custGeom>
              <a:avLst/>
              <a:gdLst/>
              <a:ahLst/>
              <a:cxnLst/>
              <a:rect l="l" t="t" r="r" b="b"/>
              <a:pathLst>
                <a:path w="1403984" h="1275715">
                  <a:moveTo>
                    <a:pt x="1403553" y="862584"/>
                  </a:moveTo>
                  <a:lnTo>
                    <a:pt x="1401051" y="817448"/>
                  </a:lnTo>
                  <a:lnTo>
                    <a:pt x="1392428" y="772388"/>
                  </a:lnTo>
                  <a:lnTo>
                    <a:pt x="1377873" y="728332"/>
                  </a:lnTo>
                  <a:lnTo>
                    <a:pt x="1357528" y="686206"/>
                  </a:lnTo>
                  <a:lnTo>
                    <a:pt x="1331556" y="646976"/>
                  </a:lnTo>
                  <a:lnTo>
                    <a:pt x="1300124" y="611568"/>
                  </a:lnTo>
                  <a:lnTo>
                    <a:pt x="1263396" y="580910"/>
                  </a:lnTo>
                  <a:lnTo>
                    <a:pt x="1221486" y="555726"/>
                  </a:lnTo>
                  <a:lnTo>
                    <a:pt x="1176782" y="537210"/>
                  </a:lnTo>
                  <a:lnTo>
                    <a:pt x="1130223" y="525119"/>
                  </a:lnTo>
                  <a:lnTo>
                    <a:pt x="1082738" y="519214"/>
                  </a:lnTo>
                  <a:lnTo>
                    <a:pt x="1035227" y="519264"/>
                  </a:lnTo>
                  <a:lnTo>
                    <a:pt x="988631" y="525018"/>
                  </a:lnTo>
                  <a:lnTo>
                    <a:pt x="943876" y="536257"/>
                  </a:lnTo>
                  <a:lnTo>
                    <a:pt x="894765" y="555485"/>
                  </a:lnTo>
                  <a:lnTo>
                    <a:pt x="878205" y="564438"/>
                  </a:lnTo>
                  <a:lnTo>
                    <a:pt x="878674" y="554113"/>
                  </a:lnTo>
                  <a:lnTo>
                    <a:pt x="874953" y="504507"/>
                  </a:lnTo>
                  <a:lnTo>
                    <a:pt x="864844" y="455676"/>
                  </a:lnTo>
                  <a:lnTo>
                    <a:pt x="848791" y="410133"/>
                  </a:lnTo>
                  <a:lnTo>
                    <a:pt x="827443" y="367931"/>
                  </a:lnTo>
                  <a:lnTo>
                    <a:pt x="801471" y="329234"/>
                  </a:lnTo>
                  <a:lnTo>
                    <a:pt x="771588" y="294157"/>
                  </a:lnTo>
                  <a:lnTo>
                    <a:pt x="738479" y="262851"/>
                  </a:lnTo>
                  <a:lnTo>
                    <a:pt x="702818" y="235458"/>
                  </a:lnTo>
                  <a:lnTo>
                    <a:pt x="665314" y="212128"/>
                  </a:lnTo>
                  <a:lnTo>
                    <a:pt x="605751" y="179260"/>
                  </a:lnTo>
                  <a:lnTo>
                    <a:pt x="564337" y="157124"/>
                  </a:lnTo>
                  <a:lnTo>
                    <a:pt x="517131" y="132778"/>
                  </a:lnTo>
                  <a:lnTo>
                    <a:pt x="465607" y="107391"/>
                  </a:lnTo>
                  <a:lnTo>
                    <a:pt x="411226" y="82181"/>
                  </a:lnTo>
                  <a:lnTo>
                    <a:pt x="355473" y="58305"/>
                  </a:lnTo>
                  <a:lnTo>
                    <a:pt x="299796" y="36957"/>
                  </a:lnTo>
                  <a:lnTo>
                    <a:pt x="245694" y="19342"/>
                  </a:lnTo>
                  <a:lnTo>
                    <a:pt x="194614" y="6629"/>
                  </a:lnTo>
                  <a:lnTo>
                    <a:pt x="148031" y="0"/>
                  </a:lnTo>
                  <a:lnTo>
                    <a:pt x="107416" y="660"/>
                  </a:lnTo>
                  <a:lnTo>
                    <a:pt x="52768" y="25095"/>
                  </a:lnTo>
                  <a:lnTo>
                    <a:pt x="21539" y="77939"/>
                  </a:lnTo>
                  <a:lnTo>
                    <a:pt x="4508" y="155041"/>
                  </a:lnTo>
                  <a:lnTo>
                    <a:pt x="787" y="200621"/>
                  </a:lnTo>
                  <a:lnTo>
                    <a:pt x="0" y="249821"/>
                  </a:lnTo>
                  <a:lnTo>
                    <a:pt x="1917" y="301802"/>
                  </a:lnTo>
                  <a:lnTo>
                    <a:pt x="6337" y="355765"/>
                  </a:lnTo>
                  <a:lnTo>
                    <a:pt x="13030" y="410870"/>
                  </a:lnTo>
                  <a:lnTo>
                    <a:pt x="21818" y="466318"/>
                  </a:lnTo>
                  <a:lnTo>
                    <a:pt x="32461" y="521296"/>
                  </a:lnTo>
                  <a:lnTo>
                    <a:pt x="44754" y="574967"/>
                  </a:lnTo>
                  <a:lnTo>
                    <a:pt x="58508" y="626529"/>
                  </a:lnTo>
                  <a:lnTo>
                    <a:pt x="73482" y="675144"/>
                  </a:lnTo>
                  <a:lnTo>
                    <a:pt x="89484" y="720026"/>
                  </a:lnTo>
                  <a:lnTo>
                    <a:pt x="108458" y="766025"/>
                  </a:lnTo>
                  <a:lnTo>
                    <a:pt x="129552" y="810818"/>
                  </a:lnTo>
                  <a:lnTo>
                    <a:pt x="152730" y="854163"/>
                  </a:lnTo>
                  <a:lnTo>
                    <a:pt x="177952" y="895845"/>
                  </a:lnTo>
                  <a:lnTo>
                    <a:pt x="205206" y="935634"/>
                  </a:lnTo>
                  <a:lnTo>
                    <a:pt x="234442" y="973315"/>
                  </a:lnTo>
                  <a:lnTo>
                    <a:pt x="265645" y="1008646"/>
                  </a:lnTo>
                  <a:lnTo>
                    <a:pt x="298780" y="1041425"/>
                  </a:lnTo>
                  <a:lnTo>
                    <a:pt x="333806" y="1071422"/>
                  </a:lnTo>
                  <a:lnTo>
                    <a:pt x="370700" y="1098397"/>
                  </a:lnTo>
                  <a:lnTo>
                    <a:pt x="414947" y="1119149"/>
                  </a:lnTo>
                  <a:lnTo>
                    <a:pt x="453821" y="1120101"/>
                  </a:lnTo>
                  <a:lnTo>
                    <a:pt x="490499" y="1106055"/>
                  </a:lnTo>
                  <a:lnTo>
                    <a:pt x="524179" y="1084364"/>
                  </a:lnTo>
                  <a:lnTo>
                    <a:pt x="518642" y="1113891"/>
                  </a:lnTo>
                  <a:lnTo>
                    <a:pt x="517423" y="1158900"/>
                  </a:lnTo>
                  <a:lnTo>
                    <a:pt x="548132" y="1223010"/>
                  </a:lnTo>
                  <a:lnTo>
                    <a:pt x="611441" y="1258798"/>
                  </a:lnTo>
                  <a:lnTo>
                    <a:pt x="650976" y="1268399"/>
                  </a:lnTo>
                  <a:lnTo>
                    <a:pt x="693420" y="1273721"/>
                  </a:lnTo>
                  <a:lnTo>
                    <a:pt x="737057" y="1275689"/>
                  </a:lnTo>
                  <a:lnTo>
                    <a:pt x="780135" y="1275245"/>
                  </a:lnTo>
                  <a:lnTo>
                    <a:pt x="820915" y="1273314"/>
                  </a:lnTo>
                  <a:lnTo>
                    <a:pt x="909815" y="1266012"/>
                  </a:lnTo>
                  <a:lnTo>
                    <a:pt x="961517" y="1258862"/>
                  </a:lnTo>
                  <a:lnTo>
                    <a:pt x="1012444" y="1249095"/>
                  </a:lnTo>
                  <a:lnTo>
                    <a:pt x="1062228" y="1236408"/>
                  </a:lnTo>
                  <a:lnTo>
                    <a:pt x="1110551" y="1220495"/>
                  </a:lnTo>
                  <a:lnTo>
                    <a:pt x="1157084" y="1201051"/>
                  </a:lnTo>
                  <a:lnTo>
                    <a:pt x="1201470" y="1177772"/>
                  </a:lnTo>
                  <a:lnTo>
                    <a:pt x="1243215" y="1150277"/>
                  </a:lnTo>
                  <a:lnTo>
                    <a:pt x="1281633" y="1118565"/>
                  </a:lnTo>
                  <a:lnTo>
                    <a:pt x="1316012" y="1082916"/>
                  </a:lnTo>
                  <a:lnTo>
                    <a:pt x="1345704" y="1043622"/>
                  </a:lnTo>
                  <a:lnTo>
                    <a:pt x="1370025" y="1000988"/>
                  </a:lnTo>
                  <a:lnTo>
                    <a:pt x="1388275" y="955306"/>
                  </a:lnTo>
                  <a:lnTo>
                    <a:pt x="1399806" y="906843"/>
                  </a:lnTo>
                  <a:lnTo>
                    <a:pt x="1403553" y="862584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439324" y="6863606"/>
              <a:ext cx="1461135" cy="696595"/>
            </a:xfrm>
            <a:custGeom>
              <a:avLst/>
              <a:gdLst/>
              <a:ahLst/>
              <a:cxnLst/>
              <a:rect l="l" t="t" r="r" b="b"/>
              <a:pathLst>
                <a:path w="1461134" h="696595">
                  <a:moveTo>
                    <a:pt x="668058" y="290982"/>
                  </a:moveTo>
                  <a:lnTo>
                    <a:pt x="663295" y="286994"/>
                  </a:lnTo>
                  <a:lnTo>
                    <a:pt x="649566" y="276136"/>
                  </a:lnTo>
                  <a:lnTo>
                    <a:pt x="644512" y="272415"/>
                  </a:lnTo>
                  <a:lnTo>
                    <a:pt x="647128" y="261912"/>
                  </a:lnTo>
                  <a:lnTo>
                    <a:pt x="641248" y="260400"/>
                  </a:lnTo>
                  <a:lnTo>
                    <a:pt x="624547" y="256616"/>
                  </a:lnTo>
                  <a:lnTo>
                    <a:pt x="621957" y="256133"/>
                  </a:lnTo>
                  <a:lnTo>
                    <a:pt x="598601" y="240322"/>
                  </a:lnTo>
                  <a:lnTo>
                    <a:pt x="563321" y="218465"/>
                  </a:lnTo>
                  <a:lnTo>
                    <a:pt x="522960" y="196024"/>
                  </a:lnTo>
                  <a:lnTo>
                    <a:pt x="479044" y="173748"/>
                  </a:lnTo>
                  <a:lnTo>
                    <a:pt x="433108" y="152425"/>
                  </a:lnTo>
                  <a:lnTo>
                    <a:pt x="386842" y="132232"/>
                  </a:lnTo>
                  <a:lnTo>
                    <a:pt x="341998" y="113245"/>
                  </a:lnTo>
                  <a:lnTo>
                    <a:pt x="184975" y="47612"/>
                  </a:lnTo>
                  <a:lnTo>
                    <a:pt x="163525" y="36309"/>
                  </a:lnTo>
                  <a:lnTo>
                    <a:pt x="136639" y="23101"/>
                  </a:lnTo>
                  <a:lnTo>
                    <a:pt x="101600" y="6591"/>
                  </a:lnTo>
                  <a:lnTo>
                    <a:pt x="94030" y="3200"/>
                  </a:lnTo>
                  <a:lnTo>
                    <a:pt x="84302" y="0"/>
                  </a:lnTo>
                  <a:lnTo>
                    <a:pt x="74777" y="317"/>
                  </a:lnTo>
                  <a:lnTo>
                    <a:pt x="67830" y="7429"/>
                  </a:lnTo>
                  <a:lnTo>
                    <a:pt x="65925" y="17627"/>
                  </a:lnTo>
                  <a:lnTo>
                    <a:pt x="67957" y="30137"/>
                  </a:lnTo>
                  <a:lnTo>
                    <a:pt x="105651" y="56235"/>
                  </a:lnTo>
                  <a:lnTo>
                    <a:pt x="155016" y="61379"/>
                  </a:lnTo>
                  <a:lnTo>
                    <a:pt x="178689" y="62623"/>
                  </a:lnTo>
                  <a:lnTo>
                    <a:pt x="335699" y="128257"/>
                  </a:lnTo>
                  <a:lnTo>
                    <a:pt x="380441" y="147193"/>
                  </a:lnTo>
                  <a:lnTo>
                    <a:pt x="426440" y="167284"/>
                  </a:lnTo>
                  <a:lnTo>
                    <a:pt x="471957" y="188404"/>
                  </a:lnTo>
                  <a:lnTo>
                    <a:pt x="515340" y="210400"/>
                  </a:lnTo>
                  <a:lnTo>
                    <a:pt x="555078" y="232511"/>
                  </a:lnTo>
                  <a:lnTo>
                    <a:pt x="582409" y="249466"/>
                  </a:lnTo>
                  <a:lnTo>
                    <a:pt x="564438" y="246913"/>
                  </a:lnTo>
                  <a:lnTo>
                    <a:pt x="524090" y="243001"/>
                  </a:lnTo>
                  <a:lnTo>
                    <a:pt x="479056" y="240906"/>
                  </a:lnTo>
                  <a:lnTo>
                    <a:pt x="431012" y="240614"/>
                  </a:lnTo>
                  <a:lnTo>
                    <a:pt x="381635" y="242100"/>
                  </a:lnTo>
                  <a:lnTo>
                    <a:pt x="332486" y="244729"/>
                  </a:lnTo>
                  <a:lnTo>
                    <a:pt x="285115" y="247789"/>
                  </a:lnTo>
                  <a:lnTo>
                    <a:pt x="119621" y="259232"/>
                  </a:lnTo>
                  <a:lnTo>
                    <a:pt x="95986" y="258699"/>
                  </a:lnTo>
                  <a:lnTo>
                    <a:pt x="29032" y="259791"/>
                  </a:lnTo>
                  <a:lnTo>
                    <a:pt x="0" y="275628"/>
                  </a:lnTo>
                  <a:lnTo>
                    <a:pt x="2819" y="285610"/>
                  </a:lnTo>
                  <a:lnTo>
                    <a:pt x="10071" y="295897"/>
                  </a:lnTo>
                  <a:lnTo>
                    <a:pt x="21767" y="303657"/>
                  </a:lnTo>
                  <a:lnTo>
                    <a:pt x="37922" y="306031"/>
                  </a:lnTo>
                  <a:lnTo>
                    <a:pt x="54343" y="302387"/>
                  </a:lnTo>
                  <a:lnTo>
                    <a:pt x="76174" y="294640"/>
                  </a:lnTo>
                  <a:lnTo>
                    <a:pt x="99593" y="284937"/>
                  </a:lnTo>
                  <a:lnTo>
                    <a:pt x="120738" y="275463"/>
                  </a:lnTo>
                  <a:lnTo>
                    <a:pt x="286219" y="264033"/>
                  </a:lnTo>
                  <a:lnTo>
                    <a:pt x="333476" y="260972"/>
                  </a:lnTo>
                  <a:lnTo>
                    <a:pt x="382320" y="258356"/>
                  </a:lnTo>
                  <a:lnTo>
                    <a:pt x="431228" y="256895"/>
                  </a:lnTo>
                  <a:lnTo>
                    <a:pt x="478637" y="257175"/>
                  </a:lnTo>
                  <a:lnTo>
                    <a:pt x="522935" y="259232"/>
                  </a:lnTo>
                  <a:lnTo>
                    <a:pt x="562483" y="263067"/>
                  </a:lnTo>
                  <a:lnTo>
                    <a:pt x="609282" y="269214"/>
                  </a:lnTo>
                  <a:lnTo>
                    <a:pt x="642289" y="290296"/>
                  </a:lnTo>
                  <a:lnTo>
                    <a:pt x="657707" y="303555"/>
                  </a:lnTo>
                  <a:lnTo>
                    <a:pt x="668058" y="290982"/>
                  </a:lnTo>
                  <a:close/>
                </a:path>
                <a:path w="1461134" h="696595">
                  <a:moveTo>
                    <a:pt x="1460576" y="650519"/>
                  </a:moveTo>
                  <a:lnTo>
                    <a:pt x="1439176" y="608215"/>
                  </a:lnTo>
                  <a:lnTo>
                    <a:pt x="1365758" y="565111"/>
                  </a:lnTo>
                  <a:lnTo>
                    <a:pt x="1321142" y="542937"/>
                  </a:lnTo>
                  <a:lnTo>
                    <a:pt x="1275905" y="522185"/>
                  </a:lnTo>
                  <a:lnTo>
                    <a:pt x="1230083" y="502894"/>
                  </a:lnTo>
                  <a:lnTo>
                    <a:pt x="1183741" y="485051"/>
                  </a:lnTo>
                  <a:lnTo>
                    <a:pt x="1136891" y="468680"/>
                  </a:lnTo>
                  <a:lnTo>
                    <a:pt x="1089583" y="453809"/>
                  </a:lnTo>
                  <a:lnTo>
                    <a:pt x="1041869" y="440448"/>
                  </a:lnTo>
                  <a:lnTo>
                    <a:pt x="1019835" y="435025"/>
                  </a:lnTo>
                  <a:lnTo>
                    <a:pt x="1020851" y="432295"/>
                  </a:lnTo>
                  <a:lnTo>
                    <a:pt x="998156" y="372719"/>
                  </a:lnTo>
                  <a:lnTo>
                    <a:pt x="956373" y="335203"/>
                  </a:lnTo>
                  <a:lnTo>
                    <a:pt x="864692" y="303885"/>
                  </a:lnTo>
                  <a:lnTo>
                    <a:pt x="692315" y="262864"/>
                  </a:lnTo>
                  <a:lnTo>
                    <a:pt x="656869" y="367728"/>
                  </a:lnTo>
                  <a:lnTo>
                    <a:pt x="683882" y="394817"/>
                  </a:lnTo>
                  <a:lnTo>
                    <a:pt x="730453" y="434949"/>
                  </a:lnTo>
                  <a:lnTo>
                    <a:pt x="766724" y="459244"/>
                  </a:lnTo>
                  <a:lnTo>
                    <a:pt x="805078" y="479590"/>
                  </a:lnTo>
                  <a:lnTo>
                    <a:pt x="845197" y="495744"/>
                  </a:lnTo>
                  <a:lnTo>
                    <a:pt x="903592" y="508698"/>
                  </a:lnTo>
                  <a:lnTo>
                    <a:pt x="928522" y="508215"/>
                  </a:lnTo>
                  <a:lnTo>
                    <a:pt x="928344" y="509193"/>
                  </a:lnTo>
                  <a:lnTo>
                    <a:pt x="1158532" y="617689"/>
                  </a:lnTo>
                  <a:lnTo>
                    <a:pt x="1201305" y="636943"/>
                  </a:lnTo>
                  <a:lnTo>
                    <a:pt x="1244536" y="654850"/>
                  </a:lnTo>
                  <a:lnTo>
                    <a:pt x="1288351" y="670737"/>
                  </a:lnTo>
                  <a:lnTo>
                    <a:pt x="1332890" y="683895"/>
                  </a:lnTo>
                  <a:lnTo>
                    <a:pt x="1378292" y="693610"/>
                  </a:lnTo>
                  <a:lnTo>
                    <a:pt x="1401508" y="696302"/>
                  </a:lnTo>
                  <a:lnTo>
                    <a:pt x="1413129" y="696023"/>
                  </a:lnTo>
                  <a:lnTo>
                    <a:pt x="1453743" y="673798"/>
                  </a:lnTo>
                  <a:lnTo>
                    <a:pt x="1458963" y="662711"/>
                  </a:lnTo>
                  <a:lnTo>
                    <a:pt x="1460576" y="650519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82452" y="7086186"/>
              <a:ext cx="149189" cy="16362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797748" y="6115863"/>
              <a:ext cx="1032510" cy="1122680"/>
            </a:xfrm>
            <a:custGeom>
              <a:avLst/>
              <a:gdLst/>
              <a:ahLst/>
              <a:cxnLst/>
              <a:rect l="l" t="t" r="r" b="b"/>
              <a:pathLst>
                <a:path w="1032509" h="1122679">
                  <a:moveTo>
                    <a:pt x="160402" y="0"/>
                  </a:moveTo>
                  <a:lnTo>
                    <a:pt x="120438" y="1947"/>
                  </a:lnTo>
                  <a:lnTo>
                    <a:pt x="61987" y="25670"/>
                  </a:lnTo>
                  <a:lnTo>
                    <a:pt x="25294" y="78525"/>
                  </a:lnTo>
                  <a:lnTo>
                    <a:pt x="5292" y="155614"/>
                  </a:lnTo>
                  <a:lnTo>
                    <a:pt x="931" y="201203"/>
                  </a:lnTo>
                  <a:lnTo>
                    <a:pt x="0" y="250399"/>
                  </a:lnTo>
                  <a:lnTo>
                    <a:pt x="2251" y="302385"/>
                  </a:lnTo>
                  <a:lnTo>
                    <a:pt x="7436" y="356342"/>
                  </a:lnTo>
                  <a:lnTo>
                    <a:pt x="15309" y="411454"/>
                  </a:lnTo>
                  <a:lnTo>
                    <a:pt x="25621" y="466903"/>
                  </a:lnTo>
                  <a:lnTo>
                    <a:pt x="38125" y="521872"/>
                  </a:lnTo>
                  <a:lnTo>
                    <a:pt x="52573" y="575545"/>
                  </a:lnTo>
                  <a:lnTo>
                    <a:pt x="68718" y="627102"/>
                  </a:lnTo>
                  <a:lnTo>
                    <a:pt x="86311" y="675727"/>
                  </a:lnTo>
                  <a:lnTo>
                    <a:pt x="105106" y="720603"/>
                  </a:lnTo>
                  <a:lnTo>
                    <a:pt x="127397" y="766608"/>
                  </a:lnTo>
                  <a:lnTo>
                    <a:pt x="152173" y="811395"/>
                  </a:lnTo>
                  <a:lnTo>
                    <a:pt x="179396" y="854741"/>
                  </a:lnTo>
                  <a:lnTo>
                    <a:pt x="209030" y="896422"/>
                  </a:lnTo>
                  <a:lnTo>
                    <a:pt x="241039" y="936213"/>
                  </a:lnTo>
                  <a:lnTo>
                    <a:pt x="275387" y="973891"/>
                  </a:lnTo>
                  <a:lnTo>
                    <a:pt x="312036" y="1009231"/>
                  </a:lnTo>
                  <a:lnTo>
                    <a:pt x="350951" y="1042008"/>
                  </a:lnTo>
                  <a:lnTo>
                    <a:pt x="392095" y="1071999"/>
                  </a:lnTo>
                  <a:lnTo>
                    <a:pt x="435431" y="1098979"/>
                  </a:lnTo>
                  <a:lnTo>
                    <a:pt x="479280" y="1117764"/>
                  </a:lnTo>
                  <a:lnTo>
                    <a:pt x="518319" y="1122257"/>
                  </a:lnTo>
                  <a:lnTo>
                    <a:pt x="554705" y="1115228"/>
                  </a:lnTo>
                  <a:lnTo>
                    <a:pt x="590596" y="1099442"/>
                  </a:lnTo>
                  <a:lnTo>
                    <a:pt x="628148" y="1077670"/>
                  </a:lnTo>
                  <a:lnTo>
                    <a:pt x="710999" y="1027668"/>
                  </a:lnTo>
                  <a:lnTo>
                    <a:pt x="751641" y="1001252"/>
                  </a:lnTo>
                  <a:lnTo>
                    <a:pt x="791111" y="973170"/>
                  </a:lnTo>
                  <a:lnTo>
                    <a:pt x="829077" y="943165"/>
                  </a:lnTo>
                  <a:lnTo>
                    <a:pt x="865207" y="910977"/>
                  </a:lnTo>
                  <a:lnTo>
                    <a:pt x="899166" y="876347"/>
                  </a:lnTo>
                  <a:lnTo>
                    <a:pt x="931765" y="837053"/>
                  </a:lnTo>
                  <a:lnTo>
                    <a:pt x="960760" y="794606"/>
                  </a:lnTo>
                  <a:lnTo>
                    <a:pt x="985592" y="749567"/>
                  </a:lnTo>
                  <a:lnTo>
                    <a:pt x="1005702" y="702495"/>
                  </a:lnTo>
                  <a:lnTo>
                    <a:pt x="1020531" y="653951"/>
                  </a:lnTo>
                  <a:lnTo>
                    <a:pt x="1029522" y="604495"/>
                  </a:lnTo>
                  <a:lnTo>
                    <a:pt x="1032115" y="554687"/>
                  </a:lnTo>
                  <a:lnTo>
                    <a:pt x="1027752" y="505087"/>
                  </a:lnTo>
                  <a:lnTo>
                    <a:pt x="1015874" y="456256"/>
                  </a:lnTo>
                  <a:lnTo>
                    <a:pt x="997021" y="410707"/>
                  </a:lnTo>
                  <a:lnTo>
                    <a:pt x="971939" y="368509"/>
                  </a:lnTo>
                  <a:lnTo>
                    <a:pt x="941440" y="329803"/>
                  </a:lnTo>
                  <a:lnTo>
                    <a:pt x="906337" y="294729"/>
                  </a:lnTo>
                  <a:lnTo>
                    <a:pt x="867440" y="263427"/>
                  </a:lnTo>
                  <a:lnTo>
                    <a:pt x="825562" y="236038"/>
                  </a:lnTo>
                  <a:lnTo>
                    <a:pt x="781515" y="212703"/>
                  </a:lnTo>
                  <a:lnTo>
                    <a:pt x="723141" y="185210"/>
                  </a:lnTo>
                  <a:lnTo>
                    <a:pt x="683263" y="166886"/>
                  </a:lnTo>
                  <a:lnTo>
                    <a:pt x="637757" y="146542"/>
                  </a:lnTo>
                  <a:lnTo>
                    <a:pt x="587747" y="124949"/>
                  </a:lnTo>
                  <a:lnTo>
                    <a:pt x="534356" y="102880"/>
                  </a:lnTo>
                  <a:lnTo>
                    <a:pt x="478710" y="81109"/>
                  </a:lnTo>
                  <a:lnTo>
                    <a:pt x="421931" y="60408"/>
                  </a:lnTo>
                  <a:lnTo>
                    <a:pt x="365144" y="41549"/>
                  </a:lnTo>
                  <a:lnTo>
                    <a:pt x="309474" y="25306"/>
                  </a:lnTo>
                  <a:lnTo>
                    <a:pt x="256044" y="12452"/>
                  </a:lnTo>
                  <a:lnTo>
                    <a:pt x="205979" y="3759"/>
                  </a:lnTo>
                  <a:lnTo>
                    <a:pt x="160402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276728" y="6647640"/>
              <a:ext cx="1106805" cy="773430"/>
            </a:xfrm>
            <a:custGeom>
              <a:avLst/>
              <a:gdLst/>
              <a:ahLst/>
              <a:cxnLst/>
              <a:rect l="l" t="t" r="r" b="b"/>
              <a:pathLst>
                <a:path w="1106805" h="773429">
                  <a:moveTo>
                    <a:pt x="732967" y="0"/>
                  </a:moveTo>
                  <a:lnTo>
                    <a:pt x="681081" y="3458"/>
                  </a:lnTo>
                  <a:lnTo>
                    <a:pt x="629914" y="12045"/>
                  </a:lnTo>
                  <a:lnTo>
                    <a:pt x="579622" y="25234"/>
                  </a:lnTo>
                  <a:lnTo>
                    <a:pt x="530360" y="42496"/>
                  </a:lnTo>
                  <a:lnTo>
                    <a:pt x="482283" y="63303"/>
                  </a:lnTo>
                  <a:lnTo>
                    <a:pt x="435547" y="87127"/>
                  </a:lnTo>
                  <a:lnTo>
                    <a:pt x="390307" y="113441"/>
                  </a:lnTo>
                  <a:lnTo>
                    <a:pt x="347568" y="141063"/>
                  </a:lnTo>
                  <a:lnTo>
                    <a:pt x="305719" y="170732"/>
                  </a:lnTo>
                  <a:lnTo>
                    <a:pt x="264959" y="202361"/>
                  </a:lnTo>
                  <a:lnTo>
                    <a:pt x="225481" y="235862"/>
                  </a:lnTo>
                  <a:lnTo>
                    <a:pt x="187484" y="271147"/>
                  </a:lnTo>
                  <a:lnTo>
                    <a:pt x="151162" y="308128"/>
                  </a:lnTo>
                  <a:lnTo>
                    <a:pt x="116711" y="346716"/>
                  </a:lnTo>
                  <a:lnTo>
                    <a:pt x="84328" y="386825"/>
                  </a:lnTo>
                  <a:lnTo>
                    <a:pt x="54209" y="428367"/>
                  </a:lnTo>
                  <a:lnTo>
                    <a:pt x="26549" y="471252"/>
                  </a:lnTo>
                  <a:lnTo>
                    <a:pt x="6356" y="514459"/>
                  </a:lnTo>
                  <a:lnTo>
                    <a:pt x="0" y="552856"/>
                  </a:lnTo>
                  <a:lnTo>
                    <a:pt x="5742" y="586770"/>
                  </a:lnTo>
                  <a:lnTo>
                    <a:pt x="46570" y="642456"/>
                  </a:lnTo>
                  <a:lnTo>
                    <a:pt x="78181" y="664881"/>
                  </a:lnTo>
                  <a:lnTo>
                    <a:pt x="114939" y="684130"/>
                  </a:lnTo>
                  <a:lnTo>
                    <a:pt x="155106" y="700530"/>
                  </a:lnTo>
                  <a:lnTo>
                    <a:pt x="196946" y="714408"/>
                  </a:lnTo>
                  <a:lnTo>
                    <a:pt x="238719" y="726090"/>
                  </a:lnTo>
                  <a:lnTo>
                    <a:pt x="278688" y="735904"/>
                  </a:lnTo>
                  <a:lnTo>
                    <a:pt x="365202" y="754429"/>
                  </a:lnTo>
                  <a:lnTo>
                    <a:pt x="415734" y="762745"/>
                  </a:lnTo>
                  <a:lnTo>
                    <a:pt x="466563" y="768837"/>
                  </a:lnTo>
                  <a:lnTo>
                    <a:pt x="517540" y="772424"/>
                  </a:lnTo>
                  <a:lnTo>
                    <a:pt x="568516" y="773219"/>
                  </a:lnTo>
                  <a:lnTo>
                    <a:pt x="619341" y="770939"/>
                  </a:lnTo>
                  <a:lnTo>
                    <a:pt x="669866" y="765301"/>
                  </a:lnTo>
                  <a:lnTo>
                    <a:pt x="719941" y="756018"/>
                  </a:lnTo>
                  <a:lnTo>
                    <a:pt x="769334" y="742691"/>
                  </a:lnTo>
                  <a:lnTo>
                    <a:pt x="817542" y="725145"/>
                  </a:lnTo>
                  <a:lnTo>
                    <a:pt x="863996" y="703441"/>
                  </a:lnTo>
                  <a:lnTo>
                    <a:pt x="908129" y="677639"/>
                  </a:lnTo>
                  <a:lnTo>
                    <a:pt x="949375" y="647798"/>
                  </a:lnTo>
                  <a:lnTo>
                    <a:pt x="987165" y="613978"/>
                  </a:lnTo>
                  <a:lnTo>
                    <a:pt x="1020932" y="576240"/>
                  </a:lnTo>
                  <a:lnTo>
                    <a:pt x="1050109" y="534643"/>
                  </a:lnTo>
                  <a:lnTo>
                    <a:pt x="1073766" y="489336"/>
                  </a:lnTo>
                  <a:lnTo>
                    <a:pt x="1091184" y="441121"/>
                  </a:lnTo>
                  <a:lnTo>
                    <a:pt x="1102118" y="391032"/>
                  </a:lnTo>
                  <a:lnTo>
                    <a:pt x="1106320" y="340107"/>
                  </a:lnTo>
                  <a:lnTo>
                    <a:pt x="1103543" y="289381"/>
                  </a:lnTo>
                  <a:lnTo>
                    <a:pt x="1093541" y="239890"/>
                  </a:lnTo>
                  <a:lnTo>
                    <a:pt x="1076067" y="192671"/>
                  </a:lnTo>
                  <a:lnTo>
                    <a:pt x="1050874" y="148759"/>
                  </a:lnTo>
                  <a:lnTo>
                    <a:pt x="1017766" y="108942"/>
                  </a:lnTo>
                  <a:lnTo>
                    <a:pt x="978752" y="75241"/>
                  </a:lnTo>
                  <a:lnTo>
                    <a:pt x="934912" y="47700"/>
                  </a:lnTo>
                  <a:lnTo>
                    <a:pt x="887331" y="26361"/>
                  </a:lnTo>
                  <a:lnTo>
                    <a:pt x="837092" y="11269"/>
                  </a:lnTo>
                  <a:lnTo>
                    <a:pt x="785276" y="2467"/>
                  </a:lnTo>
                  <a:lnTo>
                    <a:pt x="732967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105" y="2071111"/>
            <a:ext cx="2241790" cy="1172270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6136148" y="5256008"/>
            <a:ext cx="4702810" cy="1529715"/>
          </a:xfrm>
          <a:custGeom>
            <a:avLst/>
            <a:gdLst/>
            <a:ahLst/>
            <a:cxnLst/>
            <a:rect l="l" t="t" r="r" b="b"/>
            <a:pathLst>
              <a:path w="4702809" h="1529715">
                <a:moveTo>
                  <a:pt x="61025" y="0"/>
                </a:moveTo>
                <a:lnTo>
                  <a:pt x="19832" y="8311"/>
                </a:lnTo>
                <a:lnTo>
                  <a:pt x="0" y="54536"/>
                </a:lnTo>
                <a:lnTo>
                  <a:pt x="2216" y="76306"/>
                </a:lnTo>
                <a:lnTo>
                  <a:pt x="11326" y="114186"/>
                </a:lnTo>
                <a:lnTo>
                  <a:pt x="54323" y="169385"/>
                </a:lnTo>
                <a:lnTo>
                  <a:pt x="84626" y="209912"/>
                </a:lnTo>
                <a:lnTo>
                  <a:pt x="113699" y="251087"/>
                </a:lnTo>
                <a:lnTo>
                  <a:pt x="141612" y="292895"/>
                </a:lnTo>
                <a:lnTo>
                  <a:pt x="168432" y="335324"/>
                </a:lnTo>
                <a:lnTo>
                  <a:pt x="194230" y="378360"/>
                </a:lnTo>
                <a:lnTo>
                  <a:pt x="219072" y="421991"/>
                </a:lnTo>
                <a:lnTo>
                  <a:pt x="243030" y="466203"/>
                </a:lnTo>
                <a:lnTo>
                  <a:pt x="266170" y="510982"/>
                </a:lnTo>
                <a:lnTo>
                  <a:pt x="288562" y="556316"/>
                </a:lnTo>
                <a:lnTo>
                  <a:pt x="310274" y="602191"/>
                </a:lnTo>
                <a:lnTo>
                  <a:pt x="331376" y="648594"/>
                </a:lnTo>
                <a:lnTo>
                  <a:pt x="351936" y="695512"/>
                </a:lnTo>
                <a:lnTo>
                  <a:pt x="372023" y="742932"/>
                </a:lnTo>
                <a:lnTo>
                  <a:pt x="391705" y="790839"/>
                </a:lnTo>
                <a:lnTo>
                  <a:pt x="396483" y="802979"/>
                </a:lnTo>
                <a:lnTo>
                  <a:pt x="401663" y="815279"/>
                </a:lnTo>
                <a:lnTo>
                  <a:pt x="434536" y="846920"/>
                </a:lnTo>
                <a:lnTo>
                  <a:pt x="473587" y="866022"/>
                </a:lnTo>
                <a:lnTo>
                  <a:pt x="489168" y="865905"/>
                </a:lnTo>
                <a:lnTo>
                  <a:pt x="502512" y="854851"/>
                </a:lnTo>
                <a:lnTo>
                  <a:pt x="513798" y="835944"/>
                </a:lnTo>
                <a:lnTo>
                  <a:pt x="520431" y="814847"/>
                </a:lnTo>
                <a:lnTo>
                  <a:pt x="519816" y="797226"/>
                </a:lnTo>
                <a:lnTo>
                  <a:pt x="497453" y="739134"/>
                </a:lnTo>
                <a:lnTo>
                  <a:pt x="460996" y="653364"/>
                </a:lnTo>
                <a:lnTo>
                  <a:pt x="435432" y="596787"/>
                </a:lnTo>
                <a:lnTo>
                  <a:pt x="351005" y="424861"/>
                </a:lnTo>
                <a:lnTo>
                  <a:pt x="389183" y="455532"/>
                </a:lnTo>
                <a:lnTo>
                  <a:pt x="427870" y="485462"/>
                </a:lnTo>
                <a:lnTo>
                  <a:pt x="466995" y="514656"/>
                </a:lnTo>
                <a:lnTo>
                  <a:pt x="506487" y="543119"/>
                </a:lnTo>
                <a:lnTo>
                  <a:pt x="551682" y="574029"/>
                </a:lnTo>
                <a:lnTo>
                  <a:pt x="598206" y="602901"/>
                </a:lnTo>
                <a:lnTo>
                  <a:pt x="692188" y="658403"/>
                </a:lnTo>
                <a:lnTo>
                  <a:pt x="762729" y="699351"/>
                </a:lnTo>
                <a:lnTo>
                  <a:pt x="785934" y="713355"/>
                </a:lnTo>
                <a:lnTo>
                  <a:pt x="808919" y="727640"/>
                </a:lnTo>
                <a:lnTo>
                  <a:pt x="831525" y="742444"/>
                </a:lnTo>
                <a:lnTo>
                  <a:pt x="876245" y="772861"/>
                </a:lnTo>
                <a:lnTo>
                  <a:pt x="916871" y="801469"/>
                </a:lnTo>
                <a:lnTo>
                  <a:pt x="957725" y="829757"/>
                </a:lnTo>
                <a:lnTo>
                  <a:pt x="998810" y="857713"/>
                </a:lnTo>
                <a:lnTo>
                  <a:pt x="1040127" y="885327"/>
                </a:lnTo>
                <a:lnTo>
                  <a:pt x="1081678" y="912587"/>
                </a:lnTo>
                <a:lnTo>
                  <a:pt x="1123464" y="939483"/>
                </a:lnTo>
                <a:lnTo>
                  <a:pt x="1165486" y="966005"/>
                </a:lnTo>
                <a:lnTo>
                  <a:pt x="1207747" y="992140"/>
                </a:lnTo>
                <a:lnTo>
                  <a:pt x="1250247" y="1017880"/>
                </a:lnTo>
                <a:lnTo>
                  <a:pt x="1292989" y="1043213"/>
                </a:lnTo>
                <a:lnTo>
                  <a:pt x="1335973" y="1068127"/>
                </a:lnTo>
                <a:lnTo>
                  <a:pt x="1379202" y="1092614"/>
                </a:lnTo>
                <a:lnTo>
                  <a:pt x="1422678" y="1116661"/>
                </a:lnTo>
                <a:lnTo>
                  <a:pt x="1466400" y="1140257"/>
                </a:lnTo>
                <a:lnTo>
                  <a:pt x="1510372" y="1163393"/>
                </a:lnTo>
                <a:lnTo>
                  <a:pt x="1557982" y="1187206"/>
                </a:lnTo>
                <a:lnTo>
                  <a:pt x="1605802" y="1210589"/>
                </a:lnTo>
                <a:lnTo>
                  <a:pt x="1653858" y="1233468"/>
                </a:lnTo>
                <a:lnTo>
                  <a:pt x="1702176" y="1255773"/>
                </a:lnTo>
                <a:lnTo>
                  <a:pt x="1750783" y="1277429"/>
                </a:lnTo>
                <a:lnTo>
                  <a:pt x="1799705" y="1298366"/>
                </a:lnTo>
                <a:lnTo>
                  <a:pt x="1848969" y="1318509"/>
                </a:lnTo>
                <a:lnTo>
                  <a:pt x="1898578" y="1337760"/>
                </a:lnTo>
                <a:lnTo>
                  <a:pt x="1948438" y="1356336"/>
                </a:lnTo>
                <a:lnTo>
                  <a:pt x="1998550" y="1374199"/>
                </a:lnTo>
                <a:lnTo>
                  <a:pt x="2048918" y="1391308"/>
                </a:lnTo>
                <a:lnTo>
                  <a:pt x="2099544" y="1407624"/>
                </a:lnTo>
                <a:lnTo>
                  <a:pt x="2150429" y="1423108"/>
                </a:lnTo>
                <a:lnTo>
                  <a:pt x="2201576" y="1437720"/>
                </a:lnTo>
                <a:lnTo>
                  <a:pt x="2249597" y="1450203"/>
                </a:lnTo>
                <a:lnTo>
                  <a:pt x="2297834" y="1461877"/>
                </a:lnTo>
                <a:lnTo>
                  <a:pt x="2346272" y="1472715"/>
                </a:lnTo>
                <a:lnTo>
                  <a:pt x="2394895" y="1482692"/>
                </a:lnTo>
                <a:lnTo>
                  <a:pt x="2443685" y="1491782"/>
                </a:lnTo>
                <a:lnTo>
                  <a:pt x="2492627" y="1499957"/>
                </a:lnTo>
                <a:lnTo>
                  <a:pt x="2541704" y="1507192"/>
                </a:lnTo>
                <a:lnTo>
                  <a:pt x="2590900" y="1513462"/>
                </a:lnTo>
                <a:lnTo>
                  <a:pt x="2640198" y="1518739"/>
                </a:lnTo>
                <a:lnTo>
                  <a:pt x="2689582" y="1522998"/>
                </a:lnTo>
                <a:lnTo>
                  <a:pt x="2739035" y="1526213"/>
                </a:lnTo>
                <a:lnTo>
                  <a:pt x="2788542" y="1528357"/>
                </a:lnTo>
                <a:lnTo>
                  <a:pt x="2838086" y="1529404"/>
                </a:lnTo>
                <a:lnTo>
                  <a:pt x="2887651" y="1529329"/>
                </a:lnTo>
                <a:lnTo>
                  <a:pt x="2937219" y="1528105"/>
                </a:lnTo>
                <a:lnTo>
                  <a:pt x="2986693" y="1525762"/>
                </a:lnTo>
                <a:lnTo>
                  <a:pt x="3036103" y="1522269"/>
                </a:lnTo>
                <a:lnTo>
                  <a:pt x="3085419" y="1517620"/>
                </a:lnTo>
                <a:lnTo>
                  <a:pt x="3134609" y="1511813"/>
                </a:lnTo>
                <a:lnTo>
                  <a:pt x="3183644" y="1504846"/>
                </a:lnTo>
                <a:lnTo>
                  <a:pt x="3232493" y="1496714"/>
                </a:lnTo>
                <a:lnTo>
                  <a:pt x="3281126" y="1487414"/>
                </a:lnTo>
                <a:lnTo>
                  <a:pt x="3329512" y="1476944"/>
                </a:lnTo>
                <a:lnTo>
                  <a:pt x="3377620" y="1465301"/>
                </a:lnTo>
                <a:lnTo>
                  <a:pt x="3425421" y="1452480"/>
                </a:lnTo>
                <a:lnTo>
                  <a:pt x="3472882" y="1438479"/>
                </a:lnTo>
                <a:lnTo>
                  <a:pt x="3519976" y="1423295"/>
                </a:lnTo>
                <a:lnTo>
                  <a:pt x="3566669" y="1406925"/>
                </a:lnTo>
                <a:lnTo>
                  <a:pt x="3612933" y="1389365"/>
                </a:lnTo>
                <a:lnTo>
                  <a:pt x="3658736" y="1370612"/>
                </a:lnTo>
                <a:lnTo>
                  <a:pt x="3707573" y="1349971"/>
                </a:lnTo>
                <a:lnTo>
                  <a:pt x="3756081" y="1328501"/>
                </a:lnTo>
                <a:lnTo>
                  <a:pt x="3804296" y="1306265"/>
                </a:lnTo>
                <a:lnTo>
                  <a:pt x="3852249" y="1283327"/>
                </a:lnTo>
                <a:lnTo>
                  <a:pt x="3900005" y="1259750"/>
                </a:lnTo>
                <a:lnTo>
                  <a:pt x="3947336" y="1235158"/>
                </a:lnTo>
                <a:lnTo>
                  <a:pt x="3994261" y="1209612"/>
                </a:lnTo>
                <a:lnTo>
                  <a:pt x="4040798" y="1183173"/>
                </a:lnTo>
                <a:lnTo>
                  <a:pt x="4081863" y="1158968"/>
                </a:lnTo>
                <a:lnTo>
                  <a:pt x="4122512" y="1133918"/>
                </a:lnTo>
                <a:lnTo>
                  <a:pt x="4162707" y="1108017"/>
                </a:lnTo>
                <a:lnTo>
                  <a:pt x="4202414" y="1081260"/>
                </a:lnTo>
                <a:lnTo>
                  <a:pt x="4241596" y="1053644"/>
                </a:lnTo>
                <a:lnTo>
                  <a:pt x="4280218" y="1025163"/>
                </a:lnTo>
                <a:lnTo>
                  <a:pt x="4318245" y="995814"/>
                </a:lnTo>
                <a:lnTo>
                  <a:pt x="4355640" y="965590"/>
                </a:lnTo>
                <a:lnTo>
                  <a:pt x="4392368" y="934489"/>
                </a:lnTo>
                <a:lnTo>
                  <a:pt x="4428697" y="902051"/>
                </a:lnTo>
                <a:lnTo>
                  <a:pt x="4463853" y="868606"/>
                </a:lnTo>
                <a:lnTo>
                  <a:pt x="4497637" y="834119"/>
                </a:lnTo>
                <a:lnTo>
                  <a:pt x="4529847" y="798557"/>
                </a:lnTo>
                <a:lnTo>
                  <a:pt x="4560282" y="761884"/>
                </a:lnTo>
                <a:lnTo>
                  <a:pt x="4588739" y="724066"/>
                </a:lnTo>
                <a:lnTo>
                  <a:pt x="4614908" y="685109"/>
                </a:lnTo>
                <a:lnTo>
                  <a:pt x="4638683" y="644945"/>
                </a:lnTo>
                <a:lnTo>
                  <a:pt x="4659699" y="603614"/>
                </a:lnTo>
                <a:lnTo>
                  <a:pt x="4677595" y="561160"/>
                </a:lnTo>
                <a:lnTo>
                  <a:pt x="4692005" y="517624"/>
                </a:lnTo>
                <a:lnTo>
                  <a:pt x="4702568" y="473048"/>
                </a:lnTo>
                <a:lnTo>
                  <a:pt x="4665025" y="471115"/>
                </a:lnTo>
                <a:lnTo>
                  <a:pt x="4600118" y="493321"/>
                </a:lnTo>
                <a:lnTo>
                  <a:pt x="4543806" y="540344"/>
                </a:lnTo>
                <a:lnTo>
                  <a:pt x="4517480" y="569189"/>
                </a:lnTo>
                <a:lnTo>
                  <a:pt x="4466607" y="629211"/>
                </a:lnTo>
                <a:lnTo>
                  <a:pt x="4433061" y="667082"/>
                </a:lnTo>
                <a:lnTo>
                  <a:pt x="4398746" y="704202"/>
                </a:lnTo>
                <a:lnTo>
                  <a:pt x="4363683" y="740557"/>
                </a:lnTo>
                <a:lnTo>
                  <a:pt x="4327891" y="776133"/>
                </a:lnTo>
                <a:lnTo>
                  <a:pt x="4291390" y="810919"/>
                </a:lnTo>
                <a:lnTo>
                  <a:pt x="4254202" y="844900"/>
                </a:lnTo>
                <a:lnTo>
                  <a:pt x="4216346" y="878065"/>
                </a:lnTo>
                <a:lnTo>
                  <a:pt x="4177842" y="910399"/>
                </a:lnTo>
                <a:lnTo>
                  <a:pt x="4138710" y="941891"/>
                </a:lnTo>
                <a:lnTo>
                  <a:pt x="4098972" y="972526"/>
                </a:lnTo>
                <a:lnTo>
                  <a:pt x="4058646" y="1002292"/>
                </a:lnTo>
                <a:lnTo>
                  <a:pt x="4017754" y="1031176"/>
                </a:lnTo>
                <a:lnTo>
                  <a:pt x="3976315" y="1059165"/>
                </a:lnTo>
                <a:lnTo>
                  <a:pt x="3934350" y="1086246"/>
                </a:lnTo>
                <a:lnTo>
                  <a:pt x="3891879" y="1112405"/>
                </a:lnTo>
                <a:lnTo>
                  <a:pt x="3848922" y="1137631"/>
                </a:lnTo>
                <a:lnTo>
                  <a:pt x="3805500" y="1161909"/>
                </a:lnTo>
                <a:lnTo>
                  <a:pt x="3761632" y="1185227"/>
                </a:lnTo>
                <a:lnTo>
                  <a:pt x="3717339" y="1207572"/>
                </a:lnTo>
                <a:lnTo>
                  <a:pt x="3672642" y="1228931"/>
                </a:lnTo>
                <a:lnTo>
                  <a:pt x="3627465" y="1249393"/>
                </a:lnTo>
                <a:lnTo>
                  <a:pt x="3581849" y="1268835"/>
                </a:lnTo>
                <a:lnTo>
                  <a:pt x="3535607" y="1286659"/>
                </a:lnTo>
                <a:lnTo>
                  <a:pt x="3442011" y="1319243"/>
                </a:lnTo>
                <a:lnTo>
                  <a:pt x="3394540" y="1333450"/>
                </a:lnTo>
                <a:lnTo>
                  <a:pt x="3346708" y="1346453"/>
                </a:lnTo>
                <a:lnTo>
                  <a:pt x="3298663" y="1358686"/>
                </a:lnTo>
                <a:lnTo>
                  <a:pt x="3250173" y="1369115"/>
                </a:lnTo>
                <a:lnTo>
                  <a:pt x="3201416" y="1378343"/>
                </a:lnTo>
                <a:lnTo>
                  <a:pt x="3152416" y="1386366"/>
                </a:lnTo>
                <a:lnTo>
                  <a:pt x="3103200" y="1393183"/>
                </a:lnTo>
                <a:lnTo>
                  <a:pt x="3053791" y="1398791"/>
                </a:lnTo>
                <a:lnTo>
                  <a:pt x="3004215" y="1403188"/>
                </a:lnTo>
                <a:lnTo>
                  <a:pt x="2954498" y="1406371"/>
                </a:lnTo>
                <a:lnTo>
                  <a:pt x="2904665" y="1408339"/>
                </a:lnTo>
                <a:lnTo>
                  <a:pt x="2854705" y="1408926"/>
                </a:lnTo>
                <a:lnTo>
                  <a:pt x="2804711" y="1408299"/>
                </a:lnTo>
                <a:lnTo>
                  <a:pt x="2754700" y="1406481"/>
                </a:lnTo>
                <a:lnTo>
                  <a:pt x="2704691" y="1403498"/>
                </a:lnTo>
                <a:lnTo>
                  <a:pt x="2654701" y="1399373"/>
                </a:lnTo>
                <a:lnTo>
                  <a:pt x="2604747" y="1394132"/>
                </a:lnTo>
                <a:lnTo>
                  <a:pt x="2554849" y="1387800"/>
                </a:lnTo>
                <a:lnTo>
                  <a:pt x="2505024" y="1380401"/>
                </a:lnTo>
                <a:lnTo>
                  <a:pt x="2455290" y="1371960"/>
                </a:lnTo>
                <a:lnTo>
                  <a:pt x="2405664" y="1362501"/>
                </a:lnTo>
                <a:lnTo>
                  <a:pt x="2356166" y="1352050"/>
                </a:lnTo>
                <a:lnTo>
                  <a:pt x="2306812" y="1340630"/>
                </a:lnTo>
                <a:lnTo>
                  <a:pt x="2257621" y="1328267"/>
                </a:lnTo>
                <a:lnTo>
                  <a:pt x="2208610" y="1314986"/>
                </a:lnTo>
                <a:lnTo>
                  <a:pt x="2159798" y="1300811"/>
                </a:lnTo>
                <a:lnTo>
                  <a:pt x="2111202" y="1285766"/>
                </a:lnTo>
                <a:lnTo>
                  <a:pt x="2062749" y="1269973"/>
                </a:lnTo>
                <a:lnTo>
                  <a:pt x="2014540" y="1253272"/>
                </a:lnTo>
                <a:lnTo>
                  <a:pt x="1966577" y="1235707"/>
                </a:lnTo>
                <a:lnTo>
                  <a:pt x="1918859" y="1217320"/>
                </a:lnTo>
                <a:lnTo>
                  <a:pt x="1871387" y="1198153"/>
                </a:lnTo>
                <a:lnTo>
                  <a:pt x="1824161" y="1178251"/>
                </a:lnTo>
                <a:lnTo>
                  <a:pt x="1777182" y="1157656"/>
                </a:lnTo>
                <a:lnTo>
                  <a:pt x="1730449" y="1136410"/>
                </a:lnTo>
                <a:lnTo>
                  <a:pt x="1683952" y="1114545"/>
                </a:lnTo>
                <a:lnTo>
                  <a:pt x="1637674" y="1092112"/>
                </a:lnTo>
                <a:lnTo>
                  <a:pt x="1591633" y="1069095"/>
                </a:lnTo>
                <a:lnTo>
                  <a:pt x="1545846" y="1045482"/>
                </a:lnTo>
                <a:lnTo>
                  <a:pt x="1500332" y="1021259"/>
                </a:lnTo>
                <a:lnTo>
                  <a:pt x="1455108" y="996412"/>
                </a:lnTo>
                <a:lnTo>
                  <a:pt x="1410192" y="970928"/>
                </a:lnTo>
                <a:lnTo>
                  <a:pt x="1320944" y="918762"/>
                </a:lnTo>
                <a:lnTo>
                  <a:pt x="1276976" y="891454"/>
                </a:lnTo>
                <a:lnTo>
                  <a:pt x="1189178" y="836545"/>
                </a:lnTo>
                <a:lnTo>
                  <a:pt x="1059737" y="750202"/>
                </a:lnTo>
                <a:lnTo>
                  <a:pt x="932578" y="660131"/>
                </a:lnTo>
                <a:lnTo>
                  <a:pt x="807729" y="566518"/>
                </a:lnTo>
                <a:lnTo>
                  <a:pt x="766674" y="534511"/>
                </a:lnTo>
                <a:lnTo>
                  <a:pt x="685068" y="469781"/>
                </a:lnTo>
                <a:lnTo>
                  <a:pt x="652435" y="444360"/>
                </a:lnTo>
                <a:lnTo>
                  <a:pt x="620674" y="420413"/>
                </a:lnTo>
                <a:lnTo>
                  <a:pt x="589475" y="398151"/>
                </a:lnTo>
                <a:lnTo>
                  <a:pt x="527881" y="359061"/>
                </a:lnTo>
                <a:lnTo>
                  <a:pt x="467963" y="325203"/>
                </a:lnTo>
                <a:lnTo>
                  <a:pt x="408853" y="296203"/>
                </a:lnTo>
                <a:lnTo>
                  <a:pt x="349714" y="271680"/>
                </a:lnTo>
                <a:lnTo>
                  <a:pt x="311876" y="257670"/>
                </a:lnTo>
                <a:lnTo>
                  <a:pt x="286975" y="249149"/>
                </a:lnTo>
                <a:lnTo>
                  <a:pt x="300325" y="236762"/>
                </a:lnTo>
                <a:lnTo>
                  <a:pt x="314175" y="242611"/>
                </a:lnTo>
                <a:lnTo>
                  <a:pt x="336428" y="250469"/>
                </a:lnTo>
                <a:lnTo>
                  <a:pt x="365990" y="260058"/>
                </a:lnTo>
                <a:lnTo>
                  <a:pt x="401767" y="271096"/>
                </a:lnTo>
                <a:lnTo>
                  <a:pt x="582369" y="327628"/>
                </a:lnTo>
                <a:lnTo>
                  <a:pt x="638474" y="346042"/>
                </a:lnTo>
                <a:lnTo>
                  <a:pt x="693518" y="364927"/>
                </a:lnTo>
                <a:lnTo>
                  <a:pt x="745858" y="384288"/>
                </a:lnTo>
                <a:lnTo>
                  <a:pt x="793856" y="404129"/>
                </a:lnTo>
                <a:lnTo>
                  <a:pt x="835870" y="424453"/>
                </a:lnTo>
                <a:lnTo>
                  <a:pt x="870260" y="445264"/>
                </a:lnTo>
                <a:lnTo>
                  <a:pt x="895386" y="466566"/>
                </a:lnTo>
                <a:lnTo>
                  <a:pt x="913526" y="468409"/>
                </a:lnTo>
                <a:lnTo>
                  <a:pt x="934671" y="451271"/>
                </a:lnTo>
                <a:lnTo>
                  <a:pt x="952139" y="426763"/>
                </a:lnTo>
                <a:lnTo>
                  <a:pt x="959248" y="406495"/>
                </a:lnTo>
                <a:lnTo>
                  <a:pt x="954742" y="383789"/>
                </a:lnTo>
                <a:lnTo>
                  <a:pt x="929296" y="339500"/>
                </a:lnTo>
                <a:lnTo>
                  <a:pt x="899999" y="311641"/>
                </a:lnTo>
                <a:lnTo>
                  <a:pt x="864980" y="303261"/>
                </a:lnTo>
                <a:lnTo>
                  <a:pt x="847304" y="298844"/>
                </a:lnTo>
                <a:lnTo>
                  <a:pt x="790452" y="279249"/>
                </a:lnTo>
                <a:lnTo>
                  <a:pt x="620399" y="215830"/>
                </a:lnTo>
                <a:lnTo>
                  <a:pt x="575349" y="197698"/>
                </a:lnTo>
                <a:lnTo>
                  <a:pt x="438918" y="143486"/>
                </a:lnTo>
                <a:lnTo>
                  <a:pt x="354810" y="109138"/>
                </a:lnTo>
                <a:lnTo>
                  <a:pt x="315846" y="93644"/>
                </a:lnTo>
                <a:lnTo>
                  <a:pt x="237322" y="63228"/>
                </a:lnTo>
                <a:lnTo>
                  <a:pt x="198218" y="47795"/>
                </a:lnTo>
                <a:lnTo>
                  <a:pt x="158894" y="32608"/>
                </a:lnTo>
                <a:lnTo>
                  <a:pt x="119355" y="17661"/>
                </a:lnTo>
                <a:lnTo>
                  <a:pt x="79610" y="2947"/>
                </a:lnTo>
                <a:lnTo>
                  <a:pt x="610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0815105" y="6638700"/>
            <a:ext cx="9289415" cy="4670425"/>
            <a:chOff x="10815105" y="6638700"/>
            <a:chExt cx="9289415" cy="4670425"/>
          </a:xfrm>
        </p:grpSpPr>
        <p:pic>
          <p:nvPicPr>
            <p:cNvPr id="30" name="object 3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40080" y="8424690"/>
              <a:ext cx="2202435" cy="1295400"/>
            </a:xfrm>
            <a:prstGeom prst="rect">
              <a:avLst/>
            </a:prstGeom>
          </p:spPr>
        </p:pic>
        <p:pic>
          <p:nvPicPr>
            <p:cNvPr id="31" name="object 31">
              <a:hlinkClick r:id="rId10" action="ppaction://hlinksldjump"/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0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0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5"/>
              <a:ext cx="4334946" cy="14240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Rectangle 40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5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6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1864" y="405714"/>
            <a:ext cx="2887345" cy="1943100"/>
          </a:xfrm>
          <a:custGeom>
            <a:avLst/>
            <a:gdLst/>
            <a:ahLst/>
            <a:cxnLst/>
            <a:rect l="l" t="t" r="r" b="b"/>
            <a:pathLst>
              <a:path w="2887345" h="1943100">
                <a:moveTo>
                  <a:pt x="1372470" y="1892300"/>
                </a:moveTo>
                <a:lnTo>
                  <a:pt x="1201642" y="1892300"/>
                </a:lnTo>
                <a:lnTo>
                  <a:pt x="1218596" y="1905000"/>
                </a:lnTo>
                <a:lnTo>
                  <a:pt x="1322687" y="1943100"/>
                </a:lnTo>
                <a:lnTo>
                  <a:pt x="1583656" y="1943100"/>
                </a:lnTo>
                <a:lnTo>
                  <a:pt x="1656614" y="1917700"/>
                </a:lnTo>
                <a:lnTo>
                  <a:pt x="1691588" y="1917700"/>
                </a:lnTo>
                <a:lnTo>
                  <a:pt x="1725803" y="1905000"/>
                </a:lnTo>
                <a:lnTo>
                  <a:pt x="1398855" y="1905000"/>
                </a:lnTo>
                <a:lnTo>
                  <a:pt x="1372470" y="1892300"/>
                </a:lnTo>
                <a:close/>
              </a:path>
              <a:path w="2887345" h="1943100">
                <a:moveTo>
                  <a:pt x="2100318" y="1536700"/>
                </a:moveTo>
                <a:lnTo>
                  <a:pt x="2056329" y="1536700"/>
                </a:lnTo>
                <a:lnTo>
                  <a:pt x="2053189" y="1549400"/>
                </a:lnTo>
                <a:lnTo>
                  <a:pt x="2046374" y="1562100"/>
                </a:lnTo>
                <a:lnTo>
                  <a:pt x="2022855" y="1600200"/>
                </a:lnTo>
                <a:lnTo>
                  <a:pt x="1984767" y="1651000"/>
                </a:lnTo>
                <a:lnTo>
                  <a:pt x="1941998" y="1701800"/>
                </a:lnTo>
                <a:lnTo>
                  <a:pt x="1919914" y="1714500"/>
                </a:lnTo>
                <a:lnTo>
                  <a:pt x="1897243" y="1739900"/>
                </a:lnTo>
                <a:lnTo>
                  <a:pt x="1873649" y="1765300"/>
                </a:lnTo>
                <a:lnTo>
                  <a:pt x="1848797" y="1778000"/>
                </a:lnTo>
                <a:lnTo>
                  <a:pt x="1822196" y="1790700"/>
                </a:lnTo>
                <a:lnTo>
                  <a:pt x="1794673" y="1816100"/>
                </a:lnTo>
                <a:lnTo>
                  <a:pt x="1737847" y="1841500"/>
                </a:lnTo>
                <a:lnTo>
                  <a:pt x="1689789" y="1854200"/>
                </a:lnTo>
                <a:lnTo>
                  <a:pt x="1640218" y="1879600"/>
                </a:lnTo>
                <a:lnTo>
                  <a:pt x="1589567" y="1892300"/>
                </a:lnTo>
                <a:lnTo>
                  <a:pt x="1538272" y="1892300"/>
                </a:lnTo>
                <a:lnTo>
                  <a:pt x="1486766" y="1905000"/>
                </a:lnTo>
                <a:lnTo>
                  <a:pt x="1725803" y="1905000"/>
                </a:lnTo>
                <a:lnTo>
                  <a:pt x="1759293" y="1879600"/>
                </a:lnTo>
                <a:lnTo>
                  <a:pt x="1792087" y="1866900"/>
                </a:lnTo>
                <a:lnTo>
                  <a:pt x="1823374" y="1854200"/>
                </a:lnTo>
                <a:lnTo>
                  <a:pt x="1853932" y="1828800"/>
                </a:lnTo>
                <a:lnTo>
                  <a:pt x="1883325" y="1816100"/>
                </a:lnTo>
                <a:lnTo>
                  <a:pt x="1937915" y="1765300"/>
                </a:lnTo>
                <a:lnTo>
                  <a:pt x="1988895" y="1714500"/>
                </a:lnTo>
                <a:lnTo>
                  <a:pt x="2035416" y="1663700"/>
                </a:lnTo>
                <a:lnTo>
                  <a:pt x="2073111" y="1600200"/>
                </a:lnTo>
                <a:lnTo>
                  <a:pt x="2088078" y="1574800"/>
                </a:lnTo>
                <a:lnTo>
                  <a:pt x="2091401" y="1562100"/>
                </a:lnTo>
                <a:lnTo>
                  <a:pt x="2094536" y="1549400"/>
                </a:lnTo>
                <a:lnTo>
                  <a:pt x="2097501" y="1549400"/>
                </a:lnTo>
                <a:lnTo>
                  <a:pt x="2100318" y="1536700"/>
                </a:lnTo>
                <a:close/>
              </a:path>
              <a:path w="2887345" h="1943100">
                <a:moveTo>
                  <a:pt x="1046736" y="1270000"/>
                </a:moveTo>
                <a:lnTo>
                  <a:pt x="986501" y="1270000"/>
                </a:lnTo>
                <a:lnTo>
                  <a:pt x="979728" y="1295400"/>
                </a:lnTo>
                <a:lnTo>
                  <a:pt x="976398" y="1295400"/>
                </a:lnTo>
                <a:lnTo>
                  <a:pt x="973255" y="1308100"/>
                </a:lnTo>
                <a:lnTo>
                  <a:pt x="970279" y="1320800"/>
                </a:lnTo>
                <a:lnTo>
                  <a:pt x="964738" y="1333500"/>
                </a:lnTo>
                <a:lnTo>
                  <a:pt x="959853" y="1346200"/>
                </a:lnTo>
                <a:lnTo>
                  <a:pt x="955678" y="1371600"/>
                </a:lnTo>
                <a:lnTo>
                  <a:pt x="952269" y="1384300"/>
                </a:lnTo>
                <a:lnTo>
                  <a:pt x="949352" y="1409700"/>
                </a:lnTo>
                <a:lnTo>
                  <a:pt x="946857" y="1422400"/>
                </a:lnTo>
                <a:lnTo>
                  <a:pt x="944797" y="1435100"/>
                </a:lnTo>
                <a:lnTo>
                  <a:pt x="943181" y="1460500"/>
                </a:lnTo>
                <a:lnTo>
                  <a:pt x="942571" y="1473200"/>
                </a:lnTo>
                <a:lnTo>
                  <a:pt x="942088" y="1473200"/>
                </a:lnTo>
                <a:lnTo>
                  <a:pt x="941748" y="1485900"/>
                </a:lnTo>
                <a:lnTo>
                  <a:pt x="941568" y="1498600"/>
                </a:lnTo>
                <a:lnTo>
                  <a:pt x="942657" y="1511300"/>
                </a:lnTo>
                <a:lnTo>
                  <a:pt x="936657" y="1524000"/>
                </a:lnTo>
                <a:lnTo>
                  <a:pt x="930134" y="1524000"/>
                </a:lnTo>
                <a:lnTo>
                  <a:pt x="919345" y="1549400"/>
                </a:lnTo>
                <a:lnTo>
                  <a:pt x="907590" y="1562100"/>
                </a:lnTo>
                <a:lnTo>
                  <a:pt x="894971" y="1574800"/>
                </a:lnTo>
                <a:lnTo>
                  <a:pt x="881591" y="1587500"/>
                </a:lnTo>
                <a:lnTo>
                  <a:pt x="947746" y="1587500"/>
                </a:lnTo>
                <a:lnTo>
                  <a:pt x="954157" y="1625600"/>
                </a:lnTo>
                <a:lnTo>
                  <a:pt x="963503" y="1663700"/>
                </a:lnTo>
                <a:lnTo>
                  <a:pt x="976578" y="1701800"/>
                </a:lnTo>
                <a:lnTo>
                  <a:pt x="1015477" y="1752600"/>
                </a:lnTo>
                <a:lnTo>
                  <a:pt x="1039464" y="1790700"/>
                </a:lnTo>
                <a:lnTo>
                  <a:pt x="1065531" y="1816100"/>
                </a:lnTo>
                <a:lnTo>
                  <a:pt x="1093071" y="1828800"/>
                </a:lnTo>
                <a:lnTo>
                  <a:pt x="1107092" y="1841500"/>
                </a:lnTo>
                <a:lnTo>
                  <a:pt x="1121522" y="1854200"/>
                </a:lnTo>
                <a:lnTo>
                  <a:pt x="1136402" y="1866900"/>
                </a:lnTo>
                <a:lnTo>
                  <a:pt x="1151771" y="1866900"/>
                </a:lnTo>
                <a:lnTo>
                  <a:pt x="1168130" y="1879600"/>
                </a:lnTo>
                <a:lnTo>
                  <a:pt x="1184787" y="1892300"/>
                </a:lnTo>
                <a:lnTo>
                  <a:pt x="1346467" y="1892300"/>
                </a:lnTo>
                <a:lnTo>
                  <a:pt x="1320812" y="1879600"/>
                </a:lnTo>
                <a:lnTo>
                  <a:pt x="1295606" y="1879600"/>
                </a:lnTo>
                <a:lnTo>
                  <a:pt x="1246292" y="1854200"/>
                </a:lnTo>
                <a:lnTo>
                  <a:pt x="1225923" y="1854200"/>
                </a:lnTo>
                <a:lnTo>
                  <a:pt x="1211371" y="1841500"/>
                </a:lnTo>
                <a:lnTo>
                  <a:pt x="1204712" y="1841500"/>
                </a:lnTo>
                <a:lnTo>
                  <a:pt x="1197937" y="1828800"/>
                </a:lnTo>
                <a:lnTo>
                  <a:pt x="1187927" y="1828800"/>
                </a:lnTo>
                <a:lnTo>
                  <a:pt x="1180629" y="1816100"/>
                </a:lnTo>
                <a:lnTo>
                  <a:pt x="1171111" y="1816100"/>
                </a:lnTo>
                <a:lnTo>
                  <a:pt x="1164064" y="1803400"/>
                </a:lnTo>
                <a:lnTo>
                  <a:pt x="1157154" y="1803400"/>
                </a:lnTo>
                <a:lnTo>
                  <a:pt x="1150403" y="1790700"/>
                </a:lnTo>
                <a:lnTo>
                  <a:pt x="1143834" y="1790700"/>
                </a:lnTo>
                <a:lnTo>
                  <a:pt x="1131397" y="1778000"/>
                </a:lnTo>
                <a:lnTo>
                  <a:pt x="1119375" y="1765300"/>
                </a:lnTo>
                <a:lnTo>
                  <a:pt x="1107795" y="1752600"/>
                </a:lnTo>
                <a:lnTo>
                  <a:pt x="1096684" y="1739900"/>
                </a:lnTo>
                <a:lnTo>
                  <a:pt x="1075542" y="1701800"/>
                </a:lnTo>
                <a:lnTo>
                  <a:pt x="1056431" y="1676400"/>
                </a:lnTo>
                <a:lnTo>
                  <a:pt x="1040913" y="1638300"/>
                </a:lnTo>
                <a:lnTo>
                  <a:pt x="1030550" y="1600200"/>
                </a:lnTo>
                <a:lnTo>
                  <a:pt x="1027013" y="1587500"/>
                </a:lnTo>
                <a:lnTo>
                  <a:pt x="1023783" y="1574800"/>
                </a:lnTo>
                <a:lnTo>
                  <a:pt x="1020666" y="1549400"/>
                </a:lnTo>
                <a:lnTo>
                  <a:pt x="1017472" y="1536700"/>
                </a:lnTo>
                <a:lnTo>
                  <a:pt x="1014309" y="1511300"/>
                </a:lnTo>
                <a:lnTo>
                  <a:pt x="1011714" y="1498600"/>
                </a:lnTo>
                <a:lnTo>
                  <a:pt x="1009937" y="1473200"/>
                </a:lnTo>
                <a:lnTo>
                  <a:pt x="1009231" y="1460500"/>
                </a:lnTo>
                <a:lnTo>
                  <a:pt x="1009142" y="1447800"/>
                </a:lnTo>
                <a:lnTo>
                  <a:pt x="1008923" y="1435100"/>
                </a:lnTo>
                <a:lnTo>
                  <a:pt x="1008526" y="1422400"/>
                </a:lnTo>
                <a:lnTo>
                  <a:pt x="1007901" y="1422400"/>
                </a:lnTo>
                <a:lnTo>
                  <a:pt x="1007461" y="1409700"/>
                </a:lnTo>
                <a:lnTo>
                  <a:pt x="1006393" y="1409700"/>
                </a:lnTo>
                <a:lnTo>
                  <a:pt x="1006718" y="1397000"/>
                </a:lnTo>
                <a:lnTo>
                  <a:pt x="1008477" y="1384300"/>
                </a:lnTo>
                <a:lnTo>
                  <a:pt x="1009566" y="1384300"/>
                </a:lnTo>
                <a:lnTo>
                  <a:pt x="1013402" y="1358900"/>
                </a:lnTo>
                <a:lnTo>
                  <a:pt x="1018174" y="1346200"/>
                </a:lnTo>
                <a:lnTo>
                  <a:pt x="1023812" y="1333500"/>
                </a:lnTo>
                <a:lnTo>
                  <a:pt x="1030246" y="1308100"/>
                </a:lnTo>
                <a:lnTo>
                  <a:pt x="1033757" y="1308100"/>
                </a:lnTo>
                <a:lnTo>
                  <a:pt x="1041522" y="1282700"/>
                </a:lnTo>
                <a:lnTo>
                  <a:pt x="1045104" y="1282700"/>
                </a:lnTo>
                <a:lnTo>
                  <a:pt x="1046736" y="1270000"/>
                </a:lnTo>
                <a:close/>
              </a:path>
              <a:path w="2887345" h="1943100">
                <a:moveTo>
                  <a:pt x="947746" y="1587500"/>
                </a:moveTo>
                <a:lnTo>
                  <a:pt x="868035" y="1587500"/>
                </a:lnTo>
                <a:lnTo>
                  <a:pt x="841313" y="1612900"/>
                </a:lnTo>
                <a:lnTo>
                  <a:pt x="827592" y="1625600"/>
                </a:lnTo>
                <a:lnTo>
                  <a:pt x="820337" y="1638300"/>
                </a:lnTo>
                <a:lnTo>
                  <a:pt x="812872" y="1638300"/>
                </a:lnTo>
                <a:lnTo>
                  <a:pt x="797750" y="1651000"/>
                </a:lnTo>
                <a:lnTo>
                  <a:pt x="790228" y="1651000"/>
                </a:lnTo>
                <a:lnTo>
                  <a:pt x="782827" y="1663700"/>
                </a:lnTo>
                <a:lnTo>
                  <a:pt x="775493" y="1663700"/>
                </a:lnTo>
                <a:lnTo>
                  <a:pt x="768170" y="1676400"/>
                </a:lnTo>
                <a:lnTo>
                  <a:pt x="753591" y="1689100"/>
                </a:lnTo>
                <a:lnTo>
                  <a:pt x="738370" y="1689100"/>
                </a:lnTo>
                <a:lnTo>
                  <a:pt x="707282" y="1714500"/>
                </a:lnTo>
                <a:lnTo>
                  <a:pt x="692034" y="1714500"/>
                </a:lnTo>
                <a:lnTo>
                  <a:pt x="684453" y="1727200"/>
                </a:lnTo>
                <a:lnTo>
                  <a:pt x="668485" y="1727200"/>
                </a:lnTo>
                <a:lnTo>
                  <a:pt x="659918" y="1739900"/>
                </a:lnTo>
                <a:lnTo>
                  <a:pt x="624083" y="1739900"/>
                </a:lnTo>
                <a:lnTo>
                  <a:pt x="605331" y="1752600"/>
                </a:lnTo>
                <a:lnTo>
                  <a:pt x="312201" y="1752600"/>
                </a:lnTo>
                <a:lnTo>
                  <a:pt x="332026" y="1765300"/>
                </a:lnTo>
                <a:lnTo>
                  <a:pt x="373258" y="1765300"/>
                </a:lnTo>
                <a:lnTo>
                  <a:pt x="457029" y="1790700"/>
                </a:lnTo>
                <a:lnTo>
                  <a:pt x="645852" y="1790700"/>
                </a:lnTo>
                <a:lnTo>
                  <a:pt x="666372" y="1778000"/>
                </a:lnTo>
                <a:lnTo>
                  <a:pt x="743299" y="1752600"/>
                </a:lnTo>
                <a:lnTo>
                  <a:pt x="779994" y="1739900"/>
                </a:lnTo>
                <a:lnTo>
                  <a:pt x="814902" y="1714500"/>
                </a:lnTo>
                <a:lnTo>
                  <a:pt x="851848" y="1689100"/>
                </a:lnTo>
                <a:lnTo>
                  <a:pt x="886676" y="1663700"/>
                </a:lnTo>
                <a:lnTo>
                  <a:pt x="918827" y="1625600"/>
                </a:lnTo>
                <a:lnTo>
                  <a:pt x="947746" y="1587500"/>
                </a:lnTo>
                <a:close/>
              </a:path>
              <a:path w="2887345" h="1943100">
                <a:moveTo>
                  <a:pt x="440923" y="1727200"/>
                </a:moveTo>
                <a:lnTo>
                  <a:pt x="254186" y="1727200"/>
                </a:lnTo>
                <a:lnTo>
                  <a:pt x="273151" y="1739900"/>
                </a:lnTo>
                <a:lnTo>
                  <a:pt x="292533" y="1752600"/>
                </a:lnTo>
                <a:lnTo>
                  <a:pt x="530513" y="1752600"/>
                </a:lnTo>
                <a:lnTo>
                  <a:pt x="512966" y="1739900"/>
                </a:lnTo>
                <a:lnTo>
                  <a:pt x="459300" y="1739900"/>
                </a:lnTo>
                <a:lnTo>
                  <a:pt x="440923" y="1727200"/>
                </a:lnTo>
                <a:close/>
              </a:path>
              <a:path w="2887345" h="1943100">
                <a:moveTo>
                  <a:pt x="269578" y="1676400"/>
                </a:moveTo>
                <a:lnTo>
                  <a:pt x="169969" y="1676400"/>
                </a:lnTo>
                <a:lnTo>
                  <a:pt x="178230" y="1689100"/>
                </a:lnTo>
                <a:lnTo>
                  <a:pt x="186900" y="1689100"/>
                </a:lnTo>
                <a:lnTo>
                  <a:pt x="202284" y="1701800"/>
                </a:lnTo>
                <a:lnTo>
                  <a:pt x="218964" y="1714500"/>
                </a:lnTo>
                <a:lnTo>
                  <a:pt x="236434" y="1727200"/>
                </a:lnTo>
                <a:lnTo>
                  <a:pt x="388527" y="1727200"/>
                </a:lnTo>
                <a:lnTo>
                  <a:pt x="298181" y="1689100"/>
                </a:lnTo>
                <a:lnTo>
                  <a:pt x="269578" y="1676400"/>
                </a:lnTo>
                <a:close/>
              </a:path>
              <a:path w="2887345" h="1943100">
                <a:moveTo>
                  <a:pt x="972819" y="88900"/>
                </a:moveTo>
                <a:lnTo>
                  <a:pt x="862722" y="88900"/>
                </a:lnTo>
                <a:lnTo>
                  <a:pt x="819774" y="114300"/>
                </a:lnTo>
                <a:lnTo>
                  <a:pt x="778087" y="139700"/>
                </a:lnTo>
                <a:lnTo>
                  <a:pt x="737738" y="177800"/>
                </a:lnTo>
                <a:lnTo>
                  <a:pt x="698801" y="203200"/>
                </a:lnTo>
                <a:lnTo>
                  <a:pt x="680676" y="215900"/>
                </a:lnTo>
                <a:lnTo>
                  <a:pt x="663600" y="228600"/>
                </a:lnTo>
                <a:lnTo>
                  <a:pt x="647706" y="254000"/>
                </a:lnTo>
                <a:lnTo>
                  <a:pt x="633127" y="266700"/>
                </a:lnTo>
                <a:lnTo>
                  <a:pt x="619836" y="292100"/>
                </a:lnTo>
                <a:lnTo>
                  <a:pt x="607602" y="304800"/>
                </a:lnTo>
                <a:lnTo>
                  <a:pt x="596274" y="330200"/>
                </a:lnTo>
                <a:lnTo>
                  <a:pt x="585705" y="355600"/>
                </a:lnTo>
                <a:lnTo>
                  <a:pt x="566267" y="393700"/>
                </a:lnTo>
                <a:lnTo>
                  <a:pt x="549657" y="444500"/>
                </a:lnTo>
                <a:lnTo>
                  <a:pt x="535621" y="482600"/>
                </a:lnTo>
                <a:lnTo>
                  <a:pt x="523905" y="533400"/>
                </a:lnTo>
                <a:lnTo>
                  <a:pt x="514914" y="584200"/>
                </a:lnTo>
                <a:lnTo>
                  <a:pt x="510335" y="635000"/>
                </a:lnTo>
                <a:lnTo>
                  <a:pt x="511325" y="685800"/>
                </a:lnTo>
                <a:lnTo>
                  <a:pt x="519036" y="736600"/>
                </a:lnTo>
                <a:lnTo>
                  <a:pt x="521956" y="749300"/>
                </a:lnTo>
                <a:lnTo>
                  <a:pt x="525140" y="762000"/>
                </a:lnTo>
                <a:lnTo>
                  <a:pt x="528518" y="762000"/>
                </a:lnTo>
                <a:lnTo>
                  <a:pt x="532020" y="774700"/>
                </a:lnTo>
                <a:lnTo>
                  <a:pt x="294679" y="774700"/>
                </a:lnTo>
                <a:lnTo>
                  <a:pt x="281442" y="787400"/>
                </a:lnTo>
                <a:lnTo>
                  <a:pt x="254319" y="800100"/>
                </a:lnTo>
                <a:lnTo>
                  <a:pt x="228562" y="825500"/>
                </a:lnTo>
                <a:lnTo>
                  <a:pt x="203974" y="838200"/>
                </a:lnTo>
                <a:lnTo>
                  <a:pt x="180356" y="863600"/>
                </a:lnTo>
                <a:lnTo>
                  <a:pt x="137048" y="914400"/>
                </a:lnTo>
                <a:lnTo>
                  <a:pt x="99772" y="965200"/>
                </a:lnTo>
                <a:lnTo>
                  <a:pt x="68781" y="1016000"/>
                </a:lnTo>
                <a:lnTo>
                  <a:pt x="43396" y="1079500"/>
                </a:lnTo>
                <a:lnTo>
                  <a:pt x="32410" y="1104900"/>
                </a:lnTo>
                <a:lnTo>
                  <a:pt x="22753" y="1130300"/>
                </a:lnTo>
                <a:lnTo>
                  <a:pt x="14557" y="1168400"/>
                </a:lnTo>
                <a:lnTo>
                  <a:pt x="7953" y="1193800"/>
                </a:lnTo>
                <a:lnTo>
                  <a:pt x="1219" y="1244600"/>
                </a:lnTo>
                <a:lnTo>
                  <a:pt x="0" y="1308100"/>
                </a:lnTo>
                <a:lnTo>
                  <a:pt x="4136" y="1358900"/>
                </a:lnTo>
                <a:lnTo>
                  <a:pt x="13471" y="1409700"/>
                </a:lnTo>
                <a:lnTo>
                  <a:pt x="27847" y="1460500"/>
                </a:lnTo>
                <a:lnTo>
                  <a:pt x="38685" y="1485900"/>
                </a:lnTo>
                <a:lnTo>
                  <a:pt x="50844" y="1524000"/>
                </a:lnTo>
                <a:lnTo>
                  <a:pt x="80170" y="1574800"/>
                </a:lnTo>
                <a:lnTo>
                  <a:pt x="117163" y="1625600"/>
                </a:lnTo>
                <a:lnTo>
                  <a:pt x="162126" y="1676400"/>
                </a:lnTo>
                <a:lnTo>
                  <a:pt x="256104" y="1676400"/>
                </a:lnTo>
                <a:lnTo>
                  <a:pt x="242991" y="1663700"/>
                </a:lnTo>
                <a:lnTo>
                  <a:pt x="230253" y="1651000"/>
                </a:lnTo>
                <a:lnTo>
                  <a:pt x="217904" y="1651000"/>
                </a:lnTo>
                <a:lnTo>
                  <a:pt x="205426" y="1638300"/>
                </a:lnTo>
                <a:lnTo>
                  <a:pt x="193188" y="1625600"/>
                </a:lnTo>
                <a:lnTo>
                  <a:pt x="181334" y="1612900"/>
                </a:lnTo>
                <a:lnTo>
                  <a:pt x="170010" y="1600200"/>
                </a:lnTo>
                <a:lnTo>
                  <a:pt x="149778" y="1587500"/>
                </a:lnTo>
                <a:lnTo>
                  <a:pt x="132222" y="1562100"/>
                </a:lnTo>
                <a:lnTo>
                  <a:pt x="116915" y="1536700"/>
                </a:lnTo>
                <a:lnTo>
                  <a:pt x="103426" y="1498600"/>
                </a:lnTo>
                <a:lnTo>
                  <a:pt x="90879" y="1473200"/>
                </a:lnTo>
                <a:lnTo>
                  <a:pt x="79764" y="1447800"/>
                </a:lnTo>
                <a:lnTo>
                  <a:pt x="70343" y="1409700"/>
                </a:lnTo>
                <a:lnTo>
                  <a:pt x="62872" y="1384300"/>
                </a:lnTo>
                <a:lnTo>
                  <a:pt x="56931" y="1346200"/>
                </a:lnTo>
                <a:lnTo>
                  <a:pt x="53640" y="1308100"/>
                </a:lnTo>
                <a:lnTo>
                  <a:pt x="53101" y="1270000"/>
                </a:lnTo>
                <a:lnTo>
                  <a:pt x="55417" y="1231900"/>
                </a:lnTo>
                <a:lnTo>
                  <a:pt x="56516" y="1231900"/>
                </a:lnTo>
                <a:lnTo>
                  <a:pt x="57731" y="1219200"/>
                </a:lnTo>
                <a:lnTo>
                  <a:pt x="58684" y="1206500"/>
                </a:lnTo>
                <a:lnTo>
                  <a:pt x="59762" y="1206500"/>
                </a:lnTo>
                <a:lnTo>
                  <a:pt x="61484" y="1193800"/>
                </a:lnTo>
                <a:lnTo>
                  <a:pt x="63402" y="1193800"/>
                </a:lnTo>
                <a:lnTo>
                  <a:pt x="65480" y="1181100"/>
                </a:lnTo>
                <a:lnTo>
                  <a:pt x="67678" y="1168400"/>
                </a:lnTo>
                <a:lnTo>
                  <a:pt x="66851" y="1168400"/>
                </a:lnTo>
                <a:lnTo>
                  <a:pt x="80277" y="1130300"/>
                </a:lnTo>
                <a:lnTo>
                  <a:pt x="97069" y="1079500"/>
                </a:lnTo>
                <a:lnTo>
                  <a:pt x="117210" y="1041400"/>
                </a:lnTo>
                <a:lnTo>
                  <a:pt x="140682" y="990600"/>
                </a:lnTo>
                <a:lnTo>
                  <a:pt x="167466" y="952500"/>
                </a:lnTo>
                <a:lnTo>
                  <a:pt x="185734" y="927100"/>
                </a:lnTo>
                <a:lnTo>
                  <a:pt x="205592" y="901700"/>
                </a:lnTo>
                <a:lnTo>
                  <a:pt x="226755" y="889000"/>
                </a:lnTo>
                <a:lnTo>
                  <a:pt x="248940" y="863600"/>
                </a:lnTo>
                <a:lnTo>
                  <a:pt x="260521" y="863600"/>
                </a:lnTo>
                <a:lnTo>
                  <a:pt x="272476" y="850900"/>
                </a:lnTo>
                <a:lnTo>
                  <a:pt x="284756" y="838200"/>
                </a:lnTo>
                <a:lnTo>
                  <a:pt x="297315" y="838200"/>
                </a:lnTo>
                <a:lnTo>
                  <a:pt x="310019" y="825500"/>
                </a:lnTo>
                <a:lnTo>
                  <a:pt x="323171" y="812800"/>
                </a:lnTo>
                <a:lnTo>
                  <a:pt x="586419" y="812800"/>
                </a:lnTo>
                <a:lnTo>
                  <a:pt x="586176" y="800100"/>
                </a:lnTo>
                <a:lnTo>
                  <a:pt x="585087" y="800100"/>
                </a:lnTo>
                <a:lnTo>
                  <a:pt x="583362" y="787400"/>
                </a:lnTo>
                <a:lnTo>
                  <a:pt x="581419" y="787400"/>
                </a:lnTo>
                <a:lnTo>
                  <a:pt x="577328" y="774700"/>
                </a:lnTo>
                <a:lnTo>
                  <a:pt x="573130" y="749300"/>
                </a:lnTo>
                <a:lnTo>
                  <a:pt x="569116" y="736600"/>
                </a:lnTo>
                <a:lnTo>
                  <a:pt x="565413" y="723900"/>
                </a:lnTo>
                <a:lnTo>
                  <a:pt x="562145" y="711200"/>
                </a:lnTo>
                <a:lnTo>
                  <a:pt x="558134" y="685800"/>
                </a:lnTo>
                <a:lnTo>
                  <a:pt x="557279" y="647700"/>
                </a:lnTo>
                <a:lnTo>
                  <a:pt x="558909" y="622300"/>
                </a:lnTo>
                <a:lnTo>
                  <a:pt x="562354" y="596900"/>
                </a:lnTo>
                <a:lnTo>
                  <a:pt x="567651" y="558800"/>
                </a:lnTo>
                <a:lnTo>
                  <a:pt x="574461" y="533400"/>
                </a:lnTo>
                <a:lnTo>
                  <a:pt x="582571" y="495300"/>
                </a:lnTo>
                <a:lnTo>
                  <a:pt x="591767" y="469900"/>
                </a:lnTo>
                <a:lnTo>
                  <a:pt x="601834" y="444500"/>
                </a:lnTo>
                <a:lnTo>
                  <a:pt x="612832" y="406400"/>
                </a:lnTo>
                <a:lnTo>
                  <a:pt x="624957" y="381000"/>
                </a:lnTo>
                <a:lnTo>
                  <a:pt x="638405" y="355600"/>
                </a:lnTo>
                <a:lnTo>
                  <a:pt x="641947" y="342900"/>
                </a:lnTo>
                <a:lnTo>
                  <a:pt x="645539" y="342900"/>
                </a:lnTo>
                <a:lnTo>
                  <a:pt x="649184" y="330200"/>
                </a:lnTo>
                <a:lnTo>
                  <a:pt x="654205" y="330200"/>
                </a:lnTo>
                <a:lnTo>
                  <a:pt x="655828" y="317500"/>
                </a:lnTo>
                <a:lnTo>
                  <a:pt x="662330" y="317500"/>
                </a:lnTo>
                <a:lnTo>
                  <a:pt x="665252" y="304800"/>
                </a:lnTo>
                <a:lnTo>
                  <a:pt x="671377" y="304800"/>
                </a:lnTo>
                <a:lnTo>
                  <a:pt x="675805" y="292100"/>
                </a:lnTo>
                <a:lnTo>
                  <a:pt x="680418" y="292100"/>
                </a:lnTo>
                <a:lnTo>
                  <a:pt x="685217" y="279400"/>
                </a:lnTo>
                <a:lnTo>
                  <a:pt x="690204" y="279400"/>
                </a:lnTo>
                <a:lnTo>
                  <a:pt x="700627" y="266700"/>
                </a:lnTo>
                <a:lnTo>
                  <a:pt x="734862" y="228600"/>
                </a:lnTo>
                <a:lnTo>
                  <a:pt x="783581" y="203200"/>
                </a:lnTo>
                <a:lnTo>
                  <a:pt x="808851" y="177800"/>
                </a:lnTo>
                <a:lnTo>
                  <a:pt x="834514" y="165100"/>
                </a:lnTo>
                <a:lnTo>
                  <a:pt x="861125" y="152400"/>
                </a:lnTo>
                <a:lnTo>
                  <a:pt x="888358" y="127000"/>
                </a:lnTo>
                <a:lnTo>
                  <a:pt x="972819" y="88900"/>
                </a:lnTo>
                <a:close/>
              </a:path>
              <a:path w="2887345" h="1943100">
                <a:moveTo>
                  <a:pt x="2015325" y="1257300"/>
                </a:moveTo>
                <a:lnTo>
                  <a:pt x="2004366" y="1257300"/>
                </a:lnTo>
                <a:lnTo>
                  <a:pt x="1993567" y="1270000"/>
                </a:lnTo>
                <a:lnTo>
                  <a:pt x="1984536" y="1282700"/>
                </a:lnTo>
                <a:lnTo>
                  <a:pt x="1983608" y="1295400"/>
                </a:lnTo>
                <a:lnTo>
                  <a:pt x="1987320" y="1308100"/>
                </a:lnTo>
                <a:lnTo>
                  <a:pt x="1992206" y="1320800"/>
                </a:lnTo>
                <a:lnTo>
                  <a:pt x="1997237" y="1333500"/>
                </a:lnTo>
                <a:lnTo>
                  <a:pt x="2002118" y="1346200"/>
                </a:lnTo>
                <a:lnTo>
                  <a:pt x="2006891" y="1358900"/>
                </a:lnTo>
                <a:lnTo>
                  <a:pt x="2011598" y="1384300"/>
                </a:lnTo>
                <a:lnTo>
                  <a:pt x="2021446" y="1409700"/>
                </a:lnTo>
                <a:lnTo>
                  <a:pt x="2032943" y="1435100"/>
                </a:lnTo>
                <a:lnTo>
                  <a:pt x="2046631" y="1460500"/>
                </a:lnTo>
                <a:lnTo>
                  <a:pt x="2063052" y="1498600"/>
                </a:lnTo>
                <a:lnTo>
                  <a:pt x="2071628" y="1498600"/>
                </a:lnTo>
                <a:lnTo>
                  <a:pt x="2071932" y="1511300"/>
                </a:lnTo>
                <a:lnTo>
                  <a:pt x="2067555" y="1511300"/>
                </a:lnTo>
                <a:lnTo>
                  <a:pt x="2065293" y="1524000"/>
                </a:lnTo>
                <a:lnTo>
                  <a:pt x="2062365" y="1524000"/>
                </a:lnTo>
                <a:lnTo>
                  <a:pt x="2059382" y="1536700"/>
                </a:lnTo>
                <a:lnTo>
                  <a:pt x="2100318" y="1536700"/>
                </a:lnTo>
                <a:lnTo>
                  <a:pt x="2123067" y="1562100"/>
                </a:lnTo>
                <a:lnTo>
                  <a:pt x="2147791" y="1574800"/>
                </a:lnTo>
                <a:lnTo>
                  <a:pt x="2174042" y="1600200"/>
                </a:lnTo>
                <a:lnTo>
                  <a:pt x="2201373" y="1612900"/>
                </a:lnTo>
                <a:lnTo>
                  <a:pt x="2229708" y="1625600"/>
                </a:lnTo>
                <a:lnTo>
                  <a:pt x="2258955" y="1638300"/>
                </a:lnTo>
                <a:lnTo>
                  <a:pt x="2421441" y="1638300"/>
                </a:lnTo>
                <a:lnTo>
                  <a:pt x="2470924" y="1625600"/>
                </a:lnTo>
                <a:lnTo>
                  <a:pt x="2518916" y="1600200"/>
                </a:lnTo>
                <a:lnTo>
                  <a:pt x="2541966" y="1587500"/>
                </a:lnTo>
                <a:lnTo>
                  <a:pt x="2289175" y="1587500"/>
                </a:lnTo>
                <a:lnTo>
                  <a:pt x="2273152" y="1574800"/>
                </a:lnTo>
                <a:lnTo>
                  <a:pt x="2257957" y="1574800"/>
                </a:lnTo>
                <a:lnTo>
                  <a:pt x="2229337" y="1562100"/>
                </a:lnTo>
                <a:lnTo>
                  <a:pt x="2201824" y="1549400"/>
                </a:lnTo>
                <a:lnTo>
                  <a:pt x="2175680" y="1524000"/>
                </a:lnTo>
                <a:lnTo>
                  <a:pt x="2151165" y="1498600"/>
                </a:lnTo>
                <a:lnTo>
                  <a:pt x="2138392" y="1485900"/>
                </a:lnTo>
                <a:lnTo>
                  <a:pt x="2126230" y="1473200"/>
                </a:lnTo>
                <a:lnTo>
                  <a:pt x="2114540" y="1460500"/>
                </a:lnTo>
                <a:lnTo>
                  <a:pt x="2103187" y="1447800"/>
                </a:lnTo>
                <a:lnTo>
                  <a:pt x="2097334" y="1447800"/>
                </a:lnTo>
                <a:lnTo>
                  <a:pt x="2092591" y="1435100"/>
                </a:lnTo>
                <a:lnTo>
                  <a:pt x="2089407" y="1435100"/>
                </a:lnTo>
                <a:lnTo>
                  <a:pt x="2086266" y="1422400"/>
                </a:lnTo>
                <a:lnTo>
                  <a:pt x="2081860" y="1422400"/>
                </a:lnTo>
                <a:lnTo>
                  <a:pt x="2078163" y="1409700"/>
                </a:lnTo>
                <a:lnTo>
                  <a:pt x="2074947" y="1409700"/>
                </a:lnTo>
                <a:lnTo>
                  <a:pt x="2071984" y="1397000"/>
                </a:lnTo>
                <a:lnTo>
                  <a:pt x="2066540" y="1384300"/>
                </a:lnTo>
                <a:lnTo>
                  <a:pt x="2061483" y="1371600"/>
                </a:lnTo>
                <a:lnTo>
                  <a:pt x="2056672" y="1358900"/>
                </a:lnTo>
                <a:lnTo>
                  <a:pt x="2051964" y="1333500"/>
                </a:lnTo>
                <a:lnTo>
                  <a:pt x="2047202" y="1320800"/>
                </a:lnTo>
                <a:lnTo>
                  <a:pt x="2042241" y="1308100"/>
                </a:lnTo>
                <a:lnTo>
                  <a:pt x="2036983" y="1295400"/>
                </a:lnTo>
                <a:lnTo>
                  <a:pt x="2031325" y="1282700"/>
                </a:lnTo>
                <a:lnTo>
                  <a:pt x="2024844" y="1270000"/>
                </a:lnTo>
                <a:lnTo>
                  <a:pt x="2015325" y="1257300"/>
                </a:lnTo>
                <a:close/>
              </a:path>
              <a:path w="2887345" h="1943100">
                <a:moveTo>
                  <a:pt x="2549573" y="330200"/>
                </a:moveTo>
                <a:lnTo>
                  <a:pt x="2305314" y="330200"/>
                </a:lnTo>
                <a:lnTo>
                  <a:pt x="2354102" y="342900"/>
                </a:lnTo>
                <a:lnTo>
                  <a:pt x="2402518" y="342900"/>
                </a:lnTo>
                <a:lnTo>
                  <a:pt x="2432125" y="355600"/>
                </a:lnTo>
                <a:lnTo>
                  <a:pt x="2461268" y="355600"/>
                </a:lnTo>
                <a:lnTo>
                  <a:pt x="2518400" y="381000"/>
                </a:lnTo>
                <a:lnTo>
                  <a:pt x="2572223" y="406400"/>
                </a:lnTo>
                <a:lnTo>
                  <a:pt x="2598390" y="419100"/>
                </a:lnTo>
                <a:lnTo>
                  <a:pt x="2623391" y="431800"/>
                </a:lnTo>
                <a:lnTo>
                  <a:pt x="2635378" y="431800"/>
                </a:lnTo>
                <a:lnTo>
                  <a:pt x="2646987" y="444500"/>
                </a:lnTo>
                <a:lnTo>
                  <a:pt x="2658330" y="457200"/>
                </a:lnTo>
                <a:lnTo>
                  <a:pt x="2669515" y="469900"/>
                </a:lnTo>
                <a:lnTo>
                  <a:pt x="2680704" y="469900"/>
                </a:lnTo>
                <a:lnTo>
                  <a:pt x="2691741" y="482600"/>
                </a:lnTo>
                <a:lnTo>
                  <a:pt x="2702568" y="495300"/>
                </a:lnTo>
                <a:lnTo>
                  <a:pt x="2713127" y="508000"/>
                </a:lnTo>
                <a:lnTo>
                  <a:pt x="2733603" y="520700"/>
                </a:lnTo>
                <a:lnTo>
                  <a:pt x="2770806" y="571500"/>
                </a:lnTo>
                <a:lnTo>
                  <a:pt x="2800788" y="622300"/>
                </a:lnTo>
                <a:lnTo>
                  <a:pt x="2820772" y="673100"/>
                </a:lnTo>
                <a:lnTo>
                  <a:pt x="2827379" y="736600"/>
                </a:lnTo>
                <a:lnTo>
                  <a:pt x="2825016" y="762000"/>
                </a:lnTo>
                <a:lnTo>
                  <a:pt x="2819578" y="800100"/>
                </a:lnTo>
                <a:lnTo>
                  <a:pt x="2807311" y="838200"/>
                </a:lnTo>
                <a:lnTo>
                  <a:pt x="2791313" y="876300"/>
                </a:lnTo>
                <a:lnTo>
                  <a:pt x="2789355" y="876300"/>
                </a:lnTo>
                <a:lnTo>
                  <a:pt x="2787313" y="889000"/>
                </a:lnTo>
                <a:lnTo>
                  <a:pt x="2783020" y="889000"/>
                </a:lnTo>
                <a:lnTo>
                  <a:pt x="2779973" y="901700"/>
                </a:lnTo>
                <a:lnTo>
                  <a:pt x="2532883" y="901700"/>
                </a:lnTo>
                <a:lnTo>
                  <a:pt x="2519866" y="914400"/>
                </a:lnTo>
                <a:lnTo>
                  <a:pt x="2724404" y="914400"/>
                </a:lnTo>
                <a:lnTo>
                  <a:pt x="2751713" y="927100"/>
                </a:lnTo>
                <a:lnTo>
                  <a:pt x="2801857" y="952500"/>
                </a:lnTo>
                <a:lnTo>
                  <a:pt x="2827323" y="990600"/>
                </a:lnTo>
                <a:lnTo>
                  <a:pt x="2832317" y="1003300"/>
                </a:lnTo>
                <a:lnTo>
                  <a:pt x="2832568" y="1003300"/>
                </a:lnTo>
                <a:lnTo>
                  <a:pt x="2840965" y="1054100"/>
                </a:lnTo>
                <a:lnTo>
                  <a:pt x="2841531" y="1104900"/>
                </a:lnTo>
                <a:lnTo>
                  <a:pt x="2835163" y="1155700"/>
                </a:lnTo>
                <a:lnTo>
                  <a:pt x="2822757" y="1193800"/>
                </a:lnTo>
                <a:lnTo>
                  <a:pt x="2805251" y="1244600"/>
                </a:lnTo>
                <a:lnTo>
                  <a:pt x="2782940" y="1282700"/>
                </a:lnTo>
                <a:lnTo>
                  <a:pt x="2756771" y="1333500"/>
                </a:lnTo>
                <a:lnTo>
                  <a:pt x="2727692" y="1371600"/>
                </a:lnTo>
                <a:lnTo>
                  <a:pt x="2719171" y="1371600"/>
                </a:lnTo>
                <a:lnTo>
                  <a:pt x="2710474" y="1384300"/>
                </a:lnTo>
                <a:lnTo>
                  <a:pt x="2701622" y="1397000"/>
                </a:lnTo>
                <a:lnTo>
                  <a:pt x="2692635" y="1409700"/>
                </a:lnTo>
                <a:lnTo>
                  <a:pt x="2683522" y="1409700"/>
                </a:lnTo>
                <a:lnTo>
                  <a:pt x="2678931" y="1422400"/>
                </a:lnTo>
                <a:lnTo>
                  <a:pt x="2670992" y="1422400"/>
                </a:lnTo>
                <a:lnTo>
                  <a:pt x="2657118" y="1447800"/>
                </a:lnTo>
                <a:lnTo>
                  <a:pt x="2656176" y="1447800"/>
                </a:lnTo>
                <a:lnTo>
                  <a:pt x="2635159" y="1460500"/>
                </a:lnTo>
                <a:lnTo>
                  <a:pt x="2613537" y="1485900"/>
                </a:lnTo>
                <a:lnTo>
                  <a:pt x="2590852" y="1498600"/>
                </a:lnTo>
                <a:lnTo>
                  <a:pt x="2566649" y="1524000"/>
                </a:lnTo>
                <a:lnTo>
                  <a:pt x="2540632" y="1536700"/>
                </a:lnTo>
                <a:lnTo>
                  <a:pt x="2513544" y="1549400"/>
                </a:lnTo>
                <a:lnTo>
                  <a:pt x="2457375" y="1574800"/>
                </a:lnTo>
                <a:lnTo>
                  <a:pt x="2425041" y="1574800"/>
                </a:lnTo>
                <a:lnTo>
                  <a:pt x="2419188" y="1587500"/>
                </a:lnTo>
                <a:lnTo>
                  <a:pt x="2541966" y="1587500"/>
                </a:lnTo>
                <a:lnTo>
                  <a:pt x="2565016" y="1574800"/>
                </a:lnTo>
                <a:lnTo>
                  <a:pt x="2592537" y="1562100"/>
                </a:lnTo>
                <a:lnTo>
                  <a:pt x="2618585" y="1549400"/>
                </a:lnTo>
                <a:lnTo>
                  <a:pt x="2643298" y="1524000"/>
                </a:lnTo>
                <a:lnTo>
                  <a:pt x="2666814" y="1498600"/>
                </a:lnTo>
                <a:lnTo>
                  <a:pt x="2689598" y="1485900"/>
                </a:lnTo>
                <a:lnTo>
                  <a:pt x="2733755" y="1435100"/>
                </a:lnTo>
                <a:lnTo>
                  <a:pt x="2785963" y="1371600"/>
                </a:lnTo>
                <a:lnTo>
                  <a:pt x="2814396" y="1333500"/>
                </a:lnTo>
                <a:lnTo>
                  <a:pt x="2839182" y="1282700"/>
                </a:lnTo>
                <a:lnTo>
                  <a:pt x="2859457" y="1231900"/>
                </a:lnTo>
                <a:lnTo>
                  <a:pt x="2874357" y="1193800"/>
                </a:lnTo>
                <a:lnTo>
                  <a:pt x="2880882" y="1155700"/>
                </a:lnTo>
                <a:lnTo>
                  <a:pt x="2884860" y="1117600"/>
                </a:lnTo>
                <a:lnTo>
                  <a:pt x="2886293" y="1092200"/>
                </a:lnTo>
                <a:lnTo>
                  <a:pt x="2885184" y="1054100"/>
                </a:lnTo>
                <a:lnTo>
                  <a:pt x="2881819" y="1028700"/>
                </a:lnTo>
                <a:lnTo>
                  <a:pt x="2875080" y="1003300"/>
                </a:lnTo>
                <a:lnTo>
                  <a:pt x="2863621" y="965200"/>
                </a:lnTo>
                <a:lnTo>
                  <a:pt x="2846096" y="939800"/>
                </a:lnTo>
                <a:lnTo>
                  <a:pt x="2833458" y="939800"/>
                </a:lnTo>
                <a:lnTo>
                  <a:pt x="2831238" y="927100"/>
                </a:lnTo>
                <a:lnTo>
                  <a:pt x="2835573" y="927100"/>
                </a:lnTo>
                <a:lnTo>
                  <a:pt x="2845786" y="901700"/>
                </a:lnTo>
                <a:lnTo>
                  <a:pt x="2854710" y="889000"/>
                </a:lnTo>
                <a:lnTo>
                  <a:pt x="2862521" y="863600"/>
                </a:lnTo>
                <a:lnTo>
                  <a:pt x="2869394" y="838200"/>
                </a:lnTo>
                <a:lnTo>
                  <a:pt x="2875528" y="825500"/>
                </a:lnTo>
                <a:lnTo>
                  <a:pt x="2880601" y="800100"/>
                </a:lnTo>
                <a:lnTo>
                  <a:pt x="2884475" y="774700"/>
                </a:lnTo>
                <a:lnTo>
                  <a:pt x="2887017" y="749300"/>
                </a:lnTo>
                <a:lnTo>
                  <a:pt x="2886408" y="711200"/>
                </a:lnTo>
                <a:lnTo>
                  <a:pt x="2878105" y="660400"/>
                </a:lnTo>
                <a:lnTo>
                  <a:pt x="2863367" y="622300"/>
                </a:lnTo>
                <a:lnTo>
                  <a:pt x="2843458" y="584200"/>
                </a:lnTo>
                <a:lnTo>
                  <a:pt x="2819200" y="546100"/>
                </a:lnTo>
                <a:lnTo>
                  <a:pt x="2791109" y="508000"/>
                </a:lnTo>
                <a:lnTo>
                  <a:pt x="2760048" y="469900"/>
                </a:lnTo>
                <a:lnTo>
                  <a:pt x="2726885" y="444500"/>
                </a:lnTo>
                <a:lnTo>
                  <a:pt x="2691659" y="419100"/>
                </a:lnTo>
                <a:lnTo>
                  <a:pt x="2673376" y="393700"/>
                </a:lnTo>
                <a:lnTo>
                  <a:pt x="2654500" y="381000"/>
                </a:lnTo>
                <a:lnTo>
                  <a:pt x="2635135" y="368300"/>
                </a:lnTo>
                <a:lnTo>
                  <a:pt x="2615081" y="368300"/>
                </a:lnTo>
                <a:lnTo>
                  <a:pt x="2573864" y="342900"/>
                </a:lnTo>
                <a:lnTo>
                  <a:pt x="2549573" y="330200"/>
                </a:lnTo>
                <a:close/>
              </a:path>
              <a:path w="2887345" h="1943100">
                <a:moveTo>
                  <a:pt x="1045385" y="1257300"/>
                </a:moveTo>
                <a:lnTo>
                  <a:pt x="993990" y="1257300"/>
                </a:lnTo>
                <a:lnTo>
                  <a:pt x="989997" y="1270000"/>
                </a:lnTo>
                <a:lnTo>
                  <a:pt x="1046786" y="1270000"/>
                </a:lnTo>
                <a:lnTo>
                  <a:pt x="1045385" y="1257300"/>
                </a:lnTo>
                <a:close/>
              </a:path>
              <a:path w="2887345" h="1943100">
                <a:moveTo>
                  <a:pt x="1033579" y="1244600"/>
                </a:moveTo>
                <a:lnTo>
                  <a:pt x="1009294" y="1244600"/>
                </a:lnTo>
                <a:lnTo>
                  <a:pt x="998718" y="1257300"/>
                </a:lnTo>
                <a:lnTo>
                  <a:pt x="1042664" y="1257300"/>
                </a:lnTo>
                <a:lnTo>
                  <a:pt x="1033579" y="1244600"/>
                </a:lnTo>
                <a:close/>
              </a:path>
              <a:path w="2887345" h="1943100">
                <a:moveTo>
                  <a:pt x="56150" y="1231900"/>
                </a:moveTo>
                <a:lnTo>
                  <a:pt x="55417" y="1231900"/>
                </a:lnTo>
                <a:lnTo>
                  <a:pt x="54873" y="1244600"/>
                </a:lnTo>
                <a:lnTo>
                  <a:pt x="56150" y="1231900"/>
                </a:lnTo>
                <a:close/>
              </a:path>
              <a:path w="2887345" h="1943100">
                <a:moveTo>
                  <a:pt x="2605644" y="914400"/>
                </a:moveTo>
                <a:lnTo>
                  <a:pt x="2504222" y="914400"/>
                </a:lnTo>
                <a:lnTo>
                  <a:pt x="2505615" y="939800"/>
                </a:lnTo>
                <a:lnTo>
                  <a:pt x="2520777" y="939800"/>
                </a:lnTo>
                <a:lnTo>
                  <a:pt x="2534242" y="927100"/>
                </a:lnTo>
                <a:lnTo>
                  <a:pt x="2576084" y="927100"/>
                </a:lnTo>
                <a:lnTo>
                  <a:pt x="2605644" y="914400"/>
                </a:lnTo>
                <a:close/>
              </a:path>
              <a:path w="2887345" h="1943100">
                <a:moveTo>
                  <a:pt x="2770051" y="889000"/>
                </a:moveTo>
                <a:lnTo>
                  <a:pt x="2573707" y="889000"/>
                </a:lnTo>
                <a:lnTo>
                  <a:pt x="2559954" y="901700"/>
                </a:lnTo>
                <a:lnTo>
                  <a:pt x="2776423" y="901700"/>
                </a:lnTo>
                <a:lnTo>
                  <a:pt x="2770051" y="889000"/>
                </a:lnTo>
                <a:close/>
              </a:path>
              <a:path w="2887345" h="1943100">
                <a:moveTo>
                  <a:pt x="2721571" y="876300"/>
                </a:moveTo>
                <a:lnTo>
                  <a:pt x="2618065" y="876300"/>
                </a:lnTo>
                <a:lnTo>
                  <a:pt x="2603165" y="889000"/>
                </a:lnTo>
                <a:lnTo>
                  <a:pt x="2750382" y="889000"/>
                </a:lnTo>
                <a:lnTo>
                  <a:pt x="2721571" y="876300"/>
                </a:lnTo>
                <a:close/>
              </a:path>
              <a:path w="2887345" h="1943100">
                <a:moveTo>
                  <a:pt x="585449" y="812800"/>
                </a:moveTo>
                <a:lnTo>
                  <a:pt x="505238" y="812800"/>
                </a:lnTo>
                <a:lnTo>
                  <a:pt x="519904" y="825500"/>
                </a:lnTo>
                <a:lnTo>
                  <a:pt x="534272" y="825500"/>
                </a:lnTo>
                <a:lnTo>
                  <a:pt x="547067" y="838200"/>
                </a:lnTo>
                <a:lnTo>
                  <a:pt x="572859" y="838200"/>
                </a:lnTo>
                <a:lnTo>
                  <a:pt x="582898" y="825500"/>
                </a:lnTo>
                <a:lnTo>
                  <a:pt x="585449" y="812800"/>
                </a:lnTo>
                <a:close/>
              </a:path>
              <a:path w="2887345" h="1943100">
                <a:moveTo>
                  <a:pt x="468560" y="762000"/>
                </a:moveTo>
                <a:lnTo>
                  <a:pt x="322490" y="762000"/>
                </a:lnTo>
                <a:lnTo>
                  <a:pt x="308364" y="774700"/>
                </a:lnTo>
                <a:lnTo>
                  <a:pt x="500520" y="774700"/>
                </a:lnTo>
                <a:lnTo>
                  <a:pt x="468560" y="762000"/>
                </a:lnTo>
                <a:close/>
              </a:path>
              <a:path w="2887345" h="1943100">
                <a:moveTo>
                  <a:pt x="1642657" y="660400"/>
                </a:moveTo>
                <a:lnTo>
                  <a:pt x="1625051" y="660400"/>
                </a:lnTo>
                <a:lnTo>
                  <a:pt x="1633690" y="673100"/>
                </a:lnTo>
                <a:lnTo>
                  <a:pt x="1642657" y="660400"/>
                </a:lnTo>
                <a:close/>
              </a:path>
              <a:path w="2887345" h="1943100">
                <a:moveTo>
                  <a:pt x="1650122" y="647700"/>
                </a:moveTo>
                <a:lnTo>
                  <a:pt x="1619736" y="647700"/>
                </a:lnTo>
                <a:lnTo>
                  <a:pt x="1619484" y="660400"/>
                </a:lnTo>
                <a:lnTo>
                  <a:pt x="1646206" y="660400"/>
                </a:lnTo>
                <a:lnTo>
                  <a:pt x="1650122" y="647700"/>
                </a:lnTo>
                <a:close/>
              </a:path>
              <a:path w="2887345" h="1943100">
                <a:moveTo>
                  <a:pt x="1654384" y="635000"/>
                </a:moveTo>
                <a:lnTo>
                  <a:pt x="1622176" y="635000"/>
                </a:lnTo>
                <a:lnTo>
                  <a:pt x="1621526" y="647700"/>
                </a:lnTo>
                <a:lnTo>
                  <a:pt x="1652196" y="647700"/>
                </a:lnTo>
                <a:lnTo>
                  <a:pt x="1654384" y="635000"/>
                </a:lnTo>
                <a:close/>
              </a:path>
              <a:path w="2887345" h="1943100">
                <a:moveTo>
                  <a:pt x="1660877" y="622300"/>
                </a:moveTo>
                <a:lnTo>
                  <a:pt x="1626238" y="622300"/>
                </a:lnTo>
                <a:lnTo>
                  <a:pt x="1624448" y="635000"/>
                </a:lnTo>
                <a:lnTo>
                  <a:pt x="1657591" y="635000"/>
                </a:lnTo>
                <a:lnTo>
                  <a:pt x="1660877" y="622300"/>
                </a:lnTo>
                <a:close/>
              </a:path>
              <a:path w="2887345" h="1943100">
                <a:moveTo>
                  <a:pt x="1861090" y="419100"/>
                </a:moveTo>
                <a:lnTo>
                  <a:pt x="1796369" y="419100"/>
                </a:lnTo>
                <a:lnTo>
                  <a:pt x="1759021" y="444500"/>
                </a:lnTo>
                <a:lnTo>
                  <a:pt x="1724493" y="482600"/>
                </a:lnTo>
                <a:lnTo>
                  <a:pt x="1693266" y="508000"/>
                </a:lnTo>
                <a:lnTo>
                  <a:pt x="1665818" y="546100"/>
                </a:lnTo>
                <a:lnTo>
                  <a:pt x="1645289" y="584200"/>
                </a:lnTo>
                <a:lnTo>
                  <a:pt x="1636300" y="609600"/>
                </a:lnTo>
                <a:lnTo>
                  <a:pt x="1633493" y="609600"/>
                </a:lnTo>
                <a:lnTo>
                  <a:pt x="1630764" y="622300"/>
                </a:lnTo>
                <a:lnTo>
                  <a:pt x="1664236" y="622300"/>
                </a:lnTo>
                <a:lnTo>
                  <a:pt x="1667661" y="609600"/>
                </a:lnTo>
                <a:lnTo>
                  <a:pt x="1682282" y="584200"/>
                </a:lnTo>
                <a:lnTo>
                  <a:pt x="1698309" y="571500"/>
                </a:lnTo>
                <a:lnTo>
                  <a:pt x="1715805" y="546100"/>
                </a:lnTo>
                <a:lnTo>
                  <a:pt x="1734832" y="520700"/>
                </a:lnTo>
                <a:lnTo>
                  <a:pt x="1755141" y="495300"/>
                </a:lnTo>
                <a:lnTo>
                  <a:pt x="1776714" y="482600"/>
                </a:lnTo>
                <a:lnTo>
                  <a:pt x="1799416" y="469900"/>
                </a:lnTo>
                <a:lnTo>
                  <a:pt x="1823112" y="444500"/>
                </a:lnTo>
                <a:lnTo>
                  <a:pt x="1835759" y="444500"/>
                </a:lnTo>
                <a:lnTo>
                  <a:pt x="1842173" y="431800"/>
                </a:lnTo>
                <a:lnTo>
                  <a:pt x="1854831" y="431800"/>
                </a:lnTo>
                <a:lnTo>
                  <a:pt x="1861090" y="419100"/>
                </a:lnTo>
                <a:close/>
              </a:path>
              <a:path w="2887345" h="1943100">
                <a:moveTo>
                  <a:pt x="1888408" y="406400"/>
                </a:moveTo>
                <a:lnTo>
                  <a:pt x="1807429" y="406400"/>
                </a:lnTo>
                <a:lnTo>
                  <a:pt x="1801876" y="419100"/>
                </a:lnTo>
                <a:lnTo>
                  <a:pt x="1880534" y="419100"/>
                </a:lnTo>
                <a:lnTo>
                  <a:pt x="1888408" y="406400"/>
                </a:lnTo>
                <a:close/>
              </a:path>
              <a:path w="2887345" h="1943100">
                <a:moveTo>
                  <a:pt x="1911422" y="393700"/>
                </a:moveTo>
                <a:lnTo>
                  <a:pt x="1831719" y="393700"/>
                </a:lnTo>
                <a:lnTo>
                  <a:pt x="1825667" y="406400"/>
                </a:lnTo>
                <a:lnTo>
                  <a:pt x="1904618" y="406400"/>
                </a:lnTo>
                <a:lnTo>
                  <a:pt x="1911422" y="393700"/>
                </a:lnTo>
                <a:close/>
              </a:path>
              <a:path w="2887345" h="1943100">
                <a:moveTo>
                  <a:pt x="1981187" y="368300"/>
                </a:moveTo>
                <a:lnTo>
                  <a:pt x="1830745" y="368300"/>
                </a:lnTo>
                <a:lnTo>
                  <a:pt x="1832630" y="381000"/>
                </a:lnTo>
                <a:lnTo>
                  <a:pt x="1835373" y="381000"/>
                </a:lnTo>
                <a:lnTo>
                  <a:pt x="1838933" y="393700"/>
                </a:lnTo>
                <a:lnTo>
                  <a:pt x="1925119" y="393700"/>
                </a:lnTo>
                <a:lnTo>
                  <a:pt x="1952812" y="381000"/>
                </a:lnTo>
                <a:lnTo>
                  <a:pt x="1981187" y="368300"/>
                </a:lnTo>
                <a:close/>
              </a:path>
              <a:path w="2887345" h="1943100">
                <a:moveTo>
                  <a:pt x="1532723" y="50800"/>
                </a:moveTo>
                <a:lnTo>
                  <a:pt x="1360671" y="50800"/>
                </a:lnTo>
                <a:lnTo>
                  <a:pt x="1506847" y="88900"/>
                </a:lnTo>
                <a:lnTo>
                  <a:pt x="1554293" y="114300"/>
                </a:lnTo>
                <a:lnTo>
                  <a:pt x="1609464" y="139700"/>
                </a:lnTo>
                <a:lnTo>
                  <a:pt x="1660237" y="165100"/>
                </a:lnTo>
                <a:lnTo>
                  <a:pt x="1682910" y="190500"/>
                </a:lnTo>
                <a:lnTo>
                  <a:pt x="1704479" y="203200"/>
                </a:lnTo>
                <a:lnTo>
                  <a:pt x="1724961" y="228600"/>
                </a:lnTo>
                <a:lnTo>
                  <a:pt x="1744371" y="254000"/>
                </a:lnTo>
                <a:lnTo>
                  <a:pt x="1748653" y="254000"/>
                </a:lnTo>
                <a:lnTo>
                  <a:pt x="1752892" y="266700"/>
                </a:lnTo>
                <a:lnTo>
                  <a:pt x="1758433" y="266700"/>
                </a:lnTo>
                <a:lnTo>
                  <a:pt x="1762800" y="279400"/>
                </a:lnTo>
                <a:lnTo>
                  <a:pt x="1771532" y="279400"/>
                </a:lnTo>
                <a:lnTo>
                  <a:pt x="1777855" y="292100"/>
                </a:lnTo>
                <a:lnTo>
                  <a:pt x="1781683" y="292100"/>
                </a:lnTo>
                <a:lnTo>
                  <a:pt x="1785484" y="304800"/>
                </a:lnTo>
                <a:lnTo>
                  <a:pt x="1789260" y="304800"/>
                </a:lnTo>
                <a:lnTo>
                  <a:pt x="1796404" y="317500"/>
                </a:lnTo>
                <a:lnTo>
                  <a:pt x="1803402" y="330200"/>
                </a:lnTo>
                <a:lnTo>
                  <a:pt x="1810229" y="342900"/>
                </a:lnTo>
                <a:lnTo>
                  <a:pt x="1816861" y="355600"/>
                </a:lnTo>
                <a:lnTo>
                  <a:pt x="1821060" y="355600"/>
                </a:lnTo>
                <a:lnTo>
                  <a:pt x="1825080" y="368300"/>
                </a:lnTo>
                <a:lnTo>
                  <a:pt x="1879121" y="368300"/>
                </a:lnTo>
                <a:lnTo>
                  <a:pt x="1868117" y="355600"/>
                </a:lnTo>
                <a:lnTo>
                  <a:pt x="1855805" y="329911"/>
                </a:lnTo>
                <a:lnTo>
                  <a:pt x="1842871" y="304800"/>
                </a:lnTo>
                <a:lnTo>
                  <a:pt x="1829112" y="292100"/>
                </a:lnTo>
                <a:lnTo>
                  <a:pt x="1814707" y="266700"/>
                </a:lnTo>
                <a:lnTo>
                  <a:pt x="1799868" y="254000"/>
                </a:lnTo>
                <a:lnTo>
                  <a:pt x="1784559" y="228600"/>
                </a:lnTo>
                <a:lnTo>
                  <a:pt x="1768747" y="215900"/>
                </a:lnTo>
                <a:lnTo>
                  <a:pt x="1736560" y="177800"/>
                </a:lnTo>
                <a:lnTo>
                  <a:pt x="1701486" y="139700"/>
                </a:lnTo>
                <a:lnTo>
                  <a:pt x="1663685" y="114300"/>
                </a:lnTo>
                <a:lnTo>
                  <a:pt x="1623317" y="88900"/>
                </a:lnTo>
                <a:lnTo>
                  <a:pt x="1601265" y="76200"/>
                </a:lnTo>
                <a:lnTo>
                  <a:pt x="1578699" y="76200"/>
                </a:lnTo>
                <a:lnTo>
                  <a:pt x="1532723" y="50800"/>
                </a:lnTo>
                <a:close/>
              </a:path>
              <a:path w="2887345" h="1943100">
                <a:moveTo>
                  <a:pt x="2068533" y="342900"/>
                </a:moveTo>
                <a:lnTo>
                  <a:pt x="1927681" y="342900"/>
                </a:lnTo>
                <a:lnTo>
                  <a:pt x="1879121" y="368300"/>
                </a:lnTo>
                <a:lnTo>
                  <a:pt x="2009988" y="368300"/>
                </a:lnTo>
                <a:lnTo>
                  <a:pt x="2068533" y="342900"/>
                </a:lnTo>
                <a:close/>
              </a:path>
              <a:path w="2887345" h="1943100">
                <a:moveTo>
                  <a:pt x="2397190" y="292100"/>
                </a:moveTo>
                <a:lnTo>
                  <a:pt x="2119843" y="292100"/>
                </a:lnTo>
                <a:lnTo>
                  <a:pt x="1977882" y="330200"/>
                </a:lnTo>
                <a:lnTo>
                  <a:pt x="1952581" y="342900"/>
                </a:lnTo>
                <a:lnTo>
                  <a:pt x="2128218" y="342900"/>
                </a:lnTo>
                <a:lnTo>
                  <a:pt x="2158411" y="330200"/>
                </a:lnTo>
                <a:lnTo>
                  <a:pt x="2525034" y="330200"/>
                </a:lnTo>
                <a:lnTo>
                  <a:pt x="2475050" y="304800"/>
                </a:lnTo>
                <a:lnTo>
                  <a:pt x="2423344" y="304800"/>
                </a:lnTo>
                <a:lnTo>
                  <a:pt x="2397190" y="292100"/>
                </a:lnTo>
                <a:close/>
              </a:path>
              <a:path w="2887345" h="1943100">
                <a:moveTo>
                  <a:pt x="656320" y="317500"/>
                </a:moveTo>
                <a:lnTo>
                  <a:pt x="655450" y="328978"/>
                </a:lnTo>
                <a:lnTo>
                  <a:pt x="655417" y="329962"/>
                </a:lnTo>
                <a:lnTo>
                  <a:pt x="656320" y="317500"/>
                </a:lnTo>
                <a:close/>
              </a:path>
              <a:path w="2887345" h="1943100">
                <a:moveTo>
                  <a:pt x="658571" y="317500"/>
                </a:moveTo>
                <a:lnTo>
                  <a:pt x="656320" y="317500"/>
                </a:lnTo>
                <a:lnTo>
                  <a:pt x="655430" y="329911"/>
                </a:lnTo>
                <a:lnTo>
                  <a:pt x="658571" y="317500"/>
                </a:lnTo>
                <a:close/>
              </a:path>
              <a:path w="2887345" h="1943100">
                <a:moveTo>
                  <a:pt x="656320" y="317500"/>
                </a:moveTo>
                <a:lnTo>
                  <a:pt x="655828" y="317500"/>
                </a:lnTo>
                <a:lnTo>
                  <a:pt x="655450" y="328978"/>
                </a:lnTo>
                <a:lnTo>
                  <a:pt x="656320" y="317500"/>
                </a:lnTo>
                <a:close/>
              </a:path>
              <a:path w="2887345" h="1943100">
                <a:moveTo>
                  <a:pt x="2267738" y="279400"/>
                </a:moveTo>
                <a:lnTo>
                  <a:pt x="2217951" y="279400"/>
                </a:lnTo>
                <a:lnTo>
                  <a:pt x="2168295" y="292100"/>
                </a:lnTo>
                <a:lnTo>
                  <a:pt x="2317481" y="292100"/>
                </a:lnTo>
                <a:lnTo>
                  <a:pt x="2267738" y="279400"/>
                </a:lnTo>
                <a:close/>
              </a:path>
              <a:path w="2887345" h="1943100">
                <a:moveTo>
                  <a:pt x="1090831" y="50800"/>
                </a:moveTo>
                <a:lnTo>
                  <a:pt x="951264" y="50800"/>
                </a:lnTo>
                <a:lnTo>
                  <a:pt x="884497" y="88900"/>
                </a:lnTo>
                <a:lnTo>
                  <a:pt x="1001697" y="88900"/>
                </a:lnTo>
                <a:lnTo>
                  <a:pt x="1060360" y="63500"/>
                </a:lnTo>
                <a:lnTo>
                  <a:pt x="1090831" y="50800"/>
                </a:lnTo>
                <a:close/>
              </a:path>
              <a:path w="2887345" h="1943100">
                <a:moveTo>
                  <a:pt x="1292219" y="0"/>
                </a:moveTo>
                <a:lnTo>
                  <a:pt x="1143072" y="0"/>
                </a:lnTo>
                <a:lnTo>
                  <a:pt x="1045628" y="25400"/>
                </a:lnTo>
                <a:lnTo>
                  <a:pt x="1021713" y="25400"/>
                </a:lnTo>
                <a:lnTo>
                  <a:pt x="974555" y="50800"/>
                </a:lnTo>
                <a:lnTo>
                  <a:pt x="1153061" y="50800"/>
                </a:lnTo>
                <a:lnTo>
                  <a:pt x="1184451" y="38100"/>
                </a:lnTo>
                <a:lnTo>
                  <a:pt x="1463299" y="38100"/>
                </a:lnTo>
                <a:lnTo>
                  <a:pt x="1439825" y="25400"/>
                </a:lnTo>
                <a:lnTo>
                  <a:pt x="1391166" y="12700"/>
                </a:lnTo>
                <a:lnTo>
                  <a:pt x="1341883" y="12700"/>
                </a:lnTo>
                <a:lnTo>
                  <a:pt x="1292219" y="0"/>
                </a:lnTo>
                <a:close/>
              </a:path>
              <a:path w="2887345" h="1943100">
                <a:moveTo>
                  <a:pt x="1486604" y="38100"/>
                </a:moveTo>
                <a:lnTo>
                  <a:pt x="1279178" y="38100"/>
                </a:lnTo>
                <a:lnTo>
                  <a:pt x="1310667" y="50800"/>
                </a:lnTo>
                <a:lnTo>
                  <a:pt x="1509744" y="50800"/>
                </a:lnTo>
                <a:lnTo>
                  <a:pt x="1486604" y="3810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6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40220" y="950385"/>
            <a:ext cx="3687445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112395">
              <a:lnSpc>
                <a:spcPct val="101200"/>
              </a:lnSpc>
              <a:spcBef>
                <a:spcPts val="905"/>
              </a:spcBef>
            </a:pP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Choose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branch 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on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deciduous</a:t>
            </a:r>
            <a:r>
              <a:rPr sz="2200" spc="-7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tree</a:t>
            </a:r>
            <a:r>
              <a:rPr sz="2200" spc="-7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in</a:t>
            </a:r>
            <a:r>
              <a:rPr sz="2200" spc="-7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your</a:t>
            </a:r>
            <a:r>
              <a:rPr sz="2200" spc="-7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school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grounds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or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near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your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home.</a:t>
            </a:r>
            <a:endParaRPr sz="2200">
              <a:latin typeface="Arial"/>
              <a:cs typeface="Arial"/>
            </a:endParaRPr>
          </a:p>
          <a:p>
            <a:pPr marL="12700" marR="28575">
              <a:lnSpc>
                <a:spcPct val="101200"/>
              </a:lnSpc>
            </a:pP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Sketch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what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it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looks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like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every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few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days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and see how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it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 changes.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760" y="2181739"/>
            <a:ext cx="1531827" cy="14224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8897" y="8438356"/>
            <a:ext cx="2178947" cy="28702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1022" y="10368756"/>
            <a:ext cx="1036119" cy="9398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423" y="9955062"/>
            <a:ext cx="900364" cy="135349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8223"/>
            <a:ext cx="6294457" cy="7970333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8" y="3874227"/>
            <a:ext cx="3916111" cy="3978936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1" y="3879056"/>
            <a:ext cx="5537027" cy="74295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7116" y="6690895"/>
            <a:ext cx="2951196" cy="201040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8991" y="6580951"/>
            <a:ext cx="2049835" cy="1676210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6628992" y="6581335"/>
            <a:ext cx="2050414" cy="1676400"/>
          </a:xfrm>
          <a:custGeom>
            <a:avLst/>
            <a:gdLst/>
            <a:ahLst/>
            <a:cxnLst/>
            <a:rect l="l" t="t" r="r" b="b"/>
            <a:pathLst>
              <a:path w="2050415" h="1676400">
                <a:moveTo>
                  <a:pt x="2049832" y="1335100"/>
                </a:moveTo>
                <a:lnTo>
                  <a:pt x="260672" y="1675823"/>
                </a:lnTo>
                <a:lnTo>
                  <a:pt x="250798" y="1675581"/>
                </a:lnTo>
                <a:lnTo>
                  <a:pt x="242088" y="1671708"/>
                </a:lnTo>
                <a:lnTo>
                  <a:pt x="235468" y="1664850"/>
                </a:lnTo>
                <a:lnTo>
                  <a:pt x="231867" y="1655656"/>
                </a:lnTo>
                <a:lnTo>
                  <a:pt x="0" y="340722"/>
                </a:lnTo>
                <a:lnTo>
                  <a:pt x="247" y="330854"/>
                </a:lnTo>
                <a:lnTo>
                  <a:pt x="4124" y="322145"/>
                </a:lnTo>
                <a:lnTo>
                  <a:pt x="10983" y="315524"/>
                </a:lnTo>
                <a:lnTo>
                  <a:pt x="20177" y="311917"/>
                </a:lnTo>
                <a:lnTo>
                  <a:pt x="1789170" y="0"/>
                </a:lnTo>
                <a:lnTo>
                  <a:pt x="1799043" y="241"/>
                </a:lnTo>
                <a:lnTo>
                  <a:pt x="1807751" y="4115"/>
                </a:lnTo>
                <a:lnTo>
                  <a:pt x="1814370" y="10972"/>
                </a:lnTo>
                <a:lnTo>
                  <a:pt x="1817976" y="20166"/>
                </a:lnTo>
                <a:lnTo>
                  <a:pt x="2049832" y="133510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412385" y="7174256"/>
            <a:ext cx="481965" cy="481965"/>
          </a:xfrm>
          <a:custGeom>
            <a:avLst/>
            <a:gdLst/>
            <a:ahLst/>
            <a:cxnLst/>
            <a:rect l="l" t="t" r="r" b="b"/>
            <a:pathLst>
              <a:path w="481965" h="481965">
                <a:moveTo>
                  <a:pt x="247611" y="0"/>
                </a:moveTo>
                <a:lnTo>
                  <a:pt x="198962" y="3610"/>
                </a:lnTo>
                <a:lnTo>
                  <a:pt x="152015" y="16857"/>
                </a:lnTo>
                <a:lnTo>
                  <a:pt x="109933" y="38526"/>
                </a:lnTo>
                <a:lnTo>
                  <a:pt x="73503" y="67495"/>
                </a:lnTo>
                <a:lnTo>
                  <a:pt x="43508" y="102644"/>
                </a:lnTo>
                <a:lnTo>
                  <a:pt x="20736" y="142849"/>
                </a:lnTo>
                <a:lnTo>
                  <a:pt x="5971" y="186991"/>
                </a:lnTo>
                <a:lnTo>
                  <a:pt x="0" y="233947"/>
                </a:lnTo>
                <a:lnTo>
                  <a:pt x="3606" y="282596"/>
                </a:lnTo>
                <a:lnTo>
                  <a:pt x="16854" y="329546"/>
                </a:lnTo>
                <a:lnTo>
                  <a:pt x="38524" y="371630"/>
                </a:lnTo>
                <a:lnTo>
                  <a:pt x="67495" y="408063"/>
                </a:lnTo>
                <a:lnTo>
                  <a:pt x="102645" y="438057"/>
                </a:lnTo>
                <a:lnTo>
                  <a:pt x="142853" y="460829"/>
                </a:lnTo>
                <a:lnTo>
                  <a:pt x="186996" y="475593"/>
                </a:lnTo>
                <a:lnTo>
                  <a:pt x="233954" y="481562"/>
                </a:lnTo>
                <a:lnTo>
                  <a:pt x="282603" y="477951"/>
                </a:lnTo>
                <a:lnTo>
                  <a:pt x="329553" y="464704"/>
                </a:lnTo>
                <a:lnTo>
                  <a:pt x="371637" y="443034"/>
                </a:lnTo>
                <a:lnTo>
                  <a:pt x="408070" y="414063"/>
                </a:lnTo>
                <a:lnTo>
                  <a:pt x="438064" y="378913"/>
                </a:lnTo>
                <a:lnTo>
                  <a:pt x="460836" y="338705"/>
                </a:lnTo>
                <a:lnTo>
                  <a:pt x="475600" y="294561"/>
                </a:lnTo>
                <a:lnTo>
                  <a:pt x="481569" y="247604"/>
                </a:lnTo>
                <a:lnTo>
                  <a:pt x="477958" y="198955"/>
                </a:lnTo>
                <a:lnTo>
                  <a:pt x="464711" y="152008"/>
                </a:lnTo>
                <a:lnTo>
                  <a:pt x="443041" y="109927"/>
                </a:lnTo>
                <a:lnTo>
                  <a:pt x="414070" y="73496"/>
                </a:lnTo>
                <a:lnTo>
                  <a:pt x="378920" y="43503"/>
                </a:lnTo>
                <a:lnTo>
                  <a:pt x="338712" y="20732"/>
                </a:lnTo>
                <a:lnTo>
                  <a:pt x="294568" y="5969"/>
                </a:lnTo>
                <a:lnTo>
                  <a:pt x="247611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75429" y="7293534"/>
            <a:ext cx="191135" cy="262890"/>
          </a:xfrm>
          <a:custGeom>
            <a:avLst/>
            <a:gdLst/>
            <a:ahLst/>
            <a:cxnLst/>
            <a:rect l="l" t="t" r="r" b="b"/>
            <a:pathLst>
              <a:path w="191134" h="262890">
                <a:moveTo>
                  <a:pt x="0" y="0"/>
                </a:moveTo>
                <a:lnTo>
                  <a:pt x="46239" y="262264"/>
                </a:lnTo>
                <a:lnTo>
                  <a:pt x="190821" y="10156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6438545" y="8428808"/>
            <a:ext cx="242189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70" dirty="0">
                <a:solidFill>
                  <a:srgbClr val="FFFFFF"/>
                </a:solidFill>
                <a:latin typeface="Arial"/>
                <a:cs typeface="Arial"/>
              </a:rPr>
              <a:t>Div</a:t>
            </a:r>
            <a:r>
              <a:rPr sz="345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433476" y="9071720"/>
            <a:ext cx="4439920" cy="10433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of amazing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growth.</a:t>
            </a:r>
            <a:endParaRPr sz="2200">
              <a:latin typeface="Arial"/>
              <a:cs typeface="Arial"/>
            </a:endParaRPr>
          </a:p>
          <a:p>
            <a:pPr marL="358140" marR="158115" indent="-191135">
              <a:lnSpc>
                <a:spcPct val="101200"/>
              </a:lnSpc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Watch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clip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see how young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leaves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buds.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4807368" y="3482649"/>
            <a:ext cx="9163050" cy="3487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302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algn="ctr">
              <a:lnSpc>
                <a:spcPct val="108900"/>
              </a:lnSpc>
              <a:spcBef>
                <a:spcPts val="28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days grow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longer,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buds begin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open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new leaves, flowers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branches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them.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1" name="object 31">
              <a:hlinkClick r:id="rId14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hlinkClick r:id="rId15" action="ppaction://hlinksldjump"/>
            </p:cNvPr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>
            <a:hlinkClick r:id="rId15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hlinkClick r:id="rId16"/>
          </p:cNvPr>
          <p:cNvSpPr/>
          <p:nvPr/>
        </p:nvSpPr>
        <p:spPr>
          <a:xfrm rot="20981566">
            <a:off x="16642589" y="6658437"/>
            <a:ext cx="1981200" cy="1447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hlinkClick r:id="rId16"/>
          </p:cNvPr>
          <p:cNvSpPr/>
          <p:nvPr/>
        </p:nvSpPr>
        <p:spPr>
          <a:xfrm>
            <a:off x="16376650" y="9388475"/>
            <a:ext cx="10668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8614410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5"/>
              </a:spcBef>
              <a:tabLst>
                <a:tab pos="1689100" algn="l"/>
                <a:tab pos="5495290" algn="l"/>
                <a:tab pos="6017895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pink</a:t>
            </a:r>
            <a:r>
              <a:rPr sz="49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sz="4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</a:t>
            </a:r>
            <a:r>
              <a:rPr sz="495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grow on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trees	and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hedges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spring?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7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2431" y="6767036"/>
            <a:ext cx="948306" cy="13462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4795" y="6251684"/>
            <a:ext cx="1021068" cy="64389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460312"/>
            <a:ext cx="20104100" cy="10848975"/>
            <a:chOff x="0" y="460312"/>
            <a:chExt cx="20104100" cy="10848975"/>
          </a:xfrm>
        </p:grpSpPr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83083" y="1647475"/>
              <a:ext cx="1462405" cy="6672580"/>
            </a:xfrm>
            <a:custGeom>
              <a:avLst/>
              <a:gdLst/>
              <a:ahLst/>
              <a:cxnLst/>
              <a:rect l="l" t="t" r="r" b="b"/>
              <a:pathLst>
                <a:path w="1462404" h="6672580">
                  <a:moveTo>
                    <a:pt x="606196" y="433628"/>
                  </a:moveTo>
                  <a:lnTo>
                    <a:pt x="605320" y="383146"/>
                  </a:lnTo>
                  <a:lnTo>
                    <a:pt x="600633" y="332181"/>
                  </a:lnTo>
                  <a:lnTo>
                    <a:pt x="592747" y="283298"/>
                  </a:lnTo>
                  <a:lnTo>
                    <a:pt x="582282" y="239077"/>
                  </a:lnTo>
                  <a:lnTo>
                    <a:pt x="569849" y="202069"/>
                  </a:lnTo>
                  <a:lnTo>
                    <a:pt x="524916" y="136639"/>
                  </a:lnTo>
                  <a:lnTo>
                    <a:pt x="486714" y="103619"/>
                  </a:lnTo>
                  <a:lnTo>
                    <a:pt x="442925" y="75565"/>
                  </a:lnTo>
                  <a:lnTo>
                    <a:pt x="394957" y="52273"/>
                  </a:lnTo>
                  <a:lnTo>
                    <a:pt x="344258" y="33540"/>
                  </a:lnTo>
                  <a:lnTo>
                    <a:pt x="292265" y="19164"/>
                  </a:lnTo>
                  <a:lnTo>
                    <a:pt x="240411" y="8915"/>
                  </a:lnTo>
                  <a:lnTo>
                    <a:pt x="190119" y="2603"/>
                  </a:lnTo>
                  <a:lnTo>
                    <a:pt x="142836" y="0"/>
                  </a:lnTo>
                  <a:lnTo>
                    <a:pt x="99999" y="901"/>
                  </a:lnTo>
                  <a:lnTo>
                    <a:pt x="33401" y="12395"/>
                  </a:lnTo>
                  <a:lnTo>
                    <a:pt x="1790" y="35382"/>
                  </a:lnTo>
                  <a:lnTo>
                    <a:pt x="0" y="58280"/>
                  </a:lnTo>
                  <a:lnTo>
                    <a:pt x="8153" y="87198"/>
                  </a:lnTo>
                  <a:lnTo>
                    <a:pt x="49631" y="159283"/>
                  </a:lnTo>
                  <a:lnTo>
                    <a:pt x="80606" y="200507"/>
                  </a:lnTo>
                  <a:lnTo>
                    <a:pt x="116878" y="243903"/>
                  </a:lnTo>
                  <a:lnTo>
                    <a:pt x="157264" y="288505"/>
                  </a:lnTo>
                  <a:lnTo>
                    <a:pt x="200609" y="333349"/>
                  </a:lnTo>
                  <a:lnTo>
                    <a:pt x="245745" y="377469"/>
                  </a:lnTo>
                  <a:lnTo>
                    <a:pt x="291503" y="419912"/>
                  </a:lnTo>
                  <a:lnTo>
                    <a:pt x="336740" y="459714"/>
                  </a:lnTo>
                  <a:lnTo>
                    <a:pt x="380263" y="495896"/>
                  </a:lnTo>
                  <a:lnTo>
                    <a:pt x="420928" y="527507"/>
                  </a:lnTo>
                  <a:lnTo>
                    <a:pt x="457568" y="553567"/>
                  </a:lnTo>
                  <a:lnTo>
                    <a:pt x="514108" y="585241"/>
                  </a:lnTo>
                  <a:lnTo>
                    <a:pt x="531685" y="588899"/>
                  </a:lnTo>
                  <a:lnTo>
                    <a:pt x="559155" y="579361"/>
                  </a:lnTo>
                  <a:lnTo>
                    <a:pt x="579729" y="556501"/>
                  </a:lnTo>
                  <a:lnTo>
                    <a:pt x="594017" y="522871"/>
                  </a:lnTo>
                  <a:lnTo>
                    <a:pt x="602627" y="481063"/>
                  </a:lnTo>
                  <a:lnTo>
                    <a:pt x="606196" y="433628"/>
                  </a:lnTo>
                  <a:close/>
                </a:path>
                <a:path w="1462404" h="6672580">
                  <a:moveTo>
                    <a:pt x="1462214" y="5932754"/>
                  </a:moveTo>
                  <a:lnTo>
                    <a:pt x="970876" y="5932754"/>
                  </a:lnTo>
                  <a:lnTo>
                    <a:pt x="970876" y="6066193"/>
                  </a:lnTo>
                  <a:lnTo>
                    <a:pt x="1297584" y="6066193"/>
                  </a:lnTo>
                  <a:lnTo>
                    <a:pt x="1269492" y="6103264"/>
                  </a:lnTo>
                  <a:lnTo>
                    <a:pt x="1243050" y="6141745"/>
                  </a:lnTo>
                  <a:lnTo>
                    <a:pt x="1218272" y="6181610"/>
                  </a:lnTo>
                  <a:lnTo>
                    <a:pt x="1195158" y="6222873"/>
                  </a:lnTo>
                  <a:lnTo>
                    <a:pt x="1173708" y="6265545"/>
                  </a:lnTo>
                  <a:lnTo>
                    <a:pt x="1153909" y="6309614"/>
                  </a:lnTo>
                  <a:lnTo>
                    <a:pt x="1135761" y="6355067"/>
                  </a:lnTo>
                  <a:lnTo>
                    <a:pt x="1117155" y="6408750"/>
                  </a:lnTo>
                  <a:lnTo>
                    <a:pt x="1101699" y="6462103"/>
                  </a:lnTo>
                  <a:lnTo>
                    <a:pt x="1089431" y="6515100"/>
                  </a:lnTo>
                  <a:lnTo>
                    <a:pt x="1080312" y="6567767"/>
                  </a:lnTo>
                  <a:lnTo>
                    <a:pt x="1074369" y="6620078"/>
                  </a:lnTo>
                  <a:lnTo>
                    <a:pt x="1071600" y="6672059"/>
                  </a:lnTo>
                  <a:lnTo>
                    <a:pt x="1210144" y="6672059"/>
                  </a:lnTo>
                  <a:lnTo>
                    <a:pt x="1211287" y="6631305"/>
                  </a:lnTo>
                  <a:lnTo>
                    <a:pt x="1215097" y="6588417"/>
                  </a:lnTo>
                  <a:lnTo>
                    <a:pt x="1221600" y="6543370"/>
                  </a:lnTo>
                  <a:lnTo>
                    <a:pt x="1230769" y="6496177"/>
                  </a:lnTo>
                  <a:lnTo>
                    <a:pt x="1242618" y="6446850"/>
                  </a:lnTo>
                  <a:lnTo>
                    <a:pt x="1257007" y="6397003"/>
                  </a:lnTo>
                  <a:lnTo>
                    <a:pt x="1273784" y="6348273"/>
                  </a:lnTo>
                  <a:lnTo>
                    <a:pt x="1292961" y="6300673"/>
                  </a:lnTo>
                  <a:lnTo>
                    <a:pt x="1314526" y="6254191"/>
                  </a:lnTo>
                  <a:lnTo>
                    <a:pt x="1338478" y="6208839"/>
                  </a:lnTo>
                  <a:lnTo>
                    <a:pt x="1369796" y="6156122"/>
                  </a:lnTo>
                  <a:lnTo>
                    <a:pt x="1400860" y="6109906"/>
                  </a:lnTo>
                  <a:lnTo>
                    <a:pt x="1431658" y="6070219"/>
                  </a:lnTo>
                  <a:lnTo>
                    <a:pt x="1462214" y="6037059"/>
                  </a:lnTo>
                  <a:lnTo>
                    <a:pt x="1462214" y="59327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58788" y="2038698"/>
              <a:ext cx="426084" cy="194945"/>
            </a:xfrm>
            <a:custGeom>
              <a:avLst/>
              <a:gdLst/>
              <a:ahLst/>
              <a:cxnLst/>
              <a:rect l="l" t="t" r="r" b="b"/>
              <a:pathLst>
                <a:path w="426084" h="194944">
                  <a:moveTo>
                    <a:pt x="425488" y="185013"/>
                  </a:moveTo>
                  <a:lnTo>
                    <a:pt x="413740" y="175564"/>
                  </a:lnTo>
                  <a:lnTo>
                    <a:pt x="410527" y="173202"/>
                  </a:lnTo>
                  <a:lnTo>
                    <a:pt x="412203" y="166535"/>
                  </a:lnTo>
                  <a:lnTo>
                    <a:pt x="397840" y="163156"/>
                  </a:lnTo>
                  <a:lnTo>
                    <a:pt x="396189" y="162852"/>
                  </a:lnTo>
                  <a:lnTo>
                    <a:pt x="381342" y="152806"/>
                  </a:lnTo>
                  <a:lnTo>
                    <a:pt x="333248" y="124637"/>
                  </a:lnTo>
                  <a:lnTo>
                    <a:pt x="276098" y="96913"/>
                  </a:lnTo>
                  <a:lnTo>
                    <a:pt x="218173" y="71996"/>
                  </a:lnTo>
                  <a:lnTo>
                    <a:pt x="118351" y="30276"/>
                  </a:lnTo>
                  <a:lnTo>
                    <a:pt x="104711" y="23075"/>
                  </a:lnTo>
                  <a:lnTo>
                    <a:pt x="87617" y="14681"/>
                  </a:lnTo>
                  <a:lnTo>
                    <a:pt x="65328" y="4191"/>
                  </a:lnTo>
                  <a:lnTo>
                    <a:pt x="60515" y="2032"/>
                  </a:lnTo>
                  <a:lnTo>
                    <a:pt x="54330" y="0"/>
                  </a:lnTo>
                  <a:lnTo>
                    <a:pt x="48272" y="203"/>
                  </a:lnTo>
                  <a:lnTo>
                    <a:pt x="43853" y="4724"/>
                  </a:lnTo>
                  <a:lnTo>
                    <a:pt x="42646" y="11201"/>
                  </a:lnTo>
                  <a:lnTo>
                    <a:pt x="43942" y="19164"/>
                  </a:lnTo>
                  <a:lnTo>
                    <a:pt x="82867" y="37719"/>
                  </a:lnTo>
                  <a:lnTo>
                    <a:pt x="114363" y="39814"/>
                  </a:lnTo>
                  <a:lnTo>
                    <a:pt x="242633" y="93586"/>
                  </a:lnTo>
                  <a:lnTo>
                    <a:pt x="300812" y="119786"/>
                  </a:lnTo>
                  <a:lnTo>
                    <a:pt x="353656" y="147828"/>
                  </a:lnTo>
                  <a:lnTo>
                    <a:pt x="371030" y="158610"/>
                  </a:lnTo>
                  <a:lnTo>
                    <a:pt x="359625" y="156984"/>
                  </a:lnTo>
                  <a:lnTo>
                    <a:pt x="333971" y="154495"/>
                  </a:lnTo>
                  <a:lnTo>
                    <a:pt x="305333" y="153162"/>
                  </a:lnTo>
                  <a:lnTo>
                    <a:pt x="274789" y="152984"/>
                  </a:lnTo>
                  <a:lnTo>
                    <a:pt x="243382" y="153924"/>
                  </a:lnTo>
                  <a:lnTo>
                    <a:pt x="212140" y="155600"/>
                  </a:lnTo>
                  <a:lnTo>
                    <a:pt x="76796" y="164807"/>
                  </a:lnTo>
                  <a:lnTo>
                    <a:pt x="61772" y="164477"/>
                  </a:lnTo>
                  <a:lnTo>
                    <a:pt x="43192" y="164604"/>
                  </a:lnTo>
                  <a:lnTo>
                    <a:pt x="19202" y="165176"/>
                  </a:lnTo>
                  <a:lnTo>
                    <a:pt x="14109" y="165531"/>
                  </a:lnTo>
                  <a:lnTo>
                    <a:pt x="0" y="164592"/>
                  </a:lnTo>
                  <a:lnTo>
                    <a:pt x="24853" y="194576"/>
                  </a:lnTo>
                  <a:lnTo>
                    <a:pt x="35293" y="192265"/>
                  </a:lnTo>
                  <a:lnTo>
                    <a:pt x="49174" y="187325"/>
                  </a:lnTo>
                  <a:lnTo>
                    <a:pt x="64058" y="181165"/>
                  </a:lnTo>
                  <a:lnTo>
                    <a:pt x="77495" y="175145"/>
                  </a:lnTo>
                  <a:lnTo>
                    <a:pt x="212775" y="165925"/>
                  </a:lnTo>
                  <a:lnTo>
                    <a:pt x="243827" y="164261"/>
                  </a:lnTo>
                  <a:lnTo>
                    <a:pt x="274929" y="163334"/>
                  </a:lnTo>
                  <a:lnTo>
                    <a:pt x="305066" y="163512"/>
                  </a:lnTo>
                  <a:lnTo>
                    <a:pt x="358368" y="167259"/>
                  </a:lnTo>
                  <a:lnTo>
                    <a:pt x="401358" y="178485"/>
                  </a:lnTo>
                  <a:lnTo>
                    <a:pt x="418909" y="193001"/>
                  </a:lnTo>
                  <a:lnTo>
                    <a:pt x="425488" y="18501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855" y="2180214"/>
              <a:ext cx="469871" cy="2958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850610" y="1406311"/>
              <a:ext cx="530860" cy="830580"/>
            </a:xfrm>
            <a:custGeom>
              <a:avLst/>
              <a:gdLst/>
              <a:ahLst/>
              <a:cxnLst/>
              <a:rect l="l" t="t" r="r" b="b"/>
              <a:pathLst>
                <a:path w="530859" h="830580">
                  <a:moveTo>
                    <a:pt x="245887" y="0"/>
                  </a:moveTo>
                  <a:lnTo>
                    <a:pt x="239071" y="0"/>
                  </a:lnTo>
                  <a:lnTo>
                    <a:pt x="232809" y="1036"/>
                  </a:lnTo>
                  <a:lnTo>
                    <a:pt x="179759" y="39754"/>
                  </a:lnTo>
                  <a:lnTo>
                    <a:pt x="134853" y="107126"/>
                  </a:lnTo>
                  <a:lnTo>
                    <a:pt x="113692" y="149946"/>
                  </a:lnTo>
                  <a:lnTo>
                    <a:pt x="93565" y="197570"/>
                  </a:lnTo>
                  <a:lnTo>
                    <a:pt x="74600" y="249032"/>
                  </a:lnTo>
                  <a:lnTo>
                    <a:pt x="56927" y="303367"/>
                  </a:lnTo>
                  <a:lnTo>
                    <a:pt x="40676" y="359610"/>
                  </a:lnTo>
                  <a:lnTo>
                    <a:pt x="25974" y="416798"/>
                  </a:lnTo>
                  <a:lnTo>
                    <a:pt x="12952" y="473964"/>
                  </a:lnTo>
                  <a:lnTo>
                    <a:pt x="24834" y="522458"/>
                  </a:lnTo>
                  <a:lnTo>
                    <a:pt x="33555" y="576848"/>
                  </a:lnTo>
                  <a:lnTo>
                    <a:pt x="38265" y="633597"/>
                  </a:lnTo>
                  <a:lnTo>
                    <a:pt x="38114" y="689173"/>
                  </a:lnTo>
                  <a:lnTo>
                    <a:pt x="32253" y="740039"/>
                  </a:lnTo>
                  <a:lnTo>
                    <a:pt x="19831" y="782661"/>
                  </a:lnTo>
                  <a:lnTo>
                    <a:pt x="0" y="813504"/>
                  </a:lnTo>
                  <a:lnTo>
                    <a:pt x="23746" y="821201"/>
                  </a:lnTo>
                  <a:lnTo>
                    <a:pt x="36327" y="825623"/>
                  </a:lnTo>
                  <a:lnTo>
                    <a:pt x="49150" y="830414"/>
                  </a:lnTo>
                  <a:lnTo>
                    <a:pt x="59164" y="811118"/>
                  </a:lnTo>
                  <a:lnTo>
                    <a:pt x="107610" y="758210"/>
                  </a:lnTo>
                  <a:lnTo>
                    <a:pt x="143603" y="726660"/>
                  </a:lnTo>
                  <a:lnTo>
                    <a:pt x="185817" y="693088"/>
                  </a:lnTo>
                  <a:lnTo>
                    <a:pt x="233035" y="658523"/>
                  </a:lnTo>
                  <a:lnTo>
                    <a:pt x="284036" y="623998"/>
                  </a:lnTo>
                  <a:lnTo>
                    <a:pt x="337602" y="590542"/>
                  </a:lnTo>
                  <a:lnTo>
                    <a:pt x="392515" y="559188"/>
                  </a:lnTo>
                  <a:lnTo>
                    <a:pt x="447554" y="530965"/>
                  </a:lnTo>
                  <a:lnTo>
                    <a:pt x="501503" y="506906"/>
                  </a:lnTo>
                  <a:lnTo>
                    <a:pt x="520090" y="460136"/>
                  </a:lnTo>
                  <a:lnTo>
                    <a:pt x="529509" y="412757"/>
                  </a:lnTo>
                  <a:lnTo>
                    <a:pt x="530699" y="365337"/>
                  </a:lnTo>
                  <a:lnTo>
                    <a:pt x="524604" y="318444"/>
                  </a:lnTo>
                  <a:lnTo>
                    <a:pt x="512163" y="272647"/>
                  </a:lnTo>
                  <a:lnTo>
                    <a:pt x="494318" y="228515"/>
                  </a:lnTo>
                  <a:lnTo>
                    <a:pt x="472011" y="186614"/>
                  </a:lnTo>
                  <a:lnTo>
                    <a:pt x="446184" y="147515"/>
                  </a:lnTo>
                  <a:lnTo>
                    <a:pt x="417777" y="111785"/>
                  </a:lnTo>
                  <a:lnTo>
                    <a:pt x="387732" y="79994"/>
                  </a:lnTo>
                  <a:lnTo>
                    <a:pt x="356991" y="52708"/>
                  </a:lnTo>
                  <a:lnTo>
                    <a:pt x="297184" y="13930"/>
                  </a:lnTo>
                  <a:lnTo>
                    <a:pt x="270001" y="3575"/>
                  </a:lnTo>
                  <a:lnTo>
                    <a:pt x="24588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27722" y="1880272"/>
              <a:ext cx="61594" cy="339725"/>
            </a:xfrm>
            <a:custGeom>
              <a:avLst/>
              <a:gdLst/>
              <a:ahLst/>
              <a:cxnLst/>
              <a:rect l="l" t="t" r="r" b="b"/>
              <a:pathLst>
                <a:path w="61595" h="339725">
                  <a:moveTo>
                    <a:pt x="35835" y="0"/>
                  </a:moveTo>
                  <a:lnTo>
                    <a:pt x="23640" y="61501"/>
                  </a:lnTo>
                  <a:lnTo>
                    <a:pt x="13789" y="120548"/>
                  </a:lnTo>
                  <a:lnTo>
                    <a:pt x="6451" y="175867"/>
                  </a:lnTo>
                  <a:lnTo>
                    <a:pt x="1798" y="226187"/>
                  </a:lnTo>
                  <a:lnTo>
                    <a:pt x="0" y="270234"/>
                  </a:lnTo>
                  <a:lnTo>
                    <a:pt x="1226" y="306735"/>
                  </a:lnTo>
                  <a:lnTo>
                    <a:pt x="5648" y="334419"/>
                  </a:lnTo>
                  <a:lnTo>
                    <a:pt x="22893" y="339539"/>
                  </a:lnTo>
                  <a:lnTo>
                    <a:pt x="42721" y="308697"/>
                  </a:lnTo>
                  <a:lnTo>
                    <a:pt x="55142" y="266076"/>
                  </a:lnTo>
                  <a:lnTo>
                    <a:pt x="61003" y="215212"/>
                  </a:lnTo>
                  <a:lnTo>
                    <a:pt x="61154" y="159637"/>
                  </a:lnTo>
                  <a:lnTo>
                    <a:pt x="56443" y="102888"/>
                  </a:lnTo>
                  <a:lnTo>
                    <a:pt x="47721" y="48497"/>
                  </a:lnTo>
                  <a:lnTo>
                    <a:pt x="35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33371" y="2214691"/>
              <a:ext cx="66675" cy="33020"/>
            </a:xfrm>
            <a:custGeom>
              <a:avLst/>
              <a:gdLst/>
              <a:ahLst/>
              <a:cxnLst/>
              <a:rect l="l" t="t" r="r" b="b"/>
              <a:pathLst>
                <a:path w="66675" h="33019">
                  <a:moveTo>
                    <a:pt x="0" y="0"/>
                  </a:moveTo>
                  <a:lnTo>
                    <a:pt x="29821" y="30064"/>
                  </a:lnTo>
                  <a:lnTo>
                    <a:pt x="52375" y="32920"/>
                  </a:lnTo>
                  <a:lnTo>
                    <a:pt x="56689" y="32920"/>
                  </a:lnTo>
                  <a:lnTo>
                    <a:pt x="61160" y="32658"/>
                  </a:lnTo>
                  <a:lnTo>
                    <a:pt x="65799" y="32156"/>
                  </a:lnTo>
                  <a:lnTo>
                    <a:pt x="65443" y="29119"/>
                  </a:lnTo>
                  <a:lnTo>
                    <a:pt x="65327" y="27004"/>
                  </a:lnTo>
                  <a:lnTo>
                    <a:pt x="65641" y="24637"/>
                  </a:lnTo>
                  <a:lnTo>
                    <a:pt x="66385" y="22030"/>
                  </a:lnTo>
                  <a:lnTo>
                    <a:pt x="53563" y="17240"/>
                  </a:lnTo>
                  <a:lnTo>
                    <a:pt x="40986" y="12817"/>
                  </a:lnTo>
                  <a:lnTo>
                    <a:pt x="28824" y="8774"/>
                  </a:lnTo>
                  <a:lnTo>
                    <a:pt x="11109" y="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BF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17290" y="1876216"/>
              <a:ext cx="688340" cy="473709"/>
            </a:xfrm>
            <a:custGeom>
              <a:avLst/>
              <a:gdLst/>
              <a:ahLst/>
              <a:cxnLst/>
              <a:rect l="l" t="t" r="r" b="b"/>
              <a:pathLst>
                <a:path w="688340" h="473710">
                  <a:moveTo>
                    <a:pt x="584683" y="0"/>
                  </a:moveTo>
                  <a:lnTo>
                    <a:pt x="515074" y="9934"/>
                  </a:lnTo>
                  <a:lnTo>
                    <a:pt x="475978" y="21583"/>
                  </a:lnTo>
                  <a:lnTo>
                    <a:pt x="434824" y="37004"/>
                  </a:lnTo>
                  <a:lnTo>
                    <a:pt x="418330" y="62840"/>
                  </a:lnTo>
                  <a:lnTo>
                    <a:pt x="392955" y="93794"/>
                  </a:lnTo>
                  <a:lnTo>
                    <a:pt x="360117" y="128449"/>
                  </a:lnTo>
                  <a:lnTo>
                    <a:pt x="321243" y="165377"/>
                  </a:lnTo>
                  <a:lnTo>
                    <a:pt x="277760" y="203151"/>
                  </a:lnTo>
                  <a:lnTo>
                    <a:pt x="231096" y="240343"/>
                  </a:lnTo>
                  <a:lnTo>
                    <a:pt x="182676" y="275525"/>
                  </a:lnTo>
                  <a:lnTo>
                    <a:pt x="133930" y="307269"/>
                  </a:lnTo>
                  <a:lnTo>
                    <a:pt x="86284" y="334148"/>
                  </a:lnTo>
                  <a:lnTo>
                    <a:pt x="41164" y="354735"/>
                  </a:lnTo>
                  <a:lnTo>
                    <a:pt x="0" y="367601"/>
                  </a:lnTo>
                  <a:lnTo>
                    <a:pt x="29524" y="381422"/>
                  </a:lnTo>
                  <a:lnTo>
                    <a:pt x="55837" y="397018"/>
                  </a:lnTo>
                  <a:lnTo>
                    <a:pt x="76655" y="414244"/>
                  </a:lnTo>
                  <a:lnTo>
                    <a:pt x="89693" y="432960"/>
                  </a:lnTo>
                  <a:lnTo>
                    <a:pt x="104882" y="439680"/>
                  </a:lnTo>
                  <a:lnTo>
                    <a:pt x="161858" y="455993"/>
                  </a:lnTo>
                  <a:lnTo>
                    <a:pt x="207265" y="463376"/>
                  </a:lnTo>
                  <a:lnTo>
                    <a:pt x="255377" y="468898"/>
                  </a:lnTo>
                  <a:lnTo>
                    <a:pt x="305459" y="472358"/>
                  </a:lnTo>
                  <a:lnTo>
                    <a:pt x="356774" y="473556"/>
                  </a:lnTo>
                  <a:lnTo>
                    <a:pt x="381922" y="473261"/>
                  </a:lnTo>
                  <a:lnTo>
                    <a:pt x="432242" y="470839"/>
                  </a:lnTo>
                  <a:lnTo>
                    <a:pt x="495226" y="460486"/>
                  </a:lnTo>
                  <a:lnTo>
                    <a:pt x="530419" y="444569"/>
                  </a:lnTo>
                  <a:lnTo>
                    <a:pt x="562610" y="421979"/>
                  </a:lnTo>
                  <a:lnTo>
                    <a:pt x="591596" y="393777"/>
                  </a:lnTo>
                  <a:lnTo>
                    <a:pt x="617175" y="361027"/>
                  </a:lnTo>
                  <a:lnTo>
                    <a:pt x="639144" y="324791"/>
                  </a:lnTo>
                  <a:lnTo>
                    <a:pt x="657300" y="286131"/>
                  </a:lnTo>
                  <a:lnTo>
                    <a:pt x="671442" y="246111"/>
                  </a:lnTo>
                  <a:lnTo>
                    <a:pt x="681368" y="205791"/>
                  </a:lnTo>
                  <a:lnTo>
                    <a:pt x="686874" y="166236"/>
                  </a:lnTo>
                  <a:lnTo>
                    <a:pt x="687759" y="128508"/>
                  </a:lnTo>
                  <a:lnTo>
                    <a:pt x="683819" y="93669"/>
                  </a:lnTo>
                  <a:lnTo>
                    <a:pt x="674854" y="62781"/>
                  </a:lnTo>
                  <a:lnTo>
                    <a:pt x="660660" y="36908"/>
                  </a:lnTo>
                  <a:lnTo>
                    <a:pt x="641035" y="17112"/>
                  </a:lnTo>
                  <a:lnTo>
                    <a:pt x="615777" y="4455"/>
                  </a:lnTo>
                  <a:lnTo>
                    <a:pt x="5846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160" y="2243814"/>
              <a:ext cx="138026" cy="7935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899761" y="1913219"/>
              <a:ext cx="452755" cy="330835"/>
            </a:xfrm>
            <a:custGeom>
              <a:avLst/>
              <a:gdLst/>
              <a:ahLst/>
              <a:cxnLst/>
              <a:rect l="l" t="t" r="r" b="b"/>
              <a:pathLst>
                <a:path w="452754" h="330835">
                  <a:moveTo>
                    <a:pt x="452352" y="0"/>
                  </a:moveTo>
                  <a:lnTo>
                    <a:pt x="398404" y="24059"/>
                  </a:lnTo>
                  <a:lnTo>
                    <a:pt x="343364" y="52282"/>
                  </a:lnTo>
                  <a:lnTo>
                    <a:pt x="288452" y="83636"/>
                  </a:lnTo>
                  <a:lnTo>
                    <a:pt x="234886" y="117092"/>
                  </a:lnTo>
                  <a:lnTo>
                    <a:pt x="183884" y="151617"/>
                  </a:lnTo>
                  <a:lnTo>
                    <a:pt x="136667" y="186182"/>
                  </a:lnTo>
                  <a:lnTo>
                    <a:pt x="94452" y="219754"/>
                  </a:lnTo>
                  <a:lnTo>
                    <a:pt x="58459" y="251304"/>
                  </a:lnTo>
                  <a:lnTo>
                    <a:pt x="29907" y="279800"/>
                  </a:lnTo>
                  <a:lnTo>
                    <a:pt x="0" y="323508"/>
                  </a:lnTo>
                  <a:lnTo>
                    <a:pt x="11716" y="328126"/>
                  </a:lnTo>
                  <a:lnTo>
                    <a:pt x="17538" y="330597"/>
                  </a:lnTo>
                  <a:lnTo>
                    <a:pt x="58703" y="317731"/>
                  </a:lnTo>
                  <a:lnTo>
                    <a:pt x="103821" y="297144"/>
                  </a:lnTo>
                  <a:lnTo>
                    <a:pt x="151467" y="270265"/>
                  </a:lnTo>
                  <a:lnTo>
                    <a:pt x="200213" y="238521"/>
                  </a:lnTo>
                  <a:lnTo>
                    <a:pt x="248631" y="203339"/>
                  </a:lnTo>
                  <a:lnTo>
                    <a:pt x="295295" y="166147"/>
                  </a:lnTo>
                  <a:lnTo>
                    <a:pt x="338777" y="128373"/>
                  </a:lnTo>
                  <a:lnTo>
                    <a:pt x="377652" y="91445"/>
                  </a:lnTo>
                  <a:lnTo>
                    <a:pt x="410490" y="56790"/>
                  </a:lnTo>
                  <a:lnTo>
                    <a:pt x="435866" y="25836"/>
                  </a:lnTo>
                  <a:lnTo>
                    <a:pt x="452352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98699" y="2236722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057" y="0"/>
                  </a:moveTo>
                  <a:lnTo>
                    <a:pt x="314" y="2607"/>
                  </a:lnTo>
                  <a:lnTo>
                    <a:pt x="0" y="4973"/>
                  </a:lnTo>
                  <a:lnTo>
                    <a:pt x="178" y="8104"/>
                  </a:lnTo>
                  <a:lnTo>
                    <a:pt x="293" y="9109"/>
                  </a:lnTo>
                  <a:lnTo>
                    <a:pt x="460" y="10125"/>
                  </a:lnTo>
                  <a:lnTo>
                    <a:pt x="6282" y="9486"/>
                  </a:lnTo>
                  <a:lnTo>
                    <a:pt x="12324" y="8470"/>
                  </a:lnTo>
                  <a:lnTo>
                    <a:pt x="18596" y="7088"/>
                  </a:lnTo>
                  <a:lnTo>
                    <a:pt x="12784" y="4617"/>
                  </a:lnTo>
                  <a:lnTo>
                    <a:pt x="6900" y="22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DFDE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1564" y="9454356"/>
              <a:ext cx="1412330" cy="18542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9676" y="10727376"/>
              <a:ext cx="1271306" cy="5816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8673" y="460312"/>
              <a:ext cx="1574722" cy="117983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07440" y="7900905"/>
              <a:ext cx="788740" cy="124968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9877" y="9886156"/>
              <a:ext cx="1029447" cy="14224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Rectangle 39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0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83094" y="1406311"/>
            <a:ext cx="1322070" cy="1069975"/>
            <a:chOff x="6283094" y="1406311"/>
            <a:chExt cx="1322070" cy="1069975"/>
          </a:xfrm>
        </p:grpSpPr>
        <p:sp>
          <p:nvSpPr>
            <p:cNvPr id="3" name="object 3"/>
            <p:cNvSpPr/>
            <p:nvPr/>
          </p:nvSpPr>
          <p:spPr>
            <a:xfrm>
              <a:off x="6283094" y="1647471"/>
              <a:ext cx="606425" cy="589280"/>
            </a:xfrm>
            <a:custGeom>
              <a:avLst/>
              <a:gdLst/>
              <a:ahLst/>
              <a:cxnLst/>
              <a:rect l="l" t="t" r="r" b="b"/>
              <a:pathLst>
                <a:path w="606425" h="589280">
                  <a:moveTo>
                    <a:pt x="142834" y="0"/>
                  </a:moveTo>
                  <a:lnTo>
                    <a:pt x="99997" y="904"/>
                  </a:lnTo>
                  <a:lnTo>
                    <a:pt x="33393" y="12391"/>
                  </a:lnTo>
                  <a:lnTo>
                    <a:pt x="1783" y="35378"/>
                  </a:lnTo>
                  <a:lnTo>
                    <a:pt x="0" y="58276"/>
                  </a:lnTo>
                  <a:lnTo>
                    <a:pt x="8154" y="87201"/>
                  </a:lnTo>
                  <a:lnTo>
                    <a:pt x="49621" y="159277"/>
                  </a:lnTo>
                  <a:lnTo>
                    <a:pt x="80607" y="200501"/>
                  </a:lnTo>
                  <a:lnTo>
                    <a:pt x="116875" y="243896"/>
                  </a:lnTo>
                  <a:lnTo>
                    <a:pt x="157263" y="288499"/>
                  </a:lnTo>
                  <a:lnTo>
                    <a:pt x="200606" y="333346"/>
                  </a:lnTo>
                  <a:lnTo>
                    <a:pt x="245741" y="377473"/>
                  </a:lnTo>
                  <a:lnTo>
                    <a:pt x="291504" y="419916"/>
                  </a:lnTo>
                  <a:lnTo>
                    <a:pt x="336731" y="459711"/>
                  </a:lnTo>
                  <a:lnTo>
                    <a:pt x="380260" y="495895"/>
                  </a:lnTo>
                  <a:lnTo>
                    <a:pt x="420925" y="527503"/>
                  </a:lnTo>
                  <a:lnTo>
                    <a:pt x="457564" y="553571"/>
                  </a:lnTo>
                  <a:lnTo>
                    <a:pt x="514106" y="585234"/>
                  </a:lnTo>
                  <a:lnTo>
                    <a:pt x="531683" y="588901"/>
                  </a:lnTo>
                  <a:lnTo>
                    <a:pt x="559155" y="579362"/>
                  </a:lnTo>
                  <a:lnTo>
                    <a:pt x="579725" y="556497"/>
                  </a:lnTo>
                  <a:lnTo>
                    <a:pt x="594009" y="522874"/>
                  </a:lnTo>
                  <a:lnTo>
                    <a:pt x="602624" y="481062"/>
                  </a:lnTo>
                  <a:lnTo>
                    <a:pt x="606188" y="433630"/>
                  </a:lnTo>
                  <a:lnTo>
                    <a:pt x="605317" y="383146"/>
                  </a:lnTo>
                  <a:lnTo>
                    <a:pt x="600630" y="332180"/>
                  </a:lnTo>
                  <a:lnTo>
                    <a:pt x="592744" y="283299"/>
                  </a:lnTo>
                  <a:lnTo>
                    <a:pt x="582275" y="239073"/>
                  </a:lnTo>
                  <a:lnTo>
                    <a:pt x="569841" y="202071"/>
                  </a:lnTo>
                  <a:lnTo>
                    <a:pt x="524907" y="136642"/>
                  </a:lnTo>
                  <a:lnTo>
                    <a:pt x="486715" y="103610"/>
                  </a:lnTo>
                  <a:lnTo>
                    <a:pt x="442920" y="75557"/>
                  </a:lnTo>
                  <a:lnTo>
                    <a:pt x="394955" y="52272"/>
                  </a:lnTo>
                  <a:lnTo>
                    <a:pt x="344257" y="33544"/>
                  </a:lnTo>
                  <a:lnTo>
                    <a:pt x="292261" y="19163"/>
                  </a:lnTo>
                  <a:lnTo>
                    <a:pt x="240401" y="8918"/>
                  </a:lnTo>
                  <a:lnTo>
                    <a:pt x="190114" y="2601"/>
                  </a:lnTo>
                  <a:lnTo>
                    <a:pt x="1428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58788" y="2038698"/>
              <a:ext cx="426084" cy="194945"/>
            </a:xfrm>
            <a:custGeom>
              <a:avLst/>
              <a:gdLst/>
              <a:ahLst/>
              <a:cxnLst/>
              <a:rect l="l" t="t" r="r" b="b"/>
              <a:pathLst>
                <a:path w="426084" h="194944">
                  <a:moveTo>
                    <a:pt x="425488" y="185013"/>
                  </a:moveTo>
                  <a:lnTo>
                    <a:pt x="413740" y="175564"/>
                  </a:lnTo>
                  <a:lnTo>
                    <a:pt x="410527" y="173202"/>
                  </a:lnTo>
                  <a:lnTo>
                    <a:pt x="412203" y="166535"/>
                  </a:lnTo>
                  <a:lnTo>
                    <a:pt x="397840" y="163156"/>
                  </a:lnTo>
                  <a:lnTo>
                    <a:pt x="396189" y="162852"/>
                  </a:lnTo>
                  <a:lnTo>
                    <a:pt x="381342" y="152806"/>
                  </a:lnTo>
                  <a:lnTo>
                    <a:pt x="333248" y="124637"/>
                  </a:lnTo>
                  <a:lnTo>
                    <a:pt x="276098" y="96913"/>
                  </a:lnTo>
                  <a:lnTo>
                    <a:pt x="218173" y="71996"/>
                  </a:lnTo>
                  <a:lnTo>
                    <a:pt x="118351" y="30276"/>
                  </a:lnTo>
                  <a:lnTo>
                    <a:pt x="104711" y="23075"/>
                  </a:lnTo>
                  <a:lnTo>
                    <a:pt x="87617" y="14681"/>
                  </a:lnTo>
                  <a:lnTo>
                    <a:pt x="65328" y="4191"/>
                  </a:lnTo>
                  <a:lnTo>
                    <a:pt x="60515" y="2032"/>
                  </a:lnTo>
                  <a:lnTo>
                    <a:pt x="54330" y="0"/>
                  </a:lnTo>
                  <a:lnTo>
                    <a:pt x="48272" y="203"/>
                  </a:lnTo>
                  <a:lnTo>
                    <a:pt x="43853" y="4724"/>
                  </a:lnTo>
                  <a:lnTo>
                    <a:pt x="42646" y="11201"/>
                  </a:lnTo>
                  <a:lnTo>
                    <a:pt x="43942" y="19164"/>
                  </a:lnTo>
                  <a:lnTo>
                    <a:pt x="82867" y="37719"/>
                  </a:lnTo>
                  <a:lnTo>
                    <a:pt x="114363" y="39814"/>
                  </a:lnTo>
                  <a:lnTo>
                    <a:pt x="242633" y="93586"/>
                  </a:lnTo>
                  <a:lnTo>
                    <a:pt x="300812" y="119786"/>
                  </a:lnTo>
                  <a:lnTo>
                    <a:pt x="353656" y="147828"/>
                  </a:lnTo>
                  <a:lnTo>
                    <a:pt x="371030" y="158610"/>
                  </a:lnTo>
                  <a:lnTo>
                    <a:pt x="359625" y="156984"/>
                  </a:lnTo>
                  <a:lnTo>
                    <a:pt x="333971" y="154495"/>
                  </a:lnTo>
                  <a:lnTo>
                    <a:pt x="305333" y="153162"/>
                  </a:lnTo>
                  <a:lnTo>
                    <a:pt x="274789" y="152984"/>
                  </a:lnTo>
                  <a:lnTo>
                    <a:pt x="243382" y="153924"/>
                  </a:lnTo>
                  <a:lnTo>
                    <a:pt x="212140" y="155600"/>
                  </a:lnTo>
                  <a:lnTo>
                    <a:pt x="76796" y="164807"/>
                  </a:lnTo>
                  <a:lnTo>
                    <a:pt x="61772" y="164477"/>
                  </a:lnTo>
                  <a:lnTo>
                    <a:pt x="43192" y="164604"/>
                  </a:lnTo>
                  <a:lnTo>
                    <a:pt x="19202" y="165176"/>
                  </a:lnTo>
                  <a:lnTo>
                    <a:pt x="14109" y="165531"/>
                  </a:lnTo>
                  <a:lnTo>
                    <a:pt x="0" y="164592"/>
                  </a:lnTo>
                  <a:lnTo>
                    <a:pt x="24853" y="194576"/>
                  </a:lnTo>
                  <a:lnTo>
                    <a:pt x="35293" y="192265"/>
                  </a:lnTo>
                  <a:lnTo>
                    <a:pt x="49174" y="187325"/>
                  </a:lnTo>
                  <a:lnTo>
                    <a:pt x="64058" y="181165"/>
                  </a:lnTo>
                  <a:lnTo>
                    <a:pt x="77495" y="175145"/>
                  </a:lnTo>
                  <a:lnTo>
                    <a:pt x="212775" y="165925"/>
                  </a:lnTo>
                  <a:lnTo>
                    <a:pt x="243827" y="164261"/>
                  </a:lnTo>
                  <a:lnTo>
                    <a:pt x="274929" y="163334"/>
                  </a:lnTo>
                  <a:lnTo>
                    <a:pt x="305066" y="163512"/>
                  </a:lnTo>
                  <a:lnTo>
                    <a:pt x="358368" y="167259"/>
                  </a:lnTo>
                  <a:lnTo>
                    <a:pt x="401358" y="178485"/>
                  </a:lnTo>
                  <a:lnTo>
                    <a:pt x="418909" y="193001"/>
                  </a:lnTo>
                  <a:lnTo>
                    <a:pt x="425488" y="18501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4855" y="2180214"/>
              <a:ext cx="469871" cy="29584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50610" y="1406311"/>
              <a:ext cx="530860" cy="830580"/>
            </a:xfrm>
            <a:custGeom>
              <a:avLst/>
              <a:gdLst/>
              <a:ahLst/>
              <a:cxnLst/>
              <a:rect l="l" t="t" r="r" b="b"/>
              <a:pathLst>
                <a:path w="530859" h="830580">
                  <a:moveTo>
                    <a:pt x="245887" y="0"/>
                  </a:moveTo>
                  <a:lnTo>
                    <a:pt x="239071" y="0"/>
                  </a:lnTo>
                  <a:lnTo>
                    <a:pt x="232809" y="1036"/>
                  </a:lnTo>
                  <a:lnTo>
                    <a:pt x="179759" y="39754"/>
                  </a:lnTo>
                  <a:lnTo>
                    <a:pt x="134853" y="107126"/>
                  </a:lnTo>
                  <a:lnTo>
                    <a:pt x="113692" y="149946"/>
                  </a:lnTo>
                  <a:lnTo>
                    <a:pt x="93565" y="197570"/>
                  </a:lnTo>
                  <a:lnTo>
                    <a:pt x="74600" y="249032"/>
                  </a:lnTo>
                  <a:lnTo>
                    <a:pt x="56927" y="303367"/>
                  </a:lnTo>
                  <a:lnTo>
                    <a:pt x="40676" y="359610"/>
                  </a:lnTo>
                  <a:lnTo>
                    <a:pt x="25974" y="416798"/>
                  </a:lnTo>
                  <a:lnTo>
                    <a:pt x="12952" y="473964"/>
                  </a:lnTo>
                  <a:lnTo>
                    <a:pt x="24834" y="522458"/>
                  </a:lnTo>
                  <a:lnTo>
                    <a:pt x="33555" y="576848"/>
                  </a:lnTo>
                  <a:lnTo>
                    <a:pt x="38265" y="633597"/>
                  </a:lnTo>
                  <a:lnTo>
                    <a:pt x="38114" y="689173"/>
                  </a:lnTo>
                  <a:lnTo>
                    <a:pt x="32253" y="740039"/>
                  </a:lnTo>
                  <a:lnTo>
                    <a:pt x="19831" y="782661"/>
                  </a:lnTo>
                  <a:lnTo>
                    <a:pt x="0" y="813504"/>
                  </a:lnTo>
                  <a:lnTo>
                    <a:pt x="23746" y="821201"/>
                  </a:lnTo>
                  <a:lnTo>
                    <a:pt x="36327" y="825623"/>
                  </a:lnTo>
                  <a:lnTo>
                    <a:pt x="49150" y="830414"/>
                  </a:lnTo>
                  <a:lnTo>
                    <a:pt x="59164" y="811118"/>
                  </a:lnTo>
                  <a:lnTo>
                    <a:pt x="107610" y="758210"/>
                  </a:lnTo>
                  <a:lnTo>
                    <a:pt x="143603" y="726660"/>
                  </a:lnTo>
                  <a:lnTo>
                    <a:pt x="185817" y="693088"/>
                  </a:lnTo>
                  <a:lnTo>
                    <a:pt x="233035" y="658523"/>
                  </a:lnTo>
                  <a:lnTo>
                    <a:pt x="284036" y="623998"/>
                  </a:lnTo>
                  <a:lnTo>
                    <a:pt x="337602" y="590542"/>
                  </a:lnTo>
                  <a:lnTo>
                    <a:pt x="392515" y="559188"/>
                  </a:lnTo>
                  <a:lnTo>
                    <a:pt x="447554" y="530965"/>
                  </a:lnTo>
                  <a:lnTo>
                    <a:pt x="501503" y="506906"/>
                  </a:lnTo>
                  <a:lnTo>
                    <a:pt x="520090" y="460136"/>
                  </a:lnTo>
                  <a:lnTo>
                    <a:pt x="529509" y="412757"/>
                  </a:lnTo>
                  <a:lnTo>
                    <a:pt x="530699" y="365337"/>
                  </a:lnTo>
                  <a:lnTo>
                    <a:pt x="524604" y="318444"/>
                  </a:lnTo>
                  <a:lnTo>
                    <a:pt x="512163" y="272647"/>
                  </a:lnTo>
                  <a:lnTo>
                    <a:pt x="494318" y="228515"/>
                  </a:lnTo>
                  <a:lnTo>
                    <a:pt x="472011" y="186614"/>
                  </a:lnTo>
                  <a:lnTo>
                    <a:pt x="446184" y="147515"/>
                  </a:lnTo>
                  <a:lnTo>
                    <a:pt x="417777" y="111785"/>
                  </a:lnTo>
                  <a:lnTo>
                    <a:pt x="387732" y="79994"/>
                  </a:lnTo>
                  <a:lnTo>
                    <a:pt x="356991" y="52708"/>
                  </a:lnTo>
                  <a:lnTo>
                    <a:pt x="297184" y="13930"/>
                  </a:lnTo>
                  <a:lnTo>
                    <a:pt x="270001" y="3575"/>
                  </a:lnTo>
                  <a:lnTo>
                    <a:pt x="24588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27722" y="1880272"/>
              <a:ext cx="61594" cy="339725"/>
            </a:xfrm>
            <a:custGeom>
              <a:avLst/>
              <a:gdLst/>
              <a:ahLst/>
              <a:cxnLst/>
              <a:rect l="l" t="t" r="r" b="b"/>
              <a:pathLst>
                <a:path w="61595" h="339725">
                  <a:moveTo>
                    <a:pt x="35835" y="0"/>
                  </a:moveTo>
                  <a:lnTo>
                    <a:pt x="23640" y="61501"/>
                  </a:lnTo>
                  <a:lnTo>
                    <a:pt x="13789" y="120548"/>
                  </a:lnTo>
                  <a:lnTo>
                    <a:pt x="6451" y="175867"/>
                  </a:lnTo>
                  <a:lnTo>
                    <a:pt x="1798" y="226187"/>
                  </a:lnTo>
                  <a:lnTo>
                    <a:pt x="0" y="270234"/>
                  </a:lnTo>
                  <a:lnTo>
                    <a:pt x="1226" y="306735"/>
                  </a:lnTo>
                  <a:lnTo>
                    <a:pt x="5648" y="334419"/>
                  </a:lnTo>
                  <a:lnTo>
                    <a:pt x="22893" y="339539"/>
                  </a:lnTo>
                  <a:lnTo>
                    <a:pt x="42721" y="308697"/>
                  </a:lnTo>
                  <a:lnTo>
                    <a:pt x="55142" y="266076"/>
                  </a:lnTo>
                  <a:lnTo>
                    <a:pt x="61003" y="215212"/>
                  </a:lnTo>
                  <a:lnTo>
                    <a:pt x="61154" y="159637"/>
                  </a:lnTo>
                  <a:lnTo>
                    <a:pt x="56443" y="102888"/>
                  </a:lnTo>
                  <a:lnTo>
                    <a:pt x="47721" y="48497"/>
                  </a:lnTo>
                  <a:lnTo>
                    <a:pt x="35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33371" y="2214691"/>
              <a:ext cx="66675" cy="33020"/>
            </a:xfrm>
            <a:custGeom>
              <a:avLst/>
              <a:gdLst/>
              <a:ahLst/>
              <a:cxnLst/>
              <a:rect l="l" t="t" r="r" b="b"/>
              <a:pathLst>
                <a:path w="66675" h="33019">
                  <a:moveTo>
                    <a:pt x="0" y="0"/>
                  </a:moveTo>
                  <a:lnTo>
                    <a:pt x="29821" y="30064"/>
                  </a:lnTo>
                  <a:lnTo>
                    <a:pt x="52375" y="32920"/>
                  </a:lnTo>
                  <a:lnTo>
                    <a:pt x="56689" y="32920"/>
                  </a:lnTo>
                  <a:lnTo>
                    <a:pt x="61160" y="32658"/>
                  </a:lnTo>
                  <a:lnTo>
                    <a:pt x="65799" y="32156"/>
                  </a:lnTo>
                  <a:lnTo>
                    <a:pt x="65443" y="29119"/>
                  </a:lnTo>
                  <a:lnTo>
                    <a:pt x="65327" y="27004"/>
                  </a:lnTo>
                  <a:lnTo>
                    <a:pt x="65641" y="24637"/>
                  </a:lnTo>
                  <a:lnTo>
                    <a:pt x="66385" y="22030"/>
                  </a:lnTo>
                  <a:lnTo>
                    <a:pt x="53563" y="17240"/>
                  </a:lnTo>
                  <a:lnTo>
                    <a:pt x="40986" y="12817"/>
                  </a:lnTo>
                  <a:lnTo>
                    <a:pt x="28824" y="8774"/>
                  </a:lnTo>
                  <a:lnTo>
                    <a:pt x="11109" y="32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BF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17291" y="1876216"/>
              <a:ext cx="688340" cy="473709"/>
            </a:xfrm>
            <a:custGeom>
              <a:avLst/>
              <a:gdLst/>
              <a:ahLst/>
              <a:cxnLst/>
              <a:rect l="l" t="t" r="r" b="b"/>
              <a:pathLst>
                <a:path w="688340" h="473710">
                  <a:moveTo>
                    <a:pt x="584683" y="0"/>
                  </a:moveTo>
                  <a:lnTo>
                    <a:pt x="515074" y="9934"/>
                  </a:lnTo>
                  <a:lnTo>
                    <a:pt x="475978" y="21583"/>
                  </a:lnTo>
                  <a:lnTo>
                    <a:pt x="434824" y="37004"/>
                  </a:lnTo>
                  <a:lnTo>
                    <a:pt x="418330" y="62840"/>
                  </a:lnTo>
                  <a:lnTo>
                    <a:pt x="392955" y="93794"/>
                  </a:lnTo>
                  <a:lnTo>
                    <a:pt x="360117" y="128449"/>
                  </a:lnTo>
                  <a:lnTo>
                    <a:pt x="321243" y="165377"/>
                  </a:lnTo>
                  <a:lnTo>
                    <a:pt x="277760" y="203151"/>
                  </a:lnTo>
                  <a:lnTo>
                    <a:pt x="231096" y="240343"/>
                  </a:lnTo>
                  <a:lnTo>
                    <a:pt x="182676" y="275525"/>
                  </a:lnTo>
                  <a:lnTo>
                    <a:pt x="133930" y="307269"/>
                  </a:lnTo>
                  <a:lnTo>
                    <a:pt x="86284" y="334148"/>
                  </a:lnTo>
                  <a:lnTo>
                    <a:pt x="41164" y="354735"/>
                  </a:lnTo>
                  <a:lnTo>
                    <a:pt x="0" y="367601"/>
                  </a:lnTo>
                  <a:lnTo>
                    <a:pt x="29524" y="381422"/>
                  </a:lnTo>
                  <a:lnTo>
                    <a:pt x="55837" y="397018"/>
                  </a:lnTo>
                  <a:lnTo>
                    <a:pt x="76655" y="414244"/>
                  </a:lnTo>
                  <a:lnTo>
                    <a:pt x="89693" y="432960"/>
                  </a:lnTo>
                  <a:lnTo>
                    <a:pt x="104882" y="439680"/>
                  </a:lnTo>
                  <a:lnTo>
                    <a:pt x="161858" y="455993"/>
                  </a:lnTo>
                  <a:lnTo>
                    <a:pt x="207265" y="463376"/>
                  </a:lnTo>
                  <a:lnTo>
                    <a:pt x="255377" y="468898"/>
                  </a:lnTo>
                  <a:lnTo>
                    <a:pt x="305459" y="472358"/>
                  </a:lnTo>
                  <a:lnTo>
                    <a:pt x="356774" y="473556"/>
                  </a:lnTo>
                  <a:lnTo>
                    <a:pt x="381922" y="473261"/>
                  </a:lnTo>
                  <a:lnTo>
                    <a:pt x="432242" y="470839"/>
                  </a:lnTo>
                  <a:lnTo>
                    <a:pt x="495226" y="460486"/>
                  </a:lnTo>
                  <a:lnTo>
                    <a:pt x="530419" y="444569"/>
                  </a:lnTo>
                  <a:lnTo>
                    <a:pt x="562610" y="421979"/>
                  </a:lnTo>
                  <a:lnTo>
                    <a:pt x="591596" y="393777"/>
                  </a:lnTo>
                  <a:lnTo>
                    <a:pt x="617175" y="361027"/>
                  </a:lnTo>
                  <a:lnTo>
                    <a:pt x="639144" y="324791"/>
                  </a:lnTo>
                  <a:lnTo>
                    <a:pt x="657300" y="286131"/>
                  </a:lnTo>
                  <a:lnTo>
                    <a:pt x="671442" y="246111"/>
                  </a:lnTo>
                  <a:lnTo>
                    <a:pt x="681368" y="205791"/>
                  </a:lnTo>
                  <a:lnTo>
                    <a:pt x="686874" y="166236"/>
                  </a:lnTo>
                  <a:lnTo>
                    <a:pt x="687759" y="128508"/>
                  </a:lnTo>
                  <a:lnTo>
                    <a:pt x="683819" y="93669"/>
                  </a:lnTo>
                  <a:lnTo>
                    <a:pt x="674854" y="62781"/>
                  </a:lnTo>
                  <a:lnTo>
                    <a:pt x="660660" y="36908"/>
                  </a:lnTo>
                  <a:lnTo>
                    <a:pt x="641035" y="17112"/>
                  </a:lnTo>
                  <a:lnTo>
                    <a:pt x="615777" y="4455"/>
                  </a:lnTo>
                  <a:lnTo>
                    <a:pt x="584683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160" y="2243814"/>
              <a:ext cx="138026" cy="7935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899761" y="1913219"/>
              <a:ext cx="452755" cy="330835"/>
            </a:xfrm>
            <a:custGeom>
              <a:avLst/>
              <a:gdLst/>
              <a:ahLst/>
              <a:cxnLst/>
              <a:rect l="l" t="t" r="r" b="b"/>
              <a:pathLst>
                <a:path w="452754" h="330835">
                  <a:moveTo>
                    <a:pt x="452352" y="0"/>
                  </a:moveTo>
                  <a:lnTo>
                    <a:pt x="398404" y="24059"/>
                  </a:lnTo>
                  <a:lnTo>
                    <a:pt x="343364" y="52282"/>
                  </a:lnTo>
                  <a:lnTo>
                    <a:pt x="288452" y="83636"/>
                  </a:lnTo>
                  <a:lnTo>
                    <a:pt x="234886" y="117092"/>
                  </a:lnTo>
                  <a:lnTo>
                    <a:pt x="183884" y="151617"/>
                  </a:lnTo>
                  <a:lnTo>
                    <a:pt x="136667" y="186182"/>
                  </a:lnTo>
                  <a:lnTo>
                    <a:pt x="94452" y="219754"/>
                  </a:lnTo>
                  <a:lnTo>
                    <a:pt x="58459" y="251304"/>
                  </a:lnTo>
                  <a:lnTo>
                    <a:pt x="29907" y="279800"/>
                  </a:lnTo>
                  <a:lnTo>
                    <a:pt x="0" y="323508"/>
                  </a:lnTo>
                  <a:lnTo>
                    <a:pt x="11716" y="328126"/>
                  </a:lnTo>
                  <a:lnTo>
                    <a:pt x="17538" y="330597"/>
                  </a:lnTo>
                  <a:lnTo>
                    <a:pt x="58703" y="317731"/>
                  </a:lnTo>
                  <a:lnTo>
                    <a:pt x="103821" y="297144"/>
                  </a:lnTo>
                  <a:lnTo>
                    <a:pt x="151467" y="270265"/>
                  </a:lnTo>
                  <a:lnTo>
                    <a:pt x="200213" y="238521"/>
                  </a:lnTo>
                  <a:lnTo>
                    <a:pt x="248631" y="203339"/>
                  </a:lnTo>
                  <a:lnTo>
                    <a:pt x="295295" y="166147"/>
                  </a:lnTo>
                  <a:lnTo>
                    <a:pt x="338777" y="128373"/>
                  </a:lnTo>
                  <a:lnTo>
                    <a:pt x="377652" y="91445"/>
                  </a:lnTo>
                  <a:lnTo>
                    <a:pt x="410490" y="56790"/>
                  </a:lnTo>
                  <a:lnTo>
                    <a:pt x="435866" y="25836"/>
                  </a:lnTo>
                  <a:lnTo>
                    <a:pt x="452352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98700" y="2236722"/>
              <a:ext cx="19050" cy="10160"/>
            </a:xfrm>
            <a:custGeom>
              <a:avLst/>
              <a:gdLst/>
              <a:ahLst/>
              <a:cxnLst/>
              <a:rect l="l" t="t" r="r" b="b"/>
              <a:pathLst>
                <a:path w="19050" h="10160">
                  <a:moveTo>
                    <a:pt x="1057" y="0"/>
                  </a:moveTo>
                  <a:lnTo>
                    <a:pt x="314" y="2607"/>
                  </a:lnTo>
                  <a:lnTo>
                    <a:pt x="0" y="4973"/>
                  </a:lnTo>
                  <a:lnTo>
                    <a:pt x="178" y="8104"/>
                  </a:lnTo>
                  <a:lnTo>
                    <a:pt x="293" y="9109"/>
                  </a:lnTo>
                  <a:lnTo>
                    <a:pt x="460" y="10125"/>
                  </a:lnTo>
                  <a:lnTo>
                    <a:pt x="6282" y="9486"/>
                  </a:lnTo>
                  <a:lnTo>
                    <a:pt x="12324" y="8470"/>
                  </a:lnTo>
                  <a:lnTo>
                    <a:pt x="18596" y="7088"/>
                  </a:lnTo>
                  <a:lnTo>
                    <a:pt x="12784" y="4617"/>
                  </a:lnTo>
                  <a:lnTo>
                    <a:pt x="6900" y="22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DFDE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877" y="9886156"/>
            <a:ext cx="1029447" cy="1422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564" y="9454356"/>
            <a:ext cx="1412330" cy="18542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9676" y="10727376"/>
            <a:ext cx="1271306" cy="58166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3" y="460312"/>
            <a:ext cx="1574722" cy="117983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18" name="object 1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53970" y="7580226"/>
              <a:ext cx="491490" cy="739775"/>
            </a:xfrm>
            <a:custGeom>
              <a:avLst/>
              <a:gdLst/>
              <a:ahLst/>
              <a:cxnLst/>
              <a:rect l="l" t="t" r="r" b="b"/>
              <a:pathLst>
                <a:path w="491490" h="739775">
                  <a:moveTo>
                    <a:pt x="491335" y="0"/>
                  </a:moveTo>
                  <a:lnTo>
                    <a:pt x="0" y="0"/>
                  </a:lnTo>
                  <a:lnTo>
                    <a:pt x="0" y="133440"/>
                  </a:lnTo>
                  <a:lnTo>
                    <a:pt x="326702" y="133440"/>
                  </a:lnTo>
                  <a:lnTo>
                    <a:pt x="298608" y="170512"/>
                  </a:lnTo>
                  <a:lnTo>
                    <a:pt x="272174" y="208983"/>
                  </a:lnTo>
                  <a:lnTo>
                    <a:pt x="247397" y="248853"/>
                  </a:lnTo>
                  <a:lnTo>
                    <a:pt x="224280" y="290121"/>
                  </a:lnTo>
                  <a:lnTo>
                    <a:pt x="202822" y="332787"/>
                  </a:lnTo>
                  <a:lnTo>
                    <a:pt x="183023" y="376851"/>
                  </a:lnTo>
                  <a:lnTo>
                    <a:pt x="164885" y="422311"/>
                  </a:lnTo>
                  <a:lnTo>
                    <a:pt x="146270" y="475997"/>
                  </a:lnTo>
                  <a:lnTo>
                    <a:pt x="130823" y="529341"/>
                  </a:lnTo>
                  <a:lnTo>
                    <a:pt x="118544" y="582343"/>
                  </a:lnTo>
                  <a:lnTo>
                    <a:pt x="109434" y="635003"/>
                  </a:lnTo>
                  <a:lnTo>
                    <a:pt x="103492" y="687321"/>
                  </a:lnTo>
                  <a:lnTo>
                    <a:pt x="100719" y="739296"/>
                  </a:lnTo>
                  <a:lnTo>
                    <a:pt x="239270" y="739296"/>
                  </a:lnTo>
                  <a:lnTo>
                    <a:pt x="240407" y="698549"/>
                  </a:lnTo>
                  <a:lnTo>
                    <a:pt x="244222" y="655655"/>
                  </a:lnTo>
                  <a:lnTo>
                    <a:pt x="250715" y="610614"/>
                  </a:lnTo>
                  <a:lnTo>
                    <a:pt x="259887" y="563425"/>
                  </a:lnTo>
                  <a:lnTo>
                    <a:pt x="271740" y="514089"/>
                  </a:lnTo>
                  <a:lnTo>
                    <a:pt x="286128" y="464239"/>
                  </a:lnTo>
                  <a:lnTo>
                    <a:pt x="302908" y="415514"/>
                  </a:lnTo>
                  <a:lnTo>
                    <a:pt x="322079" y="367913"/>
                  </a:lnTo>
                  <a:lnTo>
                    <a:pt x="343643" y="321436"/>
                  </a:lnTo>
                  <a:lnTo>
                    <a:pt x="367601" y="276085"/>
                  </a:lnTo>
                  <a:lnTo>
                    <a:pt x="398916" y="223359"/>
                  </a:lnTo>
                  <a:lnTo>
                    <a:pt x="429975" y="177152"/>
                  </a:lnTo>
                  <a:lnTo>
                    <a:pt x="460780" y="137466"/>
                  </a:lnTo>
                  <a:lnTo>
                    <a:pt x="491335" y="104300"/>
                  </a:lnTo>
                  <a:lnTo>
                    <a:pt x="4913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8798942" y="3900077"/>
            <a:ext cx="8614410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5"/>
              </a:spcBef>
              <a:tabLst>
                <a:tab pos="1689100" algn="l"/>
                <a:tab pos="5495290" algn="l"/>
                <a:tab pos="6017895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4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pink</a:t>
            </a:r>
            <a:r>
              <a:rPr sz="49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white</a:t>
            </a:r>
            <a:r>
              <a:rPr sz="495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</a:t>
            </a:r>
            <a:r>
              <a:rPr sz="495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grow on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trees	and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hedges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spring?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7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817096" y="8396054"/>
            <a:ext cx="471360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" marR="5080" indent="-16510">
              <a:lnSpc>
                <a:spcPct val="100000"/>
              </a:lnSpc>
              <a:spcBef>
                <a:spcPts val="95"/>
              </a:spcBef>
            </a:pP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Choose</a:t>
            </a:r>
            <a:r>
              <a:rPr sz="3300" spc="-16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from</a:t>
            </a:r>
            <a:r>
              <a:rPr sz="3300" spc="-15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these</a:t>
            </a:r>
            <a:r>
              <a:rPr sz="3300" spc="-15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words: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catkins,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blossom,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80" dirty="0">
                <a:solidFill>
                  <a:srgbClr val="118BD5"/>
                </a:solidFill>
                <a:latin typeface="Arial"/>
                <a:cs typeface="Arial"/>
              </a:rPr>
              <a:t>daffodils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02431" y="6767036"/>
            <a:ext cx="948306" cy="134620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4795" y="6251684"/>
            <a:ext cx="1021068" cy="643890"/>
          </a:xfrm>
          <a:prstGeom prst="rect">
            <a:avLst/>
          </a:prstGeom>
        </p:spPr>
      </p:pic>
      <p:grpSp>
        <p:nvGrpSpPr>
          <p:cNvPr id="32" name="object 32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3" name="object 3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07440" y="7900905"/>
              <a:ext cx="788740" cy="1249680"/>
            </a:xfrm>
            <a:prstGeom prst="rect">
              <a:avLst/>
            </a:prstGeom>
          </p:spPr>
        </p:pic>
        <p:pic>
          <p:nvPicPr>
            <p:cNvPr id="34" name="object 34">
              <a:hlinkClick r:id="rId14" action="ppaction://hlinksldjump"/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5" name="object 35">
              <a:hlinkClick r:id="rId14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>
              <a:hlinkClick r:id="rId14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5" name="object 45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8" name="Rectangle 47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0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1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55481" y="0"/>
            <a:ext cx="19248755" cy="11308715"/>
            <a:chOff x="855481" y="0"/>
            <a:chExt cx="1924875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81169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767" y="0"/>
              <a:ext cx="2961417" cy="283202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5483" y="2721558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481" y="2795694"/>
              <a:ext cx="2961417" cy="28686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79184" y="6089034"/>
              <a:ext cx="3154045" cy="3204210"/>
            </a:xfrm>
            <a:custGeom>
              <a:avLst/>
              <a:gdLst/>
              <a:ahLst/>
              <a:cxnLst/>
              <a:rect l="l" t="t" r="r" b="b"/>
              <a:pathLst>
                <a:path w="3154045" h="3204209">
                  <a:moveTo>
                    <a:pt x="1576747" y="0"/>
                  </a:moveTo>
                  <a:lnTo>
                    <a:pt x="1528542" y="734"/>
                  </a:lnTo>
                  <a:lnTo>
                    <a:pt x="1480696" y="2923"/>
                  </a:lnTo>
                  <a:lnTo>
                    <a:pt x="1433231" y="6546"/>
                  </a:lnTo>
                  <a:lnTo>
                    <a:pt x="1386168" y="11583"/>
                  </a:lnTo>
                  <a:lnTo>
                    <a:pt x="1339525" y="18011"/>
                  </a:lnTo>
                  <a:lnTo>
                    <a:pt x="1293326" y="25810"/>
                  </a:lnTo>
                  <a:lnTo>
                    <a:pt x="1247589" y="34960"/>
                  </a:lnTo>
                  <a:lnTo>
                    <a:pt x="1202335" y="45439"/>
                  </a:lnTo>
                  <a:lnTo>
                    <a:pt x="1157586" y="57226"/>
                  </a:lnTo>
                  <a:lnTo>
                    <a:pt x="1113362" y="70300"/>
                  </a:lnTo>
                  <a:lnTo>
                    <a:pt x="1069683" y="84641"/>
                  </a:lnTo>
                  <a:lnTo>
                    <a:pt x="1026570" y="100227"/>
                  </a:lnTo>
                  <a:lnTo>
                    <a:pt x="984044" y="117038"/>
                  </a:lnTo>
                  <a:lnTo>
                    <a:pt x="942125" y="135052"/>
                  </a:lnTo>
                  <a:lnTo>
                    <a:pt x="900834" y="154248"/>
                  </a:lnTo>
                  <a:lnTo>
                    <a:pt x="860191" y="174607"/>
                  </a:lnTo>
                  <a:lnTo>
                    <a:pt x="820217" y="196106"/>
                  </a:lnTo>
                  <a:lnTo>
                    <a:pt x="780934" y="218725"/>
                  </a:lnTo>
                  <a:lnTo>
                    <a:pt x="742360" y="242442"/>
                  </a:lnTo>
                  <a:lnTo>
                    <a:pt x="704518" y="267238"/>
                  </a:lnTo>
                  <a:lnTo>
                    <a:pt x="667427" y="293090"/>
                  </a:lnTo>
                  <a:lnTo>
                    <a:pt x="631108" y="319978"/>
                  </a:lnTo>
                  <a:lnTo>
                    <a:pt x="595582" y="347882"/>
                  </a:lnTo>
                  <a:lnTo>
                    <a:pt x="560870" y="376779"/>
                  </a:lnTo>
                  <a:lnTo>
                    <a:pt x="526991" y="406650"/>
                  </a:lnTo>
                  <a:lnTo>
                    <a:pt x="493968" y="437472"/>
                  </a:lnTo>
                  <a:lnTo>
                    <a:pt x="461819" y="469226"/>
                  </a:lnTo>
                  <a:lnTo>
                    <a:pt x="430567" y="501890"/>
                  </a:lnTo>
                  <a:lnTo>
                    <a:pt x="400231" y="535444"/>
                  </a:lnTo>
                  <a:lnTo>
                    <a:pt x="370832" y="569866"/>
                  </a:lnTo>
                  <a:lnTo>
                    <a:pt x="342390" y="605135"/>
                  </a:lnTo>
                  <a:lnTo>
                    <a:pt x="314928" y="641231"/>
                  </a:lnTo>
                  <a:lnTo>
                    <a:pt x="288464" y="678132"/>
                  </a:lnTo>
                  <a:lnTo>
                    <a:pt x="263020" y="715818"/>
                  </a:lnTo>
                  <a:lnTo>
                    <a:pt x="238616" y="754268"/>
                  </a:lnTo>
                  <a:lnTo>
                    <a:pt x="215272" y="793460"/>
                  </a:lnTo>
                  <a:lnTo>
                    <a:pt x="193011" y="833374"/>
                  </a:lnTo>
                  <a:lnTo>
                    <a:pt x="171851" y="873989"/>
                  </a:lnTo>
                  <a:lnTo>
                    <a:pt x="151814" y="915284"/>
                  </a:lnTo>
                  <a:lnTo>
                    <a:pt x="132920" y="957237"/>
                  </a:lnTo>
                  <a:lnTo>
                    <a:pt x="115190" y="999829"/>
                  </a:lnTo>
                  <a:lnTo>
                    <a:pt x="98645" y="1043038"/>
                  </a:lnTo>
                  <a:lnTo>
                    <a:pt x="83305" y="1086842"/>
                  </a:lnTo>
                  <a:lnTo>
                    <a:pt x="69191" y="1131222"/>
                  </a:lnTo>
                  <a:lnTo>
                    <a:pt x="56323" y="1176156"/>
                  </a:lnTo>
                  <a:lnTo>
                    <a:pt x="44722" y="1221624"/>
                  </a:lnTo>
                  <a:lnTo>
                    <a:pt x="34408" y="1267603"/>
                  </a:lnTo>
                  <a:lnTo>
                    <a:pt x="25403" y="1314074"/>
                  </a:lnTo>
                  <a:lnTo>
                    <a:pt x="17727" y="1361015"/>
                  </a:lnTo>
                  <a:lnTo>
                    <a:pt x="11400" y="1408406"/>
                  </a:lnTo>
                  <a:lnTo>
                    <a:pt x="6443" y="1456225"/>
                  </a:lnTo>
                  <a:lnTo>
                    <a:pt x="2877" y="1504452"/>
                  </a:lnTo>
                  <a:lnTo>
                    <a:pt x="722" y="1553066"/>
                  </a:lnTo>
                  <a:lnTo>
                    <a:pt x="0" y="1602045"/>
                  </a:lnTo>
                  <a:lnTo>
                    <a:pt x="722" y="1651024"/>
                  </a:lnTo>
                  <a:lnTo>
                    <a:pt x="2877" y="1699638"/>
                  </a:lnTo>
                  <a:lnTo>
                    <a:pt x="6443" y="1747864"/>
                  </a:lnTo>
                  <a:lnTo>
                    <a:pt x="11400" y="1795684"/>
                  </a:lnTo>
                  <a:lnTo>
                    <a:pt x="17727" y="1843075"/>
                  </a:lnTo>
                  <a:lnTo>
                    <a:pt x="25403" y="1890016"/>
                  </a:lnTo>
                  <a:lnTo>
                    <a:pt x="34408" y="1936487"/>
                  </a:lnTo>
                  <a:lnTo>
                    <a:pt x="44722" y="1982466"/>
                  </a:lnTo>
                  <a:lnTo>
                    <a:pt x="56323" y="2027934"/>
                  </a:lnTo>
                  <a:lnTo>
                    <a:pt x="69191" y="2072868"/>
                  </a:lnTo>
                  <a:lnTo>
                    <a:pt x="83305" y="2117248"/>
                  </a:lnTo>
                  <a:lnTo>
                    <a:pt x="98645" y="2161052"/>
                  </a:lnTo>
                  <a:lnTo>
                    <a:pt x="115190" y="2204261"/>
                  </a:lnTo>
                  <a:lnTo>
                    <a:pt x="132920" y="2246853"/>
                  </a:lnTo>
                  <a:lnTo>
                    <a:pt x="151814" y="2288806"/>
                  </a:lnTo>
                  <a:lnTo>
                    <a:pt x="171851" y="2330101"/>
                  </a:lnTo>
                  <a:lnTo>
                    <a:pt x="193011" y="2370716"/>
                  </a:lnTo>
                  <a:lnTo>
                    <a:pt x="215272" y="2410630"/>
                  </a:lnTo>
                  <a:lnTo>
                    <a:pt x="238616" y="2449822"/>
                  </a:lnTo>
                  <a:lnTo>
                    <a:pt x="263020" y="2488272"/>
                  </a:lnTo>
                  <a:lnTo>
                    <a:pt x="288464" y="2525958"/>
                  </a:lnTo>
                  <a:lnTo>
                    <a:pt x="314928" y="2562859"/>
                  </a:lnTo>
                  <a:lnTo>
                    <a:pt x="342390" y="2598955"/>
                  </a:lnTo>
                  <a:lnTo>
                    <a:pt x="370832" y="2634224"/>
                  </a:lnTo>
                  <a:lnTo>
                    <a:pt x="400231" y="2668646"/>
                  </a:lnTo>
                  <a:lnTo>
                    <a:pt x="430567" y="2702200"/>
                  </a:lnTo>
                  <a:lnTo>
                    <a:pt x="461819" y="2734864"/>
                  </a:lnTo>
                  <a:lnTo>
                    <a:pt x="493968" y="2766618"/>
                  </a:lnTo>
                  <a:lnTo>
                    <a:pt x="526991" y="2797440"/>
                  </a:lnTo>
                  <a:lnTo>
                    <a:pt x="560870" y="2827311"/>
                  </a:lnTo>
                  <a:lnTo>
                    <a:pt x="595582" y="2856208"/>
                  </a:lnTo>
                  <a:lnTo>
                    <a:pt x="631108" y="2884112"/>
                  </a:lnTo>
                  <a:lnTo>
                    <a:pt x="667427" y="2911000"/>
                  </a:lnTo>
                  <a:lnTo>
                    <a:pt x="704518" y="2936852"/>
                  </a:lnTo>
                  <a:lnTo>
                    <a:pt x="742360" y="2961648"/>
                  </a:lnTo>
                  <a:lnTo>
                    <a:pt x="780934" y="2985365"/>
                  </a:lnTo>
                  <a:lnTo>
                    <a:pt x="820217" y="3007984"/>
                  </a:lnTo>
                  <a:lnTo>
                    <a:pt x="860191" y="3029483"/>
                  </a:lnTo>
                  <a:lnTo>
                    <a:pt x="900834" y="3049841"/>
                  </a:lnTo>
                  <a:lnTo>
                    <a:pt x="942125" y="3069038"/>
                  </a:lnTo>
                  <a:lnTo>
                    <a:pt x="984044" y="3087052"/>
                  </a:lnTo>
                  <a:lnTo>
                    <a:pt x="1026570" y="3103863"/>
                  </a:lnTo>
                  <a:lnTo>
                    <a:pt x="1069683" y="3119449"/>
                  </a:lnTo>
                  <a:lnTo>
                    <a:pt x="1113362" y="3133790"/>
                  </a:lnTo>
                  <a:lnTo>
                    <a:pt x="1157586" y="3146864"/>
                  </a:lnTo>
                  <a:lnTo>
                    <a:pt x="1202335" y="3158651"/>
                  </a:lnTo>
                  <a:lnTo>
                    <a:pt x="1247589" y="3169130"/>
                  </a:lnTo>
                  <a:lnTo>
                    <a:pt x="1293326" y="3178279"/>
                  </a:lnTo>
                  <a:lnTo>
                    <a:pt x="1339525" y="3186079"/>
                  </a:lnTo>
                  <a:lnTo>
                    <a:pt x="1386168" y="3192507"/>
                  </a:lnTo>
                  <a:lnTo>
                    <a:pt x="1433231" y="3197543"/>
                  </a:lnTo>
                  <a:lnTo>
                    <a:pt x="1480696" y="3201167"/>
                  </a:lnTo>
                  <a:lnTo>
                    <a:pt x="1528542" y="3203356"/>
                  </a:lnTo>
                  <a:lnTo>
                    <a:pt x="1576747" y="3204090"/>
                  </a:lnTo>
                  <a:lnTo>
                    <a:pt x="1624953" y="3203356"/>
                  </a:lnTo>
                  <a:lnTo>
                    <a:pt x="1672798" y="3201167"/>
                  </a:lnTo>
                  <a:lnTo>
                    <a:pt x="1720263" y="3197543"/>
                  </a:lnTo>
                  <a:lnTo>
                    <a:pt x="1767327" y="3192507"/>
                  </a:lnTo>
                  <a:lnTo>
                    <a:pt x="1813969" y="3186079"/>
                  </a:lnTo>
                  <a:lnTo>
                    <a:pt x="1860169" y="3178279"/>
                  </a:lnTo>
                  <a:lnTo>
                    <a:pt x="1905906" y="3169130"/>
                  </a:lnTo>
                  <a:lnTo>
                    <a:pt x="1951159" y="3158651"/>
                  </a:lnTo>
                  <a:lnTo>
                    <a:pt x="1995908" y="3146864"/>
                  </a:lnTo>
                  <a:lnTo>
                    <a:pt x="2040133" y="3133790"/>
                  </a:lnTo>
                  <a:lnTo>
                    <a:pt x="2083812" y="3119449"/>
                  </a:lnTo>
                  <a:lnTo>
                    <a:pt x="2126925" y="3103863"/>
                  </a:lnTo>
                  <a:lnTo>
                    <a:pt x="2169451" y="3087052"/>
                  </a:lnTo>
                  <a:lnTo>
                    <a:pt x="2211370" y="3069038"/>
                  </a:lnTo>
                  <a:lnTo>
                    <a:pt x="2252661" y="3049841"/>
                  </a:lnTo>
                  <a:lnTo>
                    <a:pt x="2293304" y="3029483"/>
                  </a:lnTo>
                  <a:lnTo>
                    <a:pt x="2333277" y="3007984"/>
                  </a:lnTo>
                  <a:lnTo>
                    <a:pt x="2372561" y="2985365"/>
                  </a:lnTo>
                  <a:lnTo>
                    <a:pt x="2411134" y="2961648"/>
                  </a:lnTo>
                  <a:lnTo>
                    <a:pt x="2448977" y="2936852"/>
                  </a:lnTo>
                  <a:lnTo>
                    <a:pt x="2486068" y="2911000"/>
                  </a:lnTo>
                  <a:lnTo>
                    <a:pt x="2522386" y="2884112"/>
                  </a:lnTo>
                  <a:lnTo>
                    <a:pt x="2557912" y="2856208"/>
                  </a:lnTo>
                  <a:lnTo>
                    <a:pt x="2592625" y="2827311"/>
                  </a:lnTo>
                  <a:lnTo>
                    <a:pt x="2626503" y="2797440"/>
                  </a:lnTo>
                  <a:lnTo>
                    <a:pt x="2659527" y="2766618"/>
                  </a:lnTo>
                  <a:lnTo>
                    <a:pt x="2691675" y="2734864"/>
                  </a:lnTo>
                  <a:lnTo>
                    <a:pt x="2722928" y="2702200"/>
                  </a:lnTo>
                  <a:lnTo>
                    <a:pt x="2753264" y="2668646"/>
                  </a:lnTo>
                  <a:lnTo>
                    <a:pt x="2782663" y="2634224"/>
                  </a:lnTo>
                  <a:lnTo>
                    <a:pt x="2811104" y="2598955"/>
                  </a:lnTo>
                  <a:lnTo>
                    <a:pt x="2838567" y="2562859"/>
                  </a:lnTo>
                  <a:lnTo>
                    <a:pt x="2865031" y="2525958"/>
                  </a:lnTo>
                  <a:lnTo>
                    <a:pt x="2890475" y="2488272"/>
                  </a:lnTo>
                  <a:lnTo>
                    <a:pt x="2914879" y="2449822"/>
                  </a:lnTo>
                  <a:lnTo>
                    <a:pt x="2938222" y="2410630"/>
                  </a:lnTo>
                  <a:lnTo>
                    <a:pt x="2960484" y="2370716"/>
                  </a:lnTo>
                  <a:lnTo>
                    <a:pt x="2981644" y="2330101"/>
                  </a:lnTo>
                  <a:lnTo>
                    <a:pt x="3001681" y="2288806"/>
                  </a:lnTo>
                  <a:lnTo>
                    <a:pt x="3020574" y="2246853"/>
                  </a:lnTo>
                  <a:lnTo>
                    <a:pt x="3038304" y="2204261"/>
                  </a:lnTo>
                  <a:lnTo>
                    <a:pt x="3054849" y="2161052"/>
                  </a:lnTo>
                  <a:lnTo>
                    <a:pt x="3070190" y="2117248"/>
                  </a:lnTo>
                  <a:lnTo>
                    <a:pt x="3084304" y="2072868"/>
                  </a:lnTo>
                  <a:lnTo>
                    <a:pt x="3097172" y="2027934"/>
                  </a:lnTo>
                  <a:lnTo>
                    <a:pt x="3108773" y="1982466"/>
                  </a:lnTo>
                  <a:lnTo>
                    <a:pt x="3119086" y="1936487"/>
                  </a:lnTo>
                  <a:lnTo>
                    <a:pt x="3128092" y="1890016"/>
                  </a:lnTo>
                  <a:lnTo>
                    <a:pt x="3135768" y="1843075"/>
                  </a:lnTo>
                  <a:lnTo>
                    <a:pt x="3142095" y="1795684"/>
                  </a:lnTo>
                  <a:lnTo>
                    <a:pt x="3147051" y="1747864"/>
                  </a:lnTo>
                  <a:lnTo>
                    <a:pt x="3150618" y="1699638"/>
                  </a:lnTo>
                  <a:lnTo>
                    <a:pt x="3152772" y="1651024"/>
                  </a:lnTo>
                  <a:lnTo>
                    <a:pt x="3153495" y="1602045"/>
                  </a:lnTo>
                  <a:lnTo>
                    <a:pt x="3152772" y="1553066"/>
                  </a:lnTo>
                  <a:lnTo>
                    <a:pt x="3150618" y="1504452"/>
                  </a:lnTo>
                  <a:lnTo>
                    <a:pt x="3147051" y="1456225"/>
                  </a:lnTo>
                  <a:lnTo>
                    <a:pt x="3142095" y="1408406"/>
                  </a:lnTo>
                  <a:lnTo>
                    <a:pt x="3135768" y="1361015"/>
                  </a:lnTo>
                  <a:lnTo>
                    <a:pt x="3128092" y="1314074"/>
                  </a:lnTo>
                  <a:lnTo>
                    <a:pt x="3119086" y="1267603"/>
                  </a:lnTo>
                  <a:lnTo>
                    <a:pt x="3108773" y="1221624"/>
                  </a:lnTo>
                  <a:lnTo>
                    <a:pt x="3097172" y="1176156"/>
                  </a:lnTo>
                  <a:lnTo>
                    <a:pt x="3084304" y="1131222"/>
                  </a:lnTo>
                  <a:lnTo>
                    <a:pt x="3070190" y="1086842"/>
                  </a:lnTo>
                  <a:lnTo>
                    <a:pt x="3054849" y="1043038"/>
                  </a:lnTo>
                  <a:lnTo>
                    <a:pt x="3038304" y="999829"/>
                  </a:lnTo>
                  <a:lnTo>
                    <a:pt x="3020574" y="957237"/>
                  </a:lnTo>
                  <a:lnTo>
                    <a:pt x="3001681" y="915284"/>
                  </a:lnTo>
                  <a:lnTo>
                    <a:pt x="2981644" y="873989"/>
                  </a:lnTo>
                  <a:lnTo>
                    <a:pt x="2960484" y="833374"/>
                  </a:lnTo>
                  <a:lnTo>
                    <a:pt x="2938222" y="793460"/>
                  </a:lnTo>
                  <a:lnTo>
                    <a:pt x="2914879" y="754268"/>
                  </a:lnTo>
                  <a:lnTo>
                    <a:pt x="2890475" y="715818"/>
                  </a:lnTo>
                  <a:lnTo>
                    <a:pt x="2865031" y="678132"/>
                  </a:lnTo>
                  <a:lnTo>
                    <a:pt x="2838567" y="641231"/>
                  </a:lnTo>
                  <a:lnTo>
                    <a:pt x="2811104" y="605135"/>
                  </a:lnTo>
                  <a:lnTo>
                    <a:pt x="2782663" y="569866"/>
                  </a:lnTo>
                  <a:lnTo>
                    <a:pt x="2753264" y="535444"/>
                  </a:lnTo>
                  <a:lnTo>
                    <a:pt x="2722928" y="501890"/>
                  </a:lnTo>
                  <a:lnTo>
                    <a:pt x="2691675" y="469226"/>
                  </a:lnTo>
                  <a:lnTo>
                    <a:pt x="2659527" y="437472"/>
                  </a:lnTo>
                  <a:lnTo>
                    <a:pt x="2626503" y="406650"/>
                  </a:lnTo>
                  <a:lnTo>
                    <a:pt x="2592625" y="376779"/>
                  </a:lnTo>
                  <a:lnTo>
                    <a:pt x="2557912" y="347882"/>
                  </a:lnTo>
                  <a:lnTo>
                    <a:pt x="2522386" y="319978"/>
                  </a:lnTo>
                  <a:lnTo>
                    <a:pt x="2486068" y="293090"/>
                  </a:lnTo>
                  <a:lnTo>
                    <a:pt x="2448977" y="267238"/>
                  </a:lnTo>
                  <a:lnTo>
                    <a:pt x="2411134" y="242442"/>
                  </a:lnTo>
                  <a:lnTo>
                    <a:pt x="2372561" y="218725"/>
                  </a:lnTo>
                  <a:lnTo>
                    <a:pt x="2333277" y="196106"/>
                  </a:lnTo>
                  <a:lnTo>
                    <a:pt x="2293304" y="174607"/>
                  </a:lnTo>
                  <a:lnTo>
                    <a:pt x="2252661" y="154248"/>
                  </a:lnTo>
                  <a:lnTo>
                    <a:pt x="2211370" y="135052"/>
                  </a:lnTo>
                  <a:lnTo>
                    <a:pt x="2169451" y="117038"/>
                  </a:lnTo>
                  <a:lnTo>
                    <a:pt x="2126925" y="100227"/>
                  </a:lnTo>
                  <a:lnTo>
                    <a:pt x="2083812" y="84641"/>
                  </a:lnTo>
                  <a:lnTo>
                    <a:pt x="2040133" y="70300"/>
                  </a:lnTo>
                  <a:lnTo>
                    <a:pt x="1995908" y="57226"/>
                  </a:lnTo>
                  <a:lnTo>
                    <a:pt x="1951159" y="45439"/>
                  </a:lnTo>
                  <a:lnTo>
                    <a:pt x="1905906" y="34960"/>
                  </a:lnTo>
                  <a:lnTo>
                    <a:pt x="1860169" y="25810"/>
                  </a:lnTo>
                  <a:lnTo>
                    <a:pt x="1813969" y="18011"/>
                  </a:lnTo>
                  <a:lnTo>
                    <a:pt x="1767327" y="11583"/>
                  </a:lnTo>
                  <a:lnTo>
                    <a:pt x="1720263" y="6546"/>
                  </a:lnTo>
                  <a:lnTo>
                    <a:pt x="1672798" y="2923"/>
                  </a:lnTo>
                  <a:lnTo>
                    <a:pt x="1624953" y="734"/>
                  </a:lnTo>
                  <a:lnTo>
                    <a:pt x="1576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9175" y="6241721"/>
              <a:ext cx="3153506" cy="28756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0767" y="0"/>
              <a:ext cx="2961417" cy="28320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481" y="2721561"/>
              <a:ext cx="2961417" cy="300892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1466" y="6186617"/>
              <a:ext cx="3008927" cy="30089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02197" y="7193755"/>
              <a:ext cx="5601900" cy="41148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7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840220" y="1120013"/>
            <a:ext cx="3687445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269240">
              <a:lnSpc>
                <a:spcPct val="101200"/>
              </a:lnSpc>
              <a:spcBef>
                <a:spcPts val="905"/>
              </a:spcBef>
            </a:pP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Go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outside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look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for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 trees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hedges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that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have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blossom.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Use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this </a:t>
            </a:r>
            <a:r>
              <a:rPr sz="2200" u="sng" spc="-2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National </a:t>
            </a:r>
            <a:r>
              <a:rPr sz="2200" spc="-20" dirty="0">
                <a:solidFill>
                  <a:srgbClr val="0E6728"/>
                </a:solidFill>
                <a:latin typeface="Arial"/>
                <a:cs typeface="Arial"/>
              </a:rPr>
              <a:t> </a:t>
            </a:r>
            <a:r>
              <a:rPr sz="2200" u="sng" spc="-3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Trust</a:t>
            </a:r>
            <a:r>
              <a:rPr sz="2200" u="sng" spc="-7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20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Blossom</a:t>
            </a:r>
            <a:r>
              <a:rPr sz="2200" u="sng" spc="-70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20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spotter</a:t>
            </a:r>
            <a:r>
              <a:rPr sz="2200" u="sng" spc="-7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2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sheet </a:t>
            </a:r>
            <a:r>
              <a:rPr sz="2200" spc="-595" dirty="0">
                <a:solidFill>
                  <a:srgbClr val="0E6728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to</a:t>
            </a:r>
            <a:r>
              <a:rPr sz="2200" spc="-7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identify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ones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find.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54021" y="4831"/>
            <a:ext cx="18554700" cy="9281160"/>
            <a:chOff x="754021" y="4831"/>
            <a:chExt cx="18554700" cy="9281160"/>
          </a:xfrm>
        </p:grpSpPr>
        <p:sp>
          <p:nvSpPr>
            <p:cNvPr id="20" name="object 20"/>
            <p:cNvSpPr/>
            <p:nvPr/>
          </p:nvSpPr>
          <p:spPr>
            <a:xfrm>
              <a:off x="754011" y="4831"/>
              <a:ext cx="4966970" cy="9281160"/>
            </a:xfrm>
            <a:custGeom>
              <a:avLst/>
              <a:gdLst/>
              <a:ahLst/>
              <a:cxnLst/>
              <a:rect l="l" t="t" r="r" b="b"/>
              <a:pathLst>
                <a:path w="4966970" h="9281160">
                  <a:moveTo>
                    <a:pt x="572389" y="3183001"/>
                  </a:moveTo>
                  <a:lnTo>
                    <a:pt x="571881" y="3186734"/>
                  </a:lnTo>
                  <a:lnTo>
                    <a:pt x="572389" y="3183001"/>
                  </a:lnTo>
                  <a:close/>
                </a:path>
                <a:path w="4966970" h="9281160">
                  <a:moveTo>
                    <a:pt x="3062871" y="4228135"/>
                  </a:moveTo>
                  <a:lnTo>
                    <a:pt x="3061970" y="4177334"/>
                  </a:lnTo>
                  <a:lnTo>
                    <a:pt x="3059595" y="4139234"/>
                  </a:lnTo>
                  <a:lnTo>
                    <a:pt x="3054312" y="4063034"/>
                  </a:lnTo>
                  <a:lnTo>
                    <a:pt x="3047898" y="3999534"/>
                  </a:lnTo>
                  <a:lnTo>
                    <a:pt x="3040342" y="3936034"/>
                  </a:lnTo>
                  <a:lnTo>
                    <a:pt x="3031667" y="3872534"/>
                  </a:lnTo>
                  <a:lnTo>
                    <a:pt x="3021863" y="3821734"/>
                  </a:lnTo>
                  <a:lnTo>
                    <a:pt x="3010941" y="3770934"/>
                  </a:lnTo>
                  <a:lnTo>
                    <a:pt x="2998914" y="3720134"/>
                  </a:lnTo>
                  <a:lnTo>
                    <a:pt x="2985770" y="3669334"/>
                  </a:lnTo>
                  <a:lnTo>
                    <a:pt x="2971533" y="3631234"/>
                  </a:lnTo>
                  <a:lnTo>
                    <a:pt x="2956204" y="3593134"/>
                  </a:lnTo>
                  <a:lnTo>
                    <a:pt x="2939783" y="3542334"/>
                  </a:lnTo>
                  <a:lnTo>
                    <a:pt x="2922282" y="3504234"/>
                  </a:lnTo>
                  <a:lnTo>
                    <a:pt x="2903715" y="3466134"/>
                  </a:lnTo>
                  <a:lnTo>
                    <a:pt x="2893745" y="3446818"/>
                  </a:lnTo>
                  <a:lnTo>
                    <a:pt x="2893745" y="4240835"/>
                  </a:lnTo>
                  <a:lnTo>
                    <a:pt x="2892856" y="4278935"/>
                  </a:lnTo>
                  <a:lnTo>
                    <a:pt x="2890367" y="4329735"/>
                  </a:lnTo>
                  <a:lnTo>
                    <a:pt x="2886227" y="4380535"/>
                  </a:lnTo>
                  <a:lnTo>
                    <a:pt x="2880449" y="4418635"/>
                  </a:lnTo>
                  <a:lnTo>
                    <a:pt x="2873019" y="4469435"/>
                  </a:lnTo>
                  <a:lnTo>
                    <a:pt x="2863900" y="4507535"/>
                  </a:lnTo>
                  <a:lnTo>
                    <a:pt x="2853093" y="4558335"/>
                  </a:lnTo>
                  <a:lnTo>
                    <a:pt x="2840583" y="4609135"/>
                  </a:lnTo>
                  <a:lnTo>
                    <a:pt x="2826347" y="4647235"/>
                  </a:lnTo>
                  <a:lnTo>
                    <a:pt x="2810370" y="4698035"/>
                  </a:lnTo>
                  <a:lnTo>
                    <a:pt x="2792641" y="4748835"/>
                  </a:lnTo>
                  <a:lnTo>
                    <a:pt x="2773146" y="4786935"/>
                  </a:lnTo>
                  <a:lnTo>
                    <a:pt x="2751861" y="4837735"/>
                  </a:lnTo>
                  <a:lnTo>
                    <a:pt x="2728785" y="4888535"/>
                  </a:lnTo>
                  <a:lnTo>
                    <a:pt x="2703893" y="4939335"/>
                  </a:lnTo>
                  <a:lnTo>
                    <a:pt x="2677172" y="4977435"/>
                  </a:lnTo>
                  <a:lnTo>
                    <a:pt x="2648597" y="5028235"/>
                  </a:lnTo>
                  <a:lnTo>
                    <a:pt x="2618168" y="5079035"/>
                  </a:lnTo>
                  <a:lnTo>
                    <a:pt x="2593479" y="5117135"/>
                  </a:lnTo>
                  <a:lnTo>
                    <a:pt x="2567101" y="5155235"/>
                  </a:lnTo>
                  <a:lnTo>
                    <a:pt x="2539098" y="5193335"/>
                  </a:lnTo>
                  <a:lnTo>
                    <a:pt x="2509494" y="5231435"/>
                  </a:lnTo>
                  <a:lnTo>
                    <a:pt x="2478328" y="5256835"/>
                  </a:lnTo>
                  <a:lnTo>
                    <a:pt x="2445651" y="5294935"/>
                  </a:lnTo>
                  <a:lnTo>
                    <a:pt x="2411501" y="5320335"/>
                  </a:lnTo>
                  <a:lnTo>
                    <a:pt x="2375903" y="5345735"/>
                  </a:lnTo>
                  <a:lnTo>
                    <a:pt x="2338921" y="5371135"/>
                  </a:lnTo>
                  <a:lnTo>
                    <a:pt x="2300579" y="5396535"/>
                  </a:lnTo>
                  <a:lnTo>
                    <a:pt x="2260904" y="5421935"/>
                  </a:lnTo>
                  <a:lnTo>
                    <a:pt x="2219972" y="5447335"/>
                  </a:lnTo>
                  <a:lnTo>
                    <a:pt x="2177783" y="5472735"/>
                  </a:lnTo>
                  <a:lnTo>
                    <a:pt x="2134400" y="5498135"/>
                  </a:lnTo>
                  <a:lnTo>
                    <a:pt x="2044192" y="5523535"/>
                  </a:lnTo>
                  <a:lnTo>
                    <a:pt x="1997443" y="5548935"/>
                  </a:lnTo>
                  <a:lnTo>
                    <a:pt x="1851113" y="5587035"/>
                  </a:lnTo>
                  <a:lnTo>
                    <a:pt x="1800440" y="5587035"/>
                  </a:lnTo>
                  <a:lnTo>
                    <a:pt x="1696478" y="5612435"/>
                  </a:lnTo>
                  <a:lnTo>
                    <a:pt x="1441640" y="5612435"/>
                  </a:lnTo>
                  <a:lnTo>
                    <a:pt x="1264500" y="5574335"/>
                  </a:lnTo>
                  <a:lnTo>
                    <a:pt x="1209027" y="5548935"/>
                  </a:lnTo>
                  <a:lnTo>
                    <a:pt x="1155433" y="5536235"/>
                  </a:lnTo>
                  <a:lnTo>
                    <a:pt x="1103795" y="5510835"/>
                  </a:lnTo>
                  <a:lnTo>
                    <a:pt x="1054163" y="5485435"/>
                  </a:lnTo>
                  <a:lnTo>
                    <a:pt x="1006614" y="5472735"/>
                  </a:lnTo>
                  <a:lnTo>
                    <a:pt x="961199" y="5447335"/>
                  </a:lnTo>
                  <a:lnTo>
                    <a:pt x="917968" y="5409235"/>
                  </a:lnTo>
                  <a:lnTo>
                    <a:pt x="877023" y="5383835"/>
                  </a:lnTo>
                  <a:lnTo>
                    <a:pt x="838390" y="5358435"/>
                  </a:lnTo>
                  <a:lnTo>
                    <a:pt x="802144" y="5333035"/>
                  </a:lnTo>
                  <a:lnTo>
                    <a:pt x="768350" y="5307635"/>
                  </a:lnTo>
                  <a:lnTo>
                    <a:pt x="737057" y="5282235"/>
                  </a:lnTo>
                  <a:lnTo>
                    <a:pt x="708355" y="5256835"/>
                  </a:lnTo>
                  <a:lnTo>
                    <a:pt x="682282" y="5231435"/>
                  </a:lnTo>
                  <a:lnTo>
                    <a:pt x="658901" y="5218735"/>
                  </a:lnTo>
                  <a:lnTo>
                    <a:pt x="638289" y="5193335"/>
                  </a:lnTo>
                  <a:lnTo>
                    <a:pt x="620509" y="5180635"/>
                  </a:lnTo>
                  <a:lnTo>
                    <a:pt x="605612" y="5155235"/>
                  </a:lnTo>
                  <a:lnTo>
                    <a:pt x="593737" y="5155235"/>
                  </a:lnTo>
                  <a:lnTo>
                    <a:pt x="590943" y="5142535"/>
                  </a:lnTo>
                  <a:lnTo>
                    <a:pt x="584987" y="5142535"/>
                  </a:lnTo>
                  <a:lnTo>
                    <a:pt x="572554" y="5129835"/>
                  </a:lnTo>
                  <a:lnTo>
                    <a:pt x="558901" y="5104435"/>
                  </a:lnTo>
                  <a:lnTo>
                    <a:pt x="544271" y="5091735"/>
                  </a:lnTo>
                  <a:lnTo>
                    <a:pt x="528967" y="5066335"/>
                  </a:lnTo>
                  <a:lnTo>
                    <a:pt x="451853" y="4964735"/>
                  </a:lnTo>
                  <a:lnTo>
                    <a:pt x="417868" y="4913935"/>
                  </a:lnTo>
                  <a:lnTo>
                    <a:pt x="387311" y="4863135"/>
                  </a:lnTo>
                  <a:lnTo>
                    <a:pt x="360578" y="4812335"/>
                  </a:lnTo>
                  <a:lnTo>
                    <a:pt x="338074" y="4774235"/>
                  </a:lnTo>
                  <a:lnTo>
                    <a:pt x="331152" y="4761535"/>
                  </a:lnTo>
                  <a:lnTo>
                    <a:pt x="324180" y="4736135"/>
                  </a:lnTo>
                  <a:lnTo>
                    <a:pt x="317080" y="4723435"/>
                  </a:lnTo>
                  <a:lnTo>
                    <a:pt x="309803" y="4710735"/>
                  </a:lnTo>
                  <a:lnTo>
                    <a:pt x="289902" y="4659935"/>
                  </a:lnTo>
                  <a:lnTo>
                    <a:pt x="275539" y="4634535"/>
                  </a:lnTo>
                  <a:lnTo>
                    <a:pt x="266217" y="4609135"/>
                  </a:lnTo>
                  <a:lnTo>
                    <a:pt x="261404" y="4583735"/>
                  </a:lnTo>
                  <a:lnTo>
                    <a:pt x="259130" y="4583735"/>
                  </a:lnTo>
                  <a:lnTo>
                    <a:pt x="238417" y="4520235"/>
                  </a:lnTo>
                  <a:lnTo>
                    <a:pt x="220675" y="4469435"/>
                  </a:lnTo>
                  <a:lnTo>
                    <a:pt x="206248" y="4418635"/>
                  </a:lnTo>
                  <a:lnTo>
                    <a:pt x="195427" y="4367835"/>
                  </a:lnTo>
                  <a:lnTo>
                    <a:pt x="188556" y="4329735"/>
                  </a:lnTo>
                  <a:lnTo>
                    <a:pt x="182143" y="4266235"/>
                  </a:lnTo>
                  <a:lnTo>
                    <a:pt x="177393" y="4215435"/>
                  </a:lnTo>
                  <a:lnTo>
                    <a:pt x="174015" y="4164634"/>
                  </a:lnTo>
                  <a:lnTo>
                    <a:pt x="171729" y="4113834"/>
                  </a:lnTo>
                  <a:lnTo>
                    <a:pt x="170256" y="4063034"/>
                  </a:lnTo>
                  <a:lnTo>
                    <a:pt x="169341" y="4037634"/>
                  </a:lnTo>
                  <a:lnTo>
                    <a:pt x="169189" y="4024934"/>
                  </a:lnTo>
                  <a:lnTo>
                    <a:pt x="170954" y="3986834"/>
                  </a:lnTo>
                  <a:lnTo>
                    <a:pt x="176555" y="3948734"/>
                  </a:lnTo>
                  <a:lnTo>
                    <a:pt x="183730" y="3910634"/>
                  </a:lnTo>
                  <a:lnTo>
                    <a:pt x="190233" y="3872534"/>
                  </a:lnTo>
                  <a:lnTo>
                    <a:pt x="199250" y="3847134"/>
                  </a:lnTo>
                  <a:lnTo>
                    <a:pt x="213106" y="3796334"/>
                  </a:lnTo>
                  <a:lnTo>
                    <a:pt x="227393" y="3758234"/>
                  </a:lnTo>
                  <a:lnTo>
                    <a:pt x="237693" y="3720134"/>
                  </a:lnTo>
                  <a:lnTo>
                    <a:pt x="244995" y="3720134"/>
                  </a:lnTo>
                  <a:lnTo>
                    <a:pt x="253517" y="3707434"/>
                  </a:lnTo>
                  <a:lnTo>
                    <a:pt x="261759" y="3694734"/>
                  </a:lnTo>
                  <a:lnTo>
                    <a:pt x="268224" y="3669334"/>
                  </a:lnTo>
                  <a:lnTo>
                    <a:pt x="270383" y="3656634"/>
                  </a:lnTo>
                  <a:lnTo>
                    <a:pt x="271259" y="3656634"/>
                  </a:lnTo>
                  <a:lnTo>
                    <a:pt x="271538" y="3643934"/>
                  </a:lnTo>
                  <a:lnTo>
                    <a:pt x="273062" y="3643934"/>
                  </a:lnTo>
                  <a:lnTo>
                    <a:pt x="279349" y="3631234"/>
                  </a:lnTo>
                  <a:lnTo>
                    <a:pt x="282536" y="3631234"/>
                  </a:lnTo>
                  <a:lnTo>
                    <a:pt x="285965" y="3618534"/>
                  </a:lnTo>
                  <a:lnTo>
                    <a:pt x="289648" y="3618534"/>
                  </a:lnTo>
                  <a:lnTo>
                    <a:pt x="294868" y="3605834"/>
                  </a:lnTo>
                  <a:lnTo>
                    <a:pt x="299618" y="3593134"/>
                  </a:lnTo>
                  <a:lnTo>
                    <a:pt x="304101" y="3593134"/>
                  </a:lnTo>
                  <a:lnTo>
                    <a:pt x="314159" y="3567734"/>
                  </a:lnTo>
                  <a:lnTo>
                    <a:pt x="320611" y="3555034"/>
                  </a:lnTo>
                  <a:lnTo>
                    <a:pt x="328333" y="3529634"/>
                  </a:lnTo>
                  <a:lnTo>
                    <a:pt x="337756" y="3516934"/>
                  </a:lnTo>
                  <a:lnTo>
                    <a:pt x="357378" y="3478834"/>
                  </a:lnTo>
                  <a:lnTo>
                    <a:pt x="377926" y="3453434"/>
                  </a:lnTo>
                  <a:lnTo>
                    <a:pt x="394373" y="3428034"/>
                  </a:lnTo>
                  <a:lnTo>
                    <a:pt x="410959" y="3402634"/>
                  </a:lnTo>
                  <a:lnTo>
                    <a:pt x="420801" y="3389934"/>
                  </a:lnTo>
                  <a:lnTo>
                    <a:pt x="430504" y="3377234"/>
                  </a:lnTo>
                  <a:lnTo>
                    <a:pt x="439318" y="3377234"/>
                  </a:lnTo>
                  <a:lnTo>
                    <a:pt x="442722" y="3364534"/>
                  </a:lnTo>
                  <a:lnTo>
                    <a:pt x="473151" y="3364534"/>
                  </a:lnTo>
                  <a:lnTo>
                    <a:pt x="491845" y="3351834"/>
                  </a:lnTo>
                  <a:lnTo>
                    <a:pt x="504520" y="3326434"/>
                  </a:lnTo>
                  <a:lnTo>
                    <a:pt x="512254" y="3326434"/>
                  </a:lnTo>
                  <a:lnTo>
                    <a:pt x="524992" y="3301034"/>
                  </a:lnTo>
                  <a:lnTo>
                    <a:pt x="533234" y="3288334"/>
                  </a:lnTo>
                  <a:lnTo>
                    <a:pt x="538124" y="3275634"/>
                  </a:lnTo>
                  <a:lnTo>
                    <a:pt x="540753" y="3262934"/>
                  </a:lnTo>
                  <a:lnTo>
                    <a:pt x="544588" y="3250234"/>
                  </a:lnTo>
                  <a:lnTo>
                    <a:pt x="548576" y="3237534"/>
                  </a:lnTo>
                  <a:lnTo>
                    <a:pt x="551357" y="3224834"/>
                  </a:lnTo>
                  <a:lnTo>
                    <a:pt x="551548" y="3212134"/>
                  </a:lnTo>
                  <a:lnTo>
                    <a:pt x="563016" y="3186734"/>
                  </a:lnTo>
                  <a:lnTo>
                    <a:pt x="568693" y="3186734"/>
                  </a:lnTo>
                  <a:lnTo>
                    <a:pt x="572325" y="3183064"/>
                  </a:lnTo>
                  <a:lnTo>
                    <a:pt x="572871" y="3178568"/>
                  </a:lnTo>
                  <a:lnTo>
                    <a:pt x="572389" y="3183001"/>
                  </a:lnTo>
                  <a:lnTo>
                    <a:pt x="581279" y="3174034"/>
                  </a:lnTo>
                  <a:lnTo>
                    <a:pt x="593852" y="3161334"/>
                  </a:lnTo>
                  <a:lnTo>
                    <a:pt x="633730" y="3123234"/>
                  </a:lnTo>
                  <a:lnTo>
                    <a:pt x="675055" y="3097834"/>
                  </a:lnTo>
                  <a:lnTo>
                    <a:pt x="734225" y="3047034"/>
                  </a:lnTo>
                  <a:lnTo>
                    <a:pt x="748068" y="3034334"/>
                  </a:lnTo>
                  <a:lnTo>
                    <a:pt x="760437" y="3021634"/>
                  </a:lnTo>
                  <a:lnTo>
                    <a:pt x="765543" y="3008934"/>
                  </a:lnTo>
                  <a:lnTo>
                    <a:pt x="773366" y="3008934"/>
                  </a:lnTo>
                  <a:lnTo>
                    <a:pt x="787006" y="2996234"/>
                  </a:lnTo>
                  <a:lnTo>
                    <a:pt x="818311" y="2970834"/>
                  </a:lnTo>
                  <a:lnTo>
                    <a:pt x="832015" y="2958134"/>
                  </a:lnTo>
                  <a:lnTo>
                    <a:pt x="841959" y="2945434"/>
                  </a:lnTo>
                  <a:lnTo>
                    <a:pt x="852424" y="2932734"/>
                  </a:lnTo>
                  <a:lnTo>
                    <a:pt x="862990" y="2932734"/>
                  </a:lnTo>
                  <a:lnTo>
                    <a:pt x="873277" y="2920034"/>
                  </a:lnTo>
                  <a:lnTo>
                    <a:pt x="882916" y="2907334"/>
                  </a:lnTo>
                  <a:lnTo>
                    <a:pt x="890892" y="2907334"/>
                  </a:lnTo>
                  <a:lnTo>
                    <a:pt x="896823" y="2894634"/>
                  </a:lnTo>
                  <a:lnTo>
                    <a:pt x="909840" y="2894634"/>
                  </a:lnTo>
                  <a:lnTo>
                    <a:pt x="917587" y="2881934"/>
                  </a:lnTo>
                  <a:lnTo>
                    <a:pt x="934300" y="2881934"/>
                  </a:lnTo>
                  <a:lnTo>
                    <a:pt x="950556" y="2869234"/>
                  </a:lnTo>
                  <a:lnTo>
                    <a:pt x="968590" y="2856534"/>
                  </a:lnTo>
                  <a:lnTo>
                    <a:pt x="990269" y="2856534"/>
                  </a:lnTo>
                  <a:lnTo>
                    <a:pt x="996467" y="2869234"/>
                  </a:lnTo>
                  <a:lnTo>
                    <a:pt x="1012050" y="2869234"/>
                  </a:lnTo>
                  <a:lnTo>
                    <a:pt x="1023632" y="2881934"/>
                  </a:lnTo>
                  <a:lnTo>
                    <a:pt x="1036104" y="2881934"/>
                  </a:lnTo>
                  <a:lnTo>
                    <a:pt x="1049210" y="2894634"/>
                  </a:lnTo>
                  <a:lnTo>
                    <a:pt x="1075461" y="2894634"/>
                  </a:lnTo>
                  <a:lnTo>
                    <a:pt x="1092542" y="2881934"/>
                  </a:lnTo>
                  <a:lnTo>
                    <a:pt x="1145387" y="2881934"/>
                  </a:lnTo>
                  <a:lnTo>
                    <a:pt x="1155598" y="2894634"/>
                  </a:lnTo>
                  <a:lnTo>
                    <a:pt x="1175880" y="2894634"/>
                  </a:lnTo>
                  <a:lnTo>
                    <a:pt x="1185646" y="2881934"/>
                  </a:lnTo>
                  <a:lnTo>
                    <a:pt x="1230871" y="2881934"/>
                  </a:lnTo>
                  <a:lnTo>
                    <a:pt x="1240815" y="2869234"/>
                  </a:lnTo>
                  <a:lnTo>
                    <a:pt x="1274495" y="2869234"/>
                  </a:lnTo>
                  <a:lnTo>
                    <a:pt x="1288986" y="2856534"/>
                  </a:lnTo>
                  <a:lnTo>
                    <a:pt x="1557845" y="2856534"/>
                  </a:lnTo>
                  <a:lnTo>
                    <a:pt x="1570393" y="2843834"/>
                  </a:lnTo>
                  <a:lnTo>
                    <a:pt x="1665312" y="2843834"/>
                  </a:lnTo>
                  <a:lnTo>
                    <a:pt x="1681048" y="2856534"/>
                  </a:lnTo>
                  <a:lnTo>
                    <a:pt x="1711134" y="2856534"/>
                  </a:lnTo>
                  <a:lnTo>
                    <a:pt x="1726653" y="2843834"/>
                  </a:lnTo>
                  <a:lnTo>
                    <a:pt x="1765007" y="2843834"/>
                  </a:lnTo>
                  <a:lnTo>
                    <a:pt x="1785327" y="2856534"/>
                  </a:lnTo>
                  <a:lnTo>
                    <a:pt x="1837563" y="2856534"/>
                  </a:lnTo>
                  <a:lnTo>
                    <a:pt x="1871268" y="2869234"/>
                  </a:lnTo>
                  <a:lnTo>
                    <a:pt x="1902891" y="2881934"/>
                  </a:lnTo>
                  <a:lnTo>
                    <a:pt x="1931797" y="2881934"/>
                  </a:lnTo>
                  <a:lnTo>
                    <a:pt x="1957273" y="2894634"/>
                  </a:lnTo>
                  <a:lnTo>
                    <a:pt x="1968792" y="2907334"/>
                  </a:lnTo>
                  <a:lnTo>
                    <a:pt x="1984146" y="2920034"/>
                  </a:lnTo>
                  <a:lnTo>
                    <a:pt x="2003856" y="2920034"/>
                  </a:lnTo>
                  <a:lnTo>
                    <a:pt x="2028469" y="2932734"/>
                  </a:lnTo>
                  <a:lnTo>
                    <a:pt x="2106295" y="2932734"/>
                  </a:lnTo>
                  <a:lnTo>
                    <a:pt x="2114918" y="2945434"/>
                  </a:lnTo>
                  <a:lnTo>
                    <a:pt x="2161794" y="2958134"/>
                  </a:lnTo>
                  <a:lnTo>
                    <a:pt x="2194801" y="2970834"/>
                  </a:lnTo>
                  <a:lnTo>
                    <a:pt x="2230882" y="2983534"/>
                  </a:lnTo>
                  <a:lnTo>
                    <a:pt x="2264778" y="3008934"/>
                  </a:lnTo>
                  <a:lnTo>
                    <a:pt x="2271153" y="3021634"/>
                  </a:lnTo>
                  <a:lnTo>
                    <a:pt x="2280970" y="3034334"/>
                  </a:lnTo>
                  <a:lnTo>
                    <a:pt x="2294915" y="3047034"/>
                  </a:lnTo>
                  <a:lnTo>
                    <a:pt x="2313724" y="3059734"/>
                  </a:lnTo>
                  <a:lnTo>
                    <a:pt x="2329357" y="3072434"/>
                  </a:lnTo>
                  <a:lnTo>
                    <a:pt x="2343480" y="3072434"/>
                  </a:lnTo>
                  <a:lnTo>
                    <a:pt x="2356447" y="3085134"/>
                  </a:lnTo>
                  <a:lnTo>
                    <a:pt x="2368664" y="3085134"/>
                  </a:lnTo>
                  <a:lnTo>
                    <a:pt x="2385631" y="3097834"/>
                  </a:lnTo>
                  <a:lnTo>
                    <a:pt x="2411399" y="3123234"/>
                  </a:lnTo>
                  <a:lnTo>
                    <a:pt x="2444026" y="3148634"/>
                  </a:lnTo>
                  <a:lnTo>
                    <a:pt x="2481592" y="3186734"/>
                  </a:lnTo>
                  <a:lnTo>
                    <a:pt x="2522131" y="3224834"/>
                  </a:lnTo>
                  <a:lnTo>
                    <a:pt x="2563723" y="3262934"/>
                  </a:lnTo>
                  <a:lnTo>
                    <a:pt x="2604427" y="3313734"/>
                  </a:lnTo>
                  <a:lnTo>
                    <a:pt x="2642285" y="3364534"/>
                  </a:lnTo>
                  <a:lnTo>
                    <a:pt x="2675382" y="3402634"/>
                  </a:lnTo>
                  <a:lnTo>
                    <a:pt x="2698864" y="3440734"/>
                  </a:lnTo>
                  <a:lnTo>
                    <a:pt x="2721000" y="3478834"/>
                  </a:lnTo>
                  <a:lnTo>
                    <a:pt x="2741815" y="3516934"/>
                  </a:lnTo>
                  <a:lnTo>
                    <a:pt x="2761297" y="3555034"/>
                  </a:lnTo>
                  <a:lnTo>
                    <a:pt x="2779471" y="3605834"/>
                  </a:lnTo>
                  <a:lnTo>
                    <a:pt x="2796324" y="3643934"/>
                  </a:lnTo>
                  <a:lnTo>
                    <a:pt x="2811894" y="3682034"/>
                  </a:lnTo>
                  <a:lnTo>
                    <a:pt x="2826169" y="3732834"/>
                  </a:lnTo>
                  <a:lnTo>
                    <a:pt x="2839161" y="3783634"/>
                  </a:lnTo>
                  <a:lnTo>
                    <a:pt x="2850883" y="3834434"/>
                  </a:lnTo>
                  <a:lnTo>
                    <a:pt x="2861335" y="3885234"/>
                  </a:lnTo>
                  <a:lnTo>
                    <a:pt x="2870543" y="3948734"/>
                  </a:lnTo>
                  <a:lnTo>
                    <a:pt x="2878505" y="4012234"/>
                  </a:lnTo>
                  <a:lnTo>
                    <a:pt x="2885236" y="4075734"/>
                  </a:lnTo>
                  <a:lnTo>
                    <a:pt x="2890736" y="4139234"/>
                  </a:lnTo>
                  <a:lnTo>
                    <a:pt x="2893034" y="4190034"/>
                  </a:lnTo>
                  <a:lnTo>
                    <a:pt x="2893745" y="4240835"/>
                  </a:lnTo>
                  <a:lnTo>
                    <a:pt x="2893745" y="3446818"/>
                  </a:lnTo>
                  <a:lnTo>
                    <a:pt x="2863342" y="3389934"/>
                  </a:lnTo>
                  <a:lnTo>
                    <a:pt x="2841574" y="3351834"/>
                  </a:lnTo>
                  <a:lnTo>
                    <a:pt x="2818739" y="3313734"/>
                  </a:lnTo>
                  <a:lnTo>
                    <a:pt x="2781541" y="3262934"/>
                  </a:lnTo>
                  <a:lnTo>
                    <a:pt x="2739821" y="3212134"/>
                  </a:lnTo>
                  <a:lnTo>
                    <a:pt x="2695384" y="3161334"/>
                  </a:lnTo>
                  <a:lnTo>
                    <a:pt x="2650007" y="3110534"/>
                  </a:lnTo>
                  <a:lnTo>
                    <a:pt x="2605506" y="3072434"/>
                  </a:lnTo>
                  <a:lnTo>
                    <a:pt x="2563672" y="3034334"/>
                  </a:lnTo>
                  <a:lnTo>
                    <a:pt x="2526296" y="2996234"/>
                  </a:lnTo>
                  <a:lnTo>
                    <a:pt x="2495181" y="2970834"/>
                  </a:lnTo>
                  <a:lnTo>
                    <a:pt x="2472118" y="2945434"/>
                  </a:lnTo>
                  <a:lnTo>
                    <a:pt x="2458897" y="2945434"/>
                  </a:lnTo>
                  <a:lnTo>
                    <a:pt x="2451582" y="2932734"/>
                  </a:lnTo>
                  <a:lnTo>
                    <a:pt x="2431313" y="2932734"/>
                  </a:lnTo>
                  <a:lnTo>
                    <a:pt x="2411057" y="2894634"/>
                  </a:lnTo>
                  <a:lnTo>
                    <a:pt x="2366899" y="2869234"/>
                  </a:lnTo>
                  <a:lnTo>
                    <a:pt x="2319883" y="2843834"/>
                  </a:lnTo>
                  <a:lnTo>
                    <a:pt x="2263686" y="2818434"/>
                  </a:lnTo>
                  <a:lnTo>
                    <a:pt x="2201837" y="2793034"/>
                  </a:lnTo>
                  <a:lnTo>
                    <a:pt x="2182025" y="2780334"/>
                  </a:lnTo>
                  <a:lnTo>
                    <a:pt x="2168372" y="2780334"/>
                  </a:lnTo>
                  <a:lnTo>
                    <a:pt x="2146731" y="2767634"/>
                  </a:lnTo>
                  <a:lnTo>
                    <a:pt x="2088375" y="2767634"/>
                  </a:lnTo>
                  <a:lnTo>
                    <a:pt x="2079866" y="2754934"/>
                  </a:lnTo>
                  <a:lnTo>
                    <a:pt x="2070455" y="2754934"/>
                  </a:lnTo>
                  <a:lnTo>
                    <a:pt x="2060270" y="2742234"/>
                  </a:lnTo>
                  <a:lnTo>
                    <a:pt x="2035517" y="2742234"/>
                  </a:lnTo>
                  <a:lnTo>
                    <a:pt x="1998941" y="2729534"/>
                  </a:lnTo>
                  <a:lnTo>
                    <a:pt x="1945640" y="2716834"/>
                  </a:lnTo>
                  <a:lnTo>
                    <a:pt x="1881543" y="2704134"/>
                  </a:lnTo>
                  <a:lnTo>
                    <a:pt x="1840204" y="2691434"/>
                  </a:lnTo>
                  <a:lnTo>
                    <a:pt x="1804365" y="2678734"/>
                  </a:lnTo>
                  <a:lnTo>
                    <a:pt x="1612112" y="2678734"/>
                  </a:lnTo>
                  <a:lnTo>
                    <a:pt x="1592859" y="2666034"/>
                  </a:lnTo>
                  <a:lnTo>
                    <a:pt x="1555661" y="2666034"/>
                  </a:lnTo>
                  <a:lnTo>
                    <a:pt x="1539392" y="2678734"/>
                  </a:lnTo>
                  <a:lnTo>
                    <a:pt x="1460004" y="2678734"/>
                  </a:lnTo>
                  <a:lnTo>
                    <a:pt x="1447863" y="2691434"/>
                  </a:lnTo>
                  <a:lnTo>
                    <a:pt x="1212062" y="2691434"/>
                  </a:lnTo>
                  <a:lnTo>
                    <a:pt x="1193723" y="2704134"/>
                  </a:lnTo>
                  <a:lnTo>
                    <a:pt x="1177036" y="2704134"/>
                  </a:lnTo>
                  <a:lnTo>
                    <a:pt x="1161821" y="2716834"/>
                  </a:lnTo>
                  <a:lnTo>
                    <a:pt x="1085011" y="2716834"/>
                  </a:lnTo>
                  <a:lnTo>
                    <a:pt x="1068070" y="2704134"/>
                  </a:lnTo>
                  <a:lnTo>
                    <a:pt x="1056360" y="2704134"/>
                  </a:lnTo>
                  <a:lnTo>
                    <a:pt x="1048131" y="2691434"/>
                  </a:lnTo>
                  <a:lnTo>
                    <a:pt x="1028954" y="2691434"/>
                  </a:lnTo>
                  <a:lnTo>
                    <a:pt x="1016520" y="2678734"/>
                  </a:lnTo>
                  <a:lnTo>
                    <a:pt x="975309" y="2678734"/>
                  </a:lnTo>
                  <a:lnTo>
                    <a:pt x="959192" y="2691434"/>
                  </a:lnTo>
                  <a:lnTo>
                    <a:pt x="931646" y="2691434"/>
                  </a:lnTo>
                  <a:lnTo>
                    <a:pt x="918972" y="2704134"/>
                  </a:lnTo>
                  <a:lnTo>
                    <a:pt x="890130" y="2716834"/>
                  </a:lnTo>
                  <a:lnTo>
                    <a:pt x="857135" y="2729534"/>
                  </a:lnTo>
                  <a:lnTo>
                    <a:pt x="832002" y="2742234"/>
                  </a:lnTo>
                  <a:lnTo>
                    <a:pt x="818959" y="2742234"/>
                  </a:lnTo>
                  <a:lnTo>
                    <a:pt x="811060" y="2754934"/>
                  </a:lnTo>
                  <a:lnTo>
                    <a:pt x="803694" y="2754934"/>
                  </a:lnTo>
                  <a:lnTo>
                    <a:pt x="796925" y="2767634"/>
                  </a:lnTo>
                  <a:lnTo>
                    <a:pt x="784898" y="2767634"/>
                  </a:lnTo>
                  <a:lnTo>
                    <a:pt x="772642" y="2780334"/>
                  </a:lnTo>
                  <a:lnTo>
                    <a:pt x="761771" y="2793034"/>
                  </a:lnTo>
                  <a:lnTo>
                    <a:pt x="753859" y="2805734"/>
                  </a:lnTo>
                  <a:lnTo>
                    <a:pt x="740257" y="2805734"/>
                  </a:lnTo>
                  <a:lnTo>
                    <a:pt x="722223" y="2818434"/>
                  </a:lnTo>
                  <a:lnTo>
                    <a:pt x="708202" y="2831134"/>
                  </a:lnTo>
                  <a:lnTo>
                    <a:pt x="697661" y="2843834"/>
                  </a:lnTo>
                  <a:lnTo>
                    <a:pt x="690054" y="2856534"/>
                  </a:lnTo>
                  <a:lnTo>
                    <a:pt x="681202" y="2856534"/>
                  </a:lnTo>
                  <a:lnTo>
                    <a:pt x="677887" y="2869234"/>
                  </a:lnTo>
                  <a:lnTo>
                    <a:pt x="670572" y="2869234"/>
                  </a:lnTo>
                  <a:lnTo>
                    <a:pt x="662889" y="2881934"/>
                  </a:lnTo>
                  <a:lnTo>
                    <a:pt x="654062" y="2881934"/>
                  </a:lnTo>
                  <a:lnTo>
                    <a:pt x="632485" y="2907334"/>
                  </a:lnTo>
                  <a:lnTo>
                    <a:pt x="620991" y="2920034"/>
                  </a:lnTo>
                  <a:lnTo>
                    <a:pt x="609422" y="2920034"/>
                  </a:lnTo>
                  <a:lnTo>
                    <a:pt x="598360" y="2932734"/>
                  </a:lnTo>
                  <a:lnTo>
                    <a:pt x="575919" y="2958134"/>
                  </a:lnTo>
                  <a:lnTo>
                    <a:pt x="526288" y="2996234"/>
                  </a:lnTo>
                  <a:lnTo>
                    <a:pt x="473049" y="3047034"/>
                  </a:lnTo>
                  <a:lnTo>
                    <a:pt x="439813" y="3072434"/>
                  </a:lnTo>
                  <a:lnTo>
                    <a:pt x="438226" y="3072434"/>
                  </a:lnTo>
                  <a:lnTo>
                    <a:pt x="434848" y="3085134"/>
                  </a:lnTo>
                  <a:lnTo>
                    <a:pt x="418592" y="3097834"/>
                  </a:lnTo>
                  <a:lnTo>
                    <a:pt x="404837" y="3123234"/>
                  </a:lnTo>
                  <a:lnTo>
                    <a:pt x="390791" y="3135934"/>
                  </a:lnTo>
                  <a:lnTo>
                    <a:pt x="378040" y="3148634"/>
                  </a:lnTo>
                  <a:lnTo>
                    <a:pt x="360286" y="3174034"/>
                  </a:lnTo>
                  <a:lnTo>
                    <a:pt x="344055" y="3199434"/>
                  </a:lnTo>
                  <a:lnTo>
                    <a:pt x="331698" y="3224834"/>
                  </a:lnTo>
                  <a:lnTo>
                    <a:pt x="325615" y="3237534"/>
                  </a:lnTo>
                  <a:lnTo>
                    <a:pt x="322783" y="3237534"/>
                  </a:lnTo>
                  <a:lnTo>
                    <a:pt x="320560" y="3250234"/>
                  </a:lnTo>
                  <a:lnTo>
                    <a:pt x="318909" y="3250234"/>
                  </a:lnTo>
                  <a:lnTo>
                    <a:pt x="309651" y="3262934"/>
                  </a:lnTo>
                  <a:lnTo>
                    <a:pt x="296494" y="3275634"/>
                  </a:lnTo>
                  <a:lnTo>
                    <a:pt x="281686" y="3301034"/>
                  </a:lnTo>
                  <a:lnTo>
                    <a:pt x="258648" y="3326434"/>
                  </a:lnTo>
                  <a:lnTo>
                    <a:pt x="213766" y="3389934"/>
                  </a:lnTo>
                  <a:lnTo>
                    <a:pt x="189039" y="3428034"/>
                  </a:lnTo>
                  <a:lnTo>
                    <a:pt x="166789" y="3478834"/>
                  </a:lnTo>
                  <a:lnTo>
                    <a:pt x="158750" y="3491534"/>
                  </a:lnTo>
                  <a:lnTo>
                    <a:pt x="152209" y="3516934"/>
                  </a:lnTo>
                  <a:lnTo>
                    <a:pt x="144792" y="3529634"/>
                  </a:lnTo>
                  <a:lnTo>
                    <a:pt x="138506" y="3542334"/>
                  </a:lnTo>
                  <a:lnTo>
                    <a:pt x="127596" y="3555034"/>
                  </a:lnTo>
                  <a:lnTo>
                    <a:pt x="123367" y="3567734"/>
                  </a:lnTo>
                  <a:lnTo>
                    <a:pt x="119087" y="3580434"/>
                  </a:lnTo>
                  <a:lnTo>
                    <a:pt x="114769" y="3580434"/>
                  </a:lnTo>
                  <a:lnTo>
                    <a:pt x="110248" y="3593134"/>
                  </a:lnTo>
                  <a:lnTo>
                    <a:pt x="106908" y="3605834"/>
                  </a:lnTo>
                  <a:lnTo>
                    <a:pt x="104571" y="3605834"/>
                  </a:lnTo>
                  <a:lnTo>
                    <a:pt x="103085" y="3618534"/>
                  </a:lnTo>
                  <a:lnTo>
                    <a:pt x="99225" y="3618534"/>
                  </a:lnTo>
                  <a:lnTo>
                    <a:pt x="95300" y="3631234"/>
                  </a:lnTo>
                  <a:lnTo>
                    <a:pt x="91376" y="3631234"/>
                  </a:lnTo>
                  <a:lnTo>
                    <a:pt x="87579" y="3643934"/>
                  </a:lnTo>
                  <a:lnTo>
                    <a:pt x="73329" y="3682034"/>
                  </a:lnTo>
                  <a:lnTo>
                    <a:pt x="54470" y="3732834"/>
                  </a:lnTo>
                  <a:lnTo>
                    <a:pt x="36461" y="3796334"/>
                  </a:lnTo>
                  <a:lnTo>
                    <a:pt x="24739" y="3847134"/>
                  </a:lnTo>
                  <a:lnTo>
                    <a:pt x="16738" y="3885234"/>
                  </a:lnTo>
                  <a:lnTo>
                    <a:pt x="8280" y="3923334"/>
                  </a:lnTo>
                  <a:lnTo>
                    <a:pt x="1854" y="3986834"/>
                  </a:lnTo>
                  <a:lnTo>
                    <a:pt x="0" y="4037634"/>
                  </a:lnTo>
                  <a:lnTo>
                    <a:pt x="1143" y="4075734"/>
                  </a:lnTo>
                  <a:lnTo>
                    <a:pt x="2692" y="4113834"/>
                  </a:lnTo>
                  <a:lnTo>
                    <a:pt x="5118" y="4164634"/>
                  </a:lnTo>
                  <a:lnTo>
                    <a:pt x="8737" y="4228135"/>
                  </a:lnTo>
                  <a:lnTo>
                    <a:pt x="13843" y="4291635"/>
                  </a:lnTo>
                  <a:lnTo>
                    <a:pt x="20726" y="4342435"/>
                  </a:lnTo>
                  <a:lnTo>
                    <a:pt x="27012" y="4393235"/>
                  </a:lnTo>
                  <a:lnTo>
                    <a:pt x="36182" y="4431335"/>
                  </a:lnTo>
                  <a:lnTo>
                    <a:pt x="48107" y="4482135"/>
                  </a:lnTo>
                  <a:lnTo>
                    <a:pt x="62636" y="4532935"/>
                  </a:lnTo>
                  <a:lnTo>
                    <a:pt x="79641" y="4583735"/>
                  </a:lnTo>
                  <a:lnTo>
                    <a:pt x="98971" y="4634535"/>
                  </a:lnTo>
                  <a:lnTo>
                    <a:pt x="108026" y="4659935"/>
                  </a:lnTo>
                  <a:lnTo>
                    <a:pt x="120942" y="4698035"/>
                  </a:lnTo>
                  <a:lnTo>
                    <a:pt x="137045" y="4736135"/>
                  </a:lnTo>
                  <a:lnTo>
                    <a:pt x="155702" y="4774235"/>
                  </a:lnTo>
                  <a:lnTo>
                    <a:pt x="163182" y="4799635"/>
                  </a:lnTo>
                  <a:lnTo>
                    <a:pt x="178257" y="4825035"/>
                  </a:lnTo>
                  <a:lnTo>
                    <a:pt x="185839" y="4850435"/>
                  </a:lnTo>
                  <a:lnTo>
                    <a:pt x="205740" y="4888535"/>
                  </a:lnTo>
                  <a:lnTo>
                    <a:pt x="228320" y="4926635"/>
                  </a:lnTo>
                  <a:lnTo>
                    <a:pt x="253466" y="4964735"/>
                  </a:lnTo>
                  <a:lnTo>
                    <a:pt x="281139" y="5015535"/>
                  </a:lnTo>
                  <a:lnTo>
                    <a:pt x="311226" y="5053635"/>
                  </a:lnTo>
                  <a:lnTo>
                    <a:pt x="332041" y="5091735"/>
                  </a:lnTo>
                  <a:lnTo>
                    <a:pt x="395084" y="5167935"/>
                  </a:lnTo>
                  <a:lnTo>
                    <a:pt x="411581" y="5193335"/>
                  </a:lnTo>
                  <a:lnTo>
                    <a:pt x="427482" y="5218735"/>
                  </a:lnTo>
                  <a:lnTo>
                    <a:pt x="442582" y="5231435"/>
                  </a:lnTo>
                  <a:lnTo>
                    <a:pt x="456666" y="5244135"/>
                  </a:lnTo>
                  <a:lnTo>
                    <a:pt x="464616" y="5256835"/>
                  </a:lnTo>
                  <a:lnTo>
                    <a:pt x="472236" y="5269535"/>
                  </a:lnTo>
                  <a:lnTo>
                    <a:pt x="479602" y="5269535"/>
                  </a:lnTo>
                  <a:lnTo>
                    <a:pt x="486803" y="5282235"/>
                  </a:lnTo>
                  <a:lnTo>
                    <a:pt x="502704" y="5294935"/>
                  </a:lnTo>
                  <a:lnTo>
                    <a:pt x="521258" y="5320335"/>
                  </a:lnTo>
                  <a:lnTo>
                    <a:pt x="542417" y="5333035"/>
                  </a:lnTo>
                  <a:lnTo>
                    <a:pt x="566127" y="5358435"/>
                  </a:lnTo>
                  <a:lnTo>
                    <a:pt x="592353" y="5383835"/>
                  </a:lnTo>
                  <a:lnTo>
                    <a:pt x="621017" y="5409235"/>
                  </a:lnTo>
                  <a:lnTo>
                    <a:pt x="652106" y="5434635"/>
                  </a:lnTo>
                  <a:lnTo>
                    <a:pt x="685546" y="5460035"/>
                  </a:lnTo>
                  <a:lnTo>
                    <a:pt x="721283" y="5485435"/>
                  </a:lnTo>
                  <a:lnTo>
                    <a:pt x="759294" y="5510835"/>
                  </a:lnTo>
                  <a:lnTo>
                    <a:pt x="799515" y="5536235"/>
                  </a:lnTo>
                  <a:lnTo>
                    <a:pt x="841895" y="5561635"/>
                  </a:lnTo>
                  <a:lnTo>
                    <a:pt x="886396" y="5587035"/>
                  </a:lnTo>
                  <a:lnTo>
                    <a:pt x="932954" y="5625135"/>
                  </a:lnTo>
                  <a:lnTo>
                    <a:pt x="981532" y="5637835"/>
                  </a:lnTo>
                  <a:lnTo>
                    <a:pt x="1032078" y="5663235"/>
                  </a:lnTo>
                  <a:lnTo>
                    <a:pt x="1084541" y="5688635"/>
                  </a:lnTo>
                  <a:lnTo>
                    <a:pt x="1138872" y="5714035"/>
                  </a:lnTo>
                  <a:lnTo>
                    <a:pt x="1252956" y="5739435"/>
                  </a:lnTo>
                  <a:lnTo>
                    <a:pt x="1436865" y="5777535"/>
                  </a:lnTo>
                  <a:lnTo>
                    <a:pt x="1708632" y="5777535"/>
                  </a:lnTo>
                  <a:lnTo>
                    <a:pt x="1761337" y="5764835"/>
                  </a:lnTo>
                  <a:lnTo>
                    <a:pt x="1813306" y="5764835"/>
                  </a:lnTo>
                  <a:lnTo>
                    <a:pt x="2013343" y="5714035"/>
                  </a:lnTo>
                  <a:lnTo>
                    <a:pt x="2108212" y="5688635"/>
                  </a:lnTo>
                  <a:lnTo>
                    <a:pt x="2154237" y="5663235"/>
                  </a:lnTo>
                  <a:lnTo>
                    <a:pt x="2199297" y="5650535"/>
                  </a:lnTo>
                  <a:lnTo>
                    <a:pt x="2243340" y="5625135"/>
                  </a:lnTo>
                  <a:lnTo>
                    <a:pt x="2286355" y="5612435"/>
                  </a:lnTo>
                  <a:lnTo>
                    <a:pt x="2328303" y="5587035"/>
                  </a:lnTo>
                  <a:lnTo>
                    <a:pt x="2369147" y="5561635"/>
                  </a:lnTo>
                  <a:lnTo>
                    <a:pt x="2408847" y="5536235"/>
                  </a:lnTo>
                  <a:lnTo>
                    <a:pt x="2447391" y="5510835"/>
                  </a:lnTo>
                  <a:lnTo>
                    <a:pt x="2484742" y="5472735"/>
                  </a:lnTo>
                  <a:lnTo>
                    <a:pt x="2520861" y="5447335"/>
                  </a:lnTo>
                  <a:lnTo>
                    <a:pt x="2555722" y="5421935"/>
                  </a:lnTo>
                  <a:lnTo>
                    <a:pt x="2589301" y="5383835"/>
                  </a:lnTo>
                  <a:lnTo>
                    <a:pt x="2621546" y="5358435"/>
                  </a:lnTo>
                  <a:lnTo>
                    <a:pt x="2652445" y="5320335"/>
                  </a:lnTo>
                  <a:lnTo>
                    <a:pt x="2681960" y="5282235"/>
                  </a:lnTo>
                  <a:lnTo>
                    <a:pt x="2710053" y="5244135"/>
                  </a:lnTo>
                  <a:lnTo>
                    <a:pt x="2736697" y="5206035"/>
                  </a:lnTo>
                  <a:lnTo>
                    <a:pt x="2761869" y="5167935"/>
                  </a:lnTo>
                  <a:lnTo>
                    <a:pt x="2791853" y="5117135"/>
                  </a:lnTo>
                  <a:lnTo>
                    <a:pt x="2820225" y="5066335"/>
                  </a:lnTo>
                  <a:lnTo>
                    <a:pt x="2846984" y="5028235"/>
                  </a:lnTo>
                  <a:lnTo>
                    <a:pt x="2872130" y="4977435"/>
                  </a:lnTo>
                  <a:lnTo>
                    <a:pt x="2895689" y="4926635"/>
                  </a:lnTo>
                  <a:lnTo>
                    <a:pt x="2917660" y="4875835"/>
                  </a:lnTo>
                  <a:lnTo>
                    <a:pt x="2938056" y="4837735"/>
                  </a:lnTo>
                  <a:lnTo>
                    <a:pt x="2956864" y="4786935"/>
                  </a:lnTo>
                  <a:lnTo>
                    <a:pt x="2974124" y="4736135"/>
                  </a:lnTo>
                  <a:lnTo>
                    <a:pt x="2989808" y="4698035"/>
                  </a:lnTo>
                  <a:lnTo>
                    <a:pt x="3003956" y="4647235"/>
                  </a:lnTo>
                  <a:lnTo>
                    <a:pt x="3016567" y="4596435"/>
                  </a:lnTo>
                  <a:lnTo>
                    <a:pt x="3027642" y="4558335"/>
                  </a:lnTo>
                  <a:lnTo>
                    <a:pt x="3037179" y="4507535"/>
                  </a:lnTo>
                  <a:lnTo>
                    <a:pt x="3045218" y="4456735"/>
                  </a:lnTo>
                  <a:lnTo>
                    <a:pt x="3051733" y="4418635"/>
                  </a:lnTo>
                  <a:lnTo>
                    <a:pt x="3056750" y="4367835"/>
                  </a:lnTo>
                  <a:lnTo>
                    <a:pt x="3060281" y="4317035"/>
                  </a:lnTo>
                  <a:lnTo>
                    <a:pt x="3062313" y="4278935"/>
                  </a:lnTo>
                  <a:lnTo>
                    <a:pt x="3062871" y="4228135"/>
                  </a:lnTo>
                  <a:close/>
                </a:path>
                <a:path w="4966970" h="9281160">
                  <a:moveTo>
                    <a:pt x="3727843" y="7731315"/>
                  </a:moveTo>
                  <a:lnTo>
                    <a:pt x="3726878" y="7680515"/>
                  </a:lnTo>
                  <a:lnTo>
                    <a:pt x="3724897" y="7629715"/>
                  </a:lnTo>
                  <a:lnTo>
                    <a:pt x="3721989" y="7566215"/>
                  </a:lnTo>
                  <a:lnTo>
                    <a:pt x="3718191" y="7515415"/>
                  </a:lnTo>
                  <a:lnTo>
                    <a:pt x="3713581" y="7451915"/>
                  </a:lnTo>
                  <a:lnTo>
                    <a:pt x="3708196" y="7401115"/>
                  </a:lnTo>
                  <a:lnTo>
                    <a:pt x="3702126" y="7350315"/>
                  </a:lnTo>
                  <a:lnTo>
                    <a:pt x="3695408" y="7299515"/>
                  </a:lnTo>
                  <a:lnTo>
                    <a:pt x="3688105" y="7248715"/>
                  </a:lnTo>
                  <a:lnTo>
                    <a:pt x="3680282" y="7197915"/>
                  </a:lnTo>
                  <a:lnTo>
                    <a:pt x="3671989" y="7159815"/>
                  </a:lnTo>
                  <a:lnTo>
                    <a:pt x="3652431" y="7083615"/>
                  </a:lnTo>
                  <a:lnTo>
                    <a:pt x="3632060" y="7020115"/>
                  </a:lnTo>
                  <a:lnTo>
                    <a:pt x="3612070" y="6969315"/>
                  </a:lnTo>
                  <a:lnTo>
                    <a:pt x="3593655" y="6931215"/>
                  </a:lnTo>
                  <a:lnTo>
                    <a:pt x="3577996" y="6893115"/>
                  </a:lnTo>
                  <a:lnTo>
                    <a:pt x="3566274" y="6867715"/>
                  </a:lnTo>
                  <a:lnTo>
                    <a:pt x="3562070" y="6867715"/>
                  </a:lnTo>
                  <a:lnTo>
                    <a:pt x="3557905" y="6855015"/>
                  </a:lnTo>
                  <a:lnTo>
                    <a:pt x="3540607" y="6816915"/>
                  </a:lnTo>
                  <a:lnTo>
                    <a:pt x="3531298" y="6804215"/>
                  </a:lnTo>
                  <a:lnTo>
                    <a:pt x="3525558" y="6796595"/>
                  </a:lnTo>
                  <a:lnTo>
                    <a:pt x="3525558" y="7744015"/>
                  </a:lnTo>
                  <a:lnTo>
                    <a:pt x="3524453" y="7794815"/>
                  </a:lnTo>
                  <a:lnTo>
                    <a:pt x="3521608" y="7832915"/>
                  </a:lnTo>
                  <a:lnTo>
                    <a:pt x="3516160" y="7883715"/>
                  </a:lnTo>
                  <a:lnTo>
                    <a:pt x="3508222" y="7921815"/>
                  </a:lnTo>
                  <a:lnTo>
                    <a:pt x="3497897" y="7972615"/>
                  </a:lnTo>
                  <a:lnTo>
                    <a:pt x="3485261" y="8023415"/>
                  </a:lnTo>
                  <a:lnTo>
                    <a:pt x="3470389" y="8074215"/>
                  </a:lnTo>
                  <a:lnTo>
                    <a:pt x="3453396" y="8125015"/>
                  </a:lnTo>
                  <a:lnTo>
                    <a:pt x="3434346" y="8175815"/>
                  </a:lnTo>
                  <a:lnTo>
                    <a:pt x="3413328" y="8226615"/>
                  </a:lnTo>
                  <a:lnTo>
                    <a:pt x="3390442" y="8277415"/>
                  </a:lnTo>
                  <a:lnTo>
                    <a:pt x="3365766" y="8328215"/>
                  </a:lnTo>
                  <a:lnTo>
                    <a:pt x="3339376" y="8379015"/>
                  </a:lnTo>
                  <a:lnTo>
                    <a:pt x="3311385" y="8429815"/>
                  </a:lnTo>
                  <a:lnTo>
                    <a:pt x="3289376" y="8467915"/>
                  </a:lnTo>
                  <a:lnTo>
                    <a:pt x="3264268" y="8506015"/>
                  </a:lnTo>
                  <a:lnTo>
                    <a:pt x="3236290" y="8544115"/>
                  </a:lnTo>
                  <a:lnTo>
                    <a:pt x="3205670" y="8569515"/>
                  </a:lnTo>
                  <a:lnTo>
                    <a:pt x="3172637" y="8607615"/>
                  </a:lnTo>
                  <a:lnTo>
                    <a:pt x="3137408" y="8645715"/>
                  </a:lnTo>
                  <a:lnTo>
                    <a:pt x="3100235" y="8671115"/>
                  </a:lnTo>
                  <a:lnTo>
                    <a:pt x="3061322" y="8709215"/>
                  </a:lnTo>
                  <a:lnTo>
                    <a:pt x="3020911" y="8734615"/>
                  </a:lnTo>
                  <a:lnTo>
                    <a:pt x="2979229" y="8772715"/>
                  </a:lnTo>
                  <a:lnTo>
                    <a:pt x="2936506" y="8798115"/>
                  </a:lnTo>
                  <a:lnTo>
                    <a:pt x="2892971" y="8836215"/>
                  </a:lnTo>
                  <a:lnTo>
                    <a:pt x="2715247" y="8937815"/>
                  </a:lnTo>
                  <a:lnTo>
                    <a:pt x="2671076" y="8950515"/>
                  </a:lnTo>
                  <a:lnTo>
                    <a:pt x="2627452" y="8975915"/>
                  </a:lnTo>
                  <a:lnTo>
                    <a:pt x="2584615" y="9001315"/>
                  </a:lnTo>
                  <a:lnTo>
                    <a:pt x="2500020" y="9026715"/>
                  </a:lnTo>
                  <a:lnTo>
                    <a:pt x="2454694" y="9039415"/>
                  </a:lnTo>
                  <a:lnTo>
                    <a:pt x="2407081" y="9052115"/>
                  </a:lnTo>
                  <a:lnTo>
                    <a:pt x="2305951" y="9077515"/>
                  </a:lnTo>
                  <a:lnTo>
                    <a:pt x="2252942" y="9077515"/>
                  </a:lnTo>
                  <a:lnTo>
                    <a:pt x="2198624" y="9090215"/>
                  </a:lnTo>
                  <a:lnTo>
                    <a:pt x="1981682" y="9090215"/>
                  </a:lnTo>
                  <a:lnTo>
                    <a:pt x="1928761" y="9077515"/>
                  </a:lnTo>
                  <a:lnTo>
                    <a:pt x="1875955" y="9077515"/>
                  </a:lnTo>
                  <a:lnTo>
                    <a:pt x="1823466" y="9064815"/>
                  </a:lnTo>
                  <a:lnTo>
                    <a:pt x="1771484" y="9064815"/>
                  </a:lnTo>
                  <a:lnTo>
                    <a:pt x="1620583" y="9026715"/>
                  </a:lnTo>
                  <a:lnTo>
                    <a:pt x="1526171" y="9001315"/>
                  </a:lnTo>
                  <a:lnTo>
                    <a:pt x="1481416" y="8975915"/>
                  </a:lnTo>
                  <a:lnTo>
                    <a:pt x="1429499" y="8950515"/>
                  </a:lnTo>
                  <a:lnTo>
                    <a:pt x="1379791" y="8925115"/>
                  </a:lnTo>
                  <a:lnTo>
                    <a:pt x="1332230" y="8899715"/>
                  </a:lnTo>
                  <a:lnTo>
                    <a:pt x="1286764" y="8874315"/>
                  </a:lnTo>
                  <a:lnTo>
                    <a:pt x="1243355" y="8836215"/>
                  </a:lnTo>
                  <a:lnTo>
                    <a:pt x="1201953" y="8810815"/>
                  </a:lnTo>
                  <a:lnTo>
                    <a:pt x="1162507" y="8772715"/>
                  </a:lnTo>
                  <a:lnTo>
                    <a:pt x="1124978" y="8747315"/>
                  </a:lnTo>
                  <a:lnTo>
                    <a:pt x="1089304" y="8709215"/>
                  </a:lnTo>
                  <a:lnTo>
                    <a:pt x="1055458" y="8671115"/>
                  </a:lnTo>
                  <a:lnTo>
                    <a:pt x="1023378" y="8633015"/>
                  </a:lnTo>
                  <a:lnTo>
                    <a:pt x="993025" y="8594915"/>
                  </a:lnTo>
                  <a:lnTo>
                    <a:pt x="964336" y="8556815"/>
                  </a:lnTo>
                  <a:lnTo>
                    <a:pt x="937285" y="8506015"/>
                  </a:lnTo>
                  <a:lnTo>
                    <a:pt x="911809" y="8467915"/>
                  </a:lnTo>
                  <a:lnTo>
                    <a:pt x="887869" y="8429815"/>
                  </a:lnTo>
                  <a:lnTo>
                    <a:pt x="865416" y="8391715"/>
                  </a:lnTo>
                  <a:lnTo>
                    <a:pt x="844410" y="8340915"/>
                  </a:lnTo>
                  <a:lnTo>
                    <a:pt x="824788" y="8302815"/>
                  </a:lnTo>
                  <a:lnTo>
                    <a:pt x="806513" y="8264715"/>
                  </a:lnTo>
                  <a:lnTo>
                    <a:pt x="789533" y="8226615"/>
                  </a:lnTo>
                  <a:lnTo>
                    <a:pt x="773798" y="8175815"/>
                  </a:lnTo>
                  <a:lnTo>
                    <a:pt x="759269" y="8137715"/>
                  </a:lnTo>
                  <a:lnTo>
                    <a:pt x="745909" y="8099615"/>
                  </a:lnTo>
                  <a:lnTo>
                    <a:pt x="733640" y="8061515"/>
                  </a:lnTo>
                  <a:lnTo>
                    <a:pt x="722439" y="8023415"/>
                  </a:lnTo>
                  <a:lnTo>
                    <a:pt x="711415" y="7985315"/>
                  </a:lnTo>
                  <a:lnTo>
                    <a:pt x="701497" y="7934515"/>
                  </a:lnTo>
                  <a:lnTo>
                    <a:pt x="692708" y="7896415"/>
                  </a:lnTo>
                  <a:lnTo>
                    <a:pt x="685050" y="7845615"/>
                  </a:lnTo>
                  <a:lnTo>
                    <a:pt x="678510" y="7794815"/>
                  </a:lnTo>
                  <a:lnTo>
                    <a:pt x="673100" y="7744015"/>
                  </a:lnTo>
                  <a:lnTo>
                    <a:pt x="697636" y="7744015"/>
                  </a:lnTo>
                  <a:lnTo>
                    <a:pt x="705040" y="7731315"/>
                  </a:lnTo>
                  <a:lnTo>
                    <a:pt x="730656" y="7705915"/>
                  </a:lnTo>
                  <a:lnTo>
                    <a:pt x="742607" y="7667815"/>
                  </a:lnTo>
                  <a:lnTo>
                    <a:pt x="745337" y="7617015"/>
                  </a:lnTo>
                  <a:lnTo>
                    <a:pt x="742784" y="7553515"/>
                  </a:lnTo>
                  <a:lnTo>
                    <a:pt x="742340" y="7553515"/>
                  </a:lnTo>
                  <a:lnTo>
                    <a:pt x="742035" y="7540815"/>
                  </a:lnTo>
                  <a:lnTo>
                    <a:pt x="742556" y="7528115"/>
                  </a:lnTo>
                  <a:lnTo>
                    <a:pt x="743927" y="7515415"/>
                  </a:lnTo>
                  <a:lnTo>
                    <a:pt x="745744" y="7502715"/>
                  </a:lnTo>
                  <a:lnTo>
                    <a:pt x="750379" y="7464615"/>
                  </a:lnTo>
                  <a:lnTo>
                    <a:pt x="752513" y="7439215"/>
                  </a:lnTo>
                  <a:lnTo>
                    <a:pt x="753808" y="7426515"/>
                  </a:lnTo>
                  <a:lnTo>
                    <a:pt x="753973" y="7413815"/>
                  </a:lnTo>
                  <a:lnTo>
                    <a:pt x="755472" y="7388415"/>
                  </a:lnTo>
                  <a:lnTo>
                    <a:pt x="759498" y="7350315"/>
                  </a:lnTo>
                  <a:lnTo>
                    <a:pt x="764781" y="7299515"/>
                  </a:lnTo>
                  <a:lnTo>
                    <a:pt x="770051" y="7274115"/>
                  </a:lnTo>
                  <a:lnTo>
                    <a:pt x="773798" y="7261415"/>
                  </a:lnTo>
                  <a:lnTo>
                    <a:pt x="780961" y="7223315"/>
                  </a:lnTo>
                  <a:lnTo>
                    <a:pt x="791349" y="7185215"/>
                  </a:lnTo>
                  <a:lnTo>
                    <a:pt x="804786" y="7134415"/>
                  </a:lnTo>
                  <a:lnTo>
                    <a:pt x="821105" y="7083615"/>
                  </a:lnTo>
                  <a:lnTo>
                    <a:pt x="840105" y="7020115"/>
                  </a:lnTo>
                  <a:lnTo>
                    <a:pt x="861618" y="6969315"/>
                  </a:lnTo>
                  <a:lnTo>
                    <a:pt x="885469" y="6905815"/>
                  </a:lnTo>
                  <a:lnTo>
                    <a:pt x="911466" y="6855015"/>
                  </a:lnTo>
                  <a:lnTo>
                    <a:pt x="929030" y="6829615"/>
                  </a:lnTo>
                  <a:lnTo>
                    <a:pt x="949121" y="6791515"/>
                  </a:lnTo>
                  <a:lnTo>
                    <a:pt x="971892" y="6753415"/>
                  </a:lnTo>
                  <a:lnTo>
                    <a:pt x="997483" y="6728015"/>
                  </a:lnTo>
                  <a:lnTo>
                    <a:pt x="1026033" y="6689915"/>
                  </a:lnTo>
                  <a:lnTo>
                    <a:pt x="1057681" y="6651815"/>
                  </a:lnTo>
                  <a:lnTo>
                    <a:pt x="1092568" y="6613715"/>
                  </a:lnTo>
                  <a:lnTo>
                    <a:pt x="1130846" y="6575615"/>
                  </a:lnTo>
                  <a:lnTo>
                    <a:pt x="1172629" y="6537515"/>
                  </a:lnTo>
                  <a:lnTo>
                    <a:pt x="1218082" y="6512115"/>
                  </a:lnTo>
                  <a:lnTo>
                    <a:pt x="1267345" y="6474015"/>
                  </a:lnTo>
                  <a:lnTo>
                    <a:pt x="1320533" y="6435915"/>
                  </a:lnTo>
                  <a:lnTo>
                    <a:pt x="1377810" y="6410515"/>
                  </a:lnTo>
                  <a:lnTo>
                    <a:pt x="1415313" y="6385115"/>
                  </a:lnTo>
                  <a:lnTo>
                    <a:pt x="1454492" y="6372415"/>
                  </a:lnTo>
                  <a:lnTo>
                    <a:pt x="1495374" y="6359715"/>
                  </a:lnTo>
                  <a:lnTo>
                    <a:pt x="1537970" y="6347015"/>
                  </a:lnTo>
                  <a:lnTo>
                    <a:pt x="1582305" y="6334315"/>
                  </a:lnTo>
                  <a:lnTo>
                    <a:pt x="1628406" y="6321615"/>
                  </a:lnTo>
                  <a:lnTo>
                    <a:pt x="1725955" y="6296215"/>
                  </a:lnTo>
                  <a:lnTo>
                    <a:pt x="1830768" y="6296215"/>
                  </a:lnTo>
                  <a:lnTo>
                    <a:pt x="1885937" y="6283515"/>
                  </a:lnTo>
                  <a:lnTo>
                    <a:pt x="1990318" y="6283515"/>
                  </a:lnTo>
                  <a:lnTo>
                    <a:pt x="2038883" y="6296215"/>
                  </a:lnTo>
                  <a:lnTo>
                    <a:pt x="2192121" y="6296215"/>
                  </a:lnTo>
                  <a:lnTo>
                    <a:pt x="2245728" y="6308915"/>
                  </a:lnTo>
                  <a:lnTo>
                    <a:pt x="2300630" y="6308915"/>
                  </a:lnTo>
                  <a:lnTo>
                    <a:pt x="2367877" y="6321615"/>
                  </a:lnTo>
                  <a:lnTo>
                    <a:pt x="2431542" y="6334315"/>
                  </a:lnTo>
                  <a:lnTo>
                    <a:pt x="2491727" y="6347015"/>
                  </a:lnTo>
                  <a:lnTo>
                    <a:pt x="2548509" y="6359715"/>
                  </a:lnTo>
                  <a:lnTo>
                    <a:pt x="2601976" y="6385115"/>
                  </a:lnTo>
                  <a:lnTo>
                    <a:pt x="2652191" y="6397815"/>
                  </a:lnTo>
                  <a:lnTo>
                    <a:pt x="2699258" y="6410515"/>
                  </a:lnTo>
                  <a:lnTo>
                    <a:pt x="2743238" y="6435915"/>
                  </a:lnTo>
                  <a:lnTo>
                    <a:pt x="2784221" y="6448615"/>
                  </a:lnTo>
                  <a:lnTo>
                    <a:pt x="2822308" y="6461315"/>
                  </a:lnTo>
                  <a:lnTo>
                    <a:pt x="2857550" y="6486715"/>
                  </a:lnTo>
                  <a:lnTo>
                    <a:pt x="2890062" y="6499415"/>
                  </a:lnTo>
                  <a:lnTo>
                    <a:pt x="2919895" y="6512115"/>
                  </a:lnTo>
                  <a:lnTo>
                    <a:pt x="2968447" y="6537515"/>
                  </a:lnTo>
                  <a:lnTo>
                    <a:pt x="3006433" y="6562915"/>
                  </a:lnTo>
                  <a:lnTo>
                    <a:pt x="3048330" y="6588315"/>
                  </a:lnTo>
                  <a:lnTo>
                    <a:pt x="3092780" y="6613715"/>
                  </a:lnTo>
                  <a:lnTo>
                    <a:pt x="3183839" y="6689915"/>
                  </a:lnTo>
                  <a:lnTo>
                    <a:pt x="3227730" y="6728015"/>
                  </a:lnTo>
                  <a:lnTo>
                    <a:pt x="3268713" y="6753415"/>
                  </a:lnTo>
                  <a:lnTo>
                    <a:pt x="3273907" y="6766115"/>
                  </a:lnTo>
                  <a:lnTo>
                    <a:pt x="3280524" y="6766115"/>
                  </a:lnTo>
                  <a:lnTo>
                    <a:pt x="3287623" y="6778815"/>
                  </a:lnTo>
                  <a:lnTo>
                    <a:pt x="3304070" y="6804215"/>
                  </a:lnTo>
                  <a:lnTo>
                    <a:pt x="3314535" y="6816915"/>
                  </a:lnTo>
                  <a:lnTo>
                    <a:pt x="3325571" y="6829615"/>
                  </a:lnTo>
                  <a:lnTo>
                    <a:pt x="3337141" y="6842315"/>
                  </a:lnTo>
                  <a:lnTo>
                    <a:pt x="3345827" y="6855015"/>
                  </a:lnTo>
                  <a:lnTo>
                    <a:pt x="3351669" y="6867715"/>
                  </a:lnTo>
                  <a:lnTo>
                    <a:pt x="3357753" y="6880415"/>
                  </a:lnTo>
                  <a:lnTo>
                    <a:pt x="3364052" y="6893115"/>
                  </a:lnTo>
                  <a:lnTo>
                    <a:pt x="3379520" y="6918515"/>
                  </a:lnTo>
                  <a:lnTo>
                    <a:pt x="3384080" y="6931215"/>
                  </a:lnTo>
                  <a:lnTo>
                    <a:pt x="3388677" y="6943915"/>
                  </a:lnTo>
                  <a:lnTo>
                    <a:pt x="3400996" y="6969315"/>
                  </a:lnTo>
                  <a:lnTo>
                    <a:pt x="3417214" y="6994715"/>
                  </a:lnTo>
                  <a:lnTo>
                    <a:pt x="3435921" y="7045515"/>
                  </a:lnTo>
                  <a:lnTo>
                    <a:pt x="3455695" y="7109015"/>
                  </a:lnTo>
                  <a:lnTo>
                    <a:pt x="3475126" y="7185215"/>
                  </a:lnTo>
                  <a:lnTo>
                    <a:pt x="3483025" y="7223315"/>
                  </a:lnTo>
                  <a:lnTo>
                    <a:pt x="3490480" y="7261415"/>
                  </a:lnTo>
                  <a:lnTo>
                    <a:pt x="3497440" y="7312215"/>
                  </a:lnTo>
                  <a:lnTo>
                    <a:pt x="3503815" y="7363015"/>
                  </a:lnTo>
                  <a:lnTo>
                    <a:pt x="3509530" y="7413815"/>
                  </a:lnTo>
                  <a:lnTo>
                    <a:pt x="3514509" y="7477315"/>
                  </a:lnTo>
                  <a:lnTo>
                    <a:pt x="3518674" y="7528115"/>
                  </a:lnTo>
                  <a:lnTo>
                    <a:pt x="3521938" y="7591615"/>
                  </a:lnTo>
                  <a:lnTo>
                    <a:pt x="3524224" y="7642415"/>
                  </a:lnTo>
                  <a:lnTo>
                    <a:pt x="3525456" y="7693215"/>
                  </a:lnTo>
                  <a:lnTo>
                    <a:pt x="3525558" y="7744015"/>
                  </a:lnTo>
                  <a:lnTo>
                    <a:pt x="3525558" y="6796595"/>
                  </a:lnTo>
                  <a:lnTo>
                    <a:pt x="3521735" y="6791515"/>
                  </a:lnTo>
                  <a:lnTo>
                    <a:pt x="3511880" y="6766115"/>
                  </a:lnTo>
                  <a:lnTo>
                    <a:pt x="3508400" y="6766115"/>
                  </a:lnTo>
                  <a:lnTo>
                    <a:pt x="3504400" y="6753415"/>
                  </a:lnTo>
                  <a:lnTo>
                    <a:pt x="3484511" y="6728015"/>
                  </a:lnTo>
                  <a:lnTo>
                    <a:pt x="3477857" y="6728015"/>
                  </a:lnTo>
                  <a:lnTo>
                    <a:pt x="3470656" y="6715315"/>
                  </a:lnTo>
                  <a:lnTo>
                    <a:pt x="3463137" y="6702615"/>
                  </a:lnTo>
                  <a:lnTo>
                    <a:pt x="3455530" y="6689915"/>
                  </a:lnTo>
                  <a:lnTo>
                    <a:pt x="3440074" y="6677215"/>
                  </a:lnTo>
                  <a:lnTo>
                    <a:pt x="3423882" y="6651815"/>
                  </a:lnTo>
                  <a:lnTo>
                    <a:pt x="3406495" y="6626415"/>
                  </a:lnTo>
                  <a:lnTo>
                    <a:pt x="3387433" y="6613715"/>
                  </a:lnTo>
                  <a:lnTo>
                    <a:pt x="3359658" y="6588315"/>
                  </a:lnTo>
                  <a:lnTo>
                    <a:pt x="3324415" y="6562915"/>
                  </a:lnTo>
                  <a:lnTo>
                    <a:pt x="3283242" y="6524815"/>
                  </a:lnTo>
                  <a:lnTo>
                    <a:pt x="3237712" y="6499415"/>
                  </a:lnTo>
                  <a:lnTo>
                    <a:pt x="3189363" y="6461315"/>
                  </a:lnTo>
                  <a:lnTo>
                    <a:pt x="3139757" y="6423215"/>
                  </a:lnTo>
                  <a:lnTo>
                    <a:pt x="3090443" y="6397815"/>
                  </a:lnTo>
                  <a:lnTo>
                    <a:pt x="3042983" y="6372415"/>
                  </a:lnTo>
                  <a:lnTo>
                    <a:pt x="2994012" y="6347015"/>
                  </a:lnTo>
                  <a:lnTo>
                    <a:pt x="2963240" y="6321615"/>
                  </a:lnTo>
                  <a:lnTo>
                    <a:pt x="2929877" y="6308915"/>
                  </a:lnTo>
                  <a:lnTo>
                    <a:pt x="2893847" y="6296215"/>
                  </a:lnTo>
                  <a:lnTo>
                    <a:pt x="2874454" y="6283515"/>
                  </a:lnTo>
                  <a:lnTo>
                    <a:pt x="2855061" y="6270815"/>
                  </a:lnTo>
                  <a:lnTo>
                    <a:pt x="2813456" y="6258115"/>
                  </a:lnTo>
                  <a:lnTo>
                    <a:pt x="2768930" y="6232715"/>
                  </a:lnTo>
                  <a:lnTo>
                    <a:pt x="2721419" y="6220015"/>
                  </a:lnTo>
                  <a:lnTo>
                    <a:pt x="2670848" y="6207315"/>
                  </a:lnTo>
                  <a:lnTo>
                    <a:pt x="2617127" y="6181915"/>
                  </a:lnTo>
                  <a:lnTo>
                    <a:pt x="2560167" y="6169215"/>
                  </a:lnTo>
                  <a:lnTo>
                    <a:pt x="2499906" y="6156515"/>
                  </a:lnTo>
                  <a:lnTo>
                    <a:pt x="2436253" y="6143815"/>
                  </a:lnTo>
                  <a:lnTo>
                    <a:pt x="2298471" y="6118415"/>
                  </a:lnTo>
                  <a:lnTo>
                    <a:pt x="2247074" y="6105715"/>
                  </a:lnTo>
                  <a:lnTo>
                    <a:pt x="2147176" y="6105715"/>
                  </a:lnTo>
                  <a:lnTo>
                    <a:pt x="2098662" y="6093015"/>
                  </a:lnTo>
                  <a:lnTo>
                    <a:pt x="1738871" y="6093015"/>
                  </a:lnTo>
                  <a:lnTo>
                    <a:pt x="1683893" y="6105715"/>
                  </a:lnTo>
                  <a:lnTo>
                    <a:pt x="1630565" y="6105715"/>
                  </a:lnTo>
                  <a:lnTo>
                    <a:pt x="1578902" y="6118415"/>
                  </a:lnTo>
                  <a:lnTo>
                    <a:pt x="1480426" y="6143815"/>
                  </a:lnTo>
                  <a:lnTo>
                    <a:pt x="1388325" y="6169215"/>
                  </a:lnTo>
                  <a:lnTo>
                    <a:pt x="1344637" y="6194615"/>
                  </a:lnTo>
                  <a:lnTo>
                    <a:pt x="1302486" y="6207315"/>
                  </a:lnTo>
                  <a:lnTo>
                    <a:pt x="1261859" y="6232715"/>
                  </a:lnTo>
                  <a:lnTo>
                    <a:pt x="1205191" y="6258115"/>
                  </a:lnTo>
                  <a:lnTo>
                    <a:pt x="1151991" y="6296215"/>
                  </a:lnTo>
                  <a:lnTo>
                    <a:pt x="1102156" y="6334315"/>
                  </a:lnTo>
                  <a:lnTo>
                    <a:pt x="1055611" y="6359715"/>
                  </a:lnTo>
                  <a:lnTo>
                    <a:pt x="1012215" y="6397815"/>
                  </a:lnTo>
                  <a:lnTo>
                    <a:pt x="971905" y="6435915"/>
                  </a:lnTo>
                  <a:lnTo>
                    <a:pt x="934542" y="6474015"/>
                  </a:lnTo>
                  <a:lnTo>
                    <a:pt x="900061" y="6512115"/>
                  </a:lnTo>
                  <a:lnTo>
                    <a:pt x="868337" y="6537515"/>
                  </a:lnTo>
                  <a:lnTo>
                    <a:pt x="839266" y="6575615"/>
                  </a:lnTo>
                  <a:lnTo>
                    <a:pt x="812761" y="6613715"/>
                  </a:lnTo>
                  <a:lnTo>
                    <a:pt x="788708" y="6651815"/>
                  </a:lnTo>
                  <a:lnTo>
                    <a:pt x="767016" y="6677215"/>
                  </a:lnTo>
                  <a:lnTo>
                    <a:pt x="747585" y="6715315"/>
                  </a:lnTo>
                  <a:lnTo>
                    <a:pt x="730300" y="6740715"/>
                  </a:lnTo>
                  <a:lnTo>
                    <a:pt x="704151" y="6791515"/>
                  </a:lnTo>
                  <a:lnTo>
                    <a:pt x="680085" y="6842315"/>
                  </a:lnTo>
                  <a:lnTo>
                    <a:pt x="658164" y="6905815"/>
                  </a:lnTo>
                  <a:lnTo>
                    <a:pt x="638479" y="6956615"/>
                  </a:lnTo>
                  <a:lnTo>
                    <a:pt x="621118" y="7020115"/>
                  </a:lnTo>
                  <a:lnTo>
                    <a:pt x="606145" y="7070915"/>
                  </a:lnTo>
                  <a:lnTo>
                    <a:pt x="593661" y="7121715"/>
                  </a:lnTo>
                  <a:lnTo>
                    <a:pt x="583742" y="7159815"/>
                  </a:lnTo>
                  <a:lnTo>
                    <a:pt x="576465" y="7185215"/>
                  </a:lnTo>
                  <a:lnTo>
                    <a:pt x="571906" y="7210615"/>
                  </a:lnTo>
                  <a:lnTo>
                    <a:pt x="565264" y="7248715"/>
                  </a:lnTo>
                  <a:lnTo>
                    <a:pt x="558444" y="7299515"/>
                  </a:lnTo>
                  <a:lnTo>
                    <a:pt x="553351" y="7350315"/>
                  </a:lnTo>
                  <a:lnTo>
                    <a:pt x="551853" y="7388415"/>
                  </a:lnTo>
                  <a:lnTo>
                    <a:pt x="551408" y="7401115"/>
                  </a:lnTo>
                  <a:lnTo>
                    <a:pt x="550341" y="7401115"/>
                  </a:lnTo>
                  <a:lnTo>
                    <a:pt x="548932" y="7413815"/>
                  </a:lnTo>
                  <a:lnTo>
                    <a:pt x="547497" y="7426515"/>
                  </a:lnTo>
                  <a:lnTo>
                    <a:pt x="541591" y="7426515"/>
                  </a:lnTo>
                  <a:lnTo>
                    <a:pt x="508914" y="7439215"/>
                  </a:lnTo>
                  <a:lnTo>
                    <a:pt x="483222" y="7451915"/>
                  </a:lnTo>
                  <a:lnTo>
                    <a:pt x="466471" y="7477315"/>
                  </a:lnTo>
                  <a:lnTo>
                    <a:pt x="460603" y="7515415"/>
                  </a:lnTo>
                  <a:lnTo>
                    <a:pt x="461467" y="7566215"/>
                  </a:lnTo>
                  <a:lnTo>
                    <a:pt x="463372" y="7617015"/>
                  </a:lnTo>
                  <a:lnTo>
                    <a:pt x="466318" y="7667815"/>
                  </a:lnTo>
                  <a:lnTo>
                    <a:pt x="470306" y="7718615"/>
                  </a:lnTo>
                  <a:lnTo>
                    <a:pt x="475335" y="7769415"/>
                  </a:lnTo>
                  <a:lnTo>
                    <a:pt x="481431" y="7820215"/>
                  </a:lnTo>
                  <a:lnTo>
                    <a:pt x="488581" y="7871015"/>
                  </a:lnTo>
                  <a:lnTo>
                    <a:pt x="496798" y="7921815"/>
                  </a:lnTo>
                  <a:lnTo>
                    <a:pt x="506095" y="7959915"/>
                  </a:lnTo>
                  <a:lnTo>
                    <a:pt x="516458" y="8010715"/>
                  </a:lnTo>
                  <a:lnTo>
                    <a:pt x="527913" y="8048815"/>
                  </a:lnTo>
                  <a:lnTo>
                    <a:pt x="547916" y="8112315"/>
                  </a:lnTo>
                  <a:lnTo>
                    <a:pt x="569252" y="8175815"/>
                  </a:lnTo>
                  <a:lnTo>
                    <a:pt x="591832" y="8239315"/>
                  </a:lnTo>
                  <a:lnTo>
                    <a:pt x="615594" y="8302815"/>
                  </a:lnTo>
                  <a:lnTo>
                    <a:pt x="640486" y="8366315"/>
                  </a:lnTo>
                  <a:lnTo>
                    <a:pt x="666419" y="8417115"/>
                  </a:lnTo>
                  <a:lnTo>
                    <a:pt x="693331" y="8467915"/>
                  </a:lnTo>
                  <a:lnTo>
                    <a:pt x="721156" y="8518715"/>
                  </a:lnTo>
                  <a:lnTo>
                    <a:pt x="749833" y="8569515"/>
                  </a:lnTo>
                  <a:lnTo>
                    <a:pt x="779272" y="8607615"/>
                  </a:lnTo>
                  <a:lnTo>
                    <a:pt x="809434" y="8658415"/>
                  </a:lnTo>
                  <a:lnTo>
                    <a:pt x="840219" y="8696515"/>
                  </a:lnTo>
                  <a:lnTo>
                    <a:pt x="871588" y="8734615"/>
                  </a:lnTo>
                  <a:lnTo>
                    <a:pt x="903452" y="8772715"/>
                  </a:lnTo>
                  <a:lnTo>
                    <a:pt x="935748" y="8810815"/>
                  </a:lnTo>
                  <a:lnTo>
                    <a:pt x="968425" y="8848915"/>
                  </a:lnTo>
                  <a:lnTo>
                    <a:pt x="1001382" y="8874315"/>
                  </a:lnTo>
                  <a:lnTo>
                    <a:pt x="1034580" y="8912415"/>
                  </a:lnTo>
                  <a:lnTo>
                    <a:pt x="1234732" y="9064815"/>
                  </a:lnTo>
                  <a:lnTo>
                    <a:pt x="1267625" y="9077515"/>
                  </a:lnTo>
                  <a:lnTo>
                    <a:pt x="1300187" y="9102915"/>
                  </a:lnTo>
                  <a:lnTo>
                    <a:pt x="1364107" y="9128315"/>
                  </a:lnTo>
                  <a:lnTo>
                    <a:pt x="1425930" y="9153715"/>
                  </a:lnTo>
                  <a:lnTo>
                    <a:pt x="1470139" y="9179115"/>
                  </a:lnTo>
                  <a:lnTo>
                    <a:pt x="1610029" y="9217215"/>
                  </a:lnTo>
                  <a:lnTo>
                    <a:pt x="1808734" y="9268015"/>
                  </a:lnTo>
                  <a:lnTo>
                    <a:pt x="1859724" y="9268015"/>
                  </a:lnTo>
                  <a:lnTo>
                    <a:pt x="1910994" y="9280715"/>
                  </a:lnTo>
                  <a:lnTo>
                    <a:pt x="2325103" y="9280715"/>
                  </a:lnTo>
                  <a:lnTo>
                    <a:pt x="2422791" y="9255315"/>
                  </a:lnTo>
                  <a:lnTo>
                    <a:pt x="2469819" y="9255315"/>
                  </a:lnTo>
                  <a:lnTo>
                    <a:pt x="2559532" y="9229915"/>
                  </a:lnTo>
                  <a:lnTo>
                    <a:pt x="2601925" y="9217215"/>
                  </a:lnTo>
                  <a:lnTo>
                    <a:pt x="2642489" y="9204515"/>
                  </a:lnTo>
                  <a:lnTo>
                    <a:pt x="2685250" y="9179115"/>
                  </a:lnTo>
                  <a:lnTo>
                    <a:pt x="2728760" y="9166415"/>
                  </a:lnTo>
                  <a:lnTo>
                    <a:pt x="2861945" y="9090215"/>
                  </a:lnTo>
                  <a:lnTo>
                    <a:pt x="3039491" y="8988615"/>
                  </a:lnTo>
                  <a:lnTo>
                    <a:pt x="3082747" y="8963215"/>
                  </a:lnTo>
                  <a:lnTo>
                    <a:pt x="3125203" y="8925115"/>
                  </a:lnTo>
                  <a:lnTo>
                    <a:pt x="3166707" y="8899715"/>
                  </a:lnTo>
                  <a:lnTo>
                    <a:pt x="3207093" y="8861615"/>
                  </a:lnTo>
                  <a:lnTo>
                    <a:pt x="3246158" y="8836215"/>
                  </a:lnTo>
                  <a:lnTo>
                    <a:pt x="3283775" y="8798115"/>
                  </a:lnTo>
                  <a:lnTo>
                    <a:pt x="3319742" y="8760015"/>
                  </a:lnTo>
                  <a:lnTo>
                    <a:pt x="3353917" y="8734615"/>
                  </a:lnTo>
                  <a:lnTo>
                    <a:pt x="3386112" y="8696515"/>
                  </a:lnTo>
                  <a:lnTo>
                    <a:pt x="3416160" y="8658415"/>
                  </a:lnTo>
                  <a:lnTo>
                    <a:pt x="3443897" y="8620315"/>
                  </a:lnTo>
                  <a:lnTo>
                    <a:pt x="3469157" y="8582215"/>
                  </a:lnTo>
                  <a:lnTo>
                    <a:pt x="3491763" y="8544115"/>
                  </a:lnTo>
                  <a:lnTo>
                    <a:pt x="3518903" y="8493315"/>
                  </a:lnTo>
                  <a:lnTo>
                    <a:pt x="3544608" y="8442515"/>
                  </a:lnTo>
                  <a:lnTo>
                    <a:pt x="3568839" y="8391715"/>
                  </a:lnTo>
                  <a:lnTo>
                    <a:pt x="3591560" y="8340915"/>
                  </a:lnTo>
                  <a:lnTo>
                    <a:pt x="3612705" y="8290115"/>
                  </a:lnTo>
                  <a:lnTo>
                    <a:pt x="3632225" y="8239315"/>
                  </a:lnTo>
                  <a:lnTo>
                    <a:pt x="3650069" y="8201215"/>
                  </a:lnTo>
                  <a:lnTo>
                    <a:pt x="3666198" y="8150415"/>
                  </a:lnTo>
                  <a:lnTo>
                    <a:pt x="3680549" y="8099615"/>
                  </a:lnTo>
                  <a:lnTo>
                    <a:pt x="3693071" y="8048815"/>
                  </a:lnTo>
                  <a:lnTo>
                    <a:pt x="3703726" y="7998015"/>
                  </a:lnTo>
                  <a:lnTo>
                    <a:pt x="3712451" y="7959915"/>
                  </a:lnTo>
                  <a:lnTo>
                    <a:pt x="3719195" y="7909115"/>
                  </a:lnTo>
                  <a:lnTo>
                    <a:pt x="3723919" y="7871015"/>
                  </a:lnTo>
                  <a:lnTo>
                    <a:pt x="3726561" y="7832915"/>
                  </a:lnTo>
                  <a:lnTo>
                    <a:pt x="3727767" y="7782115"/>
                  </a:lnTo>
                  <a:lnTo>
                    <a:pt x="3727843" y="7731315"/>
                  </a:lnTo>
                  <a:close/>
                </a:path>
                <a:path w="4966970" h="9281160">
                  <a:moveTo>
                    <a:pt x="4966360" y="1371600"/>
                  </a:moveTo>
                  <a:lnTo>
                    <a:pt x="4964925" y="1295400"/>
                  </a:lnTo>
                  <a:lnTo>
                    <a:pt x="4962449" y="1231900"/>
                  </a:lnTo>
                  <a:lnTo>
                    <a:pt x="4958893" y="1181100"/>
                  </a:lnTo>
                  <a:lnTo>
                    <a:pt x="4954244" y="1117600"/>
                  </a:lnTo>
                  <a:lnTo>
                    <a:pt x="4948453" y="1066800"/>
                  </a:lnTo>
                  <a:lnTo>
                    <a:pt x="4941481" y="1016000"/>
                  </a:lnTo>
                  <a:lnTo>
                    <a:pt x="4933289" y="965200"/>
                  </a:lnTo>
                  <a:lnTo>
                    <a:pt x="4923841" y="914400"/>
                  </a:lnTo>
                  <a:lnTo>
                    <a:pt x="4913122" y="863600"/>
                  </a:lnTo>
                  <a:lnTo>
                    <a:pt x="4901057" y="825500"/>
                  </a:lnTo>
                  <a:lnTo>
                    <a:pt x="4887646" y="774700"/>
                  </a:lnTo>
                  <a:lnTo>
                    <a:pt x="4872825" y="736600"/>
                  </a:lnTo>
                  <a:lnTo>
                    <a:pt x="4856581" y="698500"/>
                  </a:lnTo>
                  <a:lnTo>
                    <a:pt x="4838852" y="647700"/>
                  </a:lnTo>
                  <a:lnTo>
                    <a:pt x="4810404" y="596900"/>
                  </a:lnTo>
                  <a:lnTo>
                    <a:pt x="4780419" y="533400"/>
                  </a:lnTo>
                  <a:lnTo>
                    <a:pt x="4749533" y="482600"/>
                  </a:lnTo>
                  <a:lnTo>
                    <a:pt x="4718355" y="444500"/>
                  </a:lnTo>
                  <a:lnTo>
                    <a:pt x="4687494" y="406400"/>
                  </a:lnTo>
                  <a:lnTo>
                    <a:pt x="4657560" y="368300"/>
                  </a:lnTo>
                  <a:lnTo>
                    <a:pt x="4629162" y="330200"/>
                  </a:lnTo>
                  <a:lnTo>
                    <a:pt x="4602924" y="304800"/>
                  </a:lnTo>
                  <a:lnTo>
                    <a:pt x="4579442" y="279400"/>
                  </a:lnTo>
                  <a:lnTo>
                    <a:pt x="4541596" y="254000"/>
                  </a:lnTo>
                  <a:lnTo>
                    <a:pt x="4525315" y="241300"/>
                  </a:lnTo>
                  <a:lnTo>
                    <a:pt x="4509884" y="228600"/>
                  </a:lnTo>
                  <a:lnTo>
                    <a:pt x="4480039" y="190500"/>
                  </a:lnTo>
                  <a:lnTo>
                    <a:pt x="4464774" y="177800"/>
                  </a:lnTo>
                  <a:lnTo>
                    <a:pt x="4448441" y="165100"/>
                  </a:lnTo>
                  <a:lnTo>
                    <a:pt x="4430623" y="139700"/>
                  </a:lnTo>
                  <a:lnTo>
                    <a:pt x="4401350" y="114300"/>
                  </a:lnTo>
                  <a:lnTo>
                    <a:pt x="4372521" y="101600"/>
                  </a:lnTo>
                  <a:lnTo>
                    <a:pt x="4347972" y="76200"/>
                  </a:lnTo>
                  <a:lnTo>
                    <a:pt x="4331601" y="50800"/>
                  </a:lnTo>
                  <a:lnTo>
                    <a:pt x="4300855" y="25400"/>
                  </a:lnTo>
                  <a:lnTo>
                    <a:pt x="4265231" y="0"/>
                  </a:lnTo>
                  <a:lnTo>
                    <a:pt x="3826319" y="0"/>
                  </a:lnTo>
                  <a:lnTo>
                    <a:pt x="3888651" y="38100"/>
                  </a:lnTo>
                  <a:lnTo>
                    <a:pt x="3896601" y="50800"/>
                  </a:lnTo>
                  <a:lnTo>
                    <a:pt x="3912895" y="50800"/>
                  </a:lnTo>
                  <a:lnTo>
                    <a:pt x="3937457" y="63500"/>
                  </a:lnTo>
                  <a:lnTo>
                    <a:pt x="3970210" y="76200"/>
                  </a:lnTo>
                  <a:lnTo>
                    <a:pt x="3999877" y="76200"/>
                  </a:lnTo>
                  <a:lnTo>
                    <a:pt x="4030522" y="88900"/>
                  </a:lnTo>
                  <a:lnTo>
                    <a:pt x="4062628" y="101600"/>
                  </a:lnTo>
                  <a:lnTo>
                    <a:pt x="4096639" y="101600"/>
                  </a:lnTo>
                  <a:lnTo>
                    <a:pt x="4122318" y="114300"/>
                  </a:lnTo>
                  <a:lnTo>
                    <a:pt x="4154767" y="127000"/>
                  </a:lnTo>
                  <a:lnTo>
                    <a:pt x="4185450" y="139700"/>
                  </a:lnTo>
                  <a:lnTo>
                    <a:pt x="4205846" y="165100"/>
                  </a:lnTo>
                  <a:lnTo>
                    <a:pt x="4229532" y="190500"/>
                  </a:lnTo>
                  <a:lnTo>
                    <a:pt x="4259300" y="215900"/>
                  </a:lnTo>
                  <a:lnTo>
                    <a:pt x="4293463" y="241300"/>
                  </a:lnTo>
                  <a:lnTo>
                    <a:pt x="4330357" y="279400"/>
                  </a:lnTo>
                  <a:lnTo>
                    <a:pt x="4342485" y="279400"/>
                  </a:lnTo>
                  <a:lnTo>
                    <a:pt x="4366222" y="304800"/>
                  </a:lnTo>
                  <a:lnTo>
                    <a:pt x="4378604" y="317500"/>
                  </a:lnTo>
                  <a:lnTo>
                    <a:pt x="4396549" y="342900"/>
                  </a:lnTo>
                  <a:lnTo>
                    <a:pt x="4416247" y="355600"/>
                  </a:lnTo>
                  <a:lnTo>
                    <a:pt x="4438345" y="381000"/>
                  </a:lnTo>
                  <a:lnTo>
                    <a:pt x="4463440" y="406400"/>
                  </a:lnTo>
                  <a:lnTo>
                    <a:pt x="4469638" y="406400"/>
                  </a:lnTo>
                  <a:lnTo>
                    <a:pt x="4486008" y="419100"/>
                  </a:lnTo>
                  <a:lnTo>
                    <a:pt x="4510671" y="444500"/>
                  </a:lnTo>
                  <a:lnTo>
                    <a:pt x="4541748" y="482600"/>
                  </a:lnTo>
                  <a:lnTo>
                    <a:pt x="4577334" y="520700"/>
                  </a:lnTo>
                  <a:lnTo>
                    <a:pt x="4615561" y="584200"/>
                  </a:lnTo>
                  <a:lnTo>
                    <a:pt x="4654537" y="647700"/>
                  </a:lnTo>
                  <a:lnTo>
                    <a:pt x="4692383" y="723900"/>
                  </a:lnTo>
                  <a:lnTo>
                    <a:pt x="4709198" y="762000"/>
                  </a:lnTo>
                  <a:lnTo>
                    <a:pt x="4724514" y="800100"/>
                  </a:lnTo>
                  <a:lnTo>
                    <a:pt x="4738370" y="838200"/>
                  </a:lnTo>
                  <a:lnTo>
                    <a:pt x="4750803" y="889000"/>
                  </a:lnTo>
                  <a:lnTo>
                    <a:pt x="4761852" y="927100"/>
                  </a:lnTo>
                  <a:lnTo>
                    <a:pt x="4771555" y="977900"/>
                  </a:lnTo>
                  <a:lnTo>
                    <a:pt x="4779962" y="1028700"/>
                  </a:lnTo>
                  <a:lnTo>
                    <a:pt x="4787112" y="1079500"/>
                  </a:lnTo>
                  <a:lnTo>
                    <a:pt x="4793031" y="1130300"/>
                  </a:lnTo>
                  <a:lnTo>
                    <a:pt x="4797768" y="1181100"/>
                  </a:lnTo>
                  <a:lnTo>
                    <a:pt x="4801374" y="1244600"/>
                  </a:lnTo>
                  <a:lnTo>
                    <a:pt x="4803876" y="1308100"/>
                  </a:lnTo>
                  <a:lnTo>
                    <a:pt x="4805324" y="1371600"/>
                  </a:lnTo>
                  <a:lnTo>
                    <a:pt x="4804676" y="1409700"/>
                  </a:lnTo>
                  <a:lnTo>
                    <a:pt x="4801768" y="1447800"/>
                  </a:lnTo>
                  <a:lnTo>
                    <a:pt x="4796701" y="1498600"/>
                  </a:lnTo>
                  <a:lnTo>
                    <a:pt x="4789614" y="1536700"/>
                  </a:lnTo>
                  <a:lnTo>
                    <a:pt x="4780623" y="1587500"/>
                  </a:lnTo>
                  <a:lnTo>
                    <a:pt x="4769828" y="1638300"/>
                  </a:lnTo>
                  <a:lnTo>
                    <a:pt x="4757356" y="1689100"/>
                  </a:lnTo>
                  <a:lnTo>
                    <a:pt x="4743335" y="1739900"/>
                  </a:lnTo>
                  <a:lnTo>
                    <a:pt x="4727880" y="1790700"/>
                  </a:lnTo>
                  <a:lnTo>
                    <a:pt x="4711103" y="1854200"/>
                  </a:lnTo>
                  <a:lnTo>
                    <a:pt x="4693132" y="1905000"/>
                  </a:lnTo>
                  <a:lnTo>
                    <a:pt x="4674082" y="1955800"/>
                  </a:lnTo>
                  <a:lnTo>
                    <a:pt x="4654067" y="1993900"/>
                  </a:lnTo>
                  <a:lnTo>
                    <a:pt x="4633214" y="2044700"/>
                  </a:lnTo>
                  <a:lnTo>
                    <a:pt x="4611636" y="2095500"/>
                  </a:lnTo>
                  <a:lnTo>
                    <a:pt x="4589450" y="2133600"/>
                  </a:lnTo>
                  <a:lnTo>
                    <a:pt x="4566793" y="2184400"/>
                  </a:lnTo>
                  <a:lnTo>
                    <a:pt x="4543755" y="2222500"/>
                  </a:lnTo>
                  <a:lnTo>
                    <a:pt x="4520476" y="2247900"/>
                  </a:lnTo>
                  <a:lnTo>
                    <a:pt x="4497070" y="2286000"/>
                  </a:lnTo>
                  <a:lnTo>
                    <a:pt x="4466564" y="2324100"/>
                  </a:lnTo>
                  <a:lnTo>
                    <a:pt x="4433125" y="2362200"/>
                  </a:lnTo>
                  <a:lnTo>
                    <a:pt x="4397413" y="2387600"/>
                  </a:lnTo>
                  <a:lnTo>
                    <a:pt x="4360126" y="2425700"/>
                  </a:lnTo>
                  <a:lnTo>
                    <a:pt x="4321937" y="2463800"/>
                  </a:lnTo>
                  <a:lnTo>
                    <a:pt x="4245673" y="2514600"/>
                  </a:lnTo>
                  <a:lnTo>
                    <a:pt x="4208957" y="2552700"/>
                  </a:lnTo>
                  <a:lnTo>
                    <a:pt x="4174109" y="2578100"/>
                  </a:lnTo>
                  <a:lnTo>
                    <a:pt x="4149013" y="2578100"/>
                  </a:lnTo>
                  <a:lnTo>
                    <a:pt x="4067314" y="2616200"/>
                  </a:lnTo>
                  <a:lnTo>
                    <a:pt x="4031564" y="2628900"/>
                  </a:lnTo>
                  <a:lnTo>
                    <a:pt x="3917315" y="2679700"/>
                  </a:lnTo>
                  <a:lnTo>
                    <a:pt x="3748481" y="2717800"/>
                  </a:lnTo>
                  <a:lnTo>
                    <a:pt x="3694773" y="2717800"/>
                  </a:lnTo>
                  <a:lnTo>
                    <a:pt x="3643160" y="2730500"/>
                  </a:lnTo>
                  <a:lnTo>
                    <a:pt x="3327362" y="2730500"/>
                  </a:lnTo>
                  <a:lnTo>
                    <a:pt x="3287191" y="2717800"/>
                  </a:lnTo>
                  <a:lnTo>
                    <a:pt x="3245396" y="2717800"/>
                  </a:lnTo>
                  <a:lnTo>
                    <a:pt x="3157702" y="2692400"/>
                  </a:lnTo>
                  <a:lnTo>
                    <a:pt x="2971266" y="2641600"/>
                  </a:lnTo>
                  <a:lnTo>
                    <a:pt x="2923451" y="2616200"/>
                  </a:lnTo>
                  <a:lnTo>
                    <a:pt x="2875521" y="2603500"/>
                  </a:lnTo>
                  <a:lnTo>
                    <a:pt x="2780119" y="2552700"/>
                  </a:lnTo>
                  <a:lnTo>
                    <a:pt x="2733014" y="2540000"/>
                  </a:lnTo>
                  <a:lnTo>
                    <a:pt x="2686570" y="2514600"/>
                  </a:lnTo>
                  <a:lnTo>
                    <a:pt x="2640952" y="2476500"/>
                  </a:lnTo>
                  <a:lnTo>
                    <a:pt x="2596375" y="2451100"/>
                  </a:lnTo>
                  <a:lnTo>
                    <a:pt x="2553004" y="2425700"/>
                  </a:lnTo>
                  <a:lnTo>
                    <a:pt x="2511044" y="2387600"/>
                  </a:lnTo>
                  <a:lnTo>
                    <a:pt x="2470670" y="2362200"/>
                  </a:lnTo>
                  <a:lnTo>
                    <a:pt x="2432088" y="2324100"/>
                  </a:lnTo>
                  <a:lnTo>
                    <a:pt x="2395486" y="2286000"/>
                  </a:lnTo>
                  <a:lnTo>
                    <a:pt x="2361031" y="2247900"/>
                  </a:lnTo>
                  <a:lnTo>
                    <a:pt x="2330259" y="2209800"/>
                  </a:lnTo>
                  <a:lnTo>
                    <a:pt x="2300833" y="2171700"/>
                  </a:lnTo>
                  <a:lnTo>
                    <a:pt x="2272766" y="2133600"/>
                  </a:lnTo>
                  <a:lnTo>
                    <a:pt x="2246058" y="2095500"/>
                  </a:lnTo>
                  <a:lnTo>
                    <a:pt x="2220709" y="2057400"/>
                  </a:lnTo>
                  <a:lnTo>
                    <a:pt x="2196693" y="2019300"/>
                  </a:lnTo>
                  <a:lnTo>
                    <a:pt x="2174036" y="1981200"/>
                  </a:lnTo>
                  <a:lnTo>
                    <a:pt x="2152726" y="1930400"/>
                  </a:lnTo>
                  <a:lnTo>
                    <a:pt x="2132761" y="1892300"/>
                  </a:lnTo>
                  <a:lnTo>
                    <a:pt x="2114131" y="1841500"/>
                  </a:lnTo>
                  <a:lnTo>
                    <a:pt x="2096846" y="1803400"/>
                  </a:lnTo>
                  <a:lnTo>
                    <a:pt x="2080907" y="1752600"/>
                  </a:lnTo>
                  <a:lnTo>
                    <a:pt x="2066290" y="1714500"/>
                  </a:lnTo>
                  <a:lnTo>
                    <a:pt x="2053018" y="1663700"/>
                  </a:lnTo>
                  <a:lnTo>
                    <a:pt x="2041080" y="1612900"/>
                  </a:lnTo>
                  <a:lnTo>
                    <a:pt x="2030463" y="1562100"/>
                  </a:lnTo>
                  <a:lnTo>
                    <a:pt x="2021179" y="1524000"/>
                  </a:lnTo>
                  <a:lnTo>
                    <a:pt x="2013216" y="1473200"/>
                  </a:lnTo>
                  <a:lnTo>
                    <a:pt x="2006587" y="1422400"/>
                  </a:lnTo>
                  <a:lnTo>
                    <a:pt x="2001266" y="1371600"/>
                  </a:lnTo>
                  <a:lnTo>
                    <a:pt x="1997278" y="1308100"/>
                  </a:lnTo>
                  <a:lnTo>
                    <a:pt x="1994598" y="1257300"/>
                  </a:lnTo>
                  <a:lnTo>
                    <a:pt x="1993239" y="1206500"/>
                  </a:lnTo>
                  <a:lnTo>
                    <a:pt x="1993188" y="1155700"/>
                  </a:lnTo>
                  <a:lnTo>
                    <a:pt x="1994458" y="1092200"/>
                  </a:lnTo>
                  <a:lnTo>
                    <a:pt x="1997036" y="1041400"/>
                  </a:lnTo>
                  <a:lnTo>
                    <a:pt x="2000910" y="977900"/>
                  </a:lnTo>
                  <a:lnTo>
                    <a:pt x="2004199" y="939800"/>
                  </a:lnTo>
                  <a:lnTo>
                    <a:pt x="2009190" y="914400"/>
                  </a:lnTo>
                  <a:lnTo>
                    <a:pt x="2015921" y="876300"/>
                  </a:lnTo>
                  <a:lnTo>
                    <a:pt x="2024443" y="838200"/>
                  </a:lnTo>
                  <a:lnTo>
                    <a:pt x="2034794" y="812800"/>
                  </a:lnTo>
                  <a:lnTo>
                    <a:pt x="2047011" y="774700"/>
                  </a:lnTo>
                  <a:lnTo>
                    <a:pt x="2061146" y="736600"/>
                  </a:lnTo>
                  <a:lnTo>
                    <a:pt x="2077212" y="698500"/>
                  </a:lnTo>
                  <a:lnTo>
                    <a:pt x="2095284" y="660400"/>
                  </a:lnTo>
                  <a:lnTo>
                    <a:pt x="2115375" y="622300"/>
                  </a:lnTo>
                  <a:lnTo>
                    <a:pt x="2137549" y="584200"/>
                  </a:lnTo>
                  <a:lnTo>
                    <a:pt x="2161832" y="546100"/>
                  </a:lnTo>
                  <a:lnTo>
                    <a:pt x="2188260" y="520700"/>
                  </a:lnTo>
                  <a:lnTo>
                    <a:pt x="2216886" y="482600"/>
                  </a:lnTo>
                  <a:lnTo>
                    <a:pt x="2247747" y="444500"/>
                  </a:lnTo>
                  <a:lnTo>
                    <a:pt x="2280882" y="406400"/>
                  </a:lnTo>
                  <a:lnTo>
                    <a:pt x="2316327" y="368300"/>
                  </a:lnTo>
                  <a:lnTo>
                    <a:pt x="2354135" y="330200"/>
                  </a:lnTo>
                  <a:lnTo>
                    <a:pt x="2394331" y="304800"/>
                  </a:lnTo>
                  <a:lnTo>
                    <a:pt x="2436965" y="266700"/>
                  </a:lnTo>
                  <a:lnTo>
                    <a:pt x="2482088" y="228600"/>
                  </a:lnTo>
                  <a:lnTo>
                    <a:pt x="2529713" y="203200"/>
                  </a:lnTo>
                  <a:lnTo>
                    <a:pt x="2579903" y="165100"/>
                  </a:lnTo>
                  <a:lnTo>
                    <a:pt x="2632684" y="139700"/>
                  </a:lnTo>
                  <a:lnTo>
                    <a:pt x="2688120" y="114300"/>
                  </a:lnTo>
                  <a:lnTo>
                    <a:pt x="2746222" y="88900"/>
                  </a:lnTo>
                  <a:lnTo>
                    <a:pt x="2807055" y="63500"/>
                  </a:lnTo>
                  <a:lnTo>
                    <a:pt x="2879153" y="38100"/>
                  </a:lnTo>
                  <a:lnTo>
                    <a:pt x="2918739" y="25400"/>
                  </a:lnTo>
                  <a:lnTo>
                    <a:pt x="2960522" y="12700"/>
                  </a:lnTo>
                  <a:lnTo>
                    <a:pt x="2987713" y="0"/>
                  </a:lnTo>
                  <a:lnTo>
                    <a:pt x="2546870" y="0"/>
                  </a:lnTo>
                  <a:lnTo>
                    <a:pt x="2514879" y="25400"/>
                  </a:lnTo>
                  <a:lnTo>
                    <a:pt x="2475738" y="38100"/>
                  </a:lnTo>
                  <a:lnTo>
                    <a:pt x="2398230" y="88900"/>
                  </a:lnTo>
                  <a:lnTo>
                    <a:pt x="2360066" y="127000"/>
                  </a:lnTo>
                  <a:lnTo>
                    <a:pt x="2322423" y="152400"/>
                  </a:lnTo>
                  <a:lnTo>
                    <a:pt x="2285428" y="177800"/>
                  </a:lnTo>
                  <a:lnTo>
                    <a:pt x="2249170" y="215900"/>
                  </a:lnTo>
                  <a:lnTo>
                    <a:pt x="2213737" y="241300"/>
                  </a:lnTo>
                  <a:lnTo>
                    <a:pt x="2179256" y="279400"/>
                  </a:lnTo>
                  <a:lnTo>
                    <a:pt x="2145830" y="317500"/>
                  </a:lnTo>
                  <a:lnTo>
                    <a:pt x="2113546" y="342900"/>
                  </a:lnTo>
                  <a:lnTo>
                    <a:pt x="2082520" y="381000"/>
                  </a:lnTo>
                  <a:lnTo>
                    <a:pt x="2052853" y="419100"/>
                  </a:lnTo>
                  <a:lnTo>
                    <a:pt x="2024646" y="457200"/>
                  </a:lnTo>
                  <a:lnTo>
                    <a:pt x="1998002" y="508000"/>
                  </a:lnTo>
                  <a:lnTo>
                    <a:pt x="1973033" y="546100"/>
                  </a:lnTo>
                  <a:lnTo>
                    <a:pt x="1949831" y="584200"/>
                  </a:lnTo>
                  <a:lnTo>
                    <a:pt x="1928495" y="635000"/>
                  </a:lnTo>
                  <a:lnTo>
                    <a:pt x="1909152" y="673100"/>
                  </a:lnTo>
                  <a:lnTo>
                    <a:pt x="1891880" y="723900"/>
                  </a:lnTo>
                  <a:lnTo>
                    <a:pt x="1876793" y="762000"/>
                  </a:lnTo>
                  <a:lnTo>
                    <a:pt x="1864004" y="812800"/>
                  </a:lnTo>
                  <a:lnTo>
                    <a:pt x="1853590" y="863600"/>
                  </a:lnTo>
                  <a:lnTo>
                    <a:pt x="1845691" y="914400"/>
                  </a:lnTo>
                  <a:lnTo>
                    <a:pt x="1840369" y="965200"/>
                  </a:lnTo>
                  <a:lnTo>
                    <a:pt x="1836585" y="1016000"/>
                  </a:lnTo>
                  <a:lnTo>
                    <a:pt x="1833981" y="1079500"/>
                  </a:lnTo>
                  <a:lnTo>
                    <a:pt x="1832571" y="1130300"/>
                  </a:lnTo>
                  <a:lnTo>
                    <a:pt x="1832343" y="1181100"/>
                  </a:lnTo>
                  <a:lnTo>
                    <a:pt x="1833308" y="1244600"/>
                  </a:lnTo>
                  <a:lnTo>
                    <a:pt x="1835454" y="1295400"/>
                  </a:lnTo>
                  <a:lnTo>
                    <a:pt x="1838782" y="1346200"/>
                  </a:lnTo>
                  <a:lnTo>
                    <a:pt x="1843303" y="1397000"/>
                  </a:lnTo>
                  <a:lnTo>
                    <a:pt x="1849005" y="1447800"/>
                  </a:lnTo>
                  <a:lnTo>
                    <a:pt x="1855889" y="1498600"/>
                  </a:lnTo>
                  <a:lnTo>
                    <a:pt x="1863953" y="1549400"/>
                  </a:lnTo>
                  <a:lnTo>
                    <a:pt x="1873199" y="1600200"/>
                  </a:lnTo>
                  <a:lnTo>
                    <a:pt x="1883625" y="1651000"/>
                  </a:lnTo>
                  <a:lnTo>
                    <a:pt x="1895233" y="1689100"/>
                  </a:lnTo>
                  <a:lnTo>
                    <a:pt x="1908009" y="1739900"/>
                  </a:lnTo>
                  <a:lnTo>
                    <a:pt x="1921979" y="1790700"/>
                  </a:lnTo>
                  <a:lnTo>
                    <a:pt x="1937118" y="1828800"/>
                  </a:lnTo>
                  <a:lnTo>
                    <a:pt x="1953425" y="1879600"/>
                  </a:lnTo>
                  <a:lnTo>
                    <a:pt x="1970913" y="1917700"/>
                  </a:lnTo>
                  <a:lnTo>
                    <a:pt x="1989582" y="1968500"/>
                  </a:lnTo>
                  <a:lnTo>
                    <a:pt x="2009419" y="2006600"/>
                  </a:lnTo>
                  <a:lnTo>
                    <a:pt x="2030425" y="2044700"/>
                  </a:lnTo>
                  <a:lnTo>
                    <a:pt x="2052612" y="2095500"/>
                  </a:lnTo>
                  <a:lnTo>
                    <a:pt x="2075954" y="2133600"/>
                  </a:lnTo>
                  <a:lnTo>
                    <a:pt x="2100478" y="2171700"/>
                  </a:lnTo>
                  <a:lnTo>
                    <a:pt x="2126170" y="2209800"/>
                  </a:lnTo>
                  <a:lnTo>
                    <a:pt x="2153031" y="2247900"/>
                  </a:lnTo>
                  <a:lnTo>
                    <a:pt x="2181060" y="2286000"/>
                  </a:lnTo>
                  <a:lnTo>
                    <a:pt x="2210257" y="2324100"/>
                  </a:lnTo>
                  <a:lnTo>
                    <a:pt x="2240610" y="2362200"/>
                  </a:lnTo>
                  <a:lnTo>
                    <a:pt x="2276386" y="2400300"/>
                  </a:lnTo>
                  <a:lnTo>
                    <a:pt x="2314130" y="2438400"/>
                  </a:lnTo>
                  <a:lnTo>
                    <a:pt x="2353678" y="2476500"/>
                  </a:lnTo>
                  <a:lnTo>
                    <a:pt x="2394864" y="2501900"/>
                  </a:lnTo>
                  <a:lnTo>
                    <a:pt x="2437561" y="2540000"/>
                  </a:lnTo>
                  <a:lnTo>
                    <a:pt x="2481592" y="2578100"/>
                  </a:lnTo>
                  <a:lnTo>
                    <a:pt x="2526792" y="2603500"/>
                  </a:lnTo>
                  <a:lnTo>
                    <a:pt x="2573020" y="2628900"/>
                  </a:lnTo>
                  <a:lnTo>
                    <a:pt x="2667927" y="2679700"/>
                  </a:lnTo>
                  <a:lnTo>
                    <a:pt x="2863100" y="2781300"/>
                  </a:lnTo>
                  <a:lnTo>
                    <a:pt x="2960878" y="2806700"/>
                  </a:lnTo>
                  <a:lnTo>
                    <a:pt x="3009265" y="2832100"/>
                  </a:lnTo>
                  <a:lnTo>
                    <a:pt x="3150514" y="2870200"/>
                  </a:lnTo>
                  <a:lnTo>
                    <a:pt x="3195777" y="2870200"/>
                  </a:lnTo>
                  <a:lnTo>
                    <a:pt x="3282619" y="2895600"/>
                  </a:lnTo>
                  <a:lnTo>
                    <a:pt x="3630663" y="2895600"/>
                  </a:lnTo>
                  <a:lnTo>
                    <a:pt x="3676599" y="2882900"/>
                  </a:lnTo>
                  <a:lnTo>
                    <a:pt x="3724554" y="2882900"/>
                  </a:lnTo>
                  <a:lnTo>
                    <a:pt x="3774262" y="2870200"/>
                  </a:lnTo>
                  <a:lnTo>
                    <a:pt x="3825417" y="2870200"/>
                  </a:lnTo>
                  <a:lnTo>
                    <a:pt x="3984828" y="2832100"/>
                  </a:lnTo>
                  <a:lnTo>
                    <a:pt x="4093197" y="2781300"/>
                  </a:lnTo>
                  <a:lnTo>
                    <a:pt x="4189082" y="2743200"/>
                  </a:lnTo>
                  <a:lnTo>
                    <a:pt x="4217276" y="2730500"/>
                  </a:lnTo>
                  <a:lnTo>
                    <a:pt x="4252188" y="2717800"/>
                  </a:lnTo>
                  <a:lnTo>
                    <a:pt x="4259250" y="2717800"/>
                  </a:lnTo>
                  <a:lnTo>
                    <a:pt x="4293463" y="2692400"/>
                  </a:lnTo>
                  <a:lnTo>
                    <a:pt x="4329646" y="2667000"/>
                  </a:lnTo>
                  <a:lnTo>
                    <a:pt x="4367225" y="2628900"/>
                  </a:lnTo>
                  <a:lnTo>
                    <a:pt x="4405642" y="2603500"/>
                  </a:lnTo>
                  <a:lnTo>
                    <a:pt x="4444314" y="2565400"/>
                  </a:lnTo>
                  <a:lnTo>
                    <a:pt x="4482693" y="2540000"/>
                  </a:lnTo>
                  <a:lnTo>
                    <a:pt x="4520196" y="2501900"/>
                  </a:lnTo>
                  <a:lnTo>
                    <a:pt x="4556277" y="2463800"/>
                  </a:lnTo>
                  <a:lnTo>
                    <a:pt x="4590351" y="2425700"/>
                  </a:lnTo>
                  <a:lnTo>
                    <a:pt x="4621860" y="2387600"/>
                  </a:lnTo>
                  <a:lnTo>
                    <a:pt x="4646053" y="2362200"/>
                  </a:lnTo>
                  <a:lnTo>
                    <a:pt x="4670069" y="2324100"/>
                  </a:lnTo>
                  <a:lnTo>
                    <a:pt x="4693793" y="2286000"/>
                  </a:lnTo>
                  <a:lnTo>
                    <a:pt x="4717161" y="2235200"/>
                  </a:lnTo>
                  <a:lnTo>
                    <a:pt x="4740046" y="2197100"/>
                  </a:lnTo>
                  <a:lnTo>
                    <a:pt x="4762385" y="2146300"/>
                  </a:lnTo>
                  <a:lnTo>
                    <a:pt x="4784064" y="2108200"/>
                  </a:lnTo>
                  <a:lnTo>
                    <a:pt x="4804981" y="2057400"/>
                  </a:lnTo>
                  <a:lnTo>
                    <a:pt x="4825073" y="2006600"/>
                  </a:lnTo>
                  <a:lnTo>
                    <a:pt x="4844212" y="1955800"/>
                  </a:lnTo>
                  <a:lnTo>
                    <a:pt x="4862322" y="1905000"/>
                  </a:lnTo>
                  <a:lnTo>
                    <a:pt x="4879302" y="1854200"/>
                  </a:lnTo>
                  <a:lnTo>
                    <a:pt x="4895062" y="1803400"/>
                  </a:lnTo>
                  <a:lnTo>
                    <a:pt x="4909502" y="1739900"/>
                  </a:lnTo>
                  <a:lnTo>
                    <a:pt x="4922545" y="1689100"/>
                  </a:lnTo>
                  <a:lnTo>
                    <a:pt x="4934064" y="1638300"/>
                  </a:lnTo>
                  <a:lnTo>
                    <a:pt x="4943995" y="1587500"/>
                  </a:lnTo>
                  <a:lnTo>
                    <a:pt x="4952238" y="1549400"/>
                  </a:lnTo>
                  <a:lnTo>
                    <a:pt x="4958689" y="1498600"/>
                  </a:lnTo>
                  <a:lnTo>
                    <a:pt x="4963249" y="1447800"/>
                  </a:lnTo>
                  <a:lnTo>
                    <a:pt x="4965839" y="1409700"/>
                  </a:lnTo>
                  <a:lnTo>
                    <a:pt x="4966360" y="1371600"/>
                  </a:lnTo>
                  <a:close/>
                </a:path>
              </a:pathLst>
            </a:custGeom>
            <a:solidFill>
              <a:srgbClr val="D0EC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115" y="6408182"/>
              <a:ext cx="2951196" cy="20104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8991" y="6313315"/>
              <a:ext cx="2049836" cy="167622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628994" y="6313702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378416" y="7939701"/>
            <a:ext cx="4550410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bees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like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blossom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flowers?</a:t>
            </a:r>
            <a:endParaRPr sz="220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1200"/>
              </a:lnSpc>
            </a:pP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Why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bees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plants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that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produce blossom?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Why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bees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important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humans? Use this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1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Eden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Project resource</a:t>
            </a:r>
            <a:r>
              <a:rPr sz="2200" spc="1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answer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these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questions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498088" y="1633457"/>
            <a:ext cx="6762750" cy="7198995"/>
            <a:chOff x="1498088" y="1633457"/>
            <a:chExt cx="6762750" cy="7198995"/>
          </a:xfrm>
        </p:grpSpPr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4863" y="1633457"/>
              <a:ext cx="1687318" cy="7473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8088" y="4536427"/>
              <a:ext cx="1687318" cy="74258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9208" y="8089483"/>
              <a:ext cx="1836575" cy="74258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961" y="3602993"/>
              <a:ext cx="1412747" cy="1176629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5083438" y="3482649"/>
            <a:ext cx="8608695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556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54"/>
              </a:spcBef>
            </a:pP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call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flowers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blossom.</a:t>
            </a:r>
            <a:endParaRPr sz="4100">
              <a:latin typeface="Arial"/>
              <a:cs typeface="Arial"/>
            </a:endParaRPr>
          </a:p>
          <a:p>
            <a:pPr marL="12065" marR="5080" algn="ctr">
              <a:lnSpc>
                <a:spcPct val="108900"/>
              </a:lnSpc>
              <a:spcBef>
                <a:spcPts val="5"/>
              </a:spcBef>
            </a:pP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Blossom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comes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in lots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shapes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colours.</a:t>
            </a:r>
            <a:r>
              <a:rPr sz="41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can tell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what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type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tree you are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looking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by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its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blossom.</a:t>
            </a:r>
            <a:endParaRPr sz="4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346142" y="1567743"/>
            <a:ext cx="1661160" cy="84645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5080" indent="193040">
              <a:lnSpc>
                <a:spcPct val="76600"/>
              </a:lnSpc>
              <a:spcBef>
                <a:spcPts val="955"/>
              </a:spcBef>
            </a:pP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Cherry </a:t>
            </a: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Blossom</a:t>
            </a:r>
            <a:endParaRPr sz="30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09366" y="4465987"/>
            <a:ext cx="1661160" cy="84645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 marR="5080" indent="279400">
              <a:lnSpc>
                <a:spcPct val="76600"/>
              </a:lnSpc>
              <a:spcBef>
                <a:spcPts val="955"/>
              </a:spcBef>
            </a:pP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Apple </a:t>
            </a: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Blossom</a:t>
            </a:r>
            <a:endParaRPr sz="3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30491" y="8019040"/>
            <a:ext cx="1811020" cy="84645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87630" marR="5080" indent="-75565">
              <a:lnSpc>
                <a:spcPct val="76600"/>
              </a:lnSpc>
              <a:spcBef>
                <a:spcPts val="955"/>
              </a:spcBef>
            </a:pP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Hawthorn  Blossom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>
              <a:hlinkClick r:id="rId17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>
              <a:hlinkClick r:id="rId17" action="ppaction://hlinksldjump"/>
            </p:cNvPr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>
            <a:hlinkClick r:id="rId17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8"/>
          </p:cNvPr>
          <p:cNvSpPr/>
          <p:nvPr/>
        </p:nvSpPr>
        <p:spPr>
          <a:xfrm>
            <a:off x="18053050" y="2606675"/>
            <a:ext cx="12192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8"/>
          </p:cNvPr>
          <p:cNvSpPr/>
          <p:nvPr/>
        </p:nvSpPr>
        <p:spPr>
          <a:xfrm>
            <a:off x="15614650" y="2987675"/>
            <a:ext cx="3810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9"/>
          </p:cNvPr>
          <p:cNvSpPr/>
          <p:nvPr/>
        </p:nvSpPr>
        <p:spPr>
          <a:xfrm rot="21053823">
            <a:off x="16637610" y="6405371"/>
            <a:ext cx="1905000" cy="1524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9"/>
          </p:cNvPr>
          <p:cNvSpPr/>
          <p:nvPr/>
        </p:nvSpPr>
        <p:spPr>
          <a:xfrm>
            <a:off x="15538450" y="10150475"/>
            <a:ext cx="28956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7379334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20"/>
              </a:spcBef>
              <a:tabLst>
                <a:tab pos="1513205" algn="l"/>
              </a:tabLst>
            </a:pP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grow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than	you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in </a:t>
            </a:r>
            <a:r>
              <a:rPr sz="4950" b="1" spc="-45" dirty="0">
                <a:solidFill>
                  <a:srgbClr val="FFFFFF"/>
                </a:solidFill>
                <a:latin typeface="Arial"/>
                <a:cs typeface="Arial"/>
              </a:rPr>
              <a:t>winter.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</a:pPr>
            <a:r>
              <a:rPr sz="4950" b="1" spc="-75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49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false?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8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7214370" y="3853514"/>
            <a:ext cx="1920875" cy="1800860"/>
            <a:chOff x="17214370" y="3853514"/>
            <a:chExt cx="1920875" cy="1800860"/>
          </a:xfrm>
        </p:grpSpPr>
        <p:sp>
          <p:nvSpPr>
            <p:cNvPr id="7" name="object 7"/>
            <p:cNvSpPr/>
            <p:nvPr/>
          </p:nvSpPr>
          <p:spPr>
            <a:xfrm>
              <a:off x="17805807" y="4193939"/>
              <a:ext cx="725170" cy="1111885"/>
            </a:xfrm>
            <a:custGeom>
              <a:avLst/>
              <a:gdLst/>
              <a:ahLst/>
              <a:cxnLst/>
              <a:rect l="l" t="t" r="r" b="b"/>
              <a:pathLst>
                <a:path w="725169" h="1111885">
                  <a:moveTo>
                    <a:pt x="358914" y="591477"/>
                  </a:moveTo>
                  <a:lnTo>
                    <a:pt x="352933" y="556488"/>
                  </a:lnTo>
                  <a:lnTo>
                    <a:pt x="321335" y="528967"/>
                  </a:lnTo>
                  <a:lnTo>
                    <a:pt x="280847" y="518147"/>
                  </a:lnTo>
                  <a:lnTo>
                    <a:pt x="248488" y="532752"/>
                  </a:lnTo>
                  <a:lnTo>
                    <a:pt x="219163" y="569556"/>
                  </a:lnTo>
                  <a:lnTo>
                    <a:pt x="187782" y="625335"/>
                  </a:lnTo>
                  <a:lnTo>
                    <a:pt x="162725" y="674839"/>
                  </a:lnTo>
                  <a:lnTo>
                    <a:pt x="144653" y="719797"/>
                  </a:lnTo>
                  <a:lnTo>
                    <a:pt x="137299" y="758901"/>
                  </a:lnTo>
                  <a:lnTo>
                    <a:pt x="139471" y="768769"/>
                  </a:lnTo>
                  <a:lnTo>
                    <a:pt x="130467" y="784212"/>
                  </a:lnTo>
                  <a:lnTo>
                    <a:pt x="106248" y="827151"/>
                  </a:lnTo>
                  <a:lnTo>
                    <a:pt x="82410" y="871499"/>
                  </a:lnTo>
                  <a:lnTo>
                    <a:pt x="59715" y="916635"/>
                  </a:lnTo>
                  <a:lnTo>
                    <a:pt x="38900" y="961936"/>
                  </a:lnTo>
                  <a:lnTo>
                    <a:pt x="20713" y="1006805"/>
                  </a:lnTo>
                  <a:lnTo>
                    <a:pt x="5892" y="1050607"/>
                  </a:lnTo>
                  <a:lnTo>
                    <a:pt x="0" y="1080757"/>
                  </a:lnTo>
                  <a:lnTo>
                    <a:pt x="1117" y="1094371"/>
                  </a:lnTo>
                  <a:lnTo>
                    <a:pt x="6604" y="1105141"/>
                  </a:lnTo>
                  <a:lnTo>
                    <a:pt x="14478" y="1110221"/>
                  </a:lnTo>
                  <a:lnTo>
                    <a:pt x="24142" y="1111300"/>
                  </a:lnTo>
                  <a:lnTo>
                    <a:pt x="34582" y="1108913"/>
                  </a:lnTo>
                  <a:lnTo>
                    <a:pt x="70561" y="1077455"/>
                  </a:lnTo>
                  <a:lnTo>
                    <a:pt x="108115" y="1023594"/>
                  </a:lnTo>
                  <a:lnTo>
                    <a:pt x="136639" y="978306"/>
                  </a:lnTo>
                  <a:lnTo>
                    <a:pt x="163690" y="931684"/>
                  </a:lnTo>
                  <a:lnTo>
                    <a:pt x="189255" y="884008"/>
                  </a:lnTo>
                  <a:lnTo>
                    <a:pt x="213360" y="835596"/>
                  </a:lnTo>
                  <a:lnTo>
                    <a:pt x="223278" y="814197"/>
                  </a:lnTo>
                  <a:lnTo>
                    <a:pt x="233603" y="810107"/>
                  </a:lnTo>
                  <a:lnTo>
                    <a:pt x="261912" y="782142"/>
                  </a:lnTo>
                  <a:lnTo>
                    <a:pt x="289090" y="742022"/>
                  </a:lnTo>
                  <a:lnTo>
                    <a:pt x="316115" y="693572"/>
                  </a:lnTo>
                  <a:lnTo>
                    <a:pt x="344805" y="636358"/>
                  </a:lnTo>
                  <a:lnTo>
                    <a:pt x="358914" y="591477"/>
                  </a:lnTo>
                  <a:close/>
                </a:path>
                <a:path w="725169" h="1111885">
                  <a:moveTo>
                    <a:pt x="402031" y="17500"/>
                  </a:moveTo>
                  <a:lnTo>
                    <a:pt x="401929" y="9855"/>
                  </a:lnTo>
                  <a:lnTo>
                    <a:pt x="399338" y="3200"/>
                  </a:lnTo>
                  <a:lnTo>
                    <a:pt x="392455" y="0"/>
                  </a:lnTo>
                  <a:lnTo>
                    <a:pt x="384606" y="1104"/>
                  </a:lnTo>
                  <a:lnTo>
                    <a:pt x="376047" y="5537"/>
                  </a:lnTo>
                  <a:lnTo>
                    <a:pt x="368947" y="13601"/>
                  </a:lnTo>
                  <a:lnTo>
                    <a:pt x="365467" y="25615"/>
                  </a:lnTo>
                  <a:lnTo>
                    <a:pt x="366522" y="38442"/>
                  </a:lnTo>
                  <a:lnTo>
                    <a:pt x="370141" y="55816"/>
                  </a:lnTo>
                  <a:lnTo>
                    <a:pt x="375069" y="74574"/>
                  </a:lnTo>
                  <a:lnTo>
                    <a:pt x="380060" y="91605"/>
                  </a:lnTo>
                  <a:lnTo>
                    <a:pt x="368998" y="254469"/>
                  </a:lnTo>
                  <a:lnTo>
                    <a:pt x="361962" y="329044"/>
                  </a:lnTo>
                  <a:lnTo>
                    <a:pt x="350672" y="398348"/>
                  </a:lnTo>
                  <a:lnTo>
                    <a:pt x="338048" y="449427"/>
                  </a:lnTo>
                  <a:lnTo>
                    <a:pt x="324192" y="487641"/>
                  </a:lnTo>
                  <a:lnTo>
                    <a:pt x="335762" y="492277"/>
                  </a:lnTo>
                  <a:lnTo>
                    <a:pt x="355714" y="431114"/>
                  </a:lnTo>
                  <a:lnTo>
                    <a:pt x="369125" y="366966"/>
                  </a:lnTo>
                  <a:lnTo>
                    <a:pt x="378320" y="292938"/>
                  </a:lnTo>
                  <a:lnTo>
                    <a:pt x="384022" y="219138"/>
                  </a:lnTo>
                  <a:lnTo>
                    <a:pt x="392506" y="92443"/>
                  </a:lnTo>
                  <a:lnTo>
                    <a:pt x="395351" y="74561"/>
                  </a:lnTo>
                  <a:lnTo>
                    <a:pt x="398233" y="52387"/>
                  </a:lnTo>
                  <a:lnTo>
                    <a:pt x="401459" y="23660"/>
                  </a:lnTo>
                  <a:lnTo>
                    <a:pt x="402031" y="17500"/>
                  </a:lnTo>
                  <a:close/>
                </a:path>
                <a:path w="725169" h="1111885">
                  <a:moveTo>
                    <a:pt x="724674" y="190906"/>
                  </a:moveTo>
                  <a:lnTo>
                    <a:pt x="723557" y="181330"/>
                  </a:lnTo>
                  <a:lnTo>
                    <a:pt x="720077" y="174193"/>
                  </a:lnTo>
                  <a:lnTo>
                    <a:pt x="713587" y="170294"/>
                  </a:lnTo>
                  <a:lnTo>
                    <a:pt x="706615" y="171869"/>
                  </a:lnTo>
                  <a:lnTo>
                    <a:pt x="673430" y="198716"/>
                  </a:lnTo>
                  <a:lnTo>
                    <a:pt x="643432" y="225856"/>
                  </a:lnTo>
                  <a:lnTo>
                    <a:pt x="543128" y="303745"/>
                  </a:lnTo>
                  <a:lnTo>
                    <a:pt x="485127" y="349732"/>
                  </a:lnTo>
                  <a:lnTo>
                    <a:pt x="428904" y="398754"/>
                  </a:lnTo>
                  <a:lnTo>
                    <a:pt x="383222" y="445744"/>
                  </a:lnTo>
                  <a:lnTo>
                    <a:pt x="353860" y="481939"/>
                  </a:lnTo>
                  <a:lnTo>
                    <a:pt x="343674" y="496493"/>
                  </a:lnTo>
                  <a:lnTo>
                    <a:pt x="353987" y="503491"/>
                  </a:lnTo>
                  <a:lnTo>
                    <a:pt x="362229" y="490740"/>
                  </a:lnTo>
                  <a:lnTo>
                    <a:pt x="368998" y="481342"/>
                  </a:lnTo>
                  <a:lnTo>
                    <a:pt x="413207" y="431596"/>
                  </a:lnTo>
                  <a:lnTo>
                    <a:pt x="464350" y="383489"/>
                  </a:lnTo>
                  <a:lnTo>
                    <a:pt x="522236" y="335953"/>
                  </a:lnTo>
                  <a:lnTo>
                    <a:pt x="651078" y="235699"/>
                  </a:lnTo>
                  <a:lnTo>
                    <a:pt x="667981" y="230314"/>
                  </a:lnTo>
                  <a:lnTo>
                    <a:pt x="686295" y="223913"/>
                  </a:lnTo>
                  <a:lnTo>
                    <a:pt x="702716" y="217195"/>
                  </a:lnTo>
                  <a:lnTo>
                    <a:pt x="713943" y="210896"/>
                  </a:lnTo>
                  <a:lnTo>
                    <a:pt x="721956" y="201307"/>
                  </a:lnTo>
                  <a:lnTo>
                    <a:pt x="724674" y="19090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214370" y="4685981"/>
              <a:ext cx="786765" cy="567055"/>
            </a:xfrm>
            <a:custGeom>
              <a:avLst/>
              <a:gdLst/>
              <a:ahLst/>
              <a:cxnLst/>
              <a:rect l="l" t="t" r="r" b="b"/>
              <a:pathLst>
                <a:path w="786765" h="567054">
                  <a:moveTo>
                    <a:pt x="420865" y="0"/>
                  </a:moveTo>
                  <a:lnTo>
                    <a:pt x="373761" y="1318"/>
                  </a:lnTo>
                  <a:lnTo>
                    <a:pt x="327580" y="5136"/>
                  </a:lnTo>
                  <a:lnTo>
                    <a:pt x="275263" y="12906"/>
                  </a:lnTo>
                  <a:lnTo>
                    <a:pt x="224307" y="25015"/>
                  </a:lnTo>
                  <a:lnTo>
                    <a:pt x="175703" y="42112"/>
                  </a:lnTo>
                  <a:lnTo>
                    <a:pt x="130441" y="64845"/>
                  </a:lnTo>
                  <a:lnTo>
                    <a:pt x="89514" y="93866"/>
                  </a:lnTo>
                  <a:lnTo>
                    <a:pt x="54363" y="129892"/>
                  </a:lnTo>
                  <a:lnTo>
                    <a:pt x="26742" y="172284"/>
                  </a:lnTo>
                  <a:lnTo>
                    <a:pt x="8129" y="219632"/>
                  </a:lnTo>
                  <a:lnTo>
                    <a:pt x="0" y="270526"/>
                  </a:lnTo>
                  <a:lnTo>
                    <a:pt x="3830" y="323555"/>
                  </a:lnTo>
                  <a:lnTo>
                    <a:pt x="16094" y="365540"/>
                  </a:lnTo>
                  <a:lnTo>
                    <a:pt x="35759" y="405393"/>
                  </a:lnTo>
                  <a:lnTo>
                    <a:pt x="61809" y="442383"/>
                  </a:lnTo>
                  <a:lnTo>
                    <a:pt x="93231" y="475779"/>
                  </a:lnTo>
                  <a:lnTo>
                    <a:pt x="129010" y="504849"/>
                  </a:lnTo>
                  <a:lnTo>
                    <a:pt x="168133" y="528863"/>
                  </a:lnTo>
                  <a:lnTo>
                    <a:pt x="209583" y="547088"/>
                  </a:lnTo>
                  <a:lnTo>
                    <a:pt x="259363" y="560755"/>
                  </a:lnTo>
                  <a:lnTo>
                    <a:pt x="309530" y="566892"/>
                  </a:lnTo>
                  <a:lnTo>
                    <a:pt x="359312" y="566023"/>
                  </a:lnTo>
                  <a:lnTo>
                    <a:pt x="407934" y="558672"/>
                  </a:lnTo>
                  <a:lnTo>
                    <a:pt x="454625" y="545362"/>
                  </a:lnTo>
                  <a:lnTo>
                    <a:pt x="498611" y="526617"/>
                  </a:lnTo>
                  <a:lnTo>
                    <a:pt x="539435" y="503156"/>
                  </a:lnTo>
                  <a:lnTo>
                    <a:pt x="577271" y="475715"/>
                  </a:lnTo>
                  <a:lnTo>
                    <a:pt x="612295" y="444845"/>
                  </a:lnTo>
                  <a:lnTo>
                    <a:pt x="644681" y="411095"/>
                  </a:lnTo>
                  <a:lnTo>
                    <a:pt x="674604" y="375015"/>
                  </a:lnTo>
                  <a:lnTo>
                    <a:pt x="702238" y="337157"/>
                  </a:lnTo>
                  <a:lnTo>
                    <a:pt x="742596" y="275302"/>
                  </a:lnTo>
                  <a:lnTo>
                    <a:pt x="761980" y="239666"/>
                  </a:lnTo>
                  <a:lnTo>
                    <a:pt x="777437" y="202769"/>
                  </a:lnTo>
                  <a:lnTo>
                    <a:pt x="786419" y="166019"/>
                  </a:lnTo>
                  <a:lnTo>
                    <a:pt x="786377" y="130825"/>
                  </a:lnTo>
                  <a:lnTo>
                    <a:pt x="749029" y="70738"/>
                  </a:lnTo>
                  <a:lnTo>
                    <a:pt x="706626" y="48663"/>
                  </a:lnTo>
                  <a:lnTo>
                    <a:pt x="660077" y="33450"/>
                  </a:lnTo>
                  <a:lnTo>
                    <a:pt x="612710" y="21175"/>
                  </a:lnTo>
                  <a:lnTo>
                    <a:pt x="564815" y="11767"/>
                  </a:lnTo>
                  <a:lnTo>
                    <a:pt x="516683" y="5150"/>
                  </a:lnTo>
                  <a:lnTo>
                    <a:pt x="468603" y="1252"/>
                  </a:lnTo>
                  <a:lnTo>
                    <a:pt x="42086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304008" y="3853514"/>
              <a:ext cx="771525" cy="983615"/>
            </a:xfrm>
            <a:custGeom>
              <a:avLst/>
              <a:gdLst/>
              <a:ahLst/>
              <a:cxnLst/>
              <a:rect l="l" t="t" r="r" b="b"/>
              <a:pathLst>
                <a:path w="771525" h="983614">
                  <a:moveTo>
                    <a:pt x="333762" y="0"/>
                  </a:moveTo>
                  <a:lnTo>
                    <a:pt x="276044" y="17945"/>
                  </a:lnTo>
                  <a:lnTo>
                    <a:pt x="245637" y="44779"/>
                  </a:lnTo>
                  <a:lnTo>
                    <a:pt x="215600" y="80998"/>
                  </a:lnTo>
                  <a:lnTo>
                    <a:pt x="186310" y="124513"/>
                  </a:lnTo>
                  <a:lnTo>
                    <a:pt x="158141" y="173236"/>
                  </a:lnTo>
                  <a:lnTo>
                    <a:pt x="131471" y="225076"/>
                  </a:lnTo>
                  <a:lnTo>
                    <a:pt x="106673" y="277944"/>
                  </a:lnTo>
                  <a:lnTo>
                    <a:pt x="84123" y="329753"/>
                  </a:lnTo>
                  <a:lnTo>
                    <a:pt x="64196" y="378412"/>
                  </a:lnTo>
                  <a:lnTo>
                    <a:pt x="47269" y="421832"/>
                  </a:lnTo>
                  <a:lnTo>
                    <a:pt x="33716" y="457925"/>
                  </a:lnTo>
                  <a:lnTo>
                    <a:pt x="10649" y="528396"/>
                  </a:lnTo>
                  <a:lnTo>
                    <a:pt x="2473" y="574171"/>
                  </a:lnTo>
                  <a:lnTo>
                    <a:pt x="0" y="621130"/>
                  </a:lnTo>
                  <a:lnTo>
                    <a:pt x="3846" y="668476"/>
                  </a:lnTo>
                  <a:lnTo>
                    <a:pt x="14627" y="715411"/>
                  </a:lnTo>
                  <a:lnTo>
                    <a:pt x="32959" y="761138"/>
                  </a:lnTo>
                  <a:lnTo>
                    <a:pt x="58286" y="803341"/>
                  </a:lnTo>
                  <a:lnTo>
                    <a:pt x="89610" y="841360"/>
                  </a:lnTo>
                  <a:lnTo>
                    <a:pt x="125993" y="875078"/>
                  </a:lnTo>
                  <a:lnTo>
                    <a:pt x="166500" y="904378"/>
                  </a:lnTo>
                  <a:lnTo>
                    <a:pt x="210193" y="929145"/>
                  </a:lnTo>
                  <a:lnTo>
                    <a:pt x="256135" y="949262"/>
                  </a:lnTo>
                  <a:lnTo>
                    <a:pt x="303391" y="964612"/>
                  </a:lnTo>
                  <a:lnTo>
                    <a:pt x="351023" y="975079"/>
                  </a:lnTo>
                  <a:lnTo>
                    <a:pt x="399415" y="981163"/>
                  </a:lnTo>
                  <a:lnTo>
                    <a:pt x="447517" y="983481"/>
                  </a:lnTo>
                  <a:lnTo>
                    <a:pt x="495261" y="982615"/>
                  </a:lnTo>
                  <a:lnTo>
                    <a:pt x="542579" y="979146"/>
                  </a:lnTo>
                  <a:lnTo>
                    <a:pt x="646238" y="966793"/>
                  </a:lnTo>
                  <a:lnTo>
                    <a:pt x="693325" y="956314"/>
                  </a:lnTo>
                  <a:lnTo>
                    <a:pt x="729321" y="932474"/>
                  </a:lnTo>
                  <a:lnTo>
                    <a:pt x="752885" y="885532"/>
                  </a:lnTo>
                  <a:lnTo>
                    <a:pt x="763757" y="836132"/>
                  </a:lnTo>
                  <a:lnTo>
                    <a:pt x="769881" y="785470"/>
                  </a:lnTo>
                  <a:lnTo>
                    <a:pt x="771478" y="733868"/>
                  </a:lnTo>
                  <a:lnTo>
                    <a:pt x="768765" y="681644"/>
                  </a:lnTo>
                  <a:lnTo>
                    <a:pt x="761964" y="629121"/>
                  </a:lnTo>
                  <a:lnTo>
                    <a:pt x="751293" y="576618"/>
                  </a:lnTo>
                  <a:lnTo>
                    <a:pt x="736972" y="524457"/>
                  </a:lnTo>
                  <a:lnTo>
                    <a:pt x="719221" y="472958"/>
                  </a:lnTo>
                  <a:lnTo>
                    <a:pt x="700887" y="428634"/>
                  </a:lnTo>
                  <a:lnTo>
                    <a:pt x="678789" y="382043"/>
                  </a:lnTo>
                  <a:lnTo>
                    <a:pt x="653438" y="334165"/>
                  </a:lnTo>
                  <a:lnTo>
                    <a:pt x="625347" y="285979"/>
                  </a:lnTo>
                  <a:lnTo>
                    <a:pt x="595029" y="238465"/>
                  </a:lnTo>
                  <a:lnTo>
                    <a:pt x="562995" y="192600"/>
                  </a:lnTo>
                  <a:lnTo>
                    <a:pt x="529758" y="149365"/>
                  </a:lnTo>
                  <a:lnTo>
                    <a:pt x="495831" y="109738"/>
                  </a:lnTo>
                  <a:lnTo>
                    <a:pt x="461725" y="74698"/>
                  </a:lnTo>
                  <a:lnTo>
                    <a:pt x="427952" y="45226"/>
                  </a:lnTo>
                  <a:lnTo>
                    <a:pt x="395026" y="22299"/>
                  </a:lnTo>
                  <a:lnTo>
                    <a:pt x="33376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945264" y="4869613"/>
              <a:ext cx="592455" cy="784225"/>
            </a:xfrm>
            <a:custGeom>
              <a:avLst/>
              <a:gdLst/>
              <a:ahLst/>
              <a:cxnLst/>
              <a:rect l="l" t="t" r="r" b="b"/>
              <a:pathLst>
                <a:path w="592455" h="784225">
                  <a:moveTo>
                    <a:pt x="203799" y="0"/>
                  </a:moveTo>
                  <a:lnTo>
                    <a:pt x="141384" y="28041"/>
                  </a:lnTo>
                  <a:lnTo>
                    <a:pt x="93996" y="89488"/>
                  </a:lnTo>
                  <a:lnTo>
                    <a:pt x="75294" y="125487"/>
                  </a:lnTo>
                  <a:lnTo>
                    <a:pt x="59575" y="161136"/>
                  </a:lnTo>
                  <a:lnTo>
                    <a:pt x="30647" y="237615"/>
                  </a:lnTo>
                  <a:lnTo>
                    <a:pt x="17467" y="282596"/>
                  </a:lnTo>
                  <a:lnTo>
                    <a:pt x="7596" y="328316"/>
                  </a:lnTo>
                  <a:lnTo>
                    <a:pt x="1589" y="374612"/>
                  </a:lnTo>
                  <a:lnTo>
                    <a:pt x="0" y="421321"/>
                  </a:lnTo>
                  <a:lnTo>
                    <a:pt x="3381" y="468281"/>
                  </a:lnTo>
                  <a:lnTo>
                    <a:pt x="12437" y="515233"/>
                  </a:lnTo>
                  <a:lnTo>
                    <a:pt x="27512" y="561386"/>
                  </a:lnTo>
                  <a:lnTo>
                    <a:pt x="48606" y="605808"/>
                  </a:lnTo>
                  <a:lnTo>
                    <a:pt x="75723" y="647565"/>
                  </a:lnTo>
                  <a:lnTo>
                    <a:pt x="108862" y="685724"/>
                  </a:lnTo>
                  <a:lnTo>
                    <a:pt x="148026" y="719352"/>
                  </a:lnTo>
                  <a:lnTo>
                    <a:pt x="186316" y="743526"/>
                  </a:lnTo>
                  <a:lnTo>
                    <a:pt x="228102" y="762532"/>
                  </a:lnTo>
                  <a:lnTo>
                    <a:pt x="272210" y="775937"/>
                  </a:lnTo>
                  <a:lnTo>
                    <a:pt x="317467" y="783310"/>
                  </a:lnTo>
                  <a:lnTo>
                    <a:pt x="362700" y="784219"/>
                  </a:lnTo>
                  <a:lnTo>
                    <a:pt x="406737" y="778234"/>
                  </a:lnTo>
                  <a:lnTo>
                    <a:pt x="448405" y="764921"/>
                  </a:lnTo>
                  <a:lnTo>
                    <a:pt x="494506" y="738447"/>
                  </a:lnTo>
                  <a:lnTo>
                    <a:pt x="532151" y="703252"/>
                  </a:lnTo>
                  <a:lnTo>
                    <a:pt x="560996" y="661347"/>
                  </a:lnTo>
                  <a:lnTo>
                    <a:pt x="580697" y="614742"/>
                  </a:lnTo>
                  <a:lnTo>
                    <a:pt x="590913" y="565451"/>
                  </a:lnTo>
                  <a:lnTo>
                    <a:pt x="592084" y="515293"/>
                  </a:lnTo>
                  <a:lnTo>
                    <a:pt x="585620" y="465058"/>
                  </a:lnTo>
                  <a:lnTo>
                    <a:pt x="572614" y="415203"/>
                  </a:lnTo>
                  <a:lnTo>
                    <a:pt x="554158" y="366188"/>
                  </a:lnTo>
                  <a:lnTo>
                    <a:pt x="531344" y="318474"/>
                  </a:lnTo>
                  <a:lnTo>
                    <a:pt x="508684" y="278052"/>
                  </a:lnTo>
                  <a:lnTo>
                    <a:pt x="483437" y="238262"/>
                  </a:lnTo>
                  <a:lnTo>
                    <a:pt x="455705" y="199386"/>
                  </a:lnTo>
                  <a:lnTo>
                    <a:pt x="425588" y="161705"/>
                  </a:lnTo>
                  <a:lnTo>
                    <a:pt x="393188" y="125501"/>
                  </a:lnTo>
                  <a:lnTo>
                    <a:pt x="358606" y="91055"/>
                  </a:lnTo>
                  <a:lnTo>
                    <a:pt x="321943" y="58650"/>
                  </a:lnTo>
                  <a:lnTo>
                    <a:pt x="283300" y="28566"/>
                  </a:lnTo>
                  <a:lnTo>
                    <a:pt x="241285" y="5757"/>
                  </a:lnTo>
                  <a:lnTo>
                    <a:pt x="20379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123179" y="4557016"/>
              <a:ext cx="1012190" cy="761365"/>
            </a:xfrm>
            <a:custGeom>
              <a:avLst/>
              <a:gdLst/>
              <a:ahLst/>
              <a:cxnLst/>
              <a:rect l="l" t="t" r="r" b="b"/>
              <a:pathLst>
                <a:path w="1012190" h="761364">
                  <a:moveTo>
                    <a:pt x="650460" y="0"/>
                  </a:moveTo>
                  <a:lnTo>
                    <a:pt x="594115" y="1434"/>
                  </a:lnTo>
                  <a:lnTo>
                    <a:pt x="538459" y="5090"/>
                  </a:lnTo>
                  <a:lnTo>
                    <a:pt x="484591" y="10846"/>
                  </a:lnTo>
                  <a:lnTo>
                    <a:pt x="433609" y="18578"/>
                  </a:lnTo>
                  <a:lnTo>
                    <a:pt x="386611" y="28164"/>
                  </a:lnTo>
                  <a:lnTo>
                    <a:pt x="333989" y="42245"/>
                  </a:lnTo>
                  <a:lnTo>
                    <a:pt x="282737" y="59539"/>
                  </a:lnTo>
                  <a:lnTo>
                    <a:pt x="233243" y="80051"/>
                  </a:lnTo>
                  <a:lnTo>
                    <a:pt x="185896" y="103782"/>
                  </a:lnTo>
                  <a:lnTo>
                    <a:pt x="141084" y="130736"/>
                  </a:lnTo>
                  <a:lnTo>
                    <a:pt x="99196" y="160916"/>
                  </a:lnTo>
                  <a:lnTo>
                    <a:pt x="60619" y="194324"/>
                  </a:lnTo>
                  <a:lnTo>
                    <a:pt x="25743" y="230964"/>
                  </a:lnTo>
                  <a:lnTo>
                    <a:pt x="0" y="276746"/>
                  </a:lnTo>
                  <a:lnTo>
                    <a:pt x="364" y="319918"/>
                  </a:lnTo>
                  <a:lnTo>
                    <a:pt x="18009" y="364816"/>
                  </a:lnTo>
                  <a:lnTo>
                    <a:pt x="65734" y="457661"/>
                  </a:lnTo>
                  <a:lnTo>
                    <a:pt x="89315" y="498828"/>
                  </a:lnTo>
                  <a:lnTo>
                    <a:pt x="115295" y="538895"/>
                  </a:lnTo>
                  <a:lnTo>
                    <a:pt x="144115" y="577479"/>
                  </a:lnTo>
                  <a:lnTo>
                    <a:pt x="176220" y="614198"/>
                  </a:lnTo>
                  <a:lnTo>
                    <a:pt x="211536" y="647833"/>
                  </a:lnTo>
                  <a:lnTo>
                    <a:pt x="250688" y="678425"/>
                  </a:lnTo>
                  <a:lnTo>
                    <a:pt x="293055" y="705263"/>
                  </a:lnTo>
                  <a:lnTo>
                    <a:pt x="338019" y="727636"/>
                  </a:lnTo>
                  <a:lnTo>
                    <a:pt x="384958" y="744832"/>
                  </a:lnTo>
                  <a:lnTo>
                    <a:pt x="433254" y="756140"/>
                  </a:lnTo>
                  <a:lnTo>
                    <a:pt x="482286" y="760848"/>
                  </a:lnTo>
                  <a:lnTo>
                    <a:pt x="531434" y="758246"/>
                  </a:lnTo>
                  <a:lnTo>
                    <a:pt x="579602" y="747874"/>
                  </a:lnTo>
                  <a:lnTo>
                    <a:pt x="624546" y="730568"/>
                  </a:lnTo>
                  <a:lnTo>
                    <a:pt x="665950" y="707283"/>
                  </a:lnTo>
                  <a:lnTo>
                    <a:pt x="703498" y="678975"/>
                  </a:lnTo>
                  <a:lnTo>
                    <a:pt x="736874" y="646598"/>
                  </a:lnTo>
                  <a:lnTo>
                    <a:pt x="765762" y="611109"/>
                  </a:lnTo>
                  <a:lnTo>
                    <a:pt x="804740" y="556647"/>
                  </a:lnTo>
                  <a:lnTo>
                    <a:pt x="831272" y="518334"/>
                  </a:lnTo>
                  <a:lnTo>
                    <a:pt x="860470" y="474605"/>
                  </a:lnTo>
                  <a:lnTo>
                    <a:pt x="890812" y="426939"/>
                  </a:lnTo>
                  <a:lnTo>
                    <a:pt x="920776" y="376817"/>
                  </a:lnTo>
                  <a:lnTo>
                    <a:pt x="948840" y="325717"/>
                  </a:lnTo>
                  <a:lnTo>
                    <a:pt x="973481" y="275119"/>
                  </a:lnTo>
                  <a:lnTo>
                    <a:pt x="993179" y="226502"/>
                  </a:lnTo>
                  <a:lnTo>
                    <a:pt x="1006411" y="181346"/>
                  </a:lnTo>
                  <a:lnTo>
                    <a:pt x="1011655" y="141130"/>
                  </a:lnTo>
                  <a:lnTo>
                    <a:pt x="1007388" y="107334"/>
                  </a:lnTo>
                  <a:lnTo>
                    <a:pt x="971933" y="62486"/>
                  </a:lnTo>
                  <a:lnTo>
                    <a:pt x="904091" y="30453"/>
                  </a:lnTo>
                  <a:lnTo>
                    <a:pt x="860772" y="18937"/>
                  </a:lnTo>
                  <a:lnTo>
                    <a:pt x="812651" y="10256"/>
                  </a:lnTo>
                  <a:lnTo>
                    <a:pt x="760826" y="4288"/>
                  </a:lnTo>
                  <a:lnTo>
                    <a:pt x="706397" y="910"/>
                  </a:lnTo>
                  <a:lnTo>
                    <a:pt x="65046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75802" y="4640725"/>
              <a:ext cx="122162" cy="116101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889" y="6385648"/>
            <a:ext cx="1393936" cy="25146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9076" y="5838452"/>
            <a:ext cx="1271165" cy="191770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2939" y="7410458"/>
            <a:ext cx="701915" cy="73406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697168"/>
            <a:ext cx="20104100" cy="10611485"/>
            <a:chOff x="0" y="697168"/>
            <a:chExt cx="20104100" cy="10611485"/>
          </a:xfrm>
        </p:grpSpPr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09"/>
              <a:ext cx="7853164" cy="54972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251921" y="7566933"/>
              <a:ext cx="493395" cy="766445"/>
            </a:xfrm>
            <a:custGeom>
              <a:avLst/>
              <a:gdLst/>
              <a:ahLst/>
              <a:cxnLst/>
              <a:rect l="l" t="t" r="r" b="b"/>
              <a:pathLst>
                <a:path w="493395" h="766445">
                  <a:moveTo>
                    <a:pt x="243877" y="0"/>
                  </a:moveTo>
                  <a:lnTo>
                    <a:pt x="193019" y="3419"/>
                  </a:lnTo>
                  <a:lnTo>
                    <a:pt x="148333" y="13678"/>
                  </a:lnTo>
                  <a:lnTo>
                    <a:pt x="109815" y="30776"/>
                  </a:lnTo>
                  <a:lnTo>
                    <a:pt x="77463" y="54710"/>
                  </a:lnTo>
                  <a:lnTo>
                    <a:pt x="51848" y="83884"/>
                  </a:lnTo>
                  <a:lnTo>
                    <a:pt x="22578" y="153161"/>
                  </a:lnTo>
                  <a:lnTo>
                    <a:pt x="18920" y="193261"/>
                  </a:lnTo>
                  <a:lnTo>
                    <a:pt x="20501" y="217307"/>
                  </a:lnTo>
                  <a:lnTo>
                    <a:pt x="33153" y="262427"/>
                  </a:lnTo>
                  <a:lnTo>
                    <a:pt x="58782" y="302978"/>
                  </a:lnTo>
                  <a:lnTo>
                    <a:pt x="99300" y="335318"/>
                  </a:lnTo>
                  <a:lnTo>
                    <a:pt x="125263" y="348177"/>
                  </a:lnTo>
                  <a:lnTo>
                    <a:pt x="94969" y="363436"/>
                  </a:lnTo>
                  <a:lnTo>
                    <a:pt x="47419" y="402675"/>
                  </a:lnTo>
                  <a:lnTo>
                    <a:pt x="16967" y="452717"/>
                  </a:lnTo>
                  <a:lnTo>
                    <a:pt x="1884" y="508576"/>
                  </a:lnTo>
                  <a:lnTo>
                    <a:pt x="0" y="538371"/>
                  </a:lnTo>
                  <a:lnTo>
                    <a:pt x="5016" y="590649"/>
                  </a:lnTo>
                  <a:lnTo>
                    <a:pt x="20066" y="637049"/>
                  </a:lnTo>
                  <a:lnTo>
                    <a:pt x="45150" y="677570"/>
                  </a:lnTo>
                  <a:lnTo>
                    <a:pt x="80269" y="712208"/>
                  </a:lnTo>
                  <a:lnTo>
                    <a:pt x="116408" y="735689"/>
                  </a:lnTo>
                  <a:lnTo>
                    <a:pt x="156830" y="752462"/>
                  </a:lnTo>
                  <a:lnTo>
                    <a:pt x="201536" y="762527"/>
                  </a:lnTo>
                  <a:lnTo>
                    <a:pt x="250526" y="765882"/>
                  </a:lnTo>
                  <a:lnTo>
                    <a:pt x="302751" y="761825"/>
                  </a:lnTo>
                  <a:lnTo>
                    <a:pt x="349515" y="749653"/>
                  </a:lnTo>
                  <a:lnTo>
                    <a:pt x="390817" y="729363"/>
                  </a:lnTo>
                  <a:lnTo>
                    <a:pt x="426657" y="700952"/>
                  </a:lnTo>
                  <a:lnTo>
                    <a:pt x="455621" y="666064"/>
                  </a:lnTo>
                  <a:lnTo>
                    <a:pt x="463808" y="650336"/>
                  </a:lnTo>
                  <a:lnTo>
                    <a:pt x="247971" y="650336"/>
                  </a:lnTo>
                  <a:lnTo>
                    <a:pt x="226157" y="648260"/>
                  </a:lnTo>
                  <a:lnTo>
                    <a:pt x="188195" y="631646"/>
                  </a:lnTo>
                  <a:lnTo>
                    <a:pt x="158737" y="598860"/>
                  </a:lnTo>
                  <a:lnTo>
                    <a:pt x="143529" y="552594"/>
                  </a:lnTo>
                  <a:lnTo>
                    <a:pt x="141629" y="524570"/>
                  </a:lnTo>
                  <a:lnTo>
                    <a:pt x="143241" y="503735"/>
                  </a:lnTo>
                  <a:lnTo>
                    <a:pt x="156144" y="464367"/>
                  </a:lnTo>
                  <a:lnTo>
                    <a:pt x="182027" y="429948"/>
                  </a:lnTo>
                  <a:lnTo>
                    <a:pt x="221266" y="411796"/>
                  </a:lnTo>
                  <a:lnTo>
                    <a:pt x="245919" y="409526"/>
                  </a:lnTo>
                  <a:lnTo>
                    <a:pt x="450978" y="409526"/>
                  </a:lnTo>
                  <a:lnTo>
                    <a:pt x="442297" y="398698"/>
                  </a:lnTo>
                  <a:lnTo>
                    <a:pt x="420454" y="378983"/>
                  </a:lnTo>
                  <a:lnTo>
                    <a:pt x="394875" y="362142"/>
                  </a:lnTo>
                  <a:lnTo>
                    <a:pt x="365559" y="348177"/>
                  </a:lnTo>
                  <a:lnTo>
                    <a:pt x="388726" y="336243"/>
                  </a:lnTo>
                  <a:lnTo>
                    <a:pt x="409145" y="321910"/>
                  </a:lnTo>
                  <a:lnTo>
                    <a:pt x="426818" y="305180"/>
                  </a:lnTo>
                  <a:lnTo>
                    <a:pt x="435159" y="294493"/>
                  </a:lnTo>
                  <a:lnTo>
                    <a:pt x="243877" y="294493"/>
                  </a:lnTo>
                  <a:lnTo>
                    <a:pt x="224626" y="292976"/>
                  </a:lnTo>
                  <a:lnTo>
                    <a:pt x="179198" y="270462"/>
                  </a:lnTo>
                  <a:lnTo>
                    <a:pt x="156434" y="223779"/>
                  </a:lnTo>
                  <a:lnTo>
                    <a:pt x="154916" y="203491"/>
                  </a:lnTo>
                  <a:lnTo>
                    <a:pt x="156450" y="184284"/>
                  </a:lnTo>
                  <a:lnTo>
                    <a:pt x="179460" y="138550"/>
                  </a:lnTo>
                  <a:lnTo>
                    <a:pt x="225762" y="115550"/>
                  </a:lnTo>
                  <a:lnTo>
                    <a:pt x="245416" y="114017"/>
                  </a:lnTo>
                  <a:lnTo>
                    <a:pt x="452570" y="114017"/>
                  </a:lnTo>
                  <a:lnTo>
                    <a:pt x="435625" y="83884"/>
                  </a:lnTo>
                  <a:lnTo>
                    <a:pt x="409788" y="54710"/>
                  </a:lnTo>
                  <a:lnTo>
                    <a:pt x="377272" y="30776"/>
                  </a:lnTo>
                  <a:lnTo>
                    <a:pt x="338781" y="13678"/>
                  </a:lnTo>
                  <a:lnTo>
                    <a:pt x="294316" y="3419"/>
                  </a:lnTo>
                  <a:lnTo>
                    <a:pt x="243877" y="0"/>
                  </a:lnTo>
                  <a:close/>
                </a:path>
                <a:path w="493395" h="766445">
                  <a:moveTo>
                    <a:pt x="450978" y="409526"/>
                  </a:moveTo>
                  <a:lnTo>
                    <a:pt x="245919" y="409526"/>
                  </a:lnTo>
                  <a:lnTo>
                    <a:pt x="267680" y="411525"/>
                  </a:lnTo>
                  <a:lnTo>
                    <a:pt x="287461" y="417518"/>
                  </a:lnTo>
                  <a:lnTo>
                    <a:pt x="321079" y="441483"/>
                  </a:lnTo>
                  <a:lnTo>
                    <a:pt x="343319" y="478620"/>
                  </a:lnTo>
                  <a:lnTo>
                    <a:pt x="350732" y="526099"/>
                  </a:lnTo>
                  <a:lnTo>
                    <a:pt x="348911" y="554491"/>
                  </a:lnTo>
                  <a:lnTo>
                    <a:pt x="334339" y="600639"/>
                  </a:lnTo>
                  <a:lnTo>
                    <a:pt x="306064" y="632366"/>
                  </a:lnTo>
                  <a:lnTo>
                    <a:pt x="269253" y="648339"/>
                  </a:lnTo>
                  <a:lnTo>
                    <a:pt x="247971" y="650336"/>
                  </a:lnTo>
                  <a:lnTo>
                    <a:pt x="463808" y="650336"/>
                  </a:lnTo>
                  <a:lnTo>
                    <a:pt x="476311" y="626316"/>
                  </a:lnTo>
                  <a:lnTo>
                    <a:pt x="488726" y="581706"/>
                  </a:lnTo>
                  <a:lnTo>
                    <a:pt x="492864" y="532235"/>
                  </a:lnTo>
                  <a:lnTo>
                    <a:pt x="490836" y="501717"/>
                  </a:lnTo>
                  <a:lnTo>
                    <a:pt x="484750" y="473053"/>
                  </a:lnTo>
                  <a:lnTo>
                    <a:pt x="474607" y="446242"/>
                  </a:lnTo>
                  <a:lnTo>
                    <a:pt x="460404" y="421285"/>
                  </a:lnTo>
                  <a:lnTo>
                    <a:pt x="450978" y="409526"/>
                  </a:lnTo>
                  <a:close/>
                </a:path>
                <a:path w="493395" h="766445">
                  <a:moveTo>
                    <a:pt x="452570" y="114017"/>
                  </a:moveTo>
                  <a:lnTo>
                    <a:pt x="245416" y="114017"/>
                  </a:lnTo>
                  <a:lnTo>
                    <a:pt x="264439" y="115550"/>
                  </a:lnTo>
                  <a:lnTo>
                    <a:pt x="281394" y="120087"/>
                  </a:lnTo>
                  <a:lnTo>
                    <a:pt x="320201" y="151449"/>
                  </a:lnTo>
                  <a:lnTo>
                    <a:pt x="333864" y="202978"/>
                  </a:lnTo>
                  <a:lnTo>
                    <a:pt x="332330" y="223284"/>
                  </a:lnTo>
                  <a:lnTo>
                    <a:pt x="309320" y="270211"/>
                  </a:lnTo>
                  <a:lnTo>
                    <a:pt x="263305" y="292976"/>
                  </a:lnTo>
                  <a:lnTo>
                    <a:pt x="243877" y="294493"/>
                  </a:lnTo>
                  <a:lnTo>
                    <a:pt x="435159" y="294493"/>
                  </a:lnTo>
                  <a:lnTo>
                    <a:pt x="462068" y="242531"/>
                  </a:lnTo>
                  <a:lnTo>
                    <a:pt x="468844" y="193261"/>
                  </a:lnTo>
                  <a:lnTo>
                    <a:pt x="465153" y="153161"/>
                  </a:lnTo>
                  <a:lnTo>
                    <a:pt x="454080" y="116701"/>
                  </a:lnTo>
                  <a:lnTo>
                    <a:pt x="452570" y="114017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8548" y="2157130"/>
              <a:ext cx="1955922" cy="1155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48958" y="9172505"/>
              <a:ext cx="859623" cy="21360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3004" y="9359998"/>
              <a:ext cx="780152" cy="691999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5205" y="10298905"/>
              <a:ext cx="1093539" cy="100965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1014" y="9280437"/>
              <a:ext cx="809210" cy="8509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5889" y="697168"/>
              <a:ext cx="1594961" cy="13081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2144" y="10366216"/>
              <a:ext cx="779704" cy="94234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Rectangle 40">
            <a:hlinkClick r:id="rId20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1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22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214370" y="3853514"/>
            <a:ext cx="1920875" cy="1800860"/>
            <a:chOff x="17214370" y="3853514"/>
            <a:chExt cx="1920875" cy="1800860"/>
          </a:xfrm>
        </p:grpSpPr>
        <p:sp>
          <p:nvSpPr>
            <p:cNvPr id="3" name="object 3"/>
            <p:cNvSpPr/>
            <p:nvPr/>
          </p:nvSpPr>
          <p:spPr>
            <a:xfrm>
              <a:off x="17805807" y="4193939"/>
              <a:ext cx="725170" cy="1111885"/>
            </a:xfrm>
            <a:custGeom>
              <a:avLst/>
              <a:gdLst/>
              <a:ahLst/>
              <a:cxnLst/>
              <a:rect l="l" t="t" r="r" b="b"/>
              <a:pathLst>
                <a:path w="725169" h="1111885">
                  <a:moveTo>
                    <a:pt x="358914" y="591477"/>
                  </a:moveTo>
                  <a:lnTo>
                    <a:pt x="352933" y="556488"/>
                  </a:lnTo>
                  <a:lnTo>
                    <a:pt x="321335" y="528967"/>
                  </a:lnTo>
                  <a:lnTo>
                    <a:pt x="280847" y="518147"/>
                  </a:lnTo>
                  <a:lnTo>
                    <a:pt x="248488" y="532752"/>
                  </a:lnTo>
                  <a:lnTo>
                    <a:pt x="219163" y="569556"/>
                  </a:lnTo>
                  <a:lnTo>
                    <a:pt x="187782" y="625335"/>
                  </a:lnTo>
                  <a:lnTo>
                    <a:pt x="162725" y="674839"/>
                  </a:lnTo>
                  <a:lnTo>
                    <a:pt x="144653" y="719797"/>
                  </a:lnTo>
                  <a:lnTo>
                    <a:pt x="137299" y="758901"/>
                  </a:lnTo>
                  <a:lnTo>
                    <a:pt x="139471" y="768769"/>
                  </a:lnTo>
                  <a:lnTo>
                    <a:pt x="130467" y="784212"/>
                  </a:lnTo>
                  <a:lnTo>
                    <a:pt x="106248" y="827151"/>
                  </a:lnTo>
                  <a:lnTo>
                    <a:pt x="82410" y="871499"/>
                  </a:lnTo>
                  <a:lnTo>
                    <a:pt x="59715" y="916635"/>
                  </a:lnTo>
                  <a:lnTo>
                    <a:pt x="38900" y="961936"/>
                  </a:lnTo>
                  <a:lnTo>
                    <a:pt x="20713" y="1006805"/>
                  </a:lnTo>
                  <a:lnTo>
                    <a:pt x="5892" y="1050607"/>
                  </a:lnTo>
                  <a:lnTo>
                    <a:pt x="0" y="1080757"/>
                  </a:lnTo>
                  <a:lnTo>
                    <a:pt x="1117" y="1094371"/>
                  </a:lnTo>
                  <a:lnTo>
                    <a:pt x="6604" y="1105141"/>
                  </a:lnTo>
                  <a:lnTo>
                    <a:pt x="14478" y="1110221"/>
                  </a:lnTo>
                  <a:lnTo>
                    <a:pt x="24142" y="1111300"/>
                  </a:lnTo>
                  <a:lnTo>
                    <a:pt x="34582" y="1108913"/>
                  </a:lnTo>
                  <a:lnTo>
                    <a:pt x="70561" y="1077455"/>
                  </a:lnTo>
                  <a:lnTo>
                    <a:pt x="108115" y="1023594"/>
                  </a:lnTo>
                  <a:lnTo>
                    <a:pt x="136639" y="978306"/>
                  </a:lnTo>
                  <a:lnTo>
                    <a:pt x="163690" y="931684"/>
                  </a:lnTo>
                  <a:lnTo>
                    <a:pt x="189255" y="884008"/>
                  </a:lnTo>
                  <a:lnTo>
                    <a:pt x="213360" y="835596"/>
                  </a:lnTo>
                  <a:lnTo>
                    <a:pt x="223278" y="814197"/>
                  </a:lnTo>
                  <a:lnTo>
                    <a:pt x="233603" y="810107"/>
                  </a:lnTo>
                  <a:lnTo>
                    <a:pt x="261912" y="782142"/>
                  </a:lnTo>
                  <a:lnTo>
                    <a:pt x="289090" y="742022"/>
                  </a:lnTo>
                  <a:lnTo>
                    <a:pt x="316115" y="693572"/>
                  </a:lnTo>
                  <a:lnTo>
                    <a:pt x="344805" y="636358"/>
                  </a:lnTo>
                  <a:lnTo>
                    <a:pt x="358914" y="591477"/>
                  </a:lnTo>
                  <a:close/>
                </a:path>
                <a:path w="725169" h="1111885">
                  <a:moveTo>
                    <a:pt x="402031" y="17500"/>
                  </a:moveTo>
                  <a:lnTo>
                    <a:pt x="401929" y="9855"/>
                  </a:lnTo>
                  <a:lnTo>
                    <a:pt x="399338" y="3200"/>
                  </a:lnTo>
                  <a:lnTo>
                    <a:pt x="392455" y="0"/>
                  </a:lnTo>
                  <a:lnTo>
                    <a:pt x="384606" y="1104"/>
                  </a:lnTo>
                  <a:lnTo>
                    <a:pt x="376047" y="5537"/>
                  </a:lnTo>
                  <a:lnTo>
                    <a:pt x="368947" y="13601"/>
                  </a:lnTo>
                  <a:lnTo>
                    <a:pt x="365467" y="25615"/>
                  </a:lnTo>
                  <a:lnTo>
                    <a:pt x="366522" y="38442"/>
                  </a:lnTo>
                  <a:lnTo>
                    <a:pt x="370141" y="55816"/>
                  </a:lnTo>
                  <a:lnTo>
                    <a:pt x="375069" y="74574"/>
                  </a:lnTo>
                  <a:lnTo>
                    <a:pt x="380060" y="91605"/>
                  </a:lnTo>
                  <a:lnTo>
                    <a:pt x="368998" y="254469"/>
                  </a:lnTo>
                  <a:lnTo>
                    <a:pt x="361962" y="329044"/>
                  </a:lnTo>
                  <a:lnTo>
                    <a:pt x="350672" y="398348"/>
                  </a:lnTo>
                  <a:lnTo>
                    <a:pt x="338048" y="449427"/>
                  </a:lnTo>
                  <a:lnTo>
                    <a:pt x="324192" y="487641"/>
                  </a:lnTo>
                  <a:lnTo>
                    <a:pt x="335762" y="492277"/>
                  </a:lnTo>
                  <a:lnTo>
                    <a:pt x="355714" y="431114"/>
                  </a:lnTo>
                  <a:lnTo>
                    <a:pt x="369125" y="366966"/>
                  </a:lnTo>
                  <a:lnTo>
                    <a:pt x="378320" y="292938"/>
                  </a:lnTo>
                  <a:lnTo>
                    <a:pt x="384022" y="219138"/>
                  </a:lnTo>
                  <a:lnTo>
                    <a:pt x="392506" y="92443"/>
                  </a:lnTo>
                  <a:lnTo>
                    <a:pt x="395351" y="74561"/>
                  </a:lnTo>
                  <a:lnTo>
                    <a:pt x="398233" y="52387"/>
                  </a:lnTo>
                  <a:lnTo>
                    <a:pt x="401459" y="23660"/>
                  </a:lnTo>
                  <a:lnTo>
                    <a:pt x="402031" y="17500"/>
                  </a:lnTo>
                  <a:close/>
                </a:path>
                <a:path w="725169" h="1111885">
                  <a:moveTo>
                    <a:pt x="724674" y="190906"/>
                  </a:moveTo>
                  <a:lnTo>
                    <a:pt x="723557" y="181330"/>
                  </a:lnTo>
                  <a:lnTo>
                    <a:pt x="720077" y="174193"/>
                  </a:lnTo>
                  <a:lnTo>
                    <a:pt x="713587" y="170294"/>
                  </a:lnTo>
                  <a:lnTo>
                    <a:pt x="706615" y="171869"/>
                  </a:lnTo>
                  <a:lnTo>
                    <a:pt x="673430" y="198716"/>
                  </a:lnTo>
                  <a:lnTo>
                    <a:pt x="643432" y="225856"/>
                  </a:lnTo>
                  <a:lnTo>
                    <a:pt x="543128" y="303745"/>
                  </a:lnTo>
                  <a:lnTo>
                    <a:pt x="485127" y="349732"/>
                  </a:lnTo>
                  <a:lnTo>
                    <a:pt x="428904" y="398754"/>
                  </a:lnTo>
                  <a:lnTo>
                    <a:pt x="383222" y="445744"/>
                  </a:lnTo>
                  <a:lnTo>
                    <a:pt x="353860" y="481939"/>
                  </a:lnTo>
                  <a:lnTo>
                    <a:pt x="343674" y="496493"/>
                  </a:lnTo>
                  <a:lnTo>
                    <a:pt x="353987" y="503491"/>
                  </a:lnTo>
                  <a:lnTo>
                    <a:pt x="362229" y="490740"/>
                  </a:lnTo>
                  <a:lnTo>
                    <a:pt x="368998" y="481342"/>
                  </a:lnTo>
                  <a:lnTo>
                    <a:pt x="413207" y="431596"/>
                  </a:lnTo>
                  <a:lnTo>
                    <a:pt x="464350" y="383489"/>
                  </a:lnTo>
                  <a:lnTo>
                    <a:pt x="522236" y="335953"/>
                  </a:lnTo>
                  <a:lnTo>
                    <a:pt x="651078" y="235699"/>
                  </a:lnTo>
                  <a:lnTo>
                    <a:pt x="667981" y="230314"/>
                  </a:lnTo>
                  <a:lnTo>
                    <a:pt x="686295" y="223913"/>
                  </a:lnTo>
                  <a:lnTo>
                    <a:pt x="702716" y="217195"/>
                  </a:lnTo>
                  <a:lnTo>
                    <a:pt x="713943" y="210896"/>
                  </a:lnTo>
                  <a:lnTo>
                    <a:pt x="721956" y="201307"/>
                  </a:lnTo>
                  <a:lnTo>
                    <a:pt x="724674" y="19090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14370" y="4685981"/>
              <a:ext cx="786765" cy="567055"/>
            </a:xfrm>
            <a:custGeom>
              <a:avLst/>
              <a:gdLst/>
              <a:ahLst/>
              <a:cxnLst/>
              <a:rect l="l" t="t" r="r" b="b"/>
              <a:pathLst>
                <a:path w="786765" h="567054">
                  <a:moveTo>
                    <a:pt x="420865" y="0"/>
                  </a:moveTo>
                  <a:lnTo>
                    <a:pt x="373761" y="1318"/>
                  </a:lnTo>
                  <a:lnTo>
                    <a:pt x="327580" y="5136"/>
                  </a:lnTo>
                  <a:lnTo>
                    <a:pt x="275263" y="12906"/>
                  </a:lnTo>
                  <a:lnTo>
                    <a:pt x="224307" y="25015"/>
                  </a:lnTo>
                  <a:lnTo>
                    <a:pt x="175703" y="42112"/>
                  </a:lnTo>
                  <a:lnTo>
                    <a:pt x="130441" y="64845"/>
                  </a:lnTo>
                  <a:lnTo>
                    <a:pt x="89514" y="93866"/>
                  </a:lnTo>
                  <a:lnTo>
                    <a:pt x="54363" y="129892"/>
                  </a:lnTo>
                  <a:lnTo>
                    <a:pt x="26742" y="172284"/>
                  </a:lnTo>
                  <a:lnTo>
                    <a:pt x="8129" y="219632"/>
                  </a:lnTo>
                  <a:lnTo>
                    <a:pt x="0" y="270526"/>
                  </a:lnTo>
                  <a:lnTo>
                    <a:pt x="3830" y="323555"/>
                  </a:lnTo>
                  <a:lnTo>
                    <a:pt x="16094" y="365540"/>
                  </a:lnTo>
                  <a:lnTo>
                    <a:pt x="35759" y="405393"/>
                  </a:lnTo>
                  <a:lnTo>
                    <a:pt x="61809" y="442383"/>
                  </a:lnTo>
                  <a:lnTo>
                    <a:pt x="93231" y="475779"/>
                  </a:lnTo>
                  <a:lnTo>
                    <a:pt x="129010" y="504849"/>
                  </a:lnTo>
                  <a:lnTo>
                    <a:pt x="168133" y="528863"/>
                  </a:lnTo>
                  <a:lnTo>
                    <a:pt x="209583" y="547088"/>
                  </a:lnTo>
                  <a:lnTo>
                    <a:pt x="259363" y="560755"/>
                  </a:lnTo>
                  <a:lnTo>
                    <a:pt x="309530" y="566892"/>
                  </a:lnTo>
                  <a:lnTo>
                    <a:pt x="359312" y="566023"/>
                  </a:lnTo>
                  <a:lnTo>
                    <a:pt x="407934" y="558672"/>
                  </a:lnTo>
                  <a:lnTo>
                    <a:pt x="454625" y="545362"/>
                  </a:lnTo>
                  <a:lnTo>
                    <a:pt x="498611" y="526617"/>
                  </a:lnTo>
                  <a:lnTo>
                    <a:pt x="539435" y="503156"/>
                  </a:lnTo>
                  <a:lnTo>
                    <a:pt x="577271" y="475715"/>
                  </a:lnTo>
                  <a:lnTo>
                    <a:pt x="612295" y="444845"/>
                  </a:lnTo>
                  <a:lnTo>
                    <a:pt x="644681" y="411095"/>
                  </a:lnTo>
                  <a:lnTo>
                    <a:pt x="674604" y="375015"/>
                  </a:lnTo>
                  <a:lnTo>
                    <a:pt x="702238" y="337157"/>
                  </a:lnTo>
                  <a:lnTo>
                    <a:pt x="742596" y="275302"/>
                  </a:lnTo>
                  <a:lnTo>
                    <a:pt x="761980" y="239666"/>
                  </a:lnTo>
                  <a:lnTo>
                    <a:pt x="777437" y="202769"/>
                  </a:lnTo>
                  <a:lnTo>
                    <a:pt x="786419" y="166019"/>
                  </a:lnTo>
                  <a:lnTo>
                    <a:pt x="786377" y="130825"/>
                  </a:lnTo>
                  <a:lnTo>
                    <a:pt x="749029" y="70738"/>
                  </a:lnTo>
                  <a:lnTo>
                    <a:pt x="706626" y="48663"/>
                  </a:lnTo>
                  <a:lnTo>
                    <a:pt x="660077" y="33450"/>
                  </a:lnTo>
                  <a:lnTo>
                    <a:pt x="612710" y="21175"/>
                  </a:lnTo>
                  <a:lnTo>
                    <a:pt x="564815" y="11767"/>
                  </a:lnTo>
                  <a:lnTo>
                    <a:pt x="516683" y="5150"/>
                  </a:lnTo>
                  <a:lnTo>
                    <a:pt x="468603" y="1252"/>
                  </a:lnTo>
                  <a:lnTo>
                    <a:pt x="420865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304008" y="3853514"/>
              <a:ext cx="771525" cy="983615"/>
            </a:xfrm>
            <a:custGeom>
              <a:avLst/>
              <a:gdLst/>
              <a:ahLst/>
              <a:cxnLst/>
              <a:rect l="l" t="t" r="r" b="b"/>
              <a:pathLst>
                <a:path w="771525" h="983614">
                  <a:moveTo>
                    <a:pt x="333762" y="0"/>
                  </a:moveTo>
                  <a:lnTo>
                    <a:pt x="276044" y="17945"/>
                  </a:lnTo>
                  <a:lnTo>
                    <a:pt x="245637" y="44779"/>
                  </a:lnTo>
                  <a:lnTo>
                    <a:pt x="215600" y="80998"/>
                  </a:lnTo>
                  <a:lnTo>
                    <a:pt x="186310" y="124513"/>
                  </a:lnTo>
                  <a:lnTo>
                    <a:pt x="158141" y="173236"/>
                  </a:lnTo>
                  <a:lnTo>
                    <a:pt x="131471" y="225076"/>
                  </a:lnTo>
                  <a:lnTo>
                    <a:pt x="106673" y="277944"/>
                  </a:lnTo>
                  <a:lnTo>
                    <a:pt x="84123" y="329753"/>
                  </a:lnTo>
                  <a:lnTo>
                    <a:pt x="64196" y="378412"/>
                  </a:lnTo>
                  <a:lnTo>
                    <a:pt x="47269" y="421832"/>
                  </a:lnTo>
                  <a:lnTo>
                    <a:pt x="33716" y="457925"/>
                  </a:lnTo>
                  <a:lnTo>
                    <a:pt x="10649" y="528396"/>
                  </a:lnTo>
                  <a:lnTo>
                    <a:pt x="2473" y="574171"/>
                  </a:lnTo>
                  <a:lnTo>
                    <a:pt x="0" y="621130"/>
                  </a:lnTo>
                  <a:lnTo>
                    <a:pt x="3846" y="668476"/>
                  </a:lnTo>
                  <a:lnTo>
                    <a:pt x="14627" y="715411"/>
                  </a:lnTo>
                  <a:lnTo>
                    <a:pt x="32959" y="761138"/>
                  </a:lnTo>
                  <a:lnTo>
                    <a:pt x="58286" y="803341"/>
                  </a:lnTo>
                  <a:lnTo>
                    <a:pt x="89610" y="841360"/>
                  </a:lnTo>
                  <a:lnTo>
                    <a:pt x="125993" y="875078"/>
                  </a:lnTo>
                  <a:lnTo>
                    <a:pt x="166500" y="904378"/>
                  </a:lnTo>
                  <a:lnTo>
                    <a:pt x="210193" y="929145"/>
                  </a:lnTo>
                  <a:lnTo>
                    <a:pt x="256135" y="949262"/>
                  </a:lnTo>
                  <a:lnTo>
                    <a:pt x="303391" y="964612"/>
                  </a:lnTo>
                  <a:lnTo>
                    <a:pt x="351023" y="975079"/>
                  </a:lnTo>
                  <a:lnTo>
                    <a:pt x="399415" y="981163"/>
                  </a:lnTo>
                  <a:lnTo>
                    <a:pt x="447517" y="983481"/>
                  </a:lnTo>
                  <a:lnTo>
                    <a:pt x="495261" y="982615"/>
                  </a:lnTo>
                  <a:lnTo>
                    <a:pt x="542579" y="979146"/>
                  </a:lnTo>
                  <a:lnTo>
                    <a:pt x="646238" y="966793"/>
                  </a:lnTo>
                  <a:lnTo>
                    <a:pt x="693325" y="956314"/>
                  </a:lnTo>
                  <a:lnTo>
                    <a:pt x="729321" y="932474"/>
                  </a:lnTo>
                  <a:lnTo>
                    <a:pt x="752885" y="885532"/>
                  </a:lnTo>
                  <a:lnTo>
                    <a:pt x="763757" y="836132"/>
                  </a:lnTo>
                  <a:lnTo>
                    <a:pt x="769881" y="785470"/>
                  </a:lnTo>
                  <a:lnTo>
                    <a:pt x="771478" y="733868"/>
                  </a:lnTo>
                  <a:lnTo>
                    <a:pt x="768765" y="681644"/>
                  </a:lnTo>
                  <a:lnTo>
                    <a:pt x="761964" y="629121"/>
                  </a:lnTo>
                  <a:lnTo>
                    <a:pt x="751293" y="576618"/>
                  </a:lnTo>
                  <a:lnTo>
                    <a:pt x="736972" y="524457"/>
                  </a:lnTo>
                  <a:lnTo>
                    <a:pt x="719221" y="472958"/>
                  </a:lnTo>
                  <a:lnTo>
                    <a:pt x="700887" y="428634"/>
                  </a:lnTo>
                  <a:lnTo>
                    <a:pt x="678789" y="382043"/>
                  </a:lnTo>
                  <a:lnTo>
                    <a:pt x="653438" y="334165"/>
                  </a:lnTo>
                  <a:lnTo>
                    <a:pt x="625347" y="285979"/>
                  </a:lnTo>
                  <a:lnTo>
                    <a:pt x="595029" y="238465"/>
                  </a:lnTo>
                  <a:lnTo>
                    <a:pt x="562995" y="192600"/>
                  </a:lnTo>
                  <a:lnTo>
                    <a:pt x="529758" y="149365"/>
                  </a:lnTo>
                  <a:lnTo>
                    <a:pt x="495831" y="109738"/>
                  </a:lnTo>
                  <a:lnTo>
                    <a:pt x="461725" y="74698"/>
                  </a:lnTo>
                  <a:lnTo>
                    <a:pt x="427952" y="45226"/>
                  </a:lnTo>
                  <a:lnTo>
                    <a:pt x="395026" y="22299"/>
                  </a:lnTo>
                  <a:lnTo>
                    <a:pt x="333762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45264" y="4869613"/>
              <a:ext cx="592455" cy="784225"/>
            </a:xfrm>
            <a:custGeom>
              <a:avLst/>
              <a:gdLst/>
              <a:ahLst/>
              <a:cxnLst/>
              <a:rect l="l" t="t" r="r" b="b"/>
              <a:pathLst>
                <a:path w="592455" h="784225">
                  <a:moveTo>
                    <a:pt x="203799" y="0"/>
                  </a:moveTo>
                  <a:lnTo>
                    <a:pt x="141384" y="28041"/>
                  </a:lnTo>
                  <a:lnTo>
                    <a:pt x="93996" y="89488"/>
                  </a:lnTo>
                  <a:lnTo>
                    <a:pt x="75294" y="125487"/>
                  </a:lnTo>
                  <a:lnTo>
                    <a:pt x="59575" y="161136"/>
                  </a:lnTo>
                  <a:lnTo>
                    <a:pt x="30647" y="237615"/>
                  </a:lnTo>
                  <a:lnTo>
                    <a:pt x="17467" y="282596"/>
                  </a:lnTo>
                  <a:lnTo>
                    <a:pt x="7596" y="328316"/>
                  </a:lnTo>
                  <a:lnTo>
                    <a:pt x="1589" y="374612"/>
                  </a:lnTo>
                  <a:lnTo>
                    <a:pt x="0" y="421321"/>
                  </a:lnTo>
                  <a:lnTo>
                    <a:pt x="3381" y="468281"/>
                  </a:lnTo>
                  <a:lnTo>
                    <a:pt x="12437" y="515233"/>
                  </a:lnTo>
                  <a:lnTo>
                    <a:pt x="27512" y="561386"/>
                  </a:lnTo>
                  <a:lnTo>
                    <a:pt x="48606" y="605808"/>
                  </a:lnTo>
                  <a:lnTo>
                    <a:pt x="75723" y="647565"/>
                  </a:lnTo>
                  <a:lnTo>
                    <a:pt x="108862" y="685724"/>
                  </a:lnTo>
                  <a:lnTo>
                    <a:pt x="148026" y="719352"/>
                  </a:lnTo>
                  <a:lnTo>
                    <a:pt x="186316" y="743526"/>
                  </a:lnTo>
                  <a:lnTo>
                    <a:pt x="228102" y="762532"/>
                  </a:lnTo>
                  <a:lnTo>
                    <a:pt x="272210" y="775937"/>
                  </a:lnTo>
                  <a:lnTo>
                    <a:pt x="317467" y="783310"/>
                  </a:lnTo>
                  <a:lnTo>
                    <a:pt x="362700" y="784219"/>
                  </a:lnTo>
                  <a:lnTo>
                    <a:pt x="406737" y="778234"/>
                  </a:lnTo>
                  <a:lnTo>
                    <a:pt x="448405" y="764921"/>
                  </a:lnTo>
                  <a:lnTo>
                    <a:pt x="494506" y="738447"/>
                  </a:lnTo>
                  <a:lnTo>
                    <a:pt x="532151" y="703252"/>
                  </a:lnTo>
                  <a:lnTo>
                    <a:pt x="560996" y="661347"/>
                  </a:lnTo>
                  <a:lnTo>
                    <a:pt x="580697" y="614742"/>
                  </a:lnTo>
                  <a:lnTo>
                    <a:pt x="590913" y="565451"/>
                  </a:lnTo>
                  <a:lnTo>
                    <a:pt x="592084" y="515293"/>
                  </a:lnTo>
                  <a:lnTo>
                    <a:pt x="585620" y="465058"/>
                  </a:lnTo>
                  <a:lnTo>
                    <a:pt x="572614" y="415203"/>
                  </a:lnTo>
                  <a:lnTo>
                    <a:pt x="554158" y="366188"/>
                  </a:lnTo>
                  <a:lnTo>
                    <a:pt x="531344" y="318474"/>
                  </a:lnTo>
                  <a:lnTo>
                    <a:pt x="508684" y="278052"/>
                  </a:lnTo>
                  <a:lnTo>
                    <a:pt x="483437" y="238262"/>
                  </a:lnTo>
                  <a:lnTo>
                    <a:pt x="455705" y="199386"/>
                  </a:lnTo>
                  <a:lnTo>
                    <a:pt x="425588" y="161705"/>
                  </a:lnTo>
                  <a:lnTo>
                    <a:pt x="393188" y="125501"/>
                  </a:lnTo>
                  <a:lnTo>
                    <a:pt x="358606" y="91055"/>
                  </a:lnTo>
                  <a:lnTo>
                    <a:pt x="321943" y="58650"/>
                  </a:lnTo>
                  <a:lnTo>
                    <a:pt x="283300" y="28566"/>
                  </a:lnTo>
                  <a:lnTo>
                    <a:pt x="241285" y="5757"/>
                  </a:lnTo>
                  <a:lnTo>
                    <a:pt x="203799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123179" y="4557016"/>
              <a:ext cx="1012190" cy="761365"/>
            </a:xfrm>
            <a:custGeom>
              <a:avLst/>
              <a:gdLst/>
              <a:ahLst/>
              <a:cxnLst/>
              <a:rect l="l" t="t" r="r" b="b"/>
              <a:pathLst>
                <a:path w="1012190" h="761364">
                  <a:moveTo>
                    <a:pt x="650460" y="0"/>
                  </a:moveTo>
                  <a:lnTo>
                    <a:pt x="594115" y="1434"/>
                  </a:lnTo>
                  <a:lnTo>
                    <a:pt x="538459" y="5090"/>
                  </a:lnTo>
                  <a:lnTo>
                    <a:pt x="484591" y="10846"/>
                  </a:lnTo>
                  <a:lnTo>
                    <a:pt x="433609" y="18578"/>
                  </a:lnTo>
                  <a:lnTo>
                    <a:pt x="386611" y="28164"/>
                  </a:lnTo>
                  <a:lnTo>
                    <a:pt x="333989" y="42245"/>
                  </a:lnTo>
                  <a:lnTo>
                    <a:pt x="282737" y="59539"/>
                  </a:lnTo>
                  <a:lnTo>
                    <a:pt x="233243" y="80051"/>
                  </a:lnTo>
                  <a:lnTo>
                    <a:pt x="185896" y="103782"/>
                  </a:lnTo>
                  <a:lnTo>
                    <a:pt x="141084" y="130736"/>
                  </a:lnTo>
                  <a:lnTo>
                    <a:pt x="99196" y="160916"/>
                  </a:lnTo>
                  <a:lnTo>
                    <a:pt x="60619" y="194324"/>
                  </a:lnTo>
                  <a:lnTo>
                    <a:pt x="25743" y="230964"/>
                  </a:lnTo>
                  <a:lnTo>
                    <a:pt x="0" y="276746"/>
                  </a:lnTo>
                  <a:lnTo>
                    <a:pt x="364" y="319918"/>
                  </a:lnTo>
                  <a:lnTo>
                    <a:pt x="18009" y="364816"/>
                  </a:lnTo>
                  <a:lnTo>
                    <a:pt x="65734" y="457661"/>
                  </a:lnTo>
                  <a:lnTo>
                    <a:pt x="89315" y="498828"/>
                  </a:lnTo>
                  <a:lnTo>
                    <a:pt x="115295" y="538895"/>
                  </a:lnTo>
                  <a:lnTo>
                    <a:pt x="144115" y="577479"/>
                  </a:lnTo>
                  <a:lnTo>
                    <a:pt x="176220" y="614198"/>
                  </a:lnTo>
                  <a:lnTo>
                    <a:pt x="211536" y="647833"/>
                  </a:lnTo>
                  <a:lnTo>
                    <a:pt x="250688" y="678425"/>
                  </a:lnTo>
                  <a:lnTo>
                    <a:pt x="293055" y="705263"/>
                  </a:lnTo>
                  <a:lnTo>
                    <a:pt x="338019" y="727636"/>
                  </a:lnTo>
                  <a:lnTo>
                    <a:pt x="384958" y="744832"/>
                  </a:lnTo>
                  <a:lnTo>
                    <a:pt x="433254" y="756140"/>
                  </a:lnTo>
                  <a:lnTo>
                    <a:pt x="482286" y="760848"/>
                  </a:lnTo>
                  <a:lnTo>
                    <a:pt x="531434" y="758246"/>
                  </a:lnTo>
                  <a:lnTo>
                    <a:pt x="579602" y="747874"/>
                  </a:lnTo>
                  <a:lnTo>
                    <a:pt x="624546" y="730568"/>
                  </a:lnTo>
                  <a:lnTo>
                    <a:pt x="665950" y="707283"/>
                  </a:lnTo>
                  <a:lnTo>
                    <a:pt x="703498" y="678975"/>
                  </a:lnTo>
                  <a:lnTo>
                    <a:pt x="736874" y="646598"/>
                  </a:lnTo>
                  <a:lnTo>
                    <a:pt x="765762" y="611109"/>
                  </a:lnTo>
                  <a:lnTo>
                    <a:pt x="804740" y="556647"/>
                  </a:lnTo>
                  <a:lnTo>
                    <a:pt x="831272" y="518334"/>
                  </a:lnTo>
                  <a:lnTo>
                    <a:pt x="860470" y="474605"/>
                  </a:lnTo>
                  <a:lnTo>
                    <a:pt x="890812" y="426939"/>
                  </a:lnTo>
                  <a:lnTo>
                    <a:pt x="920776" y="376817"/>
                  </a:lnTo>
                  <a:lnTo>
                    <a:pt x="948840" y="325717"/>
                  </a:lnTo>
                  <a:lnTo>
                    <a:pt x="973481" y="275119"/>
                  </a:lnTo>
                  <a:lnTo>
                    <a:pt x="993179" y="226502"/>
                  </a:lnTo>
                  <a:lnTo>
                    <a:pt x="1006411" y="181346"/>
                  </a:lnTo>
                  <a:lnTo>
                    <a:pt x="1011655" y="141130"/>
                  </a:lnTo>
                  <a:lnTo>
                    <a:pt x="1007388" y="107334"/>
                  </a:lnTo>
                  <a:lnTo>
                    <a:pt x="971933" y="62486"/>
                  </a:lnTo>
                  <a:lnTo>
                    <a:pt x="904091" y="30453"/>
                  </a:lnTo>
                  <a:lnTo>
                    <a:pt x="860772" y="18937"/>
                  </a:lnTo>
                  <a:lnTo>
                    <a:pt x="812651" y="10256"/>
                  </a:lnTo>
                  <a:lnTo>
                    <a:pt x="760826" y="4288"/>
                  </a:lnTo>
                  <a:lnTo>
                    <a:pt x="706397" y="910"/>
                  </a:lnTo>
                  <a:lnTo>
                    <a:pt x="65046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75802" y="4640725"/>
              <a:ext cx="122162" cy="116101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889" y="6385648"/>
            <a:ext cx="1393936" cy="25146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9076" y="5838452"/>
            <a:ext cx="1271165" cy="19177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2939" y="7410458"/>
            <a:ext cx="701915" cy="73406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144" y="10366216"/>
            <a:ext cx="779704" cy="94234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958" y="9172506"/>
            <a:ext cx="859623" cy="213605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004" y="9359998"/>
            <a:ext cx="780152" cy="69199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5205" y="10298906"/>
            <a:ext cx="1093539" cy="100965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014" y="9280437"/>
            <a:ext cx="809210" cy="85090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889" y="697168"/>
            <a:ext cx="1594961" cy="130810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418835" y="314128"/>
            <a:ext cx="11958320" cy="10408285"/>
            <a:chOff x="418835" y="314128"/>
            <a:chExt cx="11958320" cy="10408285"/>
          </a:xfrm>
        </p:grpSpPr>
        <p:pic>
          <p:nvPicPr>
            <p:cNvPr id="19" name="object 1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2157130"/>
              <a:ext cx="7853164" cy="65832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51921" y="7566933"/>
              <a:ext cx="493395" cy="766445"/>
            </a:xfrm>
            <a:custGeom>
              <a:avLst/>
              <a:gdLst/>
              <a:ahLst/>
              <a:cxnLst/>
              <a:rect l="l" t="t" r="r" b="b"/>
              <a:pathLst>
                <a:path w="493395" h="766445">
                  <a:moveTo>
                    <a:pt x="243877" y="0"/>
                  </a:moveTo>
                  <a:lnTo>
                    <a:pt x="193019" y="3419"/>
                  </a:lnTo>
                  <a:lnTo>
                    <a:pt x="148333" y="13678"/>
                  </a:lnTo>
                  <a:lnTo>
                    <a:pt x="109815" y="30776"/>
                  </a:lnTo>
                  <a:lnTo>
                    <a:pt x="77463" y="54710"/>
                  </a:lnTo>
                  <a:lnTo>
                    <a:pt x="51848" y="83884"/>
                  </a:lnTo>
                  <a:lnTo>
                    <a:pt x="22578" y="153161"/>
                  </a:lnTo>
                  <a:lnTo>
                    <a:pt x="18920" y="193261"/>
                  </a:lnTo>
                  <a:lnTo>
                    <a:pt x="20501" y="217307"/>
                  </a:lnTo>
                  <a:lnTo>
                    <a:pt x="33153" y="262427"/>
                  </a:lnTo>
                  <a:lnTo>
                    <a:pt x="58782" y="302978"/>
                  </a:lnTo>
                  <a:lnTo>
                    <a:pt x="99300" y="335318"/>
                  </a:lnTo>
                  <a:lnTo>
                    <a:pt x="125263" y="348177"/>
                  </a:lnTo>
                  <a:lnTo>
                    <a:pt x="94969" y="363436"/>
                  </a:lnTo>
                  <a:lnTo>
                    <a:pt x="47419" y="402675"/>
                  </a:lnTo>
                  <a:lnTo>
                    <a:pt x="16967" y="452717"/>
                  </a:lnTo>
                  <a:lnTo>
                    <a:pt x="1884" y="508576"/>
                  </a:lnTo>
                  <a:lnTo>
                    <a:pt x="0" y="538371"/>
                  </a:lnTo>
                  <a:lnTo>
                    <a:pt x="5016" y="590649"/>
                  </a:lnTo>
                  <a:lnTo>
                    <a:pt x="20066" y="637049"/>
                  </a:lnTo>
                  <a:lnTo>
                    <a:pt x="45150" y="677570"/>
                  </a:lnTo>
                  <a:lnTo>
                    <a:pt x="80269" y="712208"/>
                  </a:lnTo>
                  <a:lnTo>
                    <a:pt x="116408" y="735689"/>
                  </a:lnTo>
                  <a:lnTo>
                    <a:pt x="156830" y="752462"/>
                  </a:lnTo>
                  <a:lnTo>
                    <a:pt x="201536" y="762527"/>
                  </a:lnTo>
                  <a:lnTo>
                    <a:pt x="250526" y="765882"/>
                  </a:lnTo>
                  <a:lnTo>
                    <a:pt x="302751" y="761825"/>
                  </a:lnTo>
                  <a:lnTo>
                    <a:pt x="349515" y="749653"/>
                  </a:lnTo>
                  <a:lnTo>
                    <a:pt x="390817" y="729363"/>
                  </a:lnTo>
                  <a:lnTo>
                    <a:pt x="426657" y="700952"/>
                  </a:lnTo>
                  <a:lnTo>
                    <a:pt x="455621" y="666064"/>
                  </a:lnTo>
                  <a:lnTo>
                    <a:pt x="463808" y="650336"/>
                  </a:lnTo>
                  <a:lnTo>
                    <a:pt x="247971" y="650336"/>
                  </a:lnTo>
                  <a:lnTo>
                    <a:pt x="226157" y="648260"/>
                  </a:lnTo>
                  <a:lnTo>
                    <a:pt x="188195" y="631646"/>
                  </a:lnTo>
                  <a:lnTo>
                    <a:pt x="158737" y="598860"/>
                  </a:lnTo>
                  <a:lnTo>
                    <a:pt x="143529" y="552594"/>
                  </a:lnTo>
                  <a:lnTo>
                    <a:pt x="141629" y="524570"/>
                  </a:lnTo>
                  <a:lnTo>
                    <a:pt x="143241" y="503735"/>
                  </a:lnTo>
                  <a:lnTo>
                    <a:pt x="156144" y="464367"/>
                  </a:lnTo>
                  <a:lnTo>
                    <a:pt x="182027" y="429948"/>
                  </a:lnTo>
                  <a:lnTo>
                    <a:pt x="221266" y="411796"/>
                  </a:lnTo>
                  <a:lnTo>
                    <a:pt x="245919" y="409526"/>
                  </a:lnTo>
                  <a:lnTo>
                    <a:pt x="450978" y="409526"/>
                  </a:lnTo>
                  <a:lnTo>
                    <a:pt x="442297" y="398698"/>
                  </a:lnTo>
                  <a:lnTo>
                    <a:pt x="420454" y="378983"/>
                  </a:lnTo>
                  <a:lnTo>
                    <a:pt x="394875" y="362142"/>
                  </a:lnTo>
                  <a:lnTo>
                    <a:pt x="365559" y="348177"/>
                  </a:lnTo>
                  <a:lnTo>
                    <a:pt x="388726" y="336243"/>
                  </a:lnTo>
                  <a:lnTo>
                    <a:pt x="409145" y="321910"/>
                  </a:lnTo>
                  <a:lnTo>
                    <a:pt x="426818" y="305180"/>
                  </a:lnTo>
                  <a:lnTo>
                    <a:pt x="435159" y="294493"/>
                  </a:lnTo>
                  <a:lnTo>
                    <a:pt x="243877" y="294493"/>
                  </a:lnTo>
                  <a:lnTo>
                    <a:pt x="224626" y="292976"/>
                  </a:lnTo>
                  <a:lnTo>
                    <a:pt x="179198" y="270462"/>
                  </a:lnTo>
                  <a:lnTo>
                    <a:pt x="156434" y="223779"/>
                  </a:lnTo>
                  <a:lnTo>
                    <a:pt x="154916" y="203491"/>
                  </a:lnTo>
                  <a:lnTo>
                    <a:pt x="156450" y="184284"/>
                  </a:lnTo>
                  <a:lnTo>
                    <a:pt x="179460" y="138550"/>
                  </a:lnTo>
                  <a:lnTo>
                    <a:pt x="225762" y="115550"/>
                  </a:lnTo>
                  <a:lnTo>
                    <a:pt x="245416" y="114017"/>
                  </a:lnTo>
                  <a:lnTo>
                    <a:pt x="452570" y="114017"/>
                  </a:lnTo>
                  <a:lnTo>
                    <a:pt x="435625" y="83884"/>
                  </a:lnTo>
                  <a:lnTo>
                    <a:pt x="409788" y="54710"/>
                  </a:lnTo>
                  <a:lnTo>
                    <a:pt x="377272" y="30776"/>
                  </a:lnTo>
                  <a:lnTo>
                    <a:pt x="338781" y="13678"/>
                  </a:lnTo>
                  <a:lnTo>
                    <a:pt x="294316" y="3419"/>
                  </a:lnTo>
                  <a:lnTo>
                    <a:pt x="243877" y="0"/>
                  </a:lnTo>
                  <a:close/>
                </a:path>
                <a:path w="493395" h="766445">
                  <a:moveTo>
                    <a:pt x="450978" y="409526"/>
                  </a:moveTo>
                  <a:lnTo>
                    <a:pt x="245919" y="409526"/>
                  </a:lnTo>
                  <a:lnTo>
                    <a:pt x="267680" y="411525"/>
                  </a:lnTo>
                  <a:lnTo>
                    <a:pt x="287461" y="417518"/>
                  </a:lnTo>
                  <a:lnTo>
                    <a:pt x="321079" y="441483"/>
                  </a:lnTo>
                  <a:lnTo>
                    <a:pt x="343319" y="478620"/>
                  </a:lnTo>
                  <a:lnTo>
                    <a:pt x="350732" y="526099"/>
                  </a:lnTo>
                  <a:lnTo>
                    <a:pt x="348911" y="554491"/>
                  </a:lnTo>
                  <a:lnTo>
                    <a:pt x="334339" y="600639"/>
                  </a:lnTo>
                  <a:lnTo>
                    <a:pt x="306064" y="632366"/>
                  </a:lnTo>
                  <a:lnTo>
                    <a:pt x="269253" y="648339"/>
                  </a:lnTo>
                  <a:lnTo>
                    <a:pt x="247971" y="650336"/>
                  </a:lnTo>
                  <a:lnTo>
                    <a:pt x="463808" y="650336"/>
                  </a:lnTo>
                  <a:lnTo>
                    <a:pt x="476311" y="626316"/>
                  </a:lnTo>
                  <a:lnTo>
                    <a:pt x="488726" y="581706"/>
                  </a:lnTo>
                  <a:lnTo>
                    <a:pt x="492864" y="532235"/>
                  </a:lnTo>
                  <a:lnTo>
                    <a:pt x="490836" y="501717"/>
                  </a:lnTo>
                  <a:lnTo>
                    <a:pt x="484750" y="473053"/>
                  </a:lnTo>
                  <a:lnTo>
                    <a:pt x="474607" y="446242"/>
                  </a:lnTo>
                  <a:lnTo>
                    <a:pt x="460404" y="421285"/>
                  </a:lnTo>
                  <a:lnTo>
                    <a:pt x="450978" y="409526"/>
                  </a:lnTo>
                  <a:close/>
                </a:path>
                <a:path w="493395" h="766445">
                  <a:moveTo>
                    <a:pt x="452570" y="114017"/>
                  </a:moveTo>
                  <a:lnTo>
                    <a:pt x="245416" y="114017"/>
                  </a:lnTo>
                  <a:lnTo>
                    <a:pt x="264439" y="115550"/>
                  </a:lnTo>
                  <a:lnTo>
                    <a:pt x="281394" y="120087"/>
                  </a:lnTo>
                  <a:lnTo>
                    <a:pt x="320201" y="151449"/>
                  </a:lnTo>
                  <a:lnTo>
                    <a:pt x="333864" y="202978"/>
                  </a:lnTo>
                  <a:lnTo>
                    <a:pt x="332330" y="223284"/>
                  </a:lnTo>
                  <a:lnTo>
                    <a:pt x="309320" y="270211"/>
                  </a:lnTo>
                  <a:lnTo>
                    <a:pt x="263305" y="292976"/>
                  </a:lnTo>
                  <a:lnTo>
                    <a:pt x="243877" y="294493"/>
                  </a:lnTo>
                  <a:lnTo>
                    <a:pt x="435159" y="294493"/>
                  </a:lnTo>
                  <a:lnTo>
                    <a:pt x="462068" y="242531"/>
                  </a:lnTo>
                  <a:lnTo>
                    <a:pt x="468844" y="193261"/>
                  </a:lnTo>
                  <a:lnTo>
                    <a:pt x="465153" y="153161"/>
                  </a:lnTo>
                  <a:lnTo>
                    <a:pt x="454080" y="116701"/>
                  </a:lnTo>
                  <a:lnTo>
                    <a:pt x="452570" y="114017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798942" y="3900077"/>
            <a:ext cx="7379334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20"/>
              </a:spcBef>
              <a:tabLst>
                <a:tab pos="1513205" algn="l"/>
              </a:tabLst>
            </a:pP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grow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than	you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in </a:t>
            </a:r>
            <a:r>
              <a:rPr sz="4950" b="1" spc="-45" dirty="0">
                <a:solidFill>
                  <a:srgbClr val="FFFFFF"/>
                </a:solidFill>
                <a:latin typeface="Arial"/>
                <a:cs typeface="Arial"/>
              </a:rPr>
              <a:t>winter.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</a:pPr>
            <a:r>
              <a:rPr sz="4950" b="1" spc="-75" dirty="0">
                <a:solidFill>
                  <a:srgbClr val="FFFFFF"/>
                </a:solidFill>
                <a:latin typeface="Arial"/>
                <a:cs typeface="Arial"/>
              </a:rPr>
              <a:t>True</a:t>
            </a:r>
            <a:r>
              <a:rPr sz="49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95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false?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8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981023" y="8144753"/>
            <a:ext cx="438404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sz="3300" spc="-375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u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d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gro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w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more</a:t>
            </a:r>
            <a:endParaRPr sz="3300">
              <a:latin typeface="Arial"/>
              <a:cs typeface="Arial"/>
            </a:endParaRPr>
          </a:p>
          <a:p>
            <a:pPr marL="12700" marR="5080" indent="635" algn="ctr">
              <a:lnSpc>
                <a:spcPts val="3960"/>
              </a:lnSpc>
              <a:spcBef>
                <a:spcPts val="95"/>
              </a:spcBef>
            </a:pP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in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one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of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these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seasons.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But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is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it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spring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or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winter?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1" name="object 31">
              <a:hlinkClick r:id="rId15" action="ppaction://hlinksldjump"/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5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5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1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22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8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61590" y="1361729"/>
            <a:ext cx="1160780" cy="1071880"/>
            <a:chOff x="1761590" y="1361729"/>
            <a:chExt cx="1160780" cy="1071880"/>
          </a:xfrm>
        </p:grpSpPr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5908" y="2049833"/>
              <a:ext cx="296617" cy="38371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202777" y="1706898"/>
              <a:ext cx="301625" cy="340995"/>
            </a:xfrm>
            <a:custGeom>
              <a:avLst/>
              <a:gdLst/>
              <a:ahLst/>
              <a:cxnLst/>
              <a:rect l="l" t="t" r="r" b="b"/>
              <a:pathLst>
                <a:path w="301625" h="340994">
                  <a:moveTo>
                    <a:pt x="100393" y="1778"/>
                  </a:moveTo>
                  <a:lnTo>
                    <a:pt x="91694" y="0"/>
                  </a:lnTo>
                  <a:lnTo>
                    <a:pt x="86220" y="25"/>
                  </a:lnTo>
                  <a:lnTo>
                    <a:pt x="79946" y="2273"/>
                  </a:lnTo>
                  <a:lnTo>
                    <a:pt x="74345" y="7137"/>
                  </a:lnTo>
                  <a:lnTo>
                    <a:pt x="70853" y="15036"/>
                  </a:lnTo>
                  <a:lnTo>
                    <a:pt x="70396" y="23914"/>
                  </a:lnTo>
                  <a:lnTo>
                    <a:pt x="71285" y="36131"/>
                  </a:lnTo>
                  <a:lnTo>
                    <a:pt x="72923" y="49428"/>
                  </a:lnTo>
                  <a:lnTo>
                    <a:pt x="74764" y="61531"/>
                  </a:lnTo>
                  <a:lnTo>
                    <a:pt x="52171" y="171958"/>
                  </a:lnTo>
                  <a:lnTo>
                    <a:pt x="40474" y="222326"/>
                  </a:lnTo>
                  <a:lnTo>
                    <a:pt x="26365" y="268719"/>
                  </a:lnTo>
                  <a:lnTo>
                    <a:pt x="9105" y="311302"/>
                  </a:lnTo>
                  <a:lnTo>
                    <a:pt x="0" y="327367"/>
                  </a:lnTo>
                  <a:lnTo>
                    <a:pt x="7493" y="331609"/>
                  </a:lnTo>
                  <a:lnTo>
                    <a:pt x="26797" y="291604"/>
                  </a:lnTo>
                  <a:lnTo>
                    <a:pt x="41884" y="248945"/>
                  </a:lnTo>
                  <a:lnTo>
                    <a:pt x="55003" y="199148"/>
                  </a:lnTo>
                  <a:lnTo>
                    <a:pt x="83197" y="63258"/>
                  </a:lnTo>
                  <a:lnTo>
                    <a:pt x="86791" y="51282"/>
                  </a:lnTo>
                  <a:lnTo>
                    <a:pt x="90805" y="36385"/>
                  </a:lnTo>
                  <a:lnTo>
                    <a:pt x="95669" y="17018"/>
                  </a:lnTo>
                  <a:lnTo>
                    <a:pt x="96520" y="12865"/>
                  </a:lnTo>
                  <a:lnTo>
                    <a:pt x="100393" y="1778"/>
                  </a:lnTo>
                  <a:close/>
                </a:path>
                <a:path w="301625" h="340994">
                  <a:moveTo>
                    <a:pt x="301523" y="154609"/>
                  </a:moveTo>
                  <a:lnTo>
                    <a:pt x="299808" y="149415"/>
                  </a:lnTo>
                  <a:lnTo>
                    <a:pt x="295351" y="141732"/>
                  </a:lnTo>
                  <a:lnTo>
                    <a:pt x="286067" y="148945"/>
                  </a:lnTo>
                  <a:lnTo>
                    <a:pt x="282397" y="151091"/>
                  </a:lnTo>
                  <a:lnTo>
                    <a:pt x="265620" y="161886"/>
                  </a:lnTo>
                  <a:lnTo>
                    <a:pt x="252780" y="170459"/>
                  </a:lnTo>
                  <a:lnTo>
                    <a:pt x="242595" y="177698"/>
                  </a:lnTo>
                  <a:lnTo>
                    <a:pt x="145135" y="234429"/>
                  </a:lnTo>
                  <a:lnTo>
                    <a:pt x="100799" y="261835"/>
                  </a:lnTo>
                  <a:lnTo>
                    <a:pt x="60769" y="290461"/>
                  </a:lnTo>
                  <a:lnTo>
                    <a:pt x="30797" y="316331"/>
                  </a:lnTo>
                  <a:lnTo>
                    <a:pt x="12509" y="335216"/>
                  </a:lnTo>
                  <a:lnTo>
                    <a:pt x="18935" y="340969"/>
                  </a:lnTo>
                  <a:lnTo>
                    <a:pt x="25755" y="333006"/>
                  </a:lnTo>
                  <a:lnTo>
                    <a:pt x="31242" y="327190"/>
                  </a:lnTo>
                  <a:lnTo>
                    <a:pt x="66078" y="297230"/>
                  </a:lnTo>
                  <a:lnTo>
                    <a:pt x="105524" y="269024"/>
                  </a:lnTo>
                  <a:lnTo>
                    <a:pt x="149517" y="241846"/>
                  </a:lnTo>
                  <a:lnTo>
                    <a:pt x="246913" y="185127"/>
                  </a:lnTo>
                  <a:lnTo>
                    <a:pt x="258978" y="183007"/>
                  </a:lnTo>
                  <a:lnTo>
                    <a:pt x="272097" y="180314"/>
                  </a:lnTo>
                  <a:lnTo>
                    <a:pt x="283946" y="177241"/>
                  </a:lnTo>
                  <a:lnTo>
                    <a:pt x="292214" y="173964"/>
                  </a:lnTo>
                  <a:lnTo>
                    <a:pt x="298589" y="168135"/>
                  </a:lnTo>
                  <a:lnTo>
                    <a:pt x="301409" y="161264"/>
                  </a:lnTo>
                  <a:lnTo>
                    <a:pt x="301523" y="154609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4810" y="2008232"/>
              <a:ext cx="84297" cy="8165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61590" y="1959876"/>
              <a:ext cx="388620" cy="374650"/>
            </a:xfrm>
            <a:custGeom>
              <a:avLst/>
              <a:gdLst/>
              <a:ahLst/>
              <a:cxnLst/>
              <a:rect l="l" t="t" r="r" b="b"/>
              <a:pathLst>
                <a:path w="388619" h="374650">
                  <a:moveTo>
                    <a:pt x="95770" y="0"/>
                  </a:moveTo>
                  <a:lnTo>
                    <a:pt x="58057" y="6382"/>
                  </a:lnTo>
                  <a:lnTo>
                    <a:pt x="25038" y="29579"/>
                  </a:lnTo>
                  <a:lnTo>
                    <a:pt x="6869" y="65200"/>
                  </a:lnTo>
                  <a:lnTo>
                    <a:pt x="0" y="105685"/>
                  </a:lnTo>
                  <a:lnTo>
                    <a:pt x="876" y="143477"/>
                  </a:lnTo>
                  <a:lnTo>
                    <a:pt x="16336" y="209584"/>
                  </a:lnTo>
                  <a:lnTo>
                    <a:pt x="42759" y="272636"/>
                  </a:lnTo>
                  <a:lnTo>
                    <a:pt x="61159" y="307347"/>
                  </a:lnTo>
                  <a:lnTo>
                    <a:pt x="84236" y="339041"/>
                  </a:lnTo>
                  <a:lnTo>
                    <a:pt x="147521" y="374339"/>
                  </a:lnTo>
                  <a:lnTo>
                    <a:pt x="167212" y="373714"/>
                  </a:lnTo>
                  <a:lnTo>
                    <a:pt x="204359" y="360107"/>
                  </a:lnTo>
                  <a:lnTo>
                    <a:pt x="240287" y="330068"/>
                  </a:lnTo>
                  <a:lnTo>
                    <a:pt x="273057" y="294826"/>
                  </a:lnTo>
                  <a:lnTo>
                    <a:pt x="311670" y="249197"/>
                  </a:lnTo>
                  <a:lnTo>
                    <a:pt x="348669" y="199361"/>
                  </a:lnTo>
                  <a:lnTo>
                    <a:pt x="376596" y="151503"/>
                  </a:lnTo>
                  <a:lnTo>
                    <a:pt x="387995" y="111803"/>
                  </a:lnTo>
                  <a:lnTo>
                    <a:pt x="377545" y="86834"/>
                  </a:lnTo>
                  <a:lnTo>
                    <a:pt x="305737" y="41454"/>
                  </a:lnTo>
                  <a:lnTo>
                    <a:pt x="254184" y="23262"/>
                  </a:lnTo>
                  <a:lnTo>
                    <a:pt x="198736" y="9550"/>
                  </a:lnTo>
                  <a:lnTo>
                    <a:pt x="144297" y="1425"/>
                  </a:lnTo>
                  <a:lnTo>
                    <a:pt x="95770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15905" y="2108391"/>
              <a:ext cx="382270" cy="276225"/>
            </a:xfrm>
            <a:custGeom>
              <a:avLst/>
              <a:gdLst/>
              <a:ahLst/>
              <a:cxnLst/>
              <a:rect l="l" t="t" r="r" b="b"/>
              <a:pathLst>
                <a:path w="382269" h="276225">
                  <a:moveTo>
                    <a:pt x="188480" y="0"/>
                  </a:moveTo>
                  <a:lnTo>
                    <a:pt x="125400" y="50464"/>
                  </a:lnTo>
                  <a:lnTo>
                    <a:pt x="92725" y="90404"/>
                  </a:lnTo>
                  <a:lnTo>
                    <a:pt x="61949" y="133254"/>
                  </a:lnTo>
                  <a:lnTo>
                    <a:pt x="35065" y="173842"/>
                  </a:lnTo>
                  <a:lnTo>
                    <a:pt x="14066" y="206998"/>
                  </a:lnTo>
                  <a:lnTo>
                    <a:pt x="0" y="246456"/>
                  </a:lnTo>
                  <a:lnTo>
                    <a:pt x="3145" y="259426"/>
                  </a:lnTo>
                  <a:lnTo>
                    <a:pt x="9873" y="267826"/>
                  </a:lnTo>
                  <a:lnTo>
                    <a:pt x="18875" y="272794"/>
                  </a:lnTo>
                  <a:lnTo>
                    <a:pt x="29113" y="275218"/>
                  </a:lnTo>
                  <a:lnTo>
                    <a:pt x="39552" y="275991"/>
                  </a:lnTo>
                  <a:lnTo>
                    <a:pt x="87876" y="274944"/>
                  </a:lnTo>
                  <a:lnTo>
                    <a:pt x="135988" y="269503"/>
                  </a:lnTo>
                  <a:lnTo>
                    <a:pt x="183616" y="259736"/>
                  </a:lnTo>
                  <a:lnTo>
                    <a:pt x="230486" y="245712"/>
                  </a:lnTo>
                  <a:lnTo>
                    <a:pt x="276326" y="227500"/>
                  </a:lnTo>
                  <a:lnTo>
                    <a:pt x="320863" y="205166"/>
                  </a:lnTo>
                  <a:lnTo>
                    <a:pt x="360820" y="175900"/>
                  </a:lnTo>
                  <a:lnTo>
                    <a:pt x="380022" y="141078"/>
                  </a:lnTo>
                  <a:lnTo>
                    <a:pt x="382107" y="127399"/>
                  </a:lnTo>
                  <a:lnTo>
                    <a:pt x="368125" y="99338"/>
                  </a:lnTo>
                  <a:lnTo>
                    <a:pt x="331239" y="62199"/>
                  </a:lnTo>
                  <a:lnTo>
                    <a:pt x="281981" y="26351"/>
                  </a:lnTo>
                  <a:lnTo>
                    <a:pt x="230884" y="2162"/>
                  </a:lnTo>
                  <a:lnTo>
                    <a:pt x="188480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78154" y="1361729"/>
              <a:ext cx="391795" cy="717550"/>
            </a:xfrm>
            <a:custGeom>
              <a:avLst/>
              <a:gdLst/>
              <a:ahLst/>
              <a:cxnLst/>
              <a:rect l="l" t="t" r="r" b="b"/>
              <a:pathLst>
                <a:path w="391794" h="717550">
                  <a:moveTo>
                    <a:pt x="103988" y="0"/>
                  </a:moveTo>
                  <a:lnTo>
                    <a:pt x="40027" y="13590"/>
                  </a:lnTo>
                  <a:lnTo>
                    <a:pt x="7363" y="55382"/>
                  </a:lnTo>
                  <a:lnTo>
                    <a:pt x="448" y="98466"/>
                  </a:lnTo>
                  <a:lnTo>
                    <a:pt x="0" y="383388"/>
                  </a:lnTo>
                  <a:lnTo>
                    <a:pt x="430" y="426872"/>
                  </a:lnTo>
                  <a:lnTo>
                    <a:pt x="3242" y="470250"/>
                  </a:lnTo>
                  <a:lnTo>
                    <a:pt x="10641" y="512610"/>
                  </a:lnTo>
                  <a:lnTo>
                    <a:pt x="24836" y="553037"/>
                  </a:lnTo>
                  <a:lnTo>
                    <a:pt x="51622" y="595556"/>
                  </a:lnTo>
                  <a:lnTo>
                    <a:pt x="87324" y="631129"/>
                  </a:lnTo>
                  <a:lnTo>
                    <a:pt x="129517" y="659697"/>
                  </a:lnTo>
                  <a:lnTo>
                    <a:pt x="175774" y="681201"/>
                  </a:lnTo>
                  <a:lnTo>
                    <a:pt x="218073" y="695732"/>
                  </a:lnTo>
                  <a:lnTo>
                    <a:pt x="264764" y="708280"/>
                  </a:lnTo>
                  <a:lnTo>
                    <a:pt x="312228" y="716377"/>
                  </a:lnTo>
                  <a:lnTo>
                    <a:pt x="356847" y="717556"/>
                  </a:lnTo>
                  <a:lnTo>
                    <a:pt x="380959" y="701198"/>
                  </a:lnTo>
                  <a:lnTo>
                    <a:pt x="390396" y="665785"/>
                  </a:lnTo>
                  <a:lnTo>
                    <a:pt x="391453" y="624360"/>
                  </a:lnTo>
                  <a:lnTo>
                    <a:pt x="389110" y="541731"/>
                  </a:lnTo>
                  <a:lnTo>
                    <a:pt x="385056" y="493648"/>
                  </a:lnTo>
                  <a:lnTo>
                    <a:pt x="378302" y="445867"/>
                  </a:lnTo>
                  <a:lnTo>
                    <a:pt x="368882" y="398538"/>
                  </a:lnTo>
                  <a:lnTo>
                    <a:pt x="356832" y="351810"/>
                  </a:lnTo>
                  <a:lnTo>
                    <a:pt x="342187" y="305831"/>
                  </a:lnTo>
                  <a:lnTo>
                    <a:pt x="324984" y="260753"/>
                  </a:lnTo>
                  <a:lnTo>
                    <a:pt x="305780" y="217813"/>
                  </a:lnTo>
                  <a:lnTo>
                    <a:pt x="284208" y="176013"/>
                  </a:lnTo>
                  <a:lnTo>
                    <a:pt x="260308" y="135503"/>
                  </a:lnTo>
                  <a:lnTo>
                    <a:pt x="234118" y="96433"/>
                  </a:lnTo>
                  <a:lnTo>
                    <a:pt x="191147" y="44902"/>
                  </a:lnTo>
                  <a:lnTo>
                    <a:pt x="136655" y="7923"/>
                  </a:lnTo>
                  <a:lnTo>
                    <a:pt x="103988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203596" y="1935664"/>
              <a:ext cx="718820" cy="247650"/>
            </a:xfrm>
            <a:custGeom>
              <a:avLst/>
              <a:gdLst/>
              <a:ahLst/>
              <a:cxnLst/>
              <a:rect l="l" t="t" r="r" b="b"/>
              <a:pathLst>
                <a:path w="718819" h="247650">
                  <a:moveTo>
                    <a:pt x="529929" y="0"/>
                  </a:moveTo>
                  <a:lnTo>
                    <a:pt x="482612" y="1861"/>
                  </a:lnTo>
                  <a:lnTo>
                    <a:pt x="435200" y="7606"/>
                  </a:lnTo>
                  <a:lnTo>
                    <a:pt x="388116" y="16403"/>
                  </a:lnTo>
                  <a:lnTo>
                    <a:pt x="341785" y="27418"/>
                  </a:lnTo>
                  <a:lnTo>
                    <a:pt x="293031" y="40814"/>
                  </a:lnTo>
                  <a:lnTo>
                    <a:pt x="244710" y="55679"/>
                  </a:lnTo>
                  <a:lnTo>
                    <a:pt x="202155" y="70113"/>
                  </a:lnTo>
                  <a:lnTo>
                    <a:pt x="160000" y="85685"/>
                  </a:lnTo>
                  <a:lnTo>
                    <a:pt x="118278" y="102381"/>
                  </a:lnTo>
                  <a:lnTo>
                    <a:pt x="77018" y="120190"/>
                  </a:lnTo>
                  <a:lnTo>
                    <a:pt x="60170" y="126950"/>
                  </a:lnTo>
                  <a:lnTo>
                    <a:pt x="42069" y="133642"/>
                  </a:lnTo>
                  <a:lnTo>
                    <a:pt x="24357" y="140928"/>
                  </a:lnTo>
                  <a:lnTo>
                    <a:pt x="8675" y="149467"/>
                  </a:lnTo>
                  <a:lnTo>
                    <a:pt x="0" y="160786"/>
                  </a:lnTo>
                  <a:lnTo>
                    <a:pt x="3196" y="172207"/>
                  </a:lnTo>
                  <a:lnTo>
                    <a:pt x="77727" y="210753"/>
                  </a:lnTo>
                  <a:lnTo>
                    <a:pt x="130421" y="229502"/>
                  </a:lnTo>
                  <a:lnTo>
                    <a:pt x="184224" y="242733"/>
                  </a:lnTo>
                  <a:lnTo>
                    <a:pt x="239244" y="247589"/>
                  </a:lnTo>
                  <a:lnTo>
                    <a:pt x="277105" y="244982"/>
                  </a:lnTo>
                  <a:lnTo>
                    <a:pt x="351603" y="229248"/>
                  </a:lnTo>
                  <a:lnTo>
                    <a:pt x="388328" y="218784"/>
                  </a:lnTo>
                  <a:lnTo>
                    <a:pt x="575079" y="164310"/>
                  </a:lnTo>
                  <a:lnTo>
                    <a:pt x="627027" y="148768"/>
                  </a:lnTo>
                  <a:lnTo>
                    <a:pt x="664048" y="136978"/>
                  </a:lnTo>
                  <a:lnTo>
                    <a:pt x="704316" y="113849"/>
                  </a:lnTo>
                  <a:lnTo>
                    <a:pt x="718308" y="82631"/>
                  </a:lnTo>
                  <a:lnTo>
                    <a:pt x="714028" y="63834"/>
                  </a:lnTo>
                  <a:lnTo>
                    <a:pt x="685685" y="35484"/>
                  </a:lnTo>
                  <a:lnTo>
                    <a:pt x="622579" y="11260"/>
                  </a:lnTo>
                  <a:lnTo>
                    <a:pt x="576726" y="2855"/>
                  </a:lnTo>
                  <a:lnTo>
                    <a:pt x="529929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840220" y="950385"/>
            <a:ext cx="3687445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163195">
              <a:lnSpc>
                <a:spcPct val="101200"/>
              </a:lnSpc>
              <a:spcBef>
                <a:spcPts val="905"/>
              </a:spcBef>
            </a:pP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Work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partner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measure your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height.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Measure and record your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height,</a:t>
            </a:r>
            <a:r>
              <a:rPr sz="2200" spc="1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every</a:t>
            </a:r>
            <a:r>
              <a:rPr sz="2200" spc="10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few</a:t>
            </a:r>
            <a:r>
              <a:rPr sz="2200" spc="1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weeks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and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discover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much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have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grown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during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spring.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765" y="8605905"/>
            <a:ext cx="2711792" cy="2657099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10136086" y="10706258"/>
            <a:ext cx="621665" cy="603885"/>
          </a:xfrm>
          <a:custGeom>
            <a:avLst/>
            <a:gdLst/>
            <a:ahLst/>
            <a:cxnLst/>
            <a:rect l="l" t="t" r="r" b="b"/>
            <a:pathLst>
              <a:path w="621665" h="603884">
                <a:moveTo>
                  <a:pt x="473646" y="97764"/>
                </a:moveTo>
                <a:lnTo>
                  <a:pt x="472363" y="90563"/>
                </a:lnTo>
                <a:lnTo>
                  <a:pt x="464705" y="84480"/>
                </a:lnTo>
                <a:lnTo>
                  <a:pt x="461251" y="79730"/>
                </a:lnTo>
                <a:lnTo>
                  <a:pt x="450494" y="82537"/>
                </a:lnTo>
                <a:lnTo>
                  <a:pt x="443445" y="87020"/>
                </a:lnTo>
                <a:lnTo>
                  <a:pt x="439737" y="93256"/>
                </a:lnTo>
                <a:lnTo>
                  <a:pt x="438988" y="101295"/>
                </a:lnTo>
                <a:lnTo>
                  <a:pt x="440499" y="108585"/>
                </a:lnTo>
                <a:lnTo>
                  <a:pt x="443941" y="114160"/>
                </a:lnTo>
                <a:lnTo>
                  <a:pt x="449338" y="117602"/>
                </a:lnTo>
                <a:lnTo>
                  <a:pt x="456679" y="118465"/>
                </a:lnTo>
                <a:lnTo>
                  <a:pt x="464667" y="116420"/>
                </a:lnTo>
                <a:lnTo>
                  <a:pt x="470395" y="111912"/>
                </a:lnTo>
                <a:lnTo>
                  <a:pt x="473506" y="105511"/>
                </a:lnTo>
                <a:lnTo>
                  <a:pt x="473646" y="97764"/>
                </a:lnTo>
                <a:close/>
              </a:path>
              <a:path w="621665" h="603884">
                <a:moveTo>
                  <a:pt x="621385" y="187794"/>
                </a:moveTo>
                <a:lnTo>
                  <a:pt x="619366" y="155003"/>
                </a:lnTo>
                <a:lnTo>
                  <a:pt x="612317" y="122694"/>
                </a:lnTo>
                <a:lnTo>
                  <a:pt x="599465" y="91325"/>
                </a:lnTo>
                <a:lnTo>
                  <a:pt x="595401" y="82969"/>
                </a:lnTo>
                <a:lnTo>
                  <a:pt x="595401" y="182041"/>
                </a:lnTo>
                <a:lnTo>
                  <a:pt x="594169" y="230746"/>
                </a:lnTo>
                <a:lnTo>
                  <a:pt x="588327" y="278384"/>
                </a:lnTo>
                <a:lnTo>
                  <a:pt x="575335" y="324446"/>
                </a:lnTo>
                <a:lnTo>
                  <a:pt x="552640" y="368452"/>
                </a:lnTo>
                <a:lnTo>
                  <a:pt x="527685" y="400075"/>
                </a:lnTo>
                <a:lnTo>
                  <a:pt x="498690" y="426224"/>
                </a:lnTo>
                <a:lnTo>
                  <a:pt x="465886" y="447294"/>
                </a:lnTo>
                <a:lnTo>
                  <a:pt x="429488" y="463702"/>
                </a:lnTo>
                <a:lnTo>
                  <a:pt x="381254" y="479882"/>
                </a:lnTo>
                <a:lnTo>
                  <a:pt x="365366" y="485711"/>
                </a:lnTo>
                <a:lnTo>
                  <a:pt x="313664" y="501192"/>
                </a:lnTo>
                <a:lnTo>
                  <a:pt x="262229" y="506260"/>
                </a:lnTo>
                <a:lnTo>
                  <a:pt x="210858" y="500367"/>
                </a:lnTo>
                <a:lnTo>
                  <a:pt x="159372" y="482942"/>
                </a:lnTo>
                <a:lnTo>
                  <a:pt x="121589" y="462381"/>
                </a:lnTo>
                <a:lnTo>
                  <a:pt x="90551" y="433489"/>
                </a:lnTo>
                <a:lnTo>
                  <a:pt x="57454" y="380009"/>
                </a:lnTo>
                <a:lnTo>
                  <a:pt x="36309" y="317004"/>
                </a:lnTo>
                <a:lnTo>
                  <a:pt x="72542" y="319570"/>
                </a:lnTo>
                <a:lnTo>
                  <a:pt x="96520" y="317004"/>
                </a:lnTo>
                <a:lnTo>
                  <a:pt x="106959" y="315899"/>
                </a:lnTo>
                <a:lnTo>
                  <a:pt x="140182" y="306489"/>
                </a:lnTo>
                <a:lnTo>
                  <a:pt x="172821" y="291858"/>
                </a:lnTo>
                <a:lnTo>
                  <a:pt x="161709" y="275272"/>
                </a:lnTo>
                <a:lnTo>
                  <a:pt x="152438" y="258038"/>
                </a:lnTo>
                <a:lnTo>
                  <a:pt x="147116" y="239242"/>
                </a:lnTo>
                <a:lnTo>
                  <a:pt x="147840" y="217995"/>
                </a:lnTo>
                <a:lnTo>
                  <a:pt x="153428" y="218935"/>
                </a:lnTo>
                <a:lnTo>
                  <a:pt x="156832" y="219138"/>
                </a:lnTo>
                <a:lnTo>
                  <a:pt x="160007" y="220103"/>
                </a:lnTo>
                <a:lnTo>
                  <a:pt x="210654" y="226771"/>
                </a:lnTo>
                <a:lnTo>
                  <a:pt x="251206" y="217995"/>
                </a:lnTo>
                <a:lnTo>
                  <a:pt x="301434" y="188633"/>
                </a:lnTo>
                <a:lnTo>
                  <a:pt x="333362" y="143891"/>
                </a:lnTo>
                <a:lnTo>
                  <a:pt x="342646" y="126022"/>
                </a:lnTo>
                <a:lnTo>
                  <a:pt x="353021" y="108648"/>
                </a:lnTo>
                <a:lnTo>
                  <a:pt x="375780" y="75158"/>
                </a:lnTo>
                <a:lnTo>
                  <a:pt x="408787" y="44983"/>
                </a:lnTo>
                <a:lnTo>
                  <a:pt x="453377" y="36283"/>
                </a:lnTo>
                <a:lnTo>
                  <a:pt x="465975" y="36779"/>
                </a:lnTo>
                <a:lnTo>
                  <a:pt x="478624" y="36639"/>
                </a:lnTo>
                <a:lnTo>
                  <a:pt x="491286" y="36334"/>
                </a:lnTo>
                <a:lnTo>
                  <a:pt x="503948" y="36347"/>
                </a:lnTo>
                <a:lnTo>
                  <a:pt x="511365" y="36537"/>
                </a:lnTo>
                <a:lnTo>
                  <a:pt x="520103" y="36537"/>
                </a:lnTo>
                <a:lnTo>
                  <a:pt x="570585" y="76530"/>
                </a:lnTo>
                <a:lnTo>
                  <a:pt x="593547" y="129273"/>
                </a:lnTo>
                <a:lnTo>
                  <a:pt x="595401" y="182041"/>
                </a:lnTo>
                <a:lnTo>
                  <a:pt x="595401" y="82969"/>
                </a:lnTo>
                <a:lnTo>
                  <a:pt x="591413" y="74764"/>
                </a:lnTo>
                <a:lnTo>
                  <a:pt x="585190" y="57848"/>
                </a:lnTo>
                <a:lnTo>
                  <a:pt x="581990" y="40220"/>
                </a:lnTo>
                <a:lnTo>
                  <a:pt x="582206" y="36499"/>
                </a:lnTo>
                <a:lnTo>
                  <a:pt x="582218" y="36334"/>
                </a:lnTo>
                <a:lnTo>
                  <a:pt x="583044" y="21488"/>
                </a:lnTo>
                <a:lnTo>
                  <a:pt x="583501" y="19050"/>
                </a:lnTo>
                <a:lnTo>
                  <a:pt x="584009" y="16256"/>
                </a:lnTo>
                <a:lnTo>
                  <a:pt x="581063" y="10299"/>
                </a:lnTo>
                <a:lnTo>
                  <a:pt x="578967" y="0"/>
                </a:lnTo>
                <a:lnTo>
                  <a:pt x="547344" y="19050"/>
                </a:lnTo>
                <a:lnTo>
                  <a:pt x="516851" y="8382"/>
                </a:lnTo>
                <a:lnTo>
                  <a:pt x="485114" y="4851"/>
                </a:lnTo>
                <a:lnTo>
                  <a:pt x="452678" y="5651"/>
                </a:lnTo>
                <a:lnTo>
                  <a:pt x="397725" y="13093"/>
                </a:lnTo>
                <a:lnTo>
                  <a:pt x="361416" y="39535"/>
                </a:lnTo>
                <a:lnTo>
                  <a:pt x="334314" y="75819"/>
                </a:lnTo>
                <a:lnTo>
                  <a:pt x="310807" y="113322"/>
                </a:lnTo>
                <a:lnTo>
                  <a:pt x="300139" y="132664"/>
                </a:lnTo>
                <a:lnTo>
                  <a:pt x="268338" y="170091"/>
                </a:lnTo>
                <a:lnTo>
                  <a:pt x="227685" y="187794"/>
                </a:lnTo>
                <a:lnTo>
                  <a:pt x="184594" y="188290"/>
                </a:lnTo>
                <a:lnTo>
                  <a:pt x="145478" y="174129"/>
                </a:lnTo>
                <a:lnTo>
                  <a:pt x="130302" y="166776"/>
                </a:lnTo>
                <a:lnTo>
                  <a:pt x="119951" y="166484"/>
                </a:lnTo>
                <a:lnTo>
                  <a:pt x="113106" y="174015"/>
                </a:lnTo>
                <a:lnTo>
                  <a:pt x="108483" y="190169"/>
                </a:lnTo>
                <a:lnTo>
                  <a:pt x="107238" y="201142"/>
                </a:lnTo>
                <a:lnTo>
                  <a:pt x="107302" y="212407"/>
                </a:lnTo>
                <a:lnTo>
                  <a:pt x="108204" y="223748"/>
                </a:lnTo>
                <a:lnTo>
                  <a:pt x="109512" y="234975"/>
                </a:lnTo>
                <a:lnTo>
                  <a:pt x="110464" y="247408"/>
                </a:lnTo>
                <a:lnTo>
                  <a:pt x="70954" y="266496"/>
                </a:lnTo>
                <a:lnTo>
                  <a:pt x="5791" y="272148"/>
                </a:lnTo>
                <a:lnTo>
                  <a:pt x="901" y="297434"/>
                </a:lnTo>
                <a:lnTo>
                  <a:pt x="76" y="319570"/>
                </a:lnTo>
                <a:lnTo>
                  <a:pt x="0" y="324446"/>
                </a:lnTo>
                <a:lnTo>
                  <a:pt x="4051" y="350659"/>
                </a:lnTo>
                <a:lnTo>
                  <a:pt x="26263" y="397116"/>
                </a:lnTo>
                <a:lnTo>
                  <a:pt x="53009" y="435444"/>
                </a:lnTo>
                <a:lnTo>
                  <a:pt x="92087" y="480517"/>
                </a:lnTo>
                <a:lnTo>
                  <a:pt x="151955" y="518236"/>
                </a:lnTo>
                <a:lnTo>
                  <a:pt x="194538" y="531774"/>
                </a:lnTo>
                <a:lnTo>
                  <a:pt x="202133" y="534530"/>
                </a:lnTo>
                <a:lnTo>
                  <a:pt x="209550" y="537464"/>
                </a:lnTo>
                <a:lnTo>
                  <a:pt x="216801" y="540245"/>
                </a:lnTo>
                <a:lnTo>
                  <a:pt x="217881" y="542747"/>
                </a:lnTo>
                <a:lnTo>
                  <a:pt x="219024" y="544233"/>
                </a:lnTo>
                <a:lnTo>
                  <a:pt x="219214" y="549516"/>
                </a:lnTo>
                <a:lnTo>
                  <a:pt x="219405" y="557060"/>
                </a:lnTo>
                <a:lnTo>
                  <a:pt x="216738" y="559981"/>
                </a:lnTo>
                <a:lnTo>
                  <a:pt x="214553" y="563816"/>
                </a:lnTo>
                <a:lnTo>
                  <a:pt x="214020" y="567474"/>
                </a:lnTo>
                <a:lnTo>
                  <a:pt x="213461" y="574751"/>
                </a:lnTo>
                <a:lnTo>
                  <a:pt x="213944" y="582218"/>
                </a:lnTo>
                <a:lnTo>
                  <a:pt x="215684" y="589457"/>
                </a:lnTo>
                <a:lnTo>
                  <a:pt x="218909" y="596074"/>
                </a:lnTo>
                <a:lnTo>
                  <a:pt x="221767" y="600430"/>
                </a:lnTo>
                <a:lnTo>
                  <a:pt x="227495" y="603643"/>
                </a:lnTo>
                <a:lnTo>
                  <a:pt x="232829" y="601738"/>
                </a:lnTo>
                <a:lnTo>
                  <a:pt x="234823" y="600976"/>
                </a:lnTo>
                <a:lnTo>
                  <a:pt x="240766" y="597890"/>
                </a:lnTo>
                <a:lnTo>
                  <a:pt x="242646" y="591769"/>
                </a:lnTo>
                <a:lnTo>
                  <a:pt x="240576" y="582904"/>
                </a:lnTo>
                <a:lnTo>
                  <a:pt x="238340" y="577583"/>
                </a:lnTo>
                <a:lnTo>
                  <a:pt x="237350" y="574116"/>
                </a:lnTo>
                <a:lnTo>
                  <a:pt x="247865" y="572198"/>
                </a:lnTo>
                <a:lnTo>
                  <a:pt x="256209" y="570382"/>
                </a:lnTo>
                <a:lnTo>
                  <a:pt x="259956" y="568579"/>
                </a:lnTo>
                <a:lnTo>
                  <a:pt x="261721" y="566077"/>
                </a:lnTo>
                <a:lnTo>
                  <a:pt x="275247" y="552932"/>
                </a:lnTo>
                <a:lnTo>
                  <a:pt x="291236" y="545566"/>
                </a:lnTo>
                <a:lnTo>
                  <a:pt x="308622" y="541350"/>
                </a:lnTo>
                <a:lnTo>
                  <a:pt x="326326" y="537667"/>
                </a:lnTo>
                <a:lnTo>
                  <a:pt x="355053" y="530364"/>
                </a:lnTo>
                <a:lnTo>
                  <a:pt x="443077" y="506615"/>
                </a:lnTo>
                <a:lnTo>
                  <a:pt x="444766" y="510032"/>
                </a:lnTo>
                <a:lnTo>
                  <a:pt x="447789" y="516585"/>
                </a:lnTo>
                <a:lnTo>
                  <a:pt x="454380" y="528866"/>
                </a:lnTo>
                <a:lnTo>
                  <a:pt x="479856" y="554901"/>
                </a:lnTo>
                <a:lnTo>
                  <a:pt x="488365" y="552780"/>
                </a:lnTo>
                <a:lnTo>
                  <a:pt x="495566" y="546328"/>
                </a:lnTo>
                <a:lnTo>
                  <a:pt x="497611" y="538505"/>
                </a:lnTo>
                <a:lnTo>
                  <a:pt x="496087" y="530034"/>
                </a:lnTo>
                <a:lnTo>
                  <a:pt x="492633" y="521652"/>
                </a:lnTo>
                <a:lnTo>
                  <a:pt x="488289" y="513410"/>
                </a:lnTo>
                <a:lnTo>
                  <a:pt x="484238" y="506615"/>
                </a:lnTo>
                <a:lnTo>
                  <a:pt x="484035" y="506260"/>
                </a:lnTo>
                <a:lnTo>
                  <a:pt x="483552" y="505460"/>
                </a:lnTo>
                <a:lnTo>
                  <a:pt x="478713" y="497738"/>
                </a:lnTo>
                <a:lnTo>
                  <a:pt x="474040" y="490207"/>
                </a:lnTo>
                <a:lnTo>
                  <a:pt x="518591" y="457123"/>
                </a:lnTo>
                <a:lnTo>
                  <a:pt x="553834" y="418261"/>
                </a:lnTo>
                <a:lnTo>
                  <a:pt x="580555" y="374091"/>
                </a:lnTo>
                <a:lnTo>
                  <a:pt x="599554" y="325094"/>
                </a:lnTo>
                <a:lnTo>
                  <a:pt x="611619" y="271729"/>
                </a:lnTo>
                <a:lnTo>
                  <a:pt x="619201" y="221792"/>
                </a:lnTo>
                <a:lnTo>
                  <a:pt x="621385" y="188290"/>
                </a:lnTo>
                <a:lnTo>
                  <a:pt x="621385" y="187794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4552" y="9301955"/>
            <a:ext cx="1365250" cy="2008477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5497226" y="5594495"/>
            <a:ext cx="1713864" cy="1239520"/>
          </a:xfrm>
          <a:custGeom>
            <a:avLst/>
            <a:gdLst/>
            <a:ahLst/>
            <a:cxnLst/>
            <a:rect l="l" t="t" r="r" b="b"/>
            <a:pathLst>
              <a:path w="1713865" h="1239520">
                <a:moveTo>
                  <a:pt x="479107" y="958684"/>
                </a:moveTo>
                <a:lnTo>
                  <a:pt x="478282" y="948524"/>
                </a:lnTo>
                <a:lnTo>
                  <a:pt x="475907" y="939634"/>
                </a:lnTo>
                <a:lnTo>
                  <a:pt x="475018" y="935824"/>
                </a:lnTo>
                <a:lnTo>
                  <a:pt x="471220" y="919314"/>
                </a:lnTo>
                <a:lnTo>
                  <a:pt x="459752" y="901534"/>
                </a:lnTo>
                <a:lnTo>
                  <a:pt x="458927" y="900264"/>
                </a:lnTo>
                <a:lnTo>
                  <a:pt x="455676" y="896988"/>
                </a:lnTo>
                <a:lnTo>
                  <a:pt x="455676" y="977734"/>
                </a:lnTo>
                <a:lnTo>
                  <a:pt x="454177" y="980274"/>
                </a:lnTo>
                <a:lnTo>
                  <a:pt x="452158" y="984084"/>
                </a:lnTo>
                <a:lnTo>
                  <a:pt x="449745" y="986624"/>
                </a:lnTo>
                <a:lnTo>
                  <a:pt x="450456" y="985354"/>
                </a:lnTo>
                <a:lnTo>
                  <a:pt x="451154" y="984084"/>
                </a:lnTo>
                <a:lnTo>
                  <a:pt x="452374" y="981544"/>
                </a:lnTo>
                <a:lnTo>
                  <a:pt x="453542" y="979004"/>
                </a:lnTo>
                <a:lnTo>
                  <a:pt x="454964" y="977734"/>
                </a:lnTo>
                <a:lnTo>
                  <a:pt x="455676" y="977734"/>
                </a:lnTo>
                <a:lnTo>
                  <a:pt x="455676" y="896988"/>
                </a:lnTo>
                <a:lnTo>
                  <a:pt x="442569" y="883754"/>
                </a:lnTo>
                <a:lnTo>
                  <a:pt x="429818" y="873213"/>
                </a:lnTo>
                <a:lnTo>
                  <a:pt x="429818" y="965034"/>
                </a:lnTo>
                <a:lnTo>
                  <a:pt x="427977" y="970114"/>
                </a:lnTo>
                <a:lnTo>
                  <a:pt x="405168" y="984453"/>
                </a:lnTo>
                <a:lnTo>
                  <a:pt x="405168" y="1009484"/>
                </a:lnTo>
                <a:lnTo>
                  <a:pt x="379615" y="1012024"/>
                </a:lnTo>
                <a:lnTo>
                  <a:pt x="355384" y="1009484"/>
                </a:lnTo>
                <a:lnTo>
                  <a:pt x="363486" y="1009484"/>
                </a:lnTo>
                <a:lnTo>
                  <a:pt x="371525" y="1008214"/>
                </a:lnTo>
                <a:lnTo>
                  <a:pt x="379310" y="1008214"/>
                </a:lnTo>
                <a:lnTo>
                  <a:pt x="386803" y="1006944"/>
                </a:lnTo>
                <a:lnTo>
                  <a:pt x="399122" y="1009484"/>
                </a:lnTo>
                <a:lnTo>
                  <a:pt x="405168" y="1009484"/>
                </a:lnTo>
                <a:lnTo>
                  <a:pt x="405168" y="984453"/>
                </a:lnTo>
                <a:lnTo>
                  <a:pt x="399770" y="985354"/>
                </a:lnTo>
                <a:lnTo>
                  <a:pt x="392315" y="985354"/>
                </a:lnTo>
                <a:lnTo>
                  <a:pt x="373786" y="981544"/>
                </a:lnTo>
                <a:lnTo>
                  <a:pt x="367538" y="979004"/>
                </a:lnTo>
                <a:lnTo>
                  <a:pt x="384886" y="980274"/>
                </a:lnTo>
                <a:lnTo>
                  <a:pt x="393382" y="979004"/>
                </a:lnTo>
                <a:lnTo>
                  <a:pt x="401878" y="977734"/>
                </a:lnTo>
                <a:lnTo>
                  <a:pt x="417271" y="972654"/>
                </a:lnTo>
                <a:lnTo>
                  <a:pt x="429818" y="965034"/>
                </a:lnTo>
                <a:lnTo>
                  <a:pt x="429818" y="873213"/>
                </a:lnTo>
                <a:lnTo>
                  <a:pt x="428752" y="872324"/>
                </a:lnTo>
                <a:lnTo>
                  <a:pt x="425678" y="869784"/>
                </a:lnTo>
                <a:lnTo>
                  <a:pt x="406171" y="858354"/>
                </a:lnTo>
                <a:lnTo>
                  <a:pt x="399834" y="854646"/>
                </a:lnTo>
                <a:lnTo>
                  <a:pt x="399834" y="872324"/>
                </a:lnTo>
                <a:lnTo>
                  <a:pt x="396557" y="872324"/>
                </a:lnTo>
                <a:lnTo>
                  <a:pt x="393255" y="871054"/>
                </a:lnTo>
                <a:lnTo>
                  <a:pt x="389902" y="871054"/>
                </a:lnTo>
                <a:lnTo>
                  <a:pt x="382866" y="868514"/>
                </a:lnTo>
                <a:lnTo>
                  <a:pt x="370141" y="866216"/>
                </a:lnTo>
                <a:lnTo>
                  <a:pt x="370141" y="901534"/>
                </a:lnTo>
                <a:lnTo>
                  <a:pt x="366674" y="910424"/>
                </a:lnTo>
                <a:lnTo>
                  <a:pt x="364578" y="918044"/>
                </a:lnTo>
                <a:lnTo>
                  <a:pt x="364147" y="926934"/>
                </a:lnTo>
                <a:lnTo>
                  <a:pt x="365658" y="935824"/>
                </a:lnTo>
                <a:lnTo>
                  <a:pt x="360362" y="935824"/>
                </a:lnTo>
                <a:lnTo>
                  <a:pt x="355473" y="933284"/>
                </a:lnTo>
                <a:lnTo>
                  <a:pt x="351015" y="926934"/>
                </a:lnTo>
                <a:lnTo>
                  <a:pt x="348856" y="924394"/>
                </a:lnTo>
                <a:lnTo>
                  <a:pt x="347332" y="921854"/>
                </a:lnTo>
                <a:lnTo>
                  <a:pt x="346087" y="918044"/>
                </a:lnTo>
                <a:lnTo>
                  <a:pt x="350431" y="911694"/>
                </a:lnTo>
                <a:lnTo>
                  <a:pt x="355866" y="905344"/>
                </a:lnTo>
                <a:lnTo>
                  <a:pt x="362051" y="902804"/>
                </a:lnTo>
                <a:lnTo>
                  <a:pt x="368642" y="901534"/>
                </a:lnTo>
                <a:lnTo>
                  <a:pt x="370141" y="901534"/>
                </a:lnTo>
                <a:lnTo>
                  <a:pt x="370141" y="866216"/>
                </a:lnTo>
                <a:lnTo>
                  <a:pt x="368820" y="865974"/>
                </a:lnTo>
                <a:lnTo>
                  <a:pt x="362978" y="863434"/>
                </a:lnTo>
                <a:lnTo>
                  <a:pt x="359003" y="863434"/>
                </a:lnTo>
                <a:lnTo>
                  <a:pt x="357949" y="862164"/>
                </a:lnTo>
                <a:lnTo>
                  <a:pt x="356882" y="862164"/>
                </a:lnTo>
                <a:lnTo>
                  <a:pt x="351459" y="859624"/>
                </a:lnTo>
                <a:lnTo>
                  <a:pt x="348856" y="858354"/>
                </a:lnTo>
                <a:lnTo>
                  <a:pt x="361365" y="858354"/>
                </a:lnTo>
                <a:lnTo>
                  <a:pt x="374269" y="860894"/>
                </a:lnTo>
                <a:lnTo>
                  <a:pt x="387210" y="865974"/>
                </a:lnTo>
                <a:lnTo>
                  <a:pt x="399834" y="872324"/>
                </a:lnTo>
                <a:lnTo>
                  <a:pt x="399834" y="854646"/>
                </a:lnTo>
                <a:lnTo>
                  <a:pt x="399669" y="854544"/>
                </a:lnTo>
                <a:lnTo>
                  <a:pt x="373392" y="845654"/>
                </a:lnTo>
                <a:lnTo>
                  <a:pt x="348157" y="845654"/>
                </a:lnTo>
                <a:lnTo>
                  <a:pt x="335762" y="849782"/>
                </a:lnTo>
                <a:lnTo>
                  <a:pt x="335762" y="998054"/>
                </a:lnTo>
                <a:lnTo>
                  <a:pt x="330034" y="998054"/>
                </a:lnTo>
                <a:lnTo>
                  <a:pt x="297688" y="973924"/>
                </a:lnTo>
                <a:lnTo>
                  <a:pt x="293281" y="965034"/>
                </a:lnTo>
                <a:lnTo>
                  <a:pt x="293928" y="965034"/>
                </a:lnTo>
                <a:lnTo>
                  <a:pt x="295262" y="966304"/>
                </a:lnTo>
                <a:lnTo>
                  <a:pt x="303060" y="976464"/>
                </a:lnTo>
                <a:lnTo>
                  <a:pt x="312572" y="985354"/>
                </a:lnTo>
                <a:lnTo>
                  <a:pt x="323557" y="992974"/>
                </a:lnTo>
                <a:lnTo>
                  <a:pt x="335762" y="998054"/>
                </a:lnTo>
                <a:lnTo>
                  <a:pt x="335762" y="849782"/>
                </a:lnTo>
                <a:lnTo>
                  <a:pt x="325247" y="853274"/>
                </a:lnTo>
                <a:lnTo>
                  <a:pt x="313499" y="855814"/>
                </a:lnTo>
                <a:lnTo>
                  <a:pt x="303631" y="862164"/>
                </a:lnTo>
                <a:lnTo>
                  <a:pt x="295871" y="872324"/>
                </a:lnTo>
                <a:lnTo>
                  <a:pt x="290461" y="882484"/>
                </a:lnTo>
                <a:lnTo>
                  <a:pt x="285483" y="888834"/>
                </a:lnTo>
                <a:lnTo>
                  <a:pt x="281597" y="895184"/>
                </a:lnTo>
                <a:lnTo>
                  <a:pt x="278752" y="901534"/>
                </a:lnTo>
                <a:lnTo>
                  <a:pt x="276910" y="909154"/>
                </a:lnTo>
                <a:lnTo>
                  <a:pt x="273608" y="914234"/>
                </a:lnTo>
                <a:lnTo>
                  <a:pt x="270560" y="919314"/>
                </a:lnTo>
                <a:lnTo>
                  <a:pt x="268147" y="924394"/>
                </a:lnTo>
                <a:lnTo>
                  <a:pt x="261480" y="951064"/>
                </a:lnTo>
                <a:lnTo>
                  <a:pt x="265493" y="972654"/>
                </a:lnTo>
                <a:lnTo>
                  <a:pt x="296951" y="999324"/>
                </a:lnTo>
                <a:lnTo>
                  <a:pt x="348653" y="1019644"/>
                </a:lnTo>
                <a:lnTo>
                  <a:pt x="376605" y="1023454"/>
                </a:lnTo>
                <a:lnTo>
                  <a:pt x="402170" y="1022184"/>
                </a:lnTo>
                <a:lnTo>
                  <a:pt x="423824" y="1017104"/>
                </a:lnTo>
                <a:lnTo>
                  <a:pt x="437832" y="1012024"/>
                </a:lnTo>
                <a:lnTo>
                  <a:pt x="444842" y="1009484"/>
                </a:lnTo>
                <a:lnTo>
                  <a:pt x="448106" y="1006944"/>
                </a:lnTo>
                <a:lnTo>
                  <a:pt x="459524" y="998054"/>
                </a:lnTo>
                <a:lnTo>
                  <a:pt x="462788" y="995514"/>
                </a:lnTo>
                <a:lnTo>
                  <a:pt x="469011" y="986624"/>
                </a:lnTo>
                <a:lnTo>
                  <a:pt x="475234" y="977734"/>
                </a:lnTo>
                <a:lnTo>
                  <a:pt x="478167" y="967574"/>
                </a:lnTo>
                <a:lnTo>
                  <a:pt x="478434" y="965034"/>
                </a:lnTo>
                <a:lnTo>
                  <a:pt x="479107" y="958684"/>
                </a:lnTo>
                <a:close/>
              </a:path>
              <a:path w="1713865" h="1239520">
                <a:moveTo>
                  <a:pt x="681393" y="852004"/>
                </a:moveTo>
                <a:lnTo>
                  <a:pt x="674217" y="805014"/>
                </a:lnTo>
                <a:lnTo>
                  <a:pt x="660793" y="780961"/>
                </a:lnTo>
                <a:lnTo>
                  <a:pt x="660793" y="844384"/>
                </a:lnTo>
                <a:lnTo>
                  <a:pt x="658977" y="886294"/>
                </a:lnTo>
                <a:lnTo>
                  <a:pt x="647014" y="928204"/>
                </a:lnTo>
                <a:lnTo>
                  <a:pt x="629119" y="962494"/>
                </a:lnTo>
                <a:lnTo>
                  <a:pt x="619048" y="979004"/>
                </a:lnTo>
                <a:lnTo>
                  <a:pt x="614375" y="986624"/>
                </a:lnTo>
                <a:lnTo>
                  <a:pt x="609409" y="992974"/>
                </a:lnTo>
                <a:lnTo>
                  <a:pt x="598678" y="991209"/>
                </a:lnTo>
                <a:lnTo>
                  <a:pt x="598678" y="1004404"/>
                </a:lnTo>
                <a:lnTo>
                  <a:pt x="593559" y="1009484"/>
                </a:lnTo>
                <a:lnTo>
                  <a:pt x="588403" y="1004404"/>
                </a:lnTo>
                <a:lnTo>
                  <a:pt x="587540" y="1001864"/>
                </a:lnTo>
                <a:lnTo>
                  <a:pt x="590969" y="1001864"/>
                </a:lnTo>
                <a:lnTo>
                  <a:pt x="598678" y="1004404"/>
                </a:lnTo>
                <a:lnTo>
                  <a:pt x="598678" y="991209"/>
                </a:lnTo>
                <a:lnTo>
                  <a:pt x="593979" y="990434"/>
                </a:lnTo>
                <a:lnTo>
                  <a:pt x="585965" y="991704"/>
                </a:lnTo>
                <a:lnTo>
                  <a:pt x="573430" y="992974"/>
                </a:lnTo>
                <a:lnTo>
                  <a:pt x="559511" y="998054"/>
                </a:lnTo>
                <a:lnTo>
                  <a:pt x="549160" y="1006944"/>
                </a:lnTo>
                <a:lnTo>
                  <a:pt x="547357" y="1020914"/>
                </a:lnTo>
                <a:lnTo>
                  <a:pt x="554824" y="1029804"/>
                </a:lnTo>
                <a:lnTo>
                  <a:pt x="567067" y="1032344"/>
                </a:lnTo>
                <a:lnTo>
                  <a:pt x="580555" y="1029804"/>
                </a:lnTo>
                <a:lnTo>
                  <a:pt x="613130" y="1009484"/>
                </a:lnTo>
                <a:lnTo>
                  <a:pt x="634606" y="1031074"/>
                </a:lnTo>
                <a:lnTo>
                  <a:pt x="642962" y="1062824"/>
                </a:lnTo>
                <a:lnTo>
                  <a:pt x="640346" y="1097114"/>
                </a:lnTo>
                <a:lnTo>
                  <a:pt x="628929" y="1125054"/>
                </a:lnTo>
                <a:lnTo>
                  <a:pt x="599262" y="1156804"/>
                </a:lnTo>
                <a:lnTo>
                  <a:pt x="558253" y="1182204"/>
                </a:lnTo>
                <a:lnTo>
                  <a:pt x="510781" y="1199984"/>
                </a:lnTo>
                <a:lnTo>
                  <a:pt x="461695" y="1207604"/>
                </a:lnTo>
                <a:lnTo>
                  <a:pt x="415848" y="1199984"/>
                </a:lnTo>
                <a:lnTo>
                  <a:pt x="396976" y="1188554"/>
                </a:lnTo>
                <a:lnTo>
                  <a:pt x="378104" y="1177124"/>
                </a:lnTo>
                <a:lnTo>
                  <a:pt x="409155" y="1146644"/>
                </a:lnTo>
                <a:lnTo>
                  <a:pt x="428752" y="1109814"/>
                </a:lnTo>
                <a:lnTo>
                  <a:pt x="426237" y="1089494"/>
                </a:lnTo>
                <a:lnTo>
                  <a:pt x="418299" y="1078064"/>
                </a:lnTo>
                <a:lnTo>
                  <a:pt x="409841" y="1072400"/>
                </a:lnTo>
                <a:lnTo>
                  <a:pt x="409841" y="1107274"/>
                </a:lnTo>
                <a:lnTo>
                  <a:pt x="404190" y="1128864"/>
                </a:lnTo>
                <a:lnTo>
                  <a:pt x="389293" y="1149184"/>
                </a:lnTo>
                <a:lnTo>
                  <a:pt x="369989" y="1166964"/>
                </a:lnTo>
                <a:lnTo>
                  <a:pt x="368846" y="1165694"/>
                </a:lnTo>
                <a:lnTo>
                  <a:pt x="367665" y="1164424"/>
                </a:lnTo>
                <a:lnTo>
                  <a:pt x="366585" y="1163154"/>
                </a:lnTo>
                <a:lnTo>
                  <a:pt x="358419" y="1147914"/>
                </a:lnTo>
                <a:lnTo>
                  <a:pt x="351612" y="1130134"/>
                </a:lnTo>
                <a:lnTo>
                  <a:pt x="348729" y="1111084"/>
                </a:lnTo>
                <a:lnTo>
                  <a:pt x="352336" y="1094574"/>
                </a:lnTo>
                <a:lnTo>
                  <a:pt x="361975" y="1083144"/>
                </a:lnTo>
                <a:lnTo>
                  <a:pt x="375005" y="1078064"/>
                </a:lnTo>
                <a:lnTo>
                  <a:pt x="388975" y="1079334"/>
                </a:lnTo>
                <a:lnTo>
                  <a:pt x="401396" y="1086954"/>
                </a:lnTo>
                <a:lnTo>
                  <a:pt x="409841" y="1107274"/>
                </a:lnTo>
                <a:lnTo>
                  <a:pt x="409841" y="1072400"/>
                </a:lnTo>
                <a:lnTo>
                  <a:pt x="406933" y="1070444"/>
                </a:lnTo>
                <a:lnTo>
                  <a:pt x="393636" y="1066634"/>
                </a:lnTo>
                <a:lnTo>
                  <a:pt x="379945" y="1065364"/>
                </a:lnTo>
                <a:lnTo>
                  <a:pt x="344881" y="1078064"/>
                </a:lnTo>
                <a:lnTo>
                  <a:pt x="331939" y="1108544"/>
                </a:lnTo>
                <a:lnTo>
                  <a:pt x="336562" y="1145374"/>
                </a:lnTo>
                <a:lnTo>
                  <a:pt x="354177" y="1178394"/>
                </a:lnTo>
                <a:lnTo>
                  <a:pt x="354622" y="1178394"/>
                </a:lnTo>
                <a:lnTo>
                  <a:pt x="354825" y="1179664"/>
                </a:lnTo>
                <a:lnTo>
                  <a:pt x="350126" y="1182204"/>
                </a:lnTo>
                <a:lnTo>
                  <a:pt x="345821" y="1184744"/>
                </a:lnTo>
                <a:lnTo>
                  <a:pt x="342379" y="1187284"/>
                </a:lnTo>
                <a:lnTo>
                  <a:pt x="303695" y="1207604"/>
                </a:lnTo>
                <a:lnTo>
                  <a:pt x="255663" y="1224114"/>
                </a:lnTo>
                <a:lnTo>
                  <a:pt x="207086" y="1229194"/>
                </a:lnTo>
                <a:lnTo>
                  <a:pt x="166814" y="1215224"/>
                </a:lnTo>
                <a:lnTo>
                  <a:pt x="145694" y="1188554"/>
                </a:lnTo>
                <a:lnTo>
                  <a:pt x="134124" y="1154264"/>
                </a:lnTo>
                <a:lnTo>
                  <a:pt x="130314" y="1116164"/>
                </a:lnTo>
                <a:lnTo>
                  <a:pt x="132092" y="1089494"/>
                </a:lnTo>
                <a:lnTo>
                  <a:pt x="132511" y="1083144"/>
                </a:lnTo>
                <a:lnTo>
                  <a:pt x="137604" y="1080604"/>
                </a:lnTo>
                <a:lnTo>
                  <a:pt x="150342" y="1074254"/>
                </a:lnTo>
                <a:lnTo>
                  <a:pt x="158419" y="1069174"/>
                </a:lnTo>
                <a:lnTo>
                  <a:pt x="190893" y="1038694"/>
                </a:lnTo>
                <a:lnTo>
                  <a:pt x="198716" y="1014564"/>
                </a:lnTo>
                <a:lnTo>
                  <a:pt x="194627" y="1005674"/>
                </a:lnTo>
                <a:lnTo>
                  <a:pt x="182384" y="1000594"/>
                </a:lnTo>
                <a:lnTo>
                  <a:pt x="175437" y="1002233"/>
                </a:lnTo>
                <a:lnTo>
                  <a:pt x="175437" y="1025994"/>
                </a:lnTo>
                <a:lnTo>
                  <a:pt x="173824" y="1036154"/>
                </a:lnTo>
                <a:lnTo>
                  <a:pt x="144259" y="1064094"/>
                </a:lnTo>
                <a:lnTo>
                  <a:pt x="141249" y="1065364"/>
                </a:lnTo>
                <a:lnTo>
                  <a:pt x="138099" y="1067904"/>
                </a:lnTo>
                <a:lnTo>
                  <a:pt x="134861" y="1069174"/>
                </a:lnTo>
                <a:lnTo>
                  <a:pt x="137782" y="1056474"/>
                </a:lnTo>
                <a:lnTo>
                  <a:pt x="142062" y="1043774"/>
                </a:lnTo>
                <a:lnTo>
                  <a:pt x="148094" y="1033614"/>
                </a:lnTo>
                <a:lnTo>
                  <a:pt x="156273" y="1025994"/>
                </a:lnTo>
                <a:lnTo>
                  <a:pt x="165773" y="1022184"/>
                </a:lnTo>
                <a:lnTo>
                  <a:pt x="172453" y="1022184"/>
                </a:lnTo>
                <a:lnTo>
                  <a:pt x="175437" y="1025994"/>
                </a:lnTo>
                <a:lnTo>
                  <a:pt x="175437" y="1002233"/>
                </a:lnTo>
                <a:lnTo>
                  <a:pt x="136893" y="1025994"/>
                </a:lnTo>
                <a:lnTo>
                  <a:pt x="115557" y="1066634"/>
                </a:lnTo>
                <a:lnTo>
                  <a:pt x="112941" y="1076794"/>
                </a:lnTo>
                <a:lnTo>
                  <a:pt x="97421" y="1080604"/>
                </a:lnTo>
                <a:lnTo>
                  <a:pt x="54102" y="1065364"/>
                </a:lnTo>
                <a:lnTo>
                  <a:pt x="33147" y="1031074"/>
                </a:lnTo>
                <a:lnTo>
                  <a:pt x="23774" y="991704"/>
                </a:lnTo>
                <a:lnTo>
                  <a:pt x="21361" y="953604"/>
                </a:lnTo>
                <a:lnTo>
                  <a:pt x="26289" y="915504"/>
                </a:lnTo>
                <a:lnTo>
                  <a:pt x="63258" y="849464"/>
                </a:lnTo>
                <a:lnTo>
                  <a:pt x="95580" y="824064"/>
                </a:lnTo>
                <a:lnTo>
                  <a:pt x="107988" y="817714"/>
                </a:lnTo>
                <a:lnTo>
                  <a:pt x="113131" y="832954"/>
                </a:lnTo>
                <a:lnTo>
                  <a:pt x="120637" y="848194"/>
                </a:lnTo>
                <a:lnTo>
                  <a:pt x="130543" y="860894"/>
                </a:lnTo>
                <a:lnTo>
                  <a:pt x="142900" y="871054"/>
                </a:lnTo>
                <a:lnTo>
                  <a:pt x="161683" y="882484"/>
                </a:lnTo>
                <a:lnTo>
                  <a:pt x="183108" y="888834"/>
                </a:lnTo>
                <a:lnTo>
                  <a:pt x="205117" y="888834"/>
                </a:lnTo>
                <a:lnTo>
                  <a:pt x="225679" y="882484"/>
                </a:lnTo>
                <a:lnTo>
                  <a:pt x="235394" y="872324"/>
                </a:lnTo>
                <a:lnTo>
                  <a:pt x="239039" y="868514"/>
                </a:lnTo>
                <a:lnTo>
                  <a:pt x="242125" y="852004"/>
                </a:lnTo>
                <a:lnTo>
                  <a:pt x="236969" y="834224"/>
                </a:lnTo>
                <a:lnTo>
                  <a:pt x="225628" y="818984"/>
                </a:lnTo>
                <a:lnTo>
                  <a:pt x="222580" y="816673"/>
                </a:lnTo>
                <a:lnTo>
                  <a:pt x="222580" y="859624"/>
                </a:lnTo>
                <a:lnTo>
                  <a:pt x="211734" y="872324"/>
                </a:lnTo>
                <a:lnTo>
                  <a:pt x="176187" y="872324"/>
                </a:lnTo>
                <a:lnTo>
                  <a:pt x="158064" y="863434"/>
                </a:lnTo>
                <a:lnTo>
                  <a:pt x="143941" y="849464"/>
                </a:lnTo>
                <a:lnTo>
                  <a:pt x="133756" y="831684"/>
                </a:lnTo>
                <a:lnTo>
                  <a:pt x="129667" y="817714"/>
                </a:lnTo>
                <a:lnTo>
                  <a:pt x="127431" y="810094"/>
                </a:lnTo>
                <a:lnTo>
                  <a:pt x="139115" y="807554"/>
                </a:lnTo>
                <a:lnTo>
                  <a:pt x="150926" y="806284"/>
                </a:lnTo>
                <a:lnTo>
                  <a:pt x="162750" y="806284"/>
                </a:lnTo>
                <a:lnTo>
                  <a:pt x="174459" y="808824"/>
                </a:lnTo>
                <a:lnTo>
                  <a:pt x="182397" y="810094"/>
                </a:lnTo>
                <a:lnTo>
                  <a:pt x="217208" y="839304"/>
                </a:lnTo>
                <a:lnTo>
                  <a:pt x="222580" y="859624"/>
                </a:lnTo>
                <a:lnTo>
                  <a:pt x="222580" y="816673"/>
                </a:lnTo>
                <a:lnTo>
                  <a:pt x="179222" y="796124"/>
                </a:lnTo>
                <a:lnTo>
                  <a:pt x="152781" y="794854"/>
                </a:lnTo>
                <a:lnTo>
                  <a:pt x="125844" y="801204"/>
                </a:lnTo>
                <a:lnTo>
                  <a:pt x="124980" y="783424"/>
                </a:lnTo>
                <a:lnTo>
                  <a:pt x="131419" y="745324"/>
                </a:lnTo>
                <a:lnTo>
                  <a:pt x="159651" y="712304"/>
                </a:lnTo>
                <a:lnTo>
                  <a:pt x="185343" y="704684"/>
                </a:lnTo>
                <a:lnTo>
                  <a:pt x="211556" y="707224"/>
                </a:lnTo>
                <a:lnTo>
                  <a:pt x="233870" y="721194"/>
                </a:lnTo>
                <a:lnTo>
                  <a:pt x="230784" y="730084"/>
                </a:lnTo>
                <a:lnTo>
                  <a:pt x="227901" y="740244"/>
                </a:lnTo>
                <a:lnTo>
                  <a:pt x="225158" y="750404"/>
                </a:lnTo>
                <a:lnTo>
                  <a:pt x="222516" y="760564"/>
                </a:lnTo>
                <a:lnTo>
                  <a:pt x="224561" y="764374"/>
                </a:lnTo>
                <a:lnTo>
                  <a:pt x="231000" y="764374"/>
                </a:lnTo>
                <a:lnTo>
                  <a:pt x="238112" y="763104"/>
                </a:lnTo>
                <a:lnTo>
                  <a:pt x="242176" y="758024"/>
                </a:lnTo>
                <a:lnTo>
                  <a:pt x="245186" y="746594"/>
                </a:lnTo>
                <a:lnTo>
                  <a:pt x="246748" y="741514"/>
                </a:lnTo>
                <a:lnTo>
                  <a:pt x="250228" y="754214"/>
                </a:lnTo>
                <a:lnTo>
                  <a:pt x="252082" y="766914"/>
                </a:lnTo>
                <a:lnTo>
                  <a:pt x="252857" y="779614"/>
                </a:lnTo>
                <a:lnTo>
                  <a:pt x="253060" y="792314"/>
                </a:lnTo>
                <a:lnTo>
                  <a:pt x="256159" y="796124"/>
                </a:lnTo>
                <a:lnTo>
                  <a:pt x="262940" y="794854"/>
                </a:lnTo>
                <a:lnTo>
                  <a:pt x="269684" y="792314"/>
                </a:lnTo>
                <a:lnTo>
                  <a:pt x="272719" y="787234"/>
                </a:lnTo>
                <a:lnTo>
                  <a:pt x="272059" y="768184"/>
                </a:lnTo>
                <a:lnTo>
                  <a:pt x="269570" y="749134"/>
                </a:lnTo>
                <a:lnTo>
                  <a:pt x="267220" y="741514"/>
                </a:lnTo>
                <a:lnTo>
                  <a:pt x="264096" y="731354"/>
                </a:lnTo>
                <a:lnTo>
                  <a:pt x="254444" y="714844"/>
                </a:lnTo>
                <a:lnTo>
                  <a:pt x="258318" y="704684"/>
                </a:lnTo>
                <a:lnTo>
                  <a:pt x="258800" y="703414"/>
                </a:lnTo>
                <a:lnTo>
                  <a:pt x="279844" y="664044"/>
                </a:lnTo>
                <a:lnTo>
                  <a:pt x="318617" y="628484"/>
                </a:lnTo>
                <a:lnTo>
                  <a:pt x="347522" y="618324"/>
                </a:lnTo>
                <a:lnTo>
                  <a:pt x="377659" y="619594"/>
                </a:lnTo>
                <a:lnTo>
                  <a:pt x="419798" y="642454"/>
                </a:lnTo>
                <a:lnTo>
                  <a:pt x="457644" y="684364"/>
                </a:lnTo>
                <a:lnTo>
                  <a:pt x="471182" y="709764"/>
                </a:lnTo>
                <a:lnTo>
                  <a:pt x="464032" y="709764"/>
                </a:lnTo>
                <a:lnTo>
                  <a:pt x="457022" y="711034"/>
                </a:lnTo>
                <a:lnTo>
                  <a:pt x="450367" y="713574"/>
                </a:lnTo>
                <a:lnTo>
                  <a:pt x="434047" y="718654"/>
                </a:lnTo>
                <a:lnTo>
                  <a:pt x="419684" y="727544"/>
                </a:lnTo>
                <a:lnTo>
                  <a:pt x="409219" y="738974"/>
                </a:lnTo>
                <a:lnTo>
                  <a:pt x="404609" y="755484"/>
                </a:lnTo>
                <a:lnTo>
                  <a:pt x="407606" y="774534"/>
                </a:lnTo>
                <a:lnTo>
                  <a:pt x="417576" y="787234"/>
                </a:lnTo>
                <a:lnTo>
                  <a:pt x="432562" y="793584"/>
                </a:lnTo>
                <a:lnTo>
                  <a:pt x="450621" y="794854"/>
                </a:lnTo>
                <a:lnTo>
                  <a:pt x="479640" y="783424"/>
                </a:lnTo>
                <a:lnTo>
                  <a:pt x="493610" y="766914"/>
                </a:lnTo>
                <a:lnTo>
                  <a:pt x="494677" y="765644"/>
                </a:lnTo>
                <a:lnTo>
                  <a:pt x="498271" y="742784"/>
                </a:lnTo>
                <a:lnTo>
                  <a:pt x="493191" y="717384"/>
                </a:lnTo>
                <a:lnTo>
                  <a:pt x="492937" y="716114"/>
                </a:lnTo>
                <a:lnTo>
                  <a:pt x="548538" y="723734"/>
                </a:lnTo>
                <a:lnTo>
                  <a:pt x="596290" y="741514"/>
                </a:lnTo>
                <a:lnTo>
                  <a:pt x="630339" y="768184"/>
                </a:lnTo>
                <a:lnTo>
                  <a:pt x="651548" y="803744"/>
                </a:lnTo>
                <a:lnTo>
                  <a:pt x="660793" y="844384"/>
                </a:lnTo>
                <a:lnTo>
                  <a:pt x="660793" y="780961"/>
                </a:lnTo>
                <a:lnTo>
                  <a:pt x="650125" y="761834"/>
                </a:lnTo>
                <a:lnTo>
                  <a:pt x="617829" y="735164"/>
                </a:lnTo>
                <a:lnTo>
                  <a:pt x="577900" y="717384"/>
                </a:lnTo>
                <a:lnTo>
                  <a:pt x="571614" y="716114"/>
                </a:lnTo>
                <a:lnTo>
                  <a:pt x="533920" y="708494"/>
                </a:lnTo>
                <a:lnTo>
                  <a:pt x="489508" y="707224"/>
                </a:lnTo>
                <a:lnTo>
                  <a:pt x="479894" y="687260"/>
                </a:lnTo>
                <a:lnTo>
                  <a:pt x="479894" y="738974"/>
                </a:lnTo>
                <a:lnTo>
                  <a:pt x="479894" y="742784"/>
                </a:lnTo>
                <a:lnTo>
                  <a:pt x="479259" y="756754"/>
                </a:lnTo>
                <a:lnTo>
                  <a:pt x="426567" y="766914"/>
                </a:lnTo>
                <a:lnTo>
                  <a:pt x="422287" y="754214"/>
                </a:lnTo>
                <a:lnTo>
                  <a:pt x="449237" y="723734"/>
                </a:lnTo>
                <a:lnTo>
                  <a:pt x="474586" y="717384"/>
                </a:lnTo>
                <a:lnTo>
                  <a:pt x="477329" y="725004"/>
                </a:lnTo>
                <a:lnTo>
                  <a:pt x="479323" y="732624"/>
                </a:lnTo>
                <a:lnTo>
                  <a:pt x="479894" y="738974"/>
                </a:lnTo>
                <a:lnTo>
                  <a:pt x="479894" y="687260"/>
                </a:lnTo>
                <a:lnTo>
                  <a:pt x="454964" y="652614"/>
                </a:lnTo>
                <a:lnTo>
                  <a:pt x="421030" y="622134"/>
                </a:lnTo>
                <a:lnTo>
                  <a:pt x="374878" y="605624"/>
                </a:lnTo>
                <a:lnTo>
                  <a:pt x="347954" y="606894"/>
                </a:lnTo>
                <a:lnTo>
                  <a:pt x="304469" y="623404"/>
                </a:lnTo>
                <a:lnTo>
                  <a:pt x="268668" y="653884"/>
                </a:lnTo>
                <a:lnTo>
                  <a:pt x="245770" y="689444"/>
                </a:lnTo>
                <a:lnTo>
                  <a:pt x="240157" y="703414"/>
                </a:lnTo>
                <a:lnTo>
                  <a:pt x="220332" y="694524"/>
                </a:lnTo>
                <a:lnTo>
                  <a:pt x="198729" y="691984"/>
                </a:lnTo>
                <a:lnTo>
                  <a:pt x="176961" y="694524"/>
                </a:lnTo>
                <a:lnTo>
                  <a:pt x="156641" y="700874"/>
                </a:lnTo>
                <a:lnTo>
                  <a:pt x="131013" y="719924"/>
                </a:lnTo>
                <a:lnTo>
                  <a:pt x="113931" y="745324"/>
                </a:lnTo>
                <a:lnTo>
                  <a:pt x="105498" y="775804"/>
                </a:lnTo>
                <a:lnTo>
                  <a:pt x="105867" y="807554"/>
                </a:lnTo>
                <a:lnTo>
                  <a:pt x="88049" y="816444"/>
                </a:lnTo>
                <a:lnTo>
                  <a:pt x="43992" y="849464"/>
                </a:lnTo>
                <a:lnTo>
                  <a:pt x="18351" y="887564"/>
                </a:lnTo>
                <a:lnTo>
                  <a:pt x="3340" y="933284"/>
                </a:lnTo>
                <a:lnTo>
                  <a:pt x="0" y="982814"/>
                </a:lnTo>
                <a:lnTo>
                  <a:pt x="9410" y="1029804"/>
                </a:lnTo>
                <a:lnTo>
                  <a:pt x="32626" y="1069174"/>
                </a:lnTo>
                <a:lnTo>
                  <a:pt x="48704" y="1083144"/>
                </a:lnTo>
                <a:lnTo>
                  <a:pt x="67830" y="1089494"/>
                </a:lnTo>
                <a:lnTo>
                  <a:pt x="88900" y="1092034"/>
                </a:lnTo>
                <a:lnTo>
                  <a:pt x="110845" y="1089494"/>
                </a:lnTo>
                <a:lnTo>
                  <a:pt x="109816" y="1136484"/>
                </a:lnTo>
                <a:lnTo>
                  <a:pt x="120218" y="1180934"/>
                </a:lnTo>
                <a:lnTo>
                  <a:pt x="142963" y="1217764"/>
                </a:lnTo>
                <a:lnTo>
                  <a:pt x="178943" y="1236814"/>
                </a:lnTo>
                <a:lnTo>
                  <a:pt x="207822" y="1239354"/>
                </a:lnTo>
                <a:lnTo>
                  <a:pt x="238188" y="1236814"/>
                </a:lnTo>
                <a:lnTo>
                  <a:pt x="295617" y="1220304"/>
                </a:lnTo>
                <a:lnTo>
                  <a:pt x="347014" y="1197444"/>
                </a:lnTo>
                <a:lnTo>
                  <a:pt x="363080" y="1188554"/>
                </a:lnTo>
                <a:lnTo>
                  <a:pt x="406641" y="1212684"/>
                </a:lnTo>
                <a:lnTo>
                  <a:pt x="457860" y="1217764"/>
                </a:lnTo>
                <a:lnTo>
                  <a:pt x="510438" y="1208874"/>
                </a:lnTo>
                <a:lnTo>
                  <a:pt x="514096" y="1207604"/>
                </a:lnTo>
                <a:lnTo>
                  <a:pt x="558050" y="1192364"/>
                </a:lnTo>
                <a:lnTo>
                  <a:pt x="596506" y="1172044"/>
                </a:lnTo>
                <a:lnTo>
                  <a:pt x="630885" y="1144104"/>
                </a:lnTo>
                <a:lnTo>
                  <a:pt x="655472" y="1109814"/>
                </a:lnTo>
                <a:lnTo>
                  <a:pt x="664540" y="1069174"/>
                </a:lnTo>
                <a:lnTo>
                  <a:pt x="652348" y="1025994"/>
                </a:lnTo>
                <a:lnTo>
                  <a:pt x="646620" y="1017104"/>
                </a:lnTo>
                <a:lnTo>
                  <a:pt x="639749" y="1009484"/>
                </a:lnTo>
                <a:lnTo>
                  <a:pt x="631913" y="1003134"/>
                </a:lnTo>
                <a:lnTo>
                  <a:pt x="629742" y="1001864"/>
                </a:lnTo>
                <a:lnTo>
                  <a:pt x="623252" y="998054"/>
                </a:lnTo>
                <a:lnTo>
                  <a:pt x="649351" y="959954"/>
                </a:lnTo>
                <a:lnTo>
                  <a:pt x="674547" y="901534"/>
                </a:lnTo>
                <a:lnTo>
                  <a:pt x="681393" y="852004"/>
                </a:lnTo>
                <a:close/>
              </a:path>
              <a:path w="1713865" h="1239520">
                <a:moveTo>
                  <a:pt x="1713458" y="288290"/>
                </a:moveTo>
                <a:lnTo>
                  <a:pt x="1704149" y="243840"/>
                </a:lnTo>
                <a:lnTo>
                  <a:pt x="1682369" y="207213"/>
                </a:lnTo>
                <a:lnTo>
                  <a:pt x="1682369" y="307340"/>
                </a:lnTo>
                <a:lnTo>
                  <a:pt x="1670900" y="342900"/>
                </a:lnTo>
                <a:lnTo>
                  <a:pt x="1613522" y="393700"/>
                </a:lnTo>
                <a:lnTo>
                  <a:pt x="1574825" y="408940"/>
                </a:lnTo>
                <a:lnTo>
                  <a:pt x="1534287" y="419100"/>
                </a:lnTo>
                <a:lnTo>
                  <a:pt x="1488668" y="425450"/>
                </a:lnTo>
                <a:lnTo>
                  <a:pt x="1436027" y="427990"/>
                </a:lnTo>
                <a:lnTo>
                  <a:pt x="1383766" y="422910"/>
                </a:lnTo>
                <a:lnTo>
                  <a:pt x="1339253" y="408940"/>
                </a:lnTo>
                <a:lnTo>
                  <a:pt x="1339888" y="406400"/>
                </a:lnTo>
                <a:lnTo>
                  <a:pt x="1341589" y="401320"/>
                </a:lnTo>
                <a:lnTo>
                  <a:pt x="1345336" y="400050"/>
                </a:lnTo>
                <a:lnTo>
                  <a:pt x="1379029" y="388620"/>
                </a:lnTo>
                <a:lnTo>
                  <a:pt x="1406791" y="378460"/>
                </a:lnTo>
                <a:lnTo>
                  <a:pt x="1427607" y="370840"/>
                </a:lnTo>
                <a:lnTo>
                  <a:pt x="1471472" y="355600"/>
                </a:lnTo>
                <a:lnTo>
                  <a:pt x="1516710" y="332740"/>
                </a:lnTo>
                <a:lnTo>
                  <a:pt x="1553197" y="299720"/>
                </a:lnTo>
                <a:lnTo>
                  <a:pt x="1570113" y="274320"/>
                </a:lnTo>
                <a:lnTo>
                  <a:pt x="1561503" y="273050"/>
                </a:lnTo>
                <a:lnTo>
                  <a:pt x="1550085" y="275590"/>
                </a:lnTo>
                <a:lnTo>
                  <a:pt x="1541780" y="279400"/>
                </a:lnTo>
                <a:lnTo>
                  <a:pt x="1516761" y="306070"/>
                </a:lnTo>
                <a:lnTo>
                  <a:pt x="1490599" y="325120"/>
                </a:lnTo>
                <a:lnTo>
                  <a:pt x="1461477" y="341630"/>
                </a:lnTo>
                <a:lnTo>
                  <a:pt x="1427568" y="355600"/>
                </a:lnTo>
                <a:lnTo>
                  <a:pt x="1408887" y="360680"/>
                </a:lnTo>
                <a:lnTo>
                  <a:pt x="1389684" y="367030"/>
                </a:lnTo>
                <a:lnTo>
                  <a:pt x="1370253" y="372110"/>
                </a:lnTo>
                <a:lnTo>
                  <a:pt x="1350937" y="378460"/>
                </a:lnTo>
                <a:lnTo>
                  <a:pt x="1352029" y="375920"/>
                </a:lnTo>
                <a:lnTo>
                  <a:pt x="1352588" y="374650"/>
                </a:lnTo>
                <a:lnTo>
                  <a:pt x="1353477" y="373380"/>
                </a:lnTo>
                <a:lnTo>
                  <a:pt x="1371346" y="358140"/>
                </a:lnTo>
                <a:lnTo>
                  <a:pt x="1388033" y="340360"/>
                </a:lnTo>
                <a:lnTo>
                  <a:pt x="1403223" y="320040"/>
                </a:lnTo>
                <a:lnTo>
                  <a:pt x="1416646" y="299720"/>
                </a:lnTo>
                <a:lnTo>
                  <a:pt x="1437513" y="281940"/>
                </a:lnTo>
                <a:lnTo>
                  <a:pt x="1471498" y="255270"/>
                </a:lnTo>
                <a:lnTo>
                  <a:pt x="1512112" y="228600"/>
                </a:lnTo>
                <a:lnTo>
                  <a:pt x="1573390" y="205740"/>
                </a:lnTo>
                <a:lnTo>
                  <a:pt x="1613154" y="201930"/>
                </a:lnTo>
                <a:lnTo>
                  <a:pt x="1642465" y="210820"/>
                </a:lnTo>
                <a:lnTo>
                  <a:pt x="1663280" y="229870"/>
                </a:lnTo>
                <a:lnTo>
                  <a:pt x="1677555" y="264160"/>
                </a:lnTo>
                <a:lnTo>
                  <a:pt x="1682369" y="307340"/>
                </a:lnTo>
                <a:lnTo>
                  <a:pt x="1682369" y="207213"/>
                </a:lnTo>
                <a:lnTo>
                  <a:pt x="1682254" y="207010"/>
                </a:lnTo>
                <a:lnTo>
                  <a:pt x="1674583" y="201930"/>
                </a:lnTo>
                <a:lnTo>
                  <a:pt x="1651584" y="186690"/>
                </a:lnTo>
                <a:lnTo>
                  <a:pt x="1614170" y="180340"/>
                </a:lnTo>
                <a:lnTo>
                  <a:pt x="1572031" y="185420"/>
                </a:lnTo>
                <a:lnTo>
                  <a:pt x="1527162" y="200660"/>
                </a:lnTo>
                <a:lnTo>
                  <a:pt x="1481594" y="224790"/>
                </a:lnTo>
                <a:lnTo>
                  <a:pt x="1437347" y="255270"/>
                </a:lnTo>
                <a:lnTo>
                  <a:pt x="1440345" y="246380"/>
                </a:lnTo>
                <a:lnTo>
                  <a:pt x="1442821" y="237490"/>
                </a:lnTo>
                <a:lnTo>
                  <a:pt x="1444726" y="228600"/>
                </a:lnTo>
                <a:lnTo>
                  <a:pt x="1445996" y="220980"/>
                </a:lnTo>
                <a:lnTo>
                  <a:pt x="1446364" y="179070"/>
                </a:lnTo>
                <a:lnTo>
                  <a:pt x="1438592" y="132080"/>
                </a:lnTo>
                <a:lnTo>
                  <a:pt x="1422742" y="87630"/>
                </a:lnTo>
                <a:lnTo>
                  <a:pt x="1415935" y="76073"/>
                </a:lnTo>
                <a:lnTo>
                  <a:pt x="1415935" y="203200"/>
                </a:lnTo>
                <a:lnTo>
                  <a:pt x="1414551" y="227330"/>
                </a:lnTo>
                <a:lnTo>
                  <a:pt x="1408734" y="251460"/>
                </a:lnTo>
                <a:lnTo>
                  <a:pt x="1399349" y="275590"/>
                </a:lnTo>
                <a:lnTo>
                  <a:pt x="1387233" y="298450"/>
                </a:lnTo>
                <a:lnTo>
                  <a:pt x="1370863" y="316230"/>
                </a:lnTo>
                <a:lnTo>
                  <a:pt x="1355928" y="332740"/>
                </a:lnTo>
                <a:lnTo>
                  <a:pt x="1342593" y="349250"/>
                </a:lnTo>
                <a:lnTo>
                  <a:pt x="1331048" y="365760"/>
                </a:lnTo>
                <a:lnTo>
                  <a:pt x="1322501" y="373380"/>
                </a:lnTo>
                <a:lnTo>
                  <a:pt x="1318399" y="375920"/>
                </a:lnTo>
                <a:lnTo>
                  <a:pt x="1313675" y="372110"/>
                </a:lnTo>
                <a:lnTo>
                  <a:pt x="1308087" y="368300"/>
                </a:lnTo>
                <a:lnTo>
                  <a:pt x="1307744" y="368173"/>
                </a:lnTo>
                <a:lnTo>
                  <a:pt x="1307744" y="468630"/>
                </a:lnTo>
                <a:lnTo>
                  <a:pt x="1306258" y="467360"/>
                </a:lnTo>
                <a:lnTo>
                  <a:pt x="1304772" y="466090"/>
                </a:lnTo>
                <a:lnTo>
                  <a:pt x="1300784" y="466090"/>
                </a:lnTo>
                <a:lnTo>
                  <a:pt x="1302613" y="464820"/>
                </a:lnTo>
                <a:lnTo>
                  <a:pt x="1306118" y="463550"/>
                </a:lnTo>
                <a:lnTo>
                  <a:pt x="1307744" y="468630"/>
                </a:lnTo>
                <a:lnTo>
                  <a:pt x="1307744" y="368173"/>
                </a:lnTo>
                <a:lnTo>
                  <a:pt x="1301750" y="365760"/>
                </a:lnTo>
                <a:lnTo>
                  <a:pt x="1301661" y="364490"/>
                </a:lnTo>
                <a:lnTo>
                  <a:pt x="1299705" y="336550"/>
                </a:lnTo>
                <a:lnTo>
                  <a:pt x="1300086" y="311150"/>
                </a:lnTo>
                <a:lnTo>
                  <a:pt x="1300213" y="306070"/>
                </a:lnTo>
                <a:lnTo>
                  <a:pt x="1301534" y="278130"/>
                </a:lnTo>
                <a:lnTo>
                  <a:pt x="1302296" y="251460"/>
                </a:lnTo>
                <a:lnTo>
                  <a:pt x="1302207" y="246380"/>
                </a:lnTo>
                <a:lnTo>
                  <a:pt x="1301102" y="210820"/>
                </a:lnTo>
                <a:lnTo>
                  <a:pt x="1298448" y="172720"/>
                </a:lnTo>
                <a:lnTo>
                  <a:pt x="1295996" y="133350"/>
                </a:lnTo>
                <a:lnTo>
                  <a:pt x="1295349" y="95250"/>
                </a:lnTo>
                <a:lnTo>
                  <a:pt x="1295349" y="93980"/>
                </a:lnTo>
                <a:lnTo>
                  <a:pt x="1295349" y="88900"/>
                </a:lnTo>
                <a:lnTo>
                  <a:pt x="1290840" y="85255"/>
                </a:lnTo>
                <a:lnTo>
                  <a:pt x="1290840" y="468630"/>
                </a:lnTo>
                <a:lnTo>
                  <a:pt x="1289481" y="469900"/>
                </a:lnTo>
                <a:lnTo>
                  <a:pt x="1289291" y="469900"/>
                </a:lnTo>
                <a:lnTo>
                  <a:pt x="1290777" y="468630"/>
                </a:lnTo>
                <a:lnTo>
                  <a:pt x="1290840" y="85255"/>
                </a:lnTo>
                <a:lnTo>
                  <a:pt x="1290650" y="85090"/>
                </a:lnTo>
                <a:lnTo>
                  <a:pt x="1283500" y="85090"/>
                </a:lnTo>
                <a:lnTo>
                  <a:pt x="1283500" y="594360"/>
                </a:lnTo>
                <a:lnTo>
                  <a:pt x="1282014" y="629920"/>
                </a:lnTo>
                <a:lnTo>
                  <a:pt x="1276515" y="673100"/>
                </a:lnTo>
                <a:lnTo>
                  <a:pt x="1265567" y="717550"/>
                </a:lnTo>
                <a:lnTo>
                  <a:pt x="1247749" y="756920"/>
                </a:lnTo>
                <a:lnTo>
                  <a:pt x="1185722" y="792480"/>
                </a:lnTo>
                <a:lnTo>
                  <a:pt x="1142022" y="778510"/>
                </a:lnTo>
                <a:lnTo>
                  <a:pt x="1115034" y="749300"/>
                </a:lnTo>
                <a:lnTo>
                  <a:pt x="1101966" y="709930"/>
                </a:lnTo>
                <a:lnTo>
                  <a:pt x="1100061" y="665480"/>
                </a:lnTo>
                <a:lnTo>
                  <a:pt x="1106538" y="623570"/>
                </a:lnTo>
                <a:lnTo>
                  <a:pt x="1116622" y="590550"/>
                </a:lnTo>
                <a:lnTo>
                  <a:pt x="1130693" y="558800"/>
                </a:lnTo>
                <a:lnTo>
                  <a:pt x="1148270" y="527050"/>
                </a:lnTo>
                <a:lnTo>
                  <a:pt x="1154290" y="518160"/>
                </a:lnTo>
                <a:lnTo>
                  <a:pt x="1158582" y="511810"/>
                </a:lnTo>
                <a:lnTo>
                  <a:pt x="1168908" y="496570"/>
                </a:lnTo>
                <a:lnTo>
                  <a:pt x="1170482" y="495300"/>
                </a:lnTo>
                <a:lnTo>
                  <a:pt x="1172121" y="495300"/>
                </a:lnTo>
                <a:lnTo>
                  <a:pt x="1173683" y="494030"/>
                </a:lnTo>
                <a:lnTo>
                  <a:pt x="1190409" y="481330"/>
                </a:lnTo>
                <a:lnTo>
                  <a:pt x="1203921" y="468630"/>
                </a:lnTo>
                <a:lnTo>
                  <a:pt x="1214894" y="454660"/>
                </a:lnTo>
                <a:lnTo>
                  <a:pt x="1223987" y="440690"/>
                </a:lnTo>
                <a:lnTo>
                  <a:pt x="1225130" y="439420"/>
                </a:lnTo>
                <a:lnTo>
                  <a:pt x="1226299" y="447040"/>
                </a:lnTo>
                <a:lnTo>
                  <a:pt x="1228648" y="453390"/>
                </a:lnTo>
                <a:lnTo>
                  <a:pt x="1232281" y="459740"/>
                </a:lnTo>
                <a:lnTo>
                  <a:pt x="1237272" y="463550"/>
                </a:lnTo>
                <a:lnTo>
                  <a:pt x="1230718" y="488950"/>
                </a:lnTo>
                <a:lnTo>
                  <a:pt x="1223987" y="513080"/>
                </a:lnTo>
                <a:lnTo>
                  <a:pt x="1217510" y="537210"/>
                </a:lnTo>
                <a:lnTo>
                  <a:pt x="1211707" y="562610"/>
                </a:lnTo>
                <a:lnTo>
                  <a:pt x="1201737" y="601980"/>
                </a:lnTo>
                <a:lnTo>
                  <a:pt x="1187691" y="641350"/>
                </a:lnTo>
                <a:lnTo>
                  <a:pt x="1167447" y="676910"/>
                </a:lnTo>
                <a:lnTo>
                  <a:pt x="1138872" y="706120"/>
                </a:lnTo>
                <a:lnTo>
                  <a:pt x="1135951" y="712470"/>
                </a:lnTo>
                <a:lnTo>
                  <a:pt x="1143152" y="715010"/>
                </a:lnTo>
                <a:lnTo>
                  <a:pt x="1154290" y="715010"/>
                </a:lnTo>
                <a:lnTo>
                  <a:pt x="1188085" y="687070"/>
                </a:lnTo>
                <a:lnTo>
                  <a:pt x="1222184" y="628650"/>
                </a:lnTo>
                <a:lnTo>
                  <a:pt x="1241450" y="567690"/>
                </a:lnTo>
                <a:lnTo>
                  <a:pt x="1256690" y="509270"/>
                </a:lnTo>
                <a:lnTo>
                  <a:pt x="1263751" y="481330"/>
                </a:lnTo>
                <a:lnTo>
                  <a:pt x="1272959" y="511810"/>
                </a:lnTo>
                <a:lnTo>
                  <a:pt x="1279067" y="544830"/>
                </a:lnTo>
                <a:lnTo>
                  <a:pt x="1282458" y="572770"/>
                </a:lnTo>
                <a:lnTo>
                  <a:pt x="1283500" y="594360"/>
                </a:lnTo>
                <a:lnTo>
                  <a:pt x="1283500" y="85090"/>
                </a:lnTo>
                <a:lnTo>
                  <a:pt x="1280274" y="85090"/>
                </a:lnTo>
                <a:lnTo>
                  <a:pt x="1269860" y="88900"/>
                </a:lnTo>
                <a:lnTo>
                  <a:pt x="1265008" y="95250"/>
                </a:lnTo>
                <a:lnTo>
                  <a:pt x="1265542" y="130810"/>
                </a:lnTo>
                <a:lnTo>
                  <a:pt x="1268006" y="167640"/>
                </a:lnTo>
                <a:lnTo>
                  <a:pt x="1270723" y="203200"/>
                </a:lnTo>
                <a:lnTo>
                  <a:pt x="1271905" y="237490"/>
                </a:lnTo>
                <a:lnTo>
                  <a:pt x="1271917" y="242570"/>
                </a:lnTo>
                <a:lnTo>
                  <a:pt x="1271117" y="267970"/>
                </a:lnTo>
                <a:lnTo>
                  <a:pt x="1269530" y="298450"/>
                </a:lnTo>
                <a:lnTo>
                  <a:pt x="1269428" y="300990"/>
                </a:lnTo>
                <a:lnTo>
                  <a:pt x="1268666" y="325120"/>
                </a:lnTo>
                <a:lnTo>
                  <a:pt x="1268603" y="332740"/>
                </a:lnTo>
                <a:lnTo>
                  <a:pt x="1269682" y="360680"/>
                </a:lnTo>
                <a:lnTo>
                  <a:pt x="1259763" y="363220"/>
                </a:lnTo>
                <a:lnTo>
                  <a:pt x="1255166" y="364490"/>
                </a:lnTo>
                <a:lnTo>
                  <a:pt x="1225854" y="328930"/>
                </a:lnTo>
                <a:lnTo>
                  <a:pt x="1219822" y="317169"/>
                </a:lnTo>
                <a:lnTo>
                  <a:pt x="1219822" y="393700"/>
                </a:lnTo>
                <a:lnTo>
                  <a:pt x="1216367" y="396240"/>
                </a:lnTo>
                <a:lnTo>
                  <a:pt x="1213624" y="397510"/>
                </a:lnTo>
                <a:lnTo>
                  <a:pt x="1212659" y="400050"/>
                </a:lnTo>
                <a:lnTo>
                  <a:pt x="1184351" y="400050"/>
                </a:lnTo>
                <a:lnTo>
                  <a:pt x="1170406" y="398780"/>
                </a:lnTo>
                <a:lnTo>
                  <a:pt x="1156677" y="396240"/>
                </a:lnTo>
                <a:lnTo>
                  <a:pt x="1127785" y="387350"/>
                </a:lnTo>
                <a:lnTo>
                  <a:pt x="1073073" y="364490"/>
                </a:lnTo>
                <a:lnTo>
                  <a:pt x="1045146" y="355600"/>
                </a:lnTo>
                <a:lnTo>
                  <a:pt x="1035761" y="355600"/>
                </a:lnTo>
                <a:lnTo>
                  <a:pt x="1025842" y="360680"/>
                </a:lnTo>
                <a:lnTo>
                  <a:pt x="1020927" y="367030"/>
                </a:lnTo>
                <a:lnTo>
                  <a:pt x="1026566" y="372110"/>
                </a:lnTo>
                <a:lnTo>
                  <a:pt x="1039939" y="377190"/>
                </a:lnTo>
                <a:lnTo>
                  <a:pt x="1065314" y="389890"/>
                </a:lnTo>
                <a:lnTo>
                  <a:pt x="1131900" y="411480"/>
                </a:lnTo>
                <a:lnTo>
                  <a:pt x="1177709" y="417830"/>
                </a:lnTo>
                <a:lnTo>
                  <a:pt x="1206144" y="417830"/>
                </a:lnTo>
                <a:lnTo>
                  <a:pt x="1203426" y="424180"/>
                </a:lnTo>
                <a:lnTo>
                  <a:pt x="1200619" y="431800"/>
                </a:lnTo>
                <a:lnTo>
                  <a:pt x="1197406" y="436880"/>
                </a:lnTo>
                <a:lnTo>
                  <a:pt x="1183589" y="449580"/>
                </a:lnTo>
                <a:lnTo>
                  <a:pt x="1170266" y="462280"/>
                </a:lnTo>
                <a:lnTo>
                  <a:pt x="1157478" y="476250"/>
                </a:lnTo>
                <a:lnTo>
                  <a:pt x="1145286" y="490220"/>
                </a:lnTo>
                <a:lnTo>
                  <a:pt x="1124927" y="500380"/>
                </a:lnTo>
                <a:lnTo>
                  <a:pt x="1103363" y="508000"/>
                </a:lnTo>
                <a:lnTo>
                  <a:pt x="1080884" y="511810"/>
                </a:lnTo>
                <a:lnTo>
                  <a:pt x="1057744" y="511810"/>
                </a:lnTo>
                <a:lnTo>
                  <a:pt x="1009383" y="504190"/>
                </a:lnTo>
                <a:lnTo>
                  <a:pt x="961656" y="482600"/>
                </a:lnTo>
                <a:lnTo>
                  <a:pt x="925309" y="449580"/>
                </a:lnTo>
                <a:lnTo>
                  <a:pt x="911072" y="402590"/>
                </a:lnTo>
                <a:lnTo>
                  <a:pt x="914755" y="377190"/>
                </a:lnTo>
                <a:lnTo>
                  <a:pt x="941044" y="327660"/>
                </a:lnTo>
                <a:lnTo>
                  <a:pt x="990434" y="300990"/>
                </a:lnTo>
                <a:lnTo>
                  <a:pt x="1018794" y="297180"/>
                </a:lnTo>
                <a:lnTo>
                  <a:pt x="1047584" y="297180"/>
                </a:lnTo>
                <a:lnTo>
                  <a:pt x="1122260" y="308610"/>
                </a:lnTo>
                <a:lnTo>
                  <a:pt x="1162646" y="326390"/>
                </a:lnTo>
                <a:lnTo>
                  <a:pt x="1195959" y="354330"/>
                </a:lnTo>
                <a:lnTo>
                  <a:pt x="1219822" y="393700"/>
                </a:lnTo>
                <a:lnTo>
                  <a:pt x="1219822" y="317169"/>
                </a:lnTo>
                <a:lnTo>
                  <a:pt x="1213485" y="304800"/>
                </a:lnTo>
                <a:lnTo>
                  <a:pt x="1204366" y="287020"/>
                </a:lnTo>
                <a:lnTo>
                  <a:pt x="1190002" y="242570"/>
                </a:lnTo>
                <a:lnTo>
                  <a:pt x="1182065" y="196850"/>
                </a:lnTo>
                <a:lnTo>
                  <a:pt x="1181227" y="167640"/>
                </a:lnTo>
                <a:lnTo>
                  <a:pt x="1185595" y="140970"/>
                </a:lnTo>
                <a:lnTo>
                  <a:pt x="1208036" y="90170"/>
                </a:lnTo>
                <a:lnTo>
                  <a:pt x="1233881" y="54610"/>
                </a:lnTo>
                <a:lnTo>
                  <a:pt x="1267828" y="27940"/>
                </a:lnTo>
                <a:lnTo>
                  <a:pt x="1306842" y="19050"/>
                </a:lnTo>
                <a:lnTo>
                  <a:pt x="1347927" y="35560"/>
                </a:lnTo>
                <a:lnTo>
                  <a:pt x="1377327" y="68580"/>
                </a:lnTo>
                <a:lnTo>
                  <a:pt x="1398079" y="110490"/>
                </a:lnTo>
                <a:lnTo>
                  <a:pt x="1410779" y="157480"/>
                </a:lnTo>
                <a:lnTo>
                  <a:pt x="1415859" y="200660"/>
                </a:lnTo>
                <a:lnTo>
                  <a:pt x="1415935" y="203200"/>
                </a:lnTo>
                <a:lnTo>
                  <a:pt x="1415935" y="76073"/>
                </a:lnTo>
                <a:lnTo>
                  <a:pt x="1398828" y="46990"/>
                </a:lnTo>
                <a:lnTo>
                  <a:pt x="1369568" y="19050"/>
                </a:lnTo>
                <a:lnTo>
                  <a:pt x="1366901" y="16510"/>
                </a:lnTo>
                <a:lnTo>
                  <a:pt x="1326997" y="0"/>
                </a:lnTo>
                <a:lnTo>
                  <a:pt x="1278940" y="0"/>
                </a:lnTo>
                <a:lnTo>
                  <a:pt x="1239266" y="17780"/>
                </a:lnTo>
                <a:lnTo>
                  <a:pt x="1206906" y="46990"/>
                </a:lnTo>
                <a:lnTo>
                  <a:pt x="1180820" y="85090"/>
                </a:lnTo>
                <a:lnTo>
                  <a:pt x="1159916" y="127000"/>
                </a:lnTo>
                <a:lnTo>
                  <a:pt x="1148994" y="167640"/>
                </a:lnTo>
                <a:lnTo>
                  <a:pt x="1149096" y="213360"/>
                </a:lnTo>
                <a:lnTo>
                  <a:pt x="1158811" y="260350"/>
                </a:lnTo>
                <a:lnTo>
                  <a:pt x="1176667" y="304800"/>
                </a:lnTo>
                <a:lnTo>
                  <a:pt x="1157998" y="297180"/>
                </a:lnTo>
                <a:lnTo>
                  <a:pt x="1142428" y="290830"/>
                </a:lnTo>
                <a:lnTo>
                  <a:pt x="1105433" y="283210"/>
                </a:lnTo>
                <a:lnTo>
                  <a:pt x="1066825" y="279400"/>
                </a:lnTo>
                <a:lnTo>
                  <a:pt x="1027811" y="278130"/>
                </a:lnTo>
                <a:lnTo>
                  <a:pt x="985215" y="284480"/>
                </a:lnTo>
                <a:lnTo>
                  <a:pt x="945197" y="302260"/>
                </a:lnTo>
                <a:lnTo>
                  <a:pt x="911631" y="330200"/>
                </a:lnTo>
                <a:lnTo>
                  <a:pt x="888365" y="365760"/>
                </a:lnTo>
                <a:lnTo>
                  <a:pt x="879246" y="408940"/>
                </a:lnTo>
                <a:lnTo>
                  <a:pt x="887704" y="448310"/>
                </a:lnTo>
                <a:lnTo>
                  <a:pt x="911390" y="478790"/>
                </a:lnTo>
                <a:lnTo>
                  <a:pt x="945667" y="502920"/>
                </a:lnTo>
                <a:lnTo>
                  <a:pt x="985888" y="518160"/>
                </a:lnTo>
                <a:lnTo>
                  <a:pt x="1027404" y="527050"/>
                </a:lnTo>
                <a:lnTo>
                  <a:pt x="1065580" y="529590"/>
                </a:lnTo>
                <a:lnTo>
                  <a:pt x="1080643" y="528320"/>
                </a:lnTo>
                <a:lnTo>
                  <a:pt x="1110399" y="523240"/>
                </a:lnTo>
                <a:lnTo>
                  <a:pt x="1124940" y="518160"/>
                </a:lnTo>
                <a:lnTo>
                  <a:pt x="1104963" y="552450"/>
                </a:lnTo>
                <a:lnTo>
                  <a:pt x="1088872" y="588010"/>
                </a:lnTo>
                <a:lnTo>
                  <a:pt x="1077264" y="623570"/>
                </a:lnTo>
                <a:lnTo>
                  <a:pt x="1070711" y="660400"/>
                </a:lnTo>
                <a:lnTo>
                  <a:pt x="1068705" y="692150"/>
                </a:lnTo>
                <a:lnTo>
                  <a:pt x="1071079" y="722630"/>
                </a:lnTo>
                <a:lnTo>
                  <a:pt x="1099515" y="775970"/>
                </a:lnTo>
                <a:lnTo>
                  <a:pt x="1140434" y="801370"/>
                </a:lnTo>
                <a:lnTo>
                  <a:pt x="1187437" y="810260"/>
                </a:lnTo>
                <a:lnTo>
                  <a:pt x="1231023" y="800100"/>
                </a:lnTo>
                <a:lnTo>
                  <a:pt x="1263421" y="772160"/>
                </a:lnTo>
                <a:lnTo>
                  <a:pt x="1286256" y="732790"/>
                </a:lnTo>
                <a:lnTo>
                  <a:pt x="1301127" y="689610"/>
                </a:lnTo>
                <a:lnTo>
                  <a:pt x="1309636" y="646430"/>
                </a:lnTo>
                <a:lnTo>
                  <a:pt x="1310576" y="638810"/>
                </a:lnTo>
                <a:lnTo>
                  <a:pt x="1311008" y="635000"/>
                </a:lnTo>
                <a:lnTo>
                  <a:pt x="1313040" y="640080"/>
                </a:lnTo>
                <a:lnTo>
                  <a:pt x="1315186" y="646430"/>
                </a:lnTo>
                <a:lnTo>
                  <a:pt x="1317574" y="651510"/>
                </a:lnTo>
                <a:lnTo>
                  <a:pt x="1356106" y="711200"/>
                </a:lnTo>
                <a:lnTo>
                  <a:pt x="1413764" y="751840"/>
                </a:lnTo>
                <a:lnTo>
                  <a:pt x="1455407" y="764540"/>
                </a:lnTo>
                <a:lnTo>
                  <a:pt x="1500644" y="769620"/>
                </a:lnTo>
                <a:lnTo>
                  <a:pt x="1544447" y="764540"/>
                </a:lnTo>
                <a:lnTo>
                  <a:pt x="1579079" y="748030"/>
                </a:lnTo>
                <a:lnTo>
                  <a:pt x="1581746" y="746760"/>
                </a:lnTo>
                <a:lnTo>
                  <a:pt x="1607515" y="712470"/>
                </a:lnTo>
                <a:lnTo>
                  <a:pt x="1620494" y="676910"/>
                </a:lnTo>
                <a:lnTo>
                  <a:pt x="1629295" y="638810"/>
                </a:lnTo>
                <a:lnTo>
                  <a:pt x="1630362" y="601980"/>
                </a:lnTo>
                <a:lnTo>
                  <a:pt x="1620164" y="565150"/>
                </a:lnTo>
                <a:lnTo>
                  <a:pt x="1600568" y="537273"/>
                </a:lnTo>
                <a:lnTo>
                  <a:pt x="1600568" y="613410"/>
                </a:lnTo>
                <a:lnTo>
                  <a:pt x="1599145" y="640080"/>
                </a:lnTo>
                <a:lnTo>
                  <a:pt x="1593697" y="665480"/>
                </a:lnTo>
                <a:lnTo>
                  <a:pt x="1586204" y="690880"/>
                </a:lnTo>
                <a:lnTo>
                  <a:pt x="1562277" y="728980"/>
                </a:lnTo>
                <a:lnTo>
                  <a:pt x="1526870" y="748030"/>
                </a:lnTo>
                <a:lnTo>
                  <a:pt x="1485112" y="748030"/>
                </a:lnTo>
                <a:lnTo>
                  <a:pt x="1442097" y="736600"/>
                </a:lnTo>
                <a:lnTo>
                  <a:pt x="1402956" y="713740"/>
                </a:lnTo>
                <a:lnTo>
                  <a:pt x="1372806" y="685800"/>
                </a:lnTo>
                <a:lnTo>
                  <a:pt x="1345311" y="635000"/>
                </a:lnTo>
                <a:lnTo>
                  <a:pt x="1343126" y="629920"/>
                </a:lnTo>
                <a:lnTo>
                  <a:pt x="1326337" y="570230"/>
                </a:lnTo>
                <a:lnTo>
                  <a:pt x="1320800" y="532130"/>
                </a:lnTo>
                <a:lnTo>
                  <a:pt x="1318653" y="513080"/>
                </a:lnTo>
                <a:lnTo>
                  <a:pt x="1315770" y="494030"/>
                </a:lnTo>
                <a:lnTo>
                  <a:pt x="1317028" y="496570"/>
                </a:lnTo>
                <a:lnTo>
                  <a:pt x="1318387" y="500380"/>
                </a:lnTo>
                <a:lnTo>
                  <a:pt x="1331480" y="521970"/>
                </a:lnTo>
                <a:lnTo>
                  <a:pt x="1359560" y="556260"/>
                </a:lnTo>
                <a:lnTo>
                  <a:pt x="1404353" y="601980"/>
                </a:lnTo>
                <a:lnTo>
                  <a:pt x="1438795" y="631190"/>
                </a:lnTo>
                <a:lnTo>
                  <a:pt x="1476324" y="656590"/>
                </a:lnTo>
                <a:lnTo>
                  <a:pt x="1515211" y="671830"/>
                </a:lnTo>
                <a:lnTo>
                  <a:pt x="1524596" y="670560"/>
                </a:lnTo>
                <a:lnTo>
                  <a:pt x="1534541" y="666750"/>
                </a:lnTo>
                <a:lnTo>
                  <a:pt x="1539455" y="660400"/>
                </a:lnTo>
                <a:lnTo>
                  <a:pt x="1533791" y="655320"/>
                </a:lnTo>
                <a:lnTo>
                  <a:pt x="1491246" y="637540"/>
                </a:lnTo>
                <a:lnTo>
                  <a:pt x="1451000" y="608330"/>
                </a:lnTo>
                <a:lnTo>
                  <a:pt x="1414500" y="574040"/>
                </a:lnTo>
                <a:lnTo>
                  <a:pt x="1383220" y="539750"/>
                </a:lnTo>
                <a:lnTo>
                  <a:pt x="1355737" y="501650"/>
                </a:lnTo>
                <a:lnTo>
                  <a:pt x="1351775" y="494030"/>
                </a:lnTo>
                <a:lnTo>
                  <a:pt x="1345158" y="481330"/>
                </a:lnTo>
                <a:lnTo>
                  <a:pt x="1340637" y="469900"/>
                </a:lnTo>
                <a:lnTo>
                  <a:pt x="1338122" y="463550"/>
                </a:lnTo>
                <a:lnTo>
                  <a:pt x="1336611" y="459740"/>
                </a:lnTo>
                <a:lnTo>
                  <a:pt x="1335112" y="454660"/>
                </a:lnTo>
                <a:lnTo>
                  <a:pt x="1333728" y="449580"/>
                </a:lnTo>
                <a:lnTo>
                  <a:pt x="1332293" y="445770"/>
                </a:lnTo>
                <a:lnTo>
                  <a:pt x="1349298" y="448310"/>
                </a:lnTo>
                <a:lnTo>
                  <a:pt x="1366177" y="453390"/>
                </a:lnTo>
                <a:lnTo>
                  <a:pt x="1380490" y="457200"/>
                </a:lnTo>
                <a:lnTo>
                  <a:pt x="1389837" y="458470"/>
                </a:lnTo>
                <a:lnTo>
                  <a:pt x="1419263" y="464820"/>
                </a:lnTo>
                <a:lnTo>
                  <a:pt x="1476006" y="483870"/>
                </a:lnTo>
                <a:lnTo>
                  <a:pt x="1530896" y="513080"/>
                </a:lnTo>
                <a:lnTo>
                  <a:pt x="1580769" y="558800"/>
                </a:lnTo>
                <a:lnTo>
                  <a:pt x="1600568" y="613410"/>
                </a:lnTo>
                <a:lnTo>
                  <a:pt x="1600568" y="537273"/>
                </a:lnTo>
                <a:lnTo>
                  <a:pt x="1569986" y="508000"/>
                </a:lnTo>
                <a:lnTo>
                  <a:pt x="1537119" y="486410"/>
                </a:lnTo>
                <a:lnTo>
                  <a:pt x="1481226" y="461010"/>
                </a:lnTo>
                <a:lnTo>
                  <a:pt x="1434985" y="447040"/>
                </a:lnTo>
                <a:lnTo>
                  <a:pt x="1429054" y="445770"/>
                </a:lnTo>
                <a:lnTo>
                  <a:pt x="1411274" y="441960"/>
                </a:lnTo>
                <a:lnTo>
                  <a:pt x="1439214" y="441960"/>
                </a:lnTo>
                <a:lnTo>
                  <a:pt x="1447850" y="443230"/>
                </a:lnTo>
                <a:lnTo>
                  <a:pt x="1482610" y="441960"/>
                </a:lnTo>
                <a:lnTo>
                  <a:pt x="1505648" y="439420"/>
                </a:lnTo>
                <a:lnTo>
                  <a:pt x="1517167" y="438150"/>
                </a:lnTo>
                <a:lnTo>
                  <a:pt x="1551279" y="431800"/>
                </a:lnTo>
                <a:lnTo>
                  <a:pt x="1563801" y="427990"/>
                </a:lnTo>
                <a:lnTo>
                  <a:pt x="1584680" y="421640"/>
                </a:lnTo>
                <a:lnTo>
                  <a:pt x="1624901" y="406400"/>
                </a:lnTo>
                <a:lnTo>
                  <a:pt x="1660575" y="384810"/>
                </a:lnTo>
                <a:lnTo>
                  <a:pt x="1688998" y="359410"/>
                </a:lnTo>
                <a:lnTo>
                  <a:pt x="1707515" y="326390"/>
                </a:lnTo>
                <a:lnTo>
                  <a:pt x="1713458" y="28829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9724" y="2387798"/>
            <a:ext cx="970791" cy="84185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38222"/>
            <a:ext cx="6294457" cy="7970333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335068" y="3874227"/>
            <a:ext cx="3916679" cy="3979545"/>
          </a:xfrm>
          <a:custGeom>
            <a:avLst/>
            <a:gdLst/>
            <a:ahLst/>
            <a:cxnLst/>
            <a:rect l="l" t="t" r="r" b="b"/>
            <a:pathLst>
              <a:path w="3916679" h="3979545">
                <a:moveTo>
                  <a:pt x="1958055" y="0"/>
                </a:moveTo>
                <a:lnTo>
                  <a:pt x="1910481" y="575"/>
                </a:lnTo>
                <a:lnTo>
                  <a:pt x="1863186" y="2294"/>
                </a:lnTo>
                <a:lnTo>
                  <a:pt x="1816182" y="5142"/>
                </a:lnTo>
                <a:lnTo>
                  <a:pt x="1769482" y="9107"/>
                </a:lnTo>
                <a:lnTo>
                  <a:pt x="1723099" y="14175"/>
                </a:lnTo>
                <a:lnTo>
                  <a:pt x="1677045" y="20334"/>
                </a:lnTo>
                <a:lnTo>
                  <a:pt x="1631335" y="27571"/>
                </a:lnTo>
                <a:lnTo>
                  <a:pt x="1585980" y="35873"/>
                </a:lnTo>
                <a:lnTo>
                  <a:pt x="1540993" y="45226"/>
                </a:lnTo>
                <a:lnTo>
                  <a:pt x="1496387" y="55617"/>
                </a:lnTo>
                <a:lnTo>
                  <a:pt x="1452175" y="67034"/>
                </a:lnTo>
                <a:lnTo>
                  <a:pt x="1408370" y="79463"/>
                </a:lnTo>
                <a:lnTo>
                  <a:pt x="1364984" y="92892"/>
                </a:lnTo>
                <a:lnTo>
                  <a:pt x="1322030" y="107308"/>
                </a:lnTo>
                <a:lnTo>
                  <a:pt x="1279522" y="122696"/>
                </a:lnTo>
                <a:lnTo>
                  <a:pt x="1237472" y="139045"/>
                </a:lnTo>
                <a:lnTo>
                  <a:pt x="1195893" y="156342"/>
                </a:lnTo>
                <a:lnTo>
                  <a:pt x="1154797" y="174573"/>
                </a:lnTo>
                <a:lnTo>
                  <a:pt x="1114198" y="193725"/>
                </a:lnTo>
                <a:lnTo>
                  <a:pt x="1074107" y="213785"/>
                </a:lnTo>
                <a:lnTo>
                  <a:pt x="1034540" y="234741"/>
                </a:lnTo>
                <a:lnTo>
                  <a:pt x="995507" y="256578"/>
                </a:lnTo>
                <a:lnTo>
                  <a:pt x="957021" y="279285"/>
                </a:lnTo>
                <a:lnTo>
                  <a:pt x="919097" y="302848"/>
                </a:lnTo>
                <a:lnTo>
                  <a:pt x="881745" y="327255"/>
                </a:lnTo>
                <a:lnTo>
                  <a:pt x="844980" y="352491"/>
                </a:lnTo>
                <a:lnTo>
                  <a:pt x="808814" y="378544"/>
                </a:lnTo>
                <a:lnTo>
                  <a:pt x="773260" y="405402"/>
                </a:lnTo>
                <a:lnTo>
                  <a:pt x="738330" y="433050"/>
                </a:lnTo>
                <a:lnTo>
                  <a:pt x="704038" y="461477"/>
                </a:lnTo>
                <a:lnTo>
                  <a:pt x="670397" y="490668"/>
                </a:lnTo>
                <a:lnTo>
                  <a:pt x="637418" y="520611"/>
                </a:lnTo>
                <a:lnTo>
                  <a:pt x="605116" y="551294"/>
                </a:lnTo>
                <a:lnTo>
                  <a:pt x="573502" y="582702"/>
                </a:lnTo>
                <a:lnTo>
                  <a:pt x="542589" y="614823"/>
                </a:lnTo>
                <a:lnTo>
                  <a:pt x="512392" y="647643"/>
                </a:lnTo>
                <a:lnTo>
                  <a:pt x="482921" y="681151"/>
                </a:lnTo>
                <a:lnTo>
                  <a:pt x="454191" y="715333"/>
                </a:lnTo>
                <a:lnTo>
                  <a:pt x="426213" y="750175"/>
                </a:lnTo>
                <a:lnTo>
                  <a:pt x="399001" y="785665"/>
                </a:lnTo>
                <a:lnTo>
                  <a:pt x="372568" y="821789"/>
                </a:lnTo>
                <a:lnTo>
                  <a:pt x="346926" y="858535"/>
                </a:lnTo>
                <a:lnTo>
                  <a:pt x="322088" y="895890"/>
                </a:lnTo>
                <a:lnTo>
                  <a:pt x="298067" y="933841"/>
                </a:lnTo>
                <a:lnTo>
                  <a:pt x="274876" y="972374"/>
                </a:lnTo>
                <a:lnTo>
                  <a:pt x="252527" y="1011477"/>
                </a:lnTo>
                <a:lnTo>
                  <a:pt x="231034" y="1051136"/>
                </a:lnTo>
                <a:lnTo>
                  <a:pt x="210410" y="1091338"/>
                </a:lnTo>
                <a:lnTo>
                  <a:pt x="190666" y="1132072"/>
                </a:lnTo>
                <a:lnTo>
                  <a:pt x="171816" y="1173322"/>
                </a:lnTo>
                <a:lnTo>
                  <a:pt x="153874" y="1215077"/>
                </a:lnTo>
                <a:lnTo>
                  <a:pt x="136850" y="1257324"/>
                </a:lnTo>
                <a:lnTo>
                  <a:pt x="120759" y="1300049"/>
                </a:lnTo>
                <a:lnTo>
                  <a:pt x="105613" y="1343239"/>
                </a:lnTo>
                <a:lnTo>
                  <a:pt x="91426" y="1386881"/>
                </a:lnTo>
                <a:lnTo>
                  <a:pt x="78209" y="1430963"/>
                </a:lnTo>
                <a:lnTo>
                  <a:pt x="65976" y="1475471"/>
                </a:lnTo>
                <a:lnTo>
                  <a:pt x="54739" y="1520393"/>
                </a:lnTo>
                <a:lnTo>
                  <a:pt x="44512" y="1565714"/>
                </a:lnTo>
                <a:lnTo>
                  <a:pt x="35306" y="1611423"/>
                </a:lnTo>
                <a:lnTo>
                  <a:pt x="27136" y="1657506"/>
                </a:lnTo>
                <a:lnTo>
                  <a:pt x="20013" y="1703950"/>
                </a:lnTo>
                <a:lnTo>
                  <a:pt x="13951" y="1750742"/>
                </a:lnTo>
                <a:lnTo>
                  <a:pt x="8963" y="1797869"/>
                </a:lnTo>
                <a:lnTo>
                  <a:pt x="5061" y="1845318"/>
                </a:lnTo>
                <a:lnTo>
                  <a:pt x="2257" y="1893076"/>
                </a:lnTo>
                <a:lnTo>
                  <a:pt x="566" y="1941131"/>
                </a:lnTo>
                <a:lnTo>
                  <a:pt x="0" y="1989468"/>
                </a:lnTo>
                <a:lnTo>
                  <a:pt x="566" y="2037805"/>
                </a:lnTo>
                <a:lnTo>
                  <a:pt x="2257" y="2085859"/>
                </a:lnTo>
                <a:lnTo>
                  <a:pt x="5061" y="2133617"/>
                </a:lnTo>
                <a:lnTo>
                  <a:pt x="8963" y="2181067"/>
                </a:lnTo>
                <a:lnTo>
                  <a:pt x="13951" y="2228194"/>
                </a:lnTo>
                <a:lnTo>
                  <a:pt x="20013" y="2274986"/>
                </a:lnTo>
                <a:lnTo>
                  <a:pt x="27136" y="2321430"/>
                </a:lnTo>
                <a:lnTo>
                  <a:pt x="35306" y="2367513"/>
                </a:lnTo>
                <a:lnTo>
                  <a:pt x="44512" y="2413221"/>
                </a:lnTo>
                <a:lnTo>
                  <a:pt x="54739" y="2458543"/>
                </a:lnTo>
                <a:lnTo>
                  <a:pt x="65976" y="2503464"/>
                </a:lnTo>
                <a:lnTo>
                  <a:pt x="78209" y="2547972"/>
                </a:lnTo>
                <a:lnTo>
                  <a:pt x="91426" y="2592054"/>
                </a:lnTo>
                <a:lnTo>
                  <a:pt x="105613" y="2635697"/>
                </a:lnTo>
                <a:lnTo>
                  <a:pt x="120759" y="2678887"/>
                </a:lnTo>
                <a:lnTo>
                  <a:pt x="136850" y="2721612"/>
                </a:lnTo>
                <a:lnTo>
                  <a:pt x="153874" y="2763858"/>
                </a:lnTo>
                <a:lnTo>
                  <a:pt x="171816" y="2805613"/>
                </a:lnTo>
                <a:lnTo>
                  <a:pt x="190666" y="2846864"/>
                </a:lnTo>
                <a:lnTo>
                  <a:pt x="210410" y="2887597"/>
                </a:lnTo>
                <a:lnTo>
                  <a:pt x="231034" y="2927800"/>
                </a:lnTo>
                <a:lnTo>
                  <a:pt x="252527" y="2967459"/>
                </a:lnTo>
                <a:lnTo>
                  <a:pt x="274876" y="3006562"/>
                </a:lnTo>
                <a:lnTo>
                  <a:pt x="298067" y="3045095"/>
                </a:lnTo>
                <a:lnTo>
                  <a:pt x="322088" y="3083045"/>
                </a:lnTo>
                <a:lnTo>
                  <a:pt x="346926" y="3120400"/>
                </a:lnTo>
                <a:lnTo>
                  <a:pt x="372568" y="3157146"/>
                </a:lnTo>
                <a:lnTo>
                  <a:pt x="399001" y="3193271"/>
                </a:lnTo>
                <a:lnTo>
                  <a:pt x="426213" y="3228761"/>
                </a:lnTo>
                <a:lnTo>
                  <a:pt x="454191" y="3263603"/>
                </a:lnTo>
                <a:lnTo>
                  <a:pt x="482921" y="3297784"/>
                </a:lnTo>
                <a:lnTo>
                  <a:pt x="512392" y="3331292"/>
                </a:lnTo>
                <a:lnTo>
                  <a:pt x="542589" y="3364113"/>
                </a:lnTo>
                <a:lnTo>
                  <a:pt x="573502" y="3396234"/>
                </a:lnTo>
                <a:lnTo>
                  <a:pt x="605116" y="3427642"/>
                </a:lnTo>
                <a:lnTo>
                  <a:pt x="637418" y="3458324"/>
                </a:lnTo>
                <a:lnTo>
                  <a:pt x="670397" y="3488268"/>
                </a:lnTo>
                <a:lnTo>
                  <a:pt x="704038" y="3517459"/>
                </a:lnTo>
                <a:lnTo>
                  <a:pt x="738330" y="3545885"/>
                </a:lnTo>
                <a:lnTo>
                  <a:pt x="773260" y="3573534"/>
                </a:lnTo>
                <a:lnTo>
                  <a:pt x="808814" y="3600391"/>
                </a:lnTo>
                <a:lnTo>
                  <a:pt x="844980" y="3626445"/>
                </a:lnTo>
                <a:lnTo>
                  <a:pt x="881745" y="3651681"/>
                </a:lnTo>
                <a:lnTo>
                  <a:pt x="919097" y="3676087"/>
                </a:lnTo>
                <a:lnTo>
                  <a:pt x="957021" y="3699650"/>
                </a:lnTo>
                <a:lnTo>
                  <a:pt x="995507" y="3722357"/>
                </a:lnTo>
                <a:lnTo>
                  <a:pt x="1034540" y="3744195"/>
                </a:lnTo>
                <a:lnTo>
                  <a:pt x="1074107" y="3765150"/>
                </a:lnTo>
                <a:lnTo>
                  <a:pt x="1114198" y="3785211"/>
                </a:lnTo>
                <a:lnTo>
                  <a:pt x="1154797" y="3804363"/>
                </a:lnTo>
                <a:lnTo>
                  <a:pt x="1195893" y="3822594"/>
                </a:lnTo>
                <a:lnTo>
                  <a:pt x="1237472" y="3839890"/>
                </a:lnTo>
                <a:lnTo>
                  <a:pt x="1279522" y="3856239"/>
                </a:lnTo>
                <a:lnTo>
                  <a:pt x="1322030" y="3871628"/>
                </a:lnTo>
                <a:lnTo>
                  <a:pt x="1364984" y="3886043"/>
                </a:lnTo>
                <a:lnTo>
                  <a:pt x="1408370" y="3899472"/>
                </a:lnTo>
                <a:lnTo>
                  <a:pt x="1452175" y="3911901"/>
                </a:lnTo>
                <a:lnTo>
                  <a:pt x="1496387" y="3923318"/>
                </a:lnTo>
                <a:lnTo>
                  <a:pt x="1540993" y="3933710"/>
                </a:lnTo>
                <a:lnTo>
                  <a:pt x="1585980" y="3943063"/>
                </a:lnTo>
                <a:lnTo>
                  <a:pt x="1631335" y="3951364"/>
                </a:lnTo>
                <a:lnTo>
                  <a:pt x="1677045" y="3958601"/>
                </a:lnTo>
                <a:lnTo>
                  <a:pt x="1723099" y="3964760"/>
                </a:lnTo>
                <a:lnTo>
                  <a:pt x="1769482" y="3969829"/>
                </a:lnTo>
                <a:lnTo>
                  <a:pt x="1816182" y="3973794"/>
                </a:lnTo>
                <a:lnTo>
                  <a:pt x="1863186" y="3976642"/>
                </a:lnTo>
                <a:lnTo>
                  <a:pt x="1910481" y="3978360"/>
                </a:lnTo>
                <a:lnTo>
                  <a:pt x="1958055" y="3978936"/>
                </a:lnTo>
                <a:lnTo>
                  <a:pt x="2005629" y="3978360"/>
                </a:lnTo>
                <a:lnTo>
                  <a:pt x="2052924" y="3976642"/>
                </a:lnTo>
                <a:lnTo>
                  <a:pt x="2099929" y="3973794"/>
                </a:lnTo>
                <a:lnTo>
                  <a:pt x="2146628" y="3969829"/>
                </a:lnTo>
                <a:lnTo>
                  <a:pt x="2193011" y="3964760"/>
                </a:lnTo>
                <a:lnTo>
                  <a:pt x="2239065" y="3958601"/>
                </a:lnTo>
                <a:lnTo>
                  <a:pt x="2284775" y="3951364"/>
                </a:lnTo>
                <a:lnTo>
                  <a:pt x="2330131" y="3943063"/>
                </a:lnTo>
                <a:lnTo>
                  <a:pt x="2375117" y="3933710"/>
                </a:lnTo>
                <a:lnTo>
                  <a:pt x="2419723" y="3923318"/>
                </a:lnTo>
                <a:lnTo>
                  <a:pt x="2463935" y="3911901"/>
                </a:lnTo>
                <a:lnTo>
                  <a:pt x="2507741" y="3899472"/>
                </a:lnTo>
                <a:lnTo>
                  <a:pt x="2551126" y="3886043"/>
                </a:lnTo>
                <a:lnTo>
                  <a:pt x="2594080" y="3871628"/>
                </a:lnTo>
                <a:lnTo>
                  <a:pt x="2636588" y="3856239"/>
                </a:lnTo>
                <a:lnTo>
                  <a:pt x="2678638" y="3839890"/>
                </a:lnTo>
                <a:lnTo>
                  <a:pt x="2720218" y="3822594"/>
                </a:lnTo>
                <a:lnTo>
                  <a:pt x="2761313" y="3804363"/>
                </a:lnTo>
                <a:lnTo>
                  <a:pt x="2801913" y="3785211"/>
                </a:lnTo>
                <a:lnTo>
                  <a:pt x="2842003" y="3765150"/>
                </a:lnTo>
                <a:lnTo>
                  <a:pt x="2881571" y="3744195"/>
                </a:lnTo>
                <a:lnTo>
                  <a:pt x="2920604" y="3722357"/>
                </a:lnTo>
                <a:lnTo>
                  <a:pt x="2959089" y="3699650"/>
                </a:lnTo>
                <a:lnTo>
                  <a:pt x="2997013" y="3676087"/>
                </a:lnTo>
                <a:lnTo>
                  <a:pt x="3034365" y="3651681"/>
                </a:lnTo>
                <a:lnTo>
                  <a:pt x="3071130" y="3626445"/>
                </a:lnTo>
                <a:lnTo>
                  <a:pt x="3107296" y="3600391"/>
                </a:lnTo>
                <a:lnTo>
                  <a:pt x="3142850" y="3573534"/>
                </a:lnTo>
                <a:lnTo>
                  <a:pt x="3177780" y="3545885"/>
                </a:lnTo>
                <a:lnTo>
                  <a:pt x="3212072" y="3517459"/>
                </a:lnTo>
                <a:lnTo>
                  <a:pt x="3245713" y="3488268"/>
                </a:lnTo>
                <a:lnTo>
                  <a:pt x="3278692" y="3458324"/>
                </a:lnTo>
                <a:lnTo>
                  <a:pt x="3310995" y="3427642"/>
                </a:lnTo>
                <a:lnTo>
                  <a:pt x="3342608" y="3396234"/>
                </a:lnTo>
                <a:lnTo>
                  <a:pt x="3373521" y="3364113"/>
                </a:lnTo>
                <a:lnTo>
                  <a:pt x="3403719" y="3331292"/>
                </a:lnTo>
                <a:lnTo>
                  <a:pt x="3433189" y="3297784"/>
                </a:lnTo>
                <a:lnTo>
                  <a:pt x="3461920" y="3263603"/>
                </a:lnTo>
                <a:lnTo>
                  <a:pt x="3489897" y="3228761"/>
                </a:lnTo>
                <a:lnTo>
                  <a:pt x="3517109" y="3193271"/>
                </a:lnTo>
                <a:lnTo>
                  <a:pt x="3543543" y="3157146"/>
                </a:lnTo>
                <a:lnTo>
                  <a:pt x="3569185" y="3120400"/>
                </a:lnTo>
                <a:lnTo>
                  <a:pt x="3594022" y="3083045"/>
                </a:lnTo>
                <a:lnTo>
                  <a:pt x="3618043" y="3045095"/>
                </a:lnTo>
                <a:lnTo>
                  <a:pt x="3641234" y="3006562"/>
                </a:lnTo>
                <a:lnTo>
                  <a:pt x="3663583" y="2967459"/>
                </a:lnTo>
                <a:lnTo>
                  <a:pt x="3685076" y="2927800"/>
                </a:lnTo>
                <a:lnTo>
                  <a:pt x="3705700" y="2887597"/>
                </a:lnTo>
                <a:lnTo>
                  <a:pt x="3725444" y="2846864"/>
                </a:lnTo>
                <a:lnTo>
                  <a:pt x="3744294" y="2805613"/>
                </a:lnTo>
                <a:lnTo>
                  <a:pt x="3762237" y="2763858"/>
                </a:lnTo>
                <a:lnTo>
                  <a:pt x="3779260" y="2721612"/>
                </a:lnTo>
                <a:lnTo>
                  <a:pt x="3795351" y="2678887"/>
                </a:lnTo>
                <a:lnTo>
                  <a:pt x="3810497" y="2635697"/>
                </a:lnTo>
                <a:lnTo>
                  <a:pt x="3824684" y="2592054"/>
                </a:lnTo>
                <a:lnTo>
                  <a:pt x="3837901" y="2547972"/>
                </a:lnTo>
                <a:lnTo>
                  <a:pt x="3850134" y="2503464"/>
                </a:lnTo>
                <a:lnTo>
                  <a:pt x="3861371" y="2458543"/>
                </a:lnTo>
                <a:lnTo>
                  <a:pt x="3871599" y="2413221"/>
                </a:lnTo>
                <a:lnTo>
                  <a:pt x="3880804" y="2367513"/>
                </a:lnTo>
                <a:lnTo>
                  <a:pt x="3888974" y="2321430"/>
                </a:lnTo>
                <a:lnTo>
                  <a:pt x="3896097" y="2274986"/>
                </a:lnTo>
                <a:lnTo>
                  <a:pt x="3902159" y="2228194"/>
                </a:lnTo>
                <a:lnTo>
                  <a:pt x="3907147" y="2181067"/>
                </a:lnTo>
                <a:lnTo>
                  <a:pt x="3911049" y="2133617"/>
                </a:lnTo>
                <a:lnTo>
                  <a:pt x="3913853" y="2085859"/>
                </a:lnTo>
                <a:lnTo>
                  <a:pt x="3915544" y="2037805"/>
                </a:lnTo>
                <a:lnTo>
                  <a:pt x="3916111" y="1989468"/>
                </a:lnTo>
                <a:lnTo>
                  <a:pt x="3915544" y="1941131"/>
                </a:lnTo>
                <a:lnTo>
                  <a:pt x="3913853" y="1893076"/>
                </a:lnTo>
                <a:lnTo>
                  <a:pt x="3911049" y="1845318"/>
                </a:lnTo>
                <a:lnTo>
                  <a:pt x="3907147" y="1797869"/>
                </a:lnTo>
                <a:lnTo>
                  <a:pt x="3902159" y="1750742"/>
                </a:lnTo>
                <a:lnTo>
                  <a:pt x="3896097" y="1703950"/>
                </a:lnTo>
                <a:lnTo>
                  <a:pt x="3888974" y="1657506"/>
                </a:lnTo>
                <a:lnTo>
                  <a:pt x="3880804" y="1611423"/>
                </a:lnTo>
                <a:lnTo>
                  <a:pt x="3871599" y="1565714"/>
                </a:lnTo>
                <a:lnTo>
                  <a:pt x="3861371" y="1520393"/>
                </a:lnTo>
                <a:lnTo>
                  <a:pt x="3850134" y="1475471"/>
                </a:lnTo>
                <a:lnTo>
                  <a:pt x="3837901" y="1430963"/>
                </a:lnTo>
                <a:lnTo>
                  <a:pt x="3824684" y="1386881"/>
                </a:lnTo>
                <a:lnTo>
                  <a:pt x="3810497" y="1343239"/>
                </a:lnTo>
                <a:lnTo>
                  <a:pt x="3795351" y="1300049"/>
                </a:lnTo>
                <a:lnTo>
                  <a:pt x="3779260" y="1257324"/>
                </a:lnTo>
                <a:lnTo>
                  <a:pt x="3762237" y="1215077"/>
                </a:lnTo>
                <a:lnTo>
                  <a:pt x="3744294" y="1173322"/>
                </a:lnTo>
                <a:lnTo>
                  <a:pt x="3725444" y="1132072"/>
                </a:lnTo>
                <a:lnTo>
                  <a:pt x="3705700" y="1091338"/>
                </a:lnTo>
                <a:lnTo>
                  <a:pt x="3685076" y="1051136"/>
                </a:lnTo>
                <a:lnTo>
                  <a:pt x="3663583" y="1011477"/>
                </a:lnTo>
                <a:lnTo>
                  <a:pt x="3641234" y="972374"/>
                </a:lnTo>
                <a:lnTo>
                  <a:pt x="3618043" y="933841"/>
                </a:lnTo>
                <a:lnTo>
                  <a:pt x="3594022" y="895890"/>
                </a:lnTo>
                <a:lnTo>
                  <a:pt x="3569185" y="858535"/>
                </a:lnTo>
                <a:lnTo>
                  <a:pt x="3543543" y="821789"/>
                </a:lnTo>
                <a:lnTo>
                  <a:pt x="3517109" y="785665"/>
                </a:lnTo>
                <a:lnTo>
                  <a:pt x="3489897" y="750175"/>
                </a:lnTo>
                <a:lnTo>
                  <a:pt x="3461920" y="715333"/>
                </a:lnTo>
                <a:lnTo>
                  <a:pt x="3433189" y="681151"/>
                </a:lnTo>
                <a:lnTo>
                  <a:pt x="3403719" y="647643"/>
                </a:lnTo>
                <a:lnTo>
                  <a:pt x="3373521" y="614823"/>
                </a:lnTo>
                <a:lnTo>
                  <a:pt x="3342608" y="582702"/>
                </a:lnTo>
                <a:lnTo>
                  <a:pt x="3310995" y="551294"/>
                </a:lnTo>
                <a:lnTo>
                  <a:pt x="3278692" y="520611"/>
                </a:lnTo>
                <a:lnTo>
                  <a:pt x="3245713" y="490668"/>
                </a:lnTo>
                <a:lnTo>
                  <a:pt x="3212072" y="461477"/>
                </a:lnTo>
                <a:lnTo>
                  <a:pt x="3177780" y="433050"/>
                </a:lnTo>
                <a:lnTo>
                  <a:pt x="3142850" y="405402"/>
                </a:lnTo>
                <a:lnTo>
                  <a:pt x="3107296" y="378544"/>
                </a:lnTo>
                <a:lnTo>
                  <a:pt x="3071130" y="352491"/>
                </a:lnTo>
                <a:lnTo>
                  <a:pt x="3034365" y="327255"/>
                </a:lnTo>
                <a:lnTo>
                  <a:pt x="2997013" y="302848"/>
                </a:lnTo>
                <a:lnTo>
                  <a:pt x="2959089" y="279285"/>
                </a:lnTo>
                <a:lnTo>
                  <a:pt x="2920604" y="256578"/>
                </a:lnTo>
                <a:lnTo>
                  <a:pt x="2881571" y="234741"/>
                </a:lnTo>
                <a:lnTo>
                  <a:pt x="2842003" y="213785"/>
                </a:lnTo>
                <a:lnTo>
                  <a:pt x="2801913" y="193725"/>
                </a:lnTo>
                <a:lnTo>
                  <a:pt x="2761313" y="174573"/>
                </a:lnTo>
                <a:lnTo>
                  <a:pt x="2720218" y="156342"/>
                </a:lnTo>
                <a:lnTo>
                  <a:pt x="2678638" y="139045"/>
                </a:lnTo>
                <a:lnTo>
                  <a:pt x="2636588" y="122696"/>
                </a:lnTo>
                <a:lnTo>
                  <a:pt x="2594080" y="107308"/>
                </a:lnTo>
                <a:lnTo>
                  <a:pt x="2551126" y="92892"/>
                </a:lnTo>
                <a:lnTo>
                  <a:pt x="2507741" y="79463"/>
                </a:lnTo>
                <a:lnTo>
                  <a:pt x="2463935" y="67034"/>
                </a:lnTo>
                <a:lnTo>
                  <a:pt x="2419723" y="55617"/>
                </a:lnTo>
                <a:lnTo>
                  <a:pt x="2375117" y="45226"/>
                </a:lnTo>
                <a:lnTo>
                  <a:pt x="2330131" y="35873"/>
                </a:lnTo>
                <a:lnTo>
                  <a:pt x="2284775" y="27571"/>
                </a:lnTo>
                <a:lnTo>
                  <a:pt x="2239065" y="20334"/>
                </a:lnTo>
                <a:lnTo>
                  <a:pt x="2193011" y="14175"/>
                </a:lnTo>
                <a:lnTo>
                  <a:pt x="2146628" y="9107"/>
                </a:lnTo>
                <a:lnTo>
                  <a:pt x="2099929" y="5142"/>
                </a:lnTo>
                <a:lnTo>
                  <a:pt x="2052924" y="2294"/>
                </a:lnTo>
                <a:lnTo>
                  <a:pt x="2005629" y="575"/>
                </a:lnTo>
                <a:lnTo>
                  <a:pt x="19580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068" y="3874227"/>
            <a:ext cx="3916111" cy="387900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31" y="3879056"/>
            <a:ext cx="5537027" cy="742950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78057" y="6833875"/>
            <a:ext cx="2951196" cy="2010409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8991" y="6727544"/>
            <a:ext cx="2049836" cy="1676273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16628994" y="6727928"/>
            <a:ext cx="2050414" cy="1676400"/>
          </a:xfrm>
          <a:custGeom>
            <a:avLst/>
            <a:gdLst/>
            <a:ahLst/>
            <a:cxnLst/>
            <a:rect l="l" t="t" r="r" b="b"/>
            <a:pathLst>
              <a:path w="2050415" h="1676400">
                <a:moveTo>
                  <a:pt x="2049832" y="1335100"/>
                </a:moveTo>
                <a:lnTo>
                  <a:pt x="260662" y="1675823"/>
                </a:lnTo>
                <a:lnTo>
                  <a:pt x="250794" y="1675581"/>
                </a:lnTo>
                <a:lnTo>
                  <a:pt x="242086" y="1671708"/>
                </a:lnTo>
                <a:lnTo>
                  <a:pt x="235468" y="1664850"/>
                </a:lnTo>
                <a:lnTo>
                  <a:pt x="231867" y="1655656"/>
                </a:lnTo>
                <a:lnTo>
                  <a:pt x="0" y="340722"/>
                </a:lnTo>
                <a:lnTo>
                  <a:pt x="247" y="330854"/>
                </a:lnTo>
                <a:lnTo>
                  <a:pt x="4124" y="322145"/>
                </a:lnTo>
                <a:lnTo>
                  <a:pt x="10983" y="315524"/>
                </a:lnTo>
                <a:lnTo>
                  <a:pt x="20177" y="311917"/>
                </a:lnTo>
                <a:lnTo>
                  <a:pt x="1789170" y="0"/>
                </a:lnTo>
                <a:lnTo>
                  <a:pt x="1799038" y="241"/>
                </a:lnTo>
                <a:lnTo>
                  <a:pt x="1807747" y="4115"/>
                </a:lnTo>
                <a:lnTo>
                  <a:pt x="1814369" y="10972"/>
                </a:lnTo>
                <a:lnTo>
                  <a:pt x="1817976" y="20166"/>
                </a:lnTo>
                <a:lnTo>
                  <a:pt x="2049832" y="1335100"/>
                </a:lnTo>
                <a:close/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6438545" y="8627755"/>
            <a:ext cx="2421890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b="1" spc="-70" dirty="0">
                <a:solidFill>
                  <a:srgbClr val="FFFFFF"/>
                </a:solidFill>
                <a:latin typeface="Arial"/>
                <a:cs typeface="Arial"/>
              </a:rPr>
              <a:t>Div</a:t>
            </a:r>
            <a:r>
              <a:rPr sz="3450" b="1" spc="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566891" y="9270667"/>
            <a:ext cx="4253230" cy="104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6070">
              <a:lnSpc>
                <a:spcPct val="101200"/>
              </a:lnSpc>
              <a:spcBef>
                <a:spcPts val="9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Are you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taller in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 morning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than you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at night?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Follow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investigation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truth!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5170470" y="3482649"/>
            <a:ext cx="8434705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492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065" marR="5080" indent="-1905" algn="ctr">
              <a:lnSpc>
                <a:spcPct val="108900"/>
              </a:lnSpc>
              <a:spcBef>
                <a:spcPts val="2820"/>
              </a:spcBef>
            </a:pP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true!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Children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faster in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spring and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summer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than they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winter.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Scientists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think this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something 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do with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higher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number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daylight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hours.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8" name="object 38">
              <a:hlinkClick r:id="rId15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>
            <a:hlinkClick r:id="rId16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7"/>
          </p:cNvPr>
          <p:cNvSpPr/>
          <p:nvPr/>
        </p:nvSpPr>
        <p:spPr>
          <a:xfrm rot="21053823">
            <a:off x="16713810" y="6786373"/>
            <a:ext cx="1905000" cy="1524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hlinkClick r:id="rId17"/>
          </p:cNvPr>
          <p:cNvSpPr/>
          <p:nvPr/>
        </p:nvSpPr>
        <p:spPr>
          <a:xfrm>
            <a:off x="19196050" y="9617075"/>
            <a:ext cx="7620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7"/>
          </p:cNvPr>
          <p:cNvSpPr/>
          <p:nvPr/>
        </p:nvSpPr>
        <p:spPr>
          <a:xfrm>
            <a:off x="15462250" y="9921875"/>
            <a:ext cx="17526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8893810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668020">
              <a:lnSpc>
                <a:spcPts val="5530"/>
              </a:lnSpc>
              <a:spcBef>
                <a:spcPts val="620"/>
              </a:spcBef>
              <a:tabLst>
                <a:tab pos="3713479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start to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40" dirty="0">
                <a:solidFill>
                  <a:srgbClr val="FFFFFF"/>
                </a:solidFill>
                <a:latin typeface="Arial"/>
                <a:cs typeface="Arial"/>
              </a:rPr>
              <a:t>grow,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it 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sign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  <a:tabLst>
                <a:tab pos="629666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9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251188" y="1671396"/>
            <a:ext cx="1742439" cy="1572260"/>
            <a:chOff x="12251188" y="1671396"/>
            <a:chExt cx="1742439" cy="1572260"/>
          </a:xfrm>
        </p:grpSpPr>
        <p:sp>
          <p:nvSpPr>
            <p:cNvPr id="7" name="object 7"/>
            <p:cNvSpPr/>
            <p:nvPr/>
          </p:nvSpPr>
          <p:spPr>
            <a:xfrm>
              <a:off x="12776543" y="1671402"/>
              <a:ext cx="1217295" cy="1357630"/>
            </a:xfrm>
            <a:custGeom>
              <a:avLst/>
              <a:gdLst/>
              <a:ahLst/>
              <a:cxnLst/>
              <a:rect l="l" t="t" r="r" b="b"/>
              <a:pathLst>
                <a:path w="1217294" h="1357630">
                  <a:moveTo>
                    <a:pt x="1217028" y="977480"/>
                  </a:moveTo>
                  <a:lnTo>
                    <a:pt x="1208760" y="928509"/>
                  </a:lnTo>
                  <a:lnTo>
                    <a:pt x="1191399" y="881735"/>
                  </a:lnTo>
                  <a:lnTo>
                    <a:pt x="1163980" y="837438"/>
                  </a:lnTo>
                  <a:lnTo>
                    <a:pt x="1128814" y="799223"/>
                  </a:lnTo>
                  <a:lnTo>
                    <a:pt x="1087348" y="767372"/>
                  </a:lnTo>
                  <a:lnTo>
                    <a:pt x="1041057" y="742175"/>
                  </a:lnTo>
                  <a:lnTo>
                    <a:pt x="991374" y="723925"/>
                  </a:lnTo>
                  <a:lnTo>
                    <a:pt x="939787" y="712901"/>
                  </a:lnTo>
                  <a:lnTo>
                    <a:pt x="887603" y="708799"/>
                  </a:lnTo>
                  <a:lnTo>
                    <a:pt x="835367" y="710692"/>
                  </a:lnTo>
                  <a:lnTo>
                    <a:pt x="804291" y="715010"/>
                  </a:lnTo>
                  <a:lnTo>
                    <a:pt x="803262" y="694093"/>
                  </a:lnTo>
                  <a:lnTo>
                    <a:pt x="794397" y="647661"/>
                  </a:lnTo>
                  <a:lnTo>
                    <a:pt x="779157" y="601700"/>
                  </a:lnTo>
                  <a:lnTo>
                    <a:pt x="757656" y="554659"/>
                  </a:lnTo>
                  <a:lnTo>
                    <a:pt x="729970" y="505002"/>
                  </a:lnTo>
                  <a:lnTo>
                    <a:pt x="696188" y="451154"/>
                  </a:lnTo>
                  <a:lnTo>
                    <a:pt x="659180" y="394309"/>
                  </a:lnTo>
                  <a:lnTo>
                    <a:pt x="632980" y="355003"/>
                  </a:lnTo>
                  <a:lnTo>
                    <a:pt x="602653" y="310870"/>
                  </a:lnTo>
                  <a:lnTo>
                    <a:pt x="568972" y="263779"/>
                  </a:lnTo>
                  <a:lnTo>
                    <a:pt x="532676" y="215531"/>
                  </a:lnTo>
                  <a:lnTo>
                    <a:pt x="494538" y="167982"/>
                  </a:lnTo>
                  <a:lnTo>
                    <a:pt x="455320" y="122961"/>
                  </a:lnTo>
                  <a:lnTo>
                    <a:pt x="415785" y="82308"/>
                  </a:lnTo>
                  <a:lnTo>
                    <a:pt x="376669" y="47840"/>
                  </a:lnTo>
                  <a:lnTo>
                    <a:pt x="338759" y="21424"/>
                  </a:lnTo>
                  <a:lnTo>
                    <a:pt x="302793" y="4864"/>
                  </a:lnTo>
                  <a:lnTo>
                    <a:pt x="269544" y="0"/>
                  </a:lnTo>
                  <a:lnTo>
                    <a:pt x="243776" y="5283"/>
                  </a:lnTo>
                  <a:lnTo>
                    <a:pt x="192608" y="38049"/>
                  </a:lnTo>
                  <a:lnTo>
                    <a:pt x="143586" y="96583"/>
                  </a:lnTo>
                  <a:lnTo>
                    <a:pt x="120497" y="134073"/>
                  </a:lnTo>
                  <a:lnTo>
                    <a:pt x="98691" y="176288"/>
                  </a:lnTo>
                  <a:lnTo>
                    <a:pt x="78409" y="222656"/>
                  </a:lnTo>
                  <a:lnTo>
                    <a:pt x="59905" y="272592"/>
                  </a:lnTo>
                  <a:lnTo>
                    <a:pt x="43421" y="325539"/>
                  </a:lnTo>
                  <a:lnTo>
                    <a:pt x="29210" y="380911"/>
                  </a:lnTo>
                  <a:lnTo>
                    <a:pt x="17513" y="438150"/>
                  </a:lnTo>
                  <a:lnTo>
                    <a:pt x="8585" y="496671"/>
                  </a:lnTo>
                  <a:lnTo>
                    <a:pt x="2667" y="555904"/>
                  </a:lnTo>
                  <a:lnTo>
                    <a:pt x="0" y="615276"/>
                  </a:lnTo>
                  <a:lnTo>
                    <a:pt x="850" y="674204"/>
                  </a:lnTo>
                  <a:lnTo>
                    <a:pt x="5016" y="723011"/>
                  </a:lnTo>
                  <a:lnTo>
                    <a:pt x="12915" y="771372"/>
                  </a:lnTo>
                  <a:lnTo>
                    <a:pt x="24447" y="819035"/>
                  </a:lnTo>
                  <a:lnTo>
                    <a:pt x="39497" y="865759"/>
                  </a:lnTo>
                  <a:lnTo>
                    <a:pt x="57937" y="911275"/>
                  </a:lnTo>
                  <a:lnTo>
                    <a:pt x="79654" y="955332"/>
                  </a:lnTo>
                  <a:lnTo>
                    <a:pt x="104533" y="997686"/>
                  </a:lnTo>
                  <a:lnTo>
                    <a:pt x="132461" y="1038072"/>
                  </a:lnTo>
                  <a:lnTo>
                    <a:pt x="163322" y="1076236"/>
                  </a:lnTo>
                  <a:lnTo>
                    <a:pt x="199847" y="1107846"/>
                  </a:lnTo>
                  <a:lnTo>
                    <a:pt x="236829" y="1121537"/>
                  </a:lnTo>
                  <a:lnTo>
                    <a:pt x="243446" y="1121664"/>
                  </a:lnTo>
                  <a:lnTo>
                    <a:pt x="243789" y="1125334"/>
                  </a:lnTo>
                  <a:lnTo>
                    <a:pt x="279692" y="1181354"/>
                  </a:lnTo>
                  <a:lnTo>
                    <a:pt x="342455" y="1227582"/>
                  </a:lnTo>
                  <a:lnTo>
                    <a:pt x="378955" y="1247178"/>
                  </a:lnTo>
                  <a:lnTo>
                    <a:pt x="416229" y="1264526"/>
                  </a:lnTo>
                  <a:lnTo>
                    <a:pt x="452285" y="1279677"/>
                  </a:lnTo>
                  <a:lnTo>
                    <a:pt x="532511" y="1310119"/>
                  </a:lnTo>
                  <a:lnTo>
                    <a:pt x="580669" y="1325410"/>
                  </a:lnTo>
                  <a:lnTo>
                    <a:pt x="629513" y="1338173"/>
                  </a:lnTo>
                  <a:lnTo>
                    <a:pt x="678903" y="1348028"/>
                  </a:lnTo>
                  <a:lnTo>
                    <a:pt x="728700" y="1354582"/>
                  </a:lnTo>
                  <a:lnTo>
                    <a:pt x="778764" y="1357426"/>
                  </a:lnTo>
                  <a:lnTo>
                    <a:pt x="828979" y="1356182"/>
                  </a:lnTo>
                  <a:lnTo>
                    <a:pt x="879132" y="1350327"/>
                  </a:lnTo>
                  <a:lnTo>
                    <a:pt x="928585" y="1339557"/>
                  </a:lnTo>
                  <a:lnTo>
                    <a:pt x="976630" y="1323848"/>
                  </a:lnTo>
                  <a:lnTo>
                    <a:pt x="1022502" y="1303159"/>
                  </a:lnTo>
                  <a:lnTo>
                    <a:pt x="1065491" y="1277454"/>
                  </a:lnTo>
                  <a:lnTo>
                    <a:pt x="1104861" y="1246695"/>
                  </a:lnTo>
                  <a:lnTo>
                    <a:pt x="1139863" y="1210856"/>
                  </a:lnTo>
                  <a:lnTo>
                    <a:pt x="1169365" y="1169949"/>
                  </a:lnTo>
                  <a:lnTo>
                    <a:pt x="1192352" y="1124889"/>
                  </a:lnTo>
                  <a:lnTo>
                    <a:pt x="1208290" y="1076947"/>
                  </a:lnTo>
                  <a:lnTo>
                    <a:pt x="1216698" y="1027391"/>
                  </a:lnTo>
                  <a:lnTo>
                    <a:pt x="1217028" y="977480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251182" y="2782740"/>
              <a:ext cx="1158875" cy="405765"/>
            </a:xfrm>
            <a:custGeom>
              <a:avLst/>
              <a:gdLst/>
              <a:ahLst/>
              <a:cxnLst/>
              <a:rect l="l" t="t" r="r" b="b"/>
              <a:pathLst>
                <a:path w="1158875" h="405764">
                  <a:moveTo>
                    <a:pt x="1158532" y="363524"/>
                  </a:moveTo>
                  <a:lnTo>
                    <a:pt x="1143698" y="327825"/>
                  </a:lnTo>
                  <a:lnTo>
                    <a:pt x="1094409" y="281825"/>
                  </a:lnTo>
                  <a:lnTo>
                    <a:pt x="1056919" y="250799"/>
                  </a:lnTo>
                  <a:lnTo>
                    <a:pt x="1018286" y="221526"/>
                  </a:lnTo>
                  <a:lnTo>
                    <a:pt x="978585" y="194043"/>
                  </a:lnTo>
                  <a:lnTo>
                    <a:pt x="937844" y="168376"/>
                  </a:lnTo>
                  <a:lnTo>
                    <a:pt x="896124" y="144576"/>
                  </a:lnTo>
                  <a:lnTo>
                    <a:pt x="861656" y="126873"/>
                  </a:lnTo>
                  <a:lnTo>
                    <a:pt x="843483" y="85686"/>
                  </a:lnTo>
                  <a:lnTo>
                    <a:pt x="803008" y="54635"/>
                  </a:lnTo>
                  <a:lnTo>
                    <a:pt x="714667" y="30340"/>
                  </a:lnTo>
                  <a:lnTo>
                    <a:pt x="548716" y="0"/>
                  </a:lnTo>
                  <a:lnTo>
                    <a:pt x="550989" y="36576"/>
                  </a:lnTo>
                  <a:lnTo>
                    <a:pt x="548246" y="35915"/>
                  </a:lnTo>
                  <a:lnTo>
                    <a:pt x="544296" y="35255"/>
                  </a:lnTo>
                  <a:lnTo>
                    <a:pt x="544474" y="33147"/>
                  </a:lnTo>
                  <a:lnTo>
                    <a:pt x="527532" y="31369"/>
                  </a:lnTo>
                  <a:lnTo>
                    <a:pt x="514540" y="30657"/>
                  </a:lnTo>
                  <a:lnTo>
                    <a:pt x="514413" y="30670"/>
                  </a:lnTo>
                  <a:lnTo>
                    <a:pt x="507060" y="29603"/>
                  </a:lnTo>
                  <a:lnTo>
                    <a:pt x="472236" y="25349"/>
                  </a:lnTo>
                  <a:lnTo>
                    <a:pt x="433184" y="22440"/>
                  </a:lnTo>
                  <a:lnTo>
                    <a:pt x="391325" y="20929"/>
                  </a:lnTo>
                  <a:lnTo>
                    <a:pt x="348068" y="20878"/>
                  </a:lnTo>
                  <a:lnTo>
                    <a:pt x="304787" y="21818"/>
                  </a:lnTo>
                  <a:lnTo>
                    <a:pt x="262877" y="23190"/>
                  </a:lnTo>
                  <a:lnTo>
                    <a:pt x="116078" y="28663"/>
                  </a:lnTo>
                  <a:lnTo>
                    <a:pt x="96558" y="22123"/>
                  </a:lnTo>
                  <a:lnTo>
                    <a:pt x="75018" y="15595"/>
                  </a:lnTo>
                  <a:lnTo>
                    <a:pt x="55067" y="10668"/>
                  </a:lnTo>
                  <a:lnTo>
                    <a:pt x="40259" y="8940"/>
                  </a:lnTo>
                  <a:lnTo>
                    <a:pt x="26250" y="12623"/>
                  </a:lnTo>
                  <a:lnTo>
                    <a:pt x="16687" y="20751"/>
                  </a:lnTo>
                  <a:lnTo>
                    <a:pt x="11277" y="30746"/>
                  </a:lnTo>
                  <a:lnTo>
                    <a:pt x="9740" y="40030"/>
                  </a:lnTo>
                  <a:lnTo>
                    <a:pt x="13208" y="48310"/>
                  </a:lnTo>
                  <a:lnTo>
                    <a:pt x="20815" y="51625"/>
                  </a:lnTo>
                  <a:lnTo>
                    <a:pt x="29654" y="52031"/>
                  </a:lnTo>
                  <a:lnTo>
                    <a:pt x="36804" y="51574"/>
                  </a:lnTo>
                  <a:lnTo>
                    <a:pt x="70129" y="48793"/>
                  </a:lnTo>
                  <a:lnTo>
                    <a:pt x="95872" y="46189"/>
                  </a:lnTo>
                  <a:lnTo>
                    <a:pt x="116636" y="43459"/>
                  </a:lnTo>
                  <a:lnTo>
                    <a:pt x="263423" y="37985"/>
                  </a:lnTo>
                  <a:lnTo>
                    <a:pt x="305231" y="36614"/>
                  </a:lnTo>
                  <a:lnTo>
                    <a:pt x="348234" y="35687"/>
                  </a:lnTo>
                  <a:lnTo>
                    <a:pt x="391071" y="35737"/>
                  </a:lnTo>
                  <a:lnTo>
                    <a:pt x="418528" y="36728"/>
                  </a:lnTo>
                  <a:lnTo>
                    <a:pt x="401942" y="38671"/>
                  </a:lnTo>
                  <a:lnTo>
                    <a:pt x="361607" y="45059"/>
                  </a:lnTo>
                  <a:lnTo>
                    <a:pt x="320230" y="53149"/>
                  </a:lnTo>
                  <a:lnTo>
                    <a:pt x="239204" y="71450"/>
                  </a:lnTo>
                  <a:lnTo>
                    <a:pt x="168630" y="87909"/>
                  </a:lnTo>
                  <a:lnTo>
                    <a:pt x="99847" y="104355"/>
                  </a:lnTo>
                  <a:lnTo>
                    <a:pt x="79895" y="101600"/>
                  </a:lnTo>
                  <a:lnTo>
                    <a:pt x="58026" y="99225"/>
                  </a:lnTo>
                  <a:lnTo>
                    <a:pt x="37973" y="98132"/>
                  </a:lnTo>
                  <a:lnTo>
                    <a:pt x="23482" y="99225"/>
                  </a:lnTo>
                  <a:lnTo>
                    <a:pt x="10807" y="105460"/>
                  </a:lnTo>
                  <a:lnTo>
                    <a:pt x="3238" y="115239"/>
                  </a:lnTo>
                  <a:lnTo>
                    <a:pt x="0" y="126060"/>
                  </a:lnTo>
                  <a:lnTo>
                    <a:pt x="330" y="135445"/>
                  </a:lnTo>
                  <a:lnTo>
                    <a:pt x="5257" y="142913"/>
                  </a:lnTo>
                  <a:lnTo>
                    <a:pt x="13182" y="144741"/>
                  </a:lnTo>
                  <a:lnTo>
                    <a:pt x="21717" y="143484"/>
                  </a:lnTo>
                  <a:lnTo>
                    <a:pt x="28460" y="141706"/>
                  </a:lnTo>
                  <a:lnTo>
                    <a:pt x="59791" y="132702"/>
                  </a:lnTo>
                  <a:lnTo>
                    <a:pt x="83908" y="125323"/>
                  </a:lnTo>
                  <a:lnTo>
                    <a:pt x="103238" y="118757"/>
                  </a:lnTo>
                  <a:lnTo>
                    <a:pt x="242595" y="85839"/>
                  </a:lnTo>
                  <a:lnTo>
                    <a:pt x="282308" y="76631"/>
                  </a:lnTo>
                  <a:lnTo>
                    <a:pt x="323253" y="67627"/>
                  </a:lnTo>
                  <a:lnTo>
                    <a:pt x="364210" y="59626"/>
                  </a:lnTo>
                  <a:lnTo>
                    <a:pt x="403974" y="53340"/>
                  </a:lnTo>
                  <a:lnTo>
                    <a:pt x="474573" y="46761"/>
                  </a:lnTo>
                  <a:lnTo>
                    <a:pt x="502767" y="46139"/>
                  </a:lnTo>
                  <a:lnTo>
                    <a:pt x="518693" y="46494"/>
                  </a:lnTo>
                  <a:lnTo>
                    <a:pt x="533577" y="48907"/>
                  </a:lnTo>
                  <a:lnTo>
                    <a:pt x="552005" y="52692"/>
                  </a:lnTo>
                  <a:lnTo>
                    <a:pt x="554672" y="95364"/>
                  </a:lnTo>
                  <a:lnTo>
                    <a:pt x="564718" y="106781"/>
                  </a:lnTo>
                  <a:lnTo>
                    <a:pt x="615442" y="149783"/>
                  </a:lnTo>
                  <a:lnTo>
                    <a:pt x="681532" y="185394"/>
                  </a:lnTo>
                  <a:lnTo>
                    <a:pt x="741946" y="203822"/>
                  </a:lnTo>
                  <a:lnTo>
                    <a:pt x="767626" y="206667"/>
                  </a:lnTo>
                  <a:lnTo>
                    <a:pt x="793076" y="205028"/>
                  </a:lnTo>
                  <a:lnTo>
                    <a:pt x="808863" y="200240"/>
                  </a:lnTo>
                  <a:lnTo>
                    <a:pt x="905560" y="278739"/>
                  </a:lnTo>
                  <a:lnTo>
                    <a:pt x="948423" y="313067"/>
                  </a:lnTo>
                  <a:lnTo>
                    <a:pt x="992365" y="345668"/>
                  </a:lnTo>
                  <a:lnTo>
                    <a:pt x="1038212" y="374624"/>
                  </a:lnTo>
                  <a:lnTo>
                    <a:pt x="1086726" y="398018"/>
                  </a:lnTo>
                  <a:lnTo>
                    <a:pt x="1112761" y="405206"/>
                  </a:lnTo>
                  <a:lnTo>
                    <a:pt x="1121879" y="405206"/>
                  </a:lnTo>
                  <a:lnTo>
                    <a:pt x="1153998" y="384009"/>
                  </a:lnTo>
                  <a:lnTo>
                    <a:pt x="1157554" y="374002"/>
                  </a:lnTo>
                  <a:lnTo>
                    <a:pt x="1158532" y="36352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3535" y="2771649"/>
              <a:ext cx="122320" cy="13635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563893" y="1744816"/>
              <a:ext cx="845185" cy="1102360"/>
            </a:xfrm>
            <a:custGeom>
              <a:avLst/>
              <a:gdLst/>
              <a:ahLst/>
              <a:cxnLst/>
              <a:rect l="l" t="t" r="r" b="b"/>
              <a:pathLst>
                <a:path w="845184" h="1102360">
                  <a:moveTo>
                    <a:pt x="180336" y="0"/>
                  </a:moveTo>
                  <a:lnTo>
                    <a:pt x="122982" y="13913"/>
                  </a:lnTo>
                  <a:lnTo>
                    <a:pt x="80663" y="57510"/>
                  </a:lnTo>
                  <a:lnTo>
                    <a:pt x="46325" y="125698"/>
                  </a:lnTo>
                  <a:lnTo>
                    <a:pt x="32424" y="167477"/>
                  </a:lnTo>
                  <a:lnTo>
                    <a:pt x="20848" y="213561"/>
                  </a:lnTo>
                  <a:lnTo>
                    <a:pt x="11707" y="263335"/>
                  </a:lnTo>
                  <a:lnTo>
                    <a:pt x="5112" y="316186"/>
                  </a:lnTo>
                  <a:lnTo>
                    <a:pt x="1173" y="371497"/>
                  </a:lnTo>
                  <a:lnTo>
                    <a:pt x="0" y="428657"/>
                  </a:lnTo>
                  <a:lnTo>
                    <a:pt x="1702" y="487049"/>
                  </a:lnTo>
                  <a:lnTo>
                    <a:pt x="6390" y="546060"/>
                  </a:lnTo>
                  <a:lnTo>
                    <a:pt x="14174" y="605075"/>
                  </a:lnTo>
                  <a:lnTo>
                    <a:pt x="25164" y="663481"/>
                  </a:lnTo>
                  <a:lnTo>
                    <a:pt x="39470" y="720662"/>
                  </a:lnTo>
                  <a:lnTo>
                    <a:pt x="54678" y="767218"/>
                  </a:lnTo>
                  <a:lnTo>
                    <a:pt x="73432" y="812490"/>
                  </a:lnTo>
                  <a:lnTo>
                    <a:pt x="95561" y="856255"/>
                  </a:lnTo>
                  <a:lnTo>
                    <a:pt x="120891" y="898295"/>
                  </a:lnTo>
                  <a:lnTo>
                    <a:pt x="149252" y="938387"/>
                  </a:lnTo>
                  <a:lnTo>
                    <a:pt x="180472" y="976313"/>
                  </a:lnTo>
                  <a:lnTo>
                    <a:pt x="214379" y="1011850"/>
                  </a:lnTo>
                  <a:lnTo>
                    <a:pt x="250801" y="1044780"/>
                  </a:lnTo>
                  <a:lnTo>
                    <a:pt x="289567" y="1074881"/>
                  </a:lnTo>
                  <a:lnTo>
                    <a:pt x="332355" y="1097303"/>
                  </a:lnTo>
                  <a:lnTo>
                    <a:pt x="371485" y="1102177"/>
                  </a:lnTo>
                  <a:lnTo>
                    <a:pt x="409734" y="1093940"/>
                  </a:lnTo>
                  <a:lnTo>
                    <a:pt x="449878" y="1077031"/>
                  </a:lnTo>
                  <a:lnTo>
                    <a:pt x="540032" y="1034384"/>
                  </a:lnTo>
                  <a:lnTo>
                    <a:pt x="584440" y="1010961"/>
                  </a:lnTo>
                  <a:lnTo>
                    <a:pt x="627461" y="985184"/>
                  </a:lnTo>
                  <a:lnTo>
                    <a:pt x="668640" y="956620"/>
                  </a:lnTo>
                  <a:lnTo>
                    <a:pt x="707523" y="924833"/>
                  </a:lnTo>
                  <a:lnTo>
                    <a:pt x="742475" y="891136"/>
                  </a:lnTo>
                  <a:lnTo>
                    <a:pt x="773329" y="855694"/>
                  </a:lnTo>
                  <a:lnTo>
                    <a:pt x="799481" y="818451"/>
                  </a:lnTo>
                  <a:lnTo>
                    <a:pt x="820328" y="779347"/>
                  </a:lnTo>
                  <a:lnTo>
                    <a:pt x="835267" y="738323"/>
                  </a:lnTo>
                  <a:lnTo>
                    <a:pt x="843694" y="695321"/>
                  </a:lnTo>
                  <a:lnTo>
                    <a:pt x="845005" y="650282"/>
                  </a:lnTo>
                  <a:lnTo>
                    <a:pt x="838597" y="603147"/>
                  </a:lnTo>
                  <a:lnTo>
                    <a:pt x="825163" y="556519"/>
                  </a:lnTo>
                  <a:lnTo>
                    <a:pt x="805909" y="513340"/>
                  </a:lnTo>
                  <a:lnTo>
                    <a:pt x="780567" y="472080"/>
                  </a:lnTo>
                  <a:lnTo>
                    <a:pt x="748874" y="431210"/>
                  </a:lnTo>
                  <a:lnTo>
                    <a:pt x="710562" y="389198"/>
                  </a:lnTo>
                  <a:lnTo>
                    <a:pt x="665367" y="344516"/>
                  </a:lnTo>
                  <a:lnTo>
                    <a:pt x="616346" y="297632"/>
                  </a:lnTo>
                  <a:lnTo>
                    <a:pt x="581848" y="265354"/>
                  </a:lnTo>
                  <a:lnTo>
                    <a:pt x="542236" y="229335"/>
                  </a:lnTo>
                  <a:lnTo>
                    <a:pt x="498669" y="191187"/>
                  </a:lnTo>
                  <a:lnTo>
                    <a:pt x="452307" y="152523"/>
                  </a:lnTo>
                  <a:lnTo>
                    <a:pt x="404308" y="114956"/>
                  </a:lnTo>
                  <a:lnTo>
                    <a:pt x="355832" y="80097"/>
                  </a:lnTo>
                  <a:lnTo>
                    <a:pt x="308038" y="49559"/>
                  </a:lnTo>
                  <a:lnTo>
                    <a:pt x="262084" y="24956"/>
                  </a:lnTo>
                  <a:lnTo>
                    <a:pt x="219131" y="7898"/>
                  </a:lnTo>
                  <a:lnTo>
                    <a:pt x="180336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924814" y="2319911"/>
              <a:ext cx="947419" cy="673100"/>
            </a:xfrm>
            <a:custGeom>
              <a:avLst/>
              <a:gdLst/>
              <a:ahLst/>
              <a:cxnLst/>
              <a:rect l="l" t="t" r="r" b="b"/>
              <a:pathLst>
                <a:path w="947419" h="673100">
                  <a:moveTo>
                    <a:pt x="614822" y="0"/>
                  </a:moveTo>
                  <a:lnTo>
                    <a:pt x="562793" y="5800"/>
                  </a:lnTo>
                  <a:lnTo>
                    <a:pt x="511852" y="17489"/>
                  </a:lnTo>
                  <a:lnTo>
                    <a:pt x="462188" y="34335"/>
                  </a:lnTo>
                  <a:lnTo>
                    <a:pt x="413986" y="55608"/>
                  </a:lnTo>
                  <a:lnTo>
                    <a:pt x="367433" y="80576"/>
                  </a:lnTo>
                  <a:lnTo>
                    <a:pt x="322716" y="108509"/>
                  </a:lnTo>
                  <a:lnTo>
                    <a:pt x="282747" y="136570"/>
                  </a:lnTo>
                  <a:lnTo>
                    <a:pt x="243829" y="166766"/>
                  </a:lnTo>
                  <a:lnTo>
                    <a:pt x="206190" y="198985"/>
                  </a:lnTo>
                  <a:lnTo>
                    <a:pt x="170058" y="233116"/>
                  </a:lnTo>
                  <a:lnTo>
                    <a:pt x="135662" y="269044"/>
                  </a:lnTo>
                  <a:lnTo>
                    <a:pt x="103230" y="306660"/>
                  </a:lnTo>
                  <a:lnTo>
                    <a:pt x="72991" y="345849"/>
                  </a:lnTo>
                  <a:lnTo>
                    <a:pt x="45172" y="386499"/>
                  </a:lnTo>
                  <a:lnTo>
                    <a:pt x="20002" y="428500"/>
                  </a:lnTo>
                  <a:lnTo>
                    <a:pt x="3067" y="469617"/>
                  </a:lnTo>
                  <a:lnTo>
                    <a:pt x="0" y="505320"/>
                  </a:lnTo>
                  <a:lnTo>
                    <a:pt x="8866" y="536047"/>
                  </a:lnTo>
                  <a:lnTo>
                    <a:pt x="54668" y="584312"/>
                  </a:lnTo>
                  <a:lnTo>
                    <a:pt x="125007" y="617901"/>
                  </a:lnTo>
                  <a:lnTo>
                    <a:pt x="164545" y="630282"/>
                  </a:lnTo>
                  <a:lnTo>
                    <a:pt x="204416" y="640303"/>
                  </a:lnTo>
                  <a:lnTo>
                    <a:pt x="242689" y="648398"/>
                  </a:lnTo>
                  <a:lnTo>
                    <a:pt x="327207" y="663202"/>
                  </a:lnTo>
                  <a:lnTo>
                    <a:pt x="377384" y="669153"/>
                  </a:lnTo>
                  <a:lnTo>
                    <a:pt x="427754" y="672500"/>
                  </a:lnTo>
                  <a:lnTo>
                    <a:pt x="478111" y="672882"/>
                  </a:lnTo>
                  <a:lnTo>
                    <a:pt x="528250" y="669940"/>
                  </a:lnTo>
                  <a:lnTo>
                    <a:pt x="577966" y="663316"/>
                  </a:lnTo>
                  <a:lnTo>
                    <a:pt x="627052" y="652650"/>
                  </a:lnTo>
                  <a:lnTo>
                    <a:pt x="675198" y="637461"/>
                  </a:lnTo>
                  <a:lnTo>
                    <a:pt x="721746" y="617580"/>
                  </a:lnTo>
                  <a:lnTo>
                    <a:pt x="765967" y="593110"/>
                  </a:lnTo>
                  <a:lnTo>
                    <a:pt x="807133" y="564154"/>
                  </a:lnTo>
                  <a:lnTo>
                    <a:pt x="844517" y="530816"/>
                  </a:lnTo>
                  <a:lnTo>
                    <a:pt x="877389" y="493200"/>
                  </a:lnTo>
                  <a:lnTo>
                    <a:pt x="905022" y="451410"/>
                  </a:lnTo>
                  <a:lnTo>
                    <a:pt x="926298" y="405686"/>
                  </a:lnTo>
                  <a:lnTo>
                    <a:pt x="940392" y="357108"/>
                  </a:lnTo>
                  <a:lnTo>
                    <a:pt x="947036" y="307020"/>
                  </a:lnTo>
                  <a:lnTo>
                    <a:pt x="945959" y="256767"/>
                  </a:lnTo>
                  <a:lnTo>
                    <a:pt x="936891" y="207696"/>
                  </a:lnTo>
                  <a:lnTo>
                    <a:pt x="919563" y="161151"/>
                  </a:lnTo>
                  <a:lnTo>
                    <a:pt x="893703" y="118478"/>
                  </a:lnTo>
                  <a:lnTo>
                    <a:pt x="858436" y="80130"/>
                  </a:lnTo>
                  <a:lnTo>
                    <a:pt x="816703" y="49214"/>
                  </a:lnTo>
                  <a:lnTo>
                    <a:pt x="769989" y="25737"/>
                  </a:lnTo>
                  <a:lnTo>
                    <a:pt x="719780" y="9704"/>
                  </a:lnTo>
                  <a:lnTo>
                    <a:pt x="667562" y="1123"/>
                  </a:lnTo>
                  <a:lnTo>
                    <a:pt x="614822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715164" y="2907188"/>
              <a:ext cx="323850" cy="336550"/>
            </a:xfrm>
            <a:custGeom>
              <a:avLst/>
              <a:gdLst/>
              <a:ahLst/>
              <a:cxnLst/>
              <a:rect l="l" t="t" r="r" b="b"/>
              <a:pathLst>
                <a:path w="323850" h="336550">
                  <a:moveTo>
                    <a:pt x="181775" y="1409"/>
                  </a:moveTo>
                  <a:lnTo>
                    <a:pt x="131889" y="8763"/>
                  </a:lnTo>
                  <a:lnTo>
                    <a:pt x="77927" y="26962"/>
                  </a:lnTo>
                  <a:lnTo>
                    <a:pt x="39039" y="43662"/>
                  </a:lnTo>
                  <a:lnTo>
                    <a:pt x="31953" y="47866"/>
                  </a:lnTo>
                  <a:lnTo>
                    <a:pt x="27660" y="50190"/>
                  </a:lnTo>
                  <a:lnTo>
                    <a:pt x="14236" y="96659"/>
                  </a:lnTo>
                  <a:lnTo>
                    <a:pt x="6705" y="157060"/>
                  </a:lnTo>
                  <a:lnTo>
                    <a:pt x="2717" y="200698"/>
                  </a:lnTo>
                  <a:lnTo>
                    <a:pt x="0" y="246684"/>
                  </a:lnTo>
                  <a:lnTo>
                    <a:pt x="38" y="254304"/>
                  </a:lnTo>
                  <a:lnTo>
                    <a:pt x="622" y="257048"/>
                  </a:lnTo>
                  <a:lnTo>
                    <a:pt x="1739" y="254482"/>
                  </a:lnTo>
                  <a:lnTo>
                    <a:pt x="3365" y="247040"/>
                  </a:lnTo>
                  <a:lnTo>
                    <a:pt x="5448" y="235331"/>
                  </a:lnTo>
                  <a:lnTo>
                    <a:pt x="23609" y="123012"/>
                  </a:lnTo>
                  <a:lnTo>
                    <a:pt x="28079" y="99136"/>
                  </a:lnTo>
                  <a:lnTo>
                    <a:pt x="32245" y="79768"/>
                  </a:lnTo>
                  <a:lnTo>
                    <a:pt x="34201" y="72224"/>
                  </a:lnTo>
                  <a:lnTo>
                    <a:pt x="36487" y="65887"/>
                  </a:lnTo>
                  <a:lnTo>
                    <a:pt x="36423" y="64008"/>
                  </a:lnTo>
                  <a:lnTo>
                    <a:pt x="38950" y="65455"/>
                  </a:lnTo>
                  <a:lnTo>
                    <a:pt x="36309" y="61937"/>
                  </a:lnTo>
                  <a:lnTo>
                    <a:pt x="40182" y="63855"/>
                  </a:lnTo>
                  <a:lnTo>
                    <a:pt x="38582" y="61544"/>
                  </a:lnTo>
                  <a:lnTo>
                    <a:pt x="40487" y="61328"/>
                  </a:lnTo>
                  <a:lnTo>
                    <a:pt x="46151" y="58216"/>
                  </a:lnTo>
                  <a:lnTo>
                    <a:pt x="67640" y="49377"/>
                  </a:lnTo>
                  <a:lnTo>
                    <a:pt x="83959" y="43307"/>
                  </a:lnTo>
                  <a:lnTo>
                    <a:pt x="107416" y="35140"/>
                  </a:lnTo>
                  <a:lnTo>
                    <a:pt x="137033" y="24358"/>
                  </a:lnTo>
                  <a:lnTo>
                    <a:pt x="160959" y="14554"/>
                  </a:lnTo>
                  <a:lnTo>
                    <a:pt x="176707" y="6616"/>
                  </a:lnTo>
                  <a:lnTo>
                    <a:pt x="181775" y="1409"/>
                  </a:lnTo>
                  <a:close/>
                </a:path>
                <a:path w="323850" h="336550">
                  <a:moveTo>
                    <a:pt x="261747" y="266598"/>
                  </a:moveTo>
                  <a:lnTo>
                    <a:pt x="260299" y="223177"/>
                  </a:lnTo>
                  <a:lnTo>
                    <a:pt x="252755" y="178435"/>
                  </a:lnTo>
                  <a:lnTo>
                    <a:pt x="241147" y="137553"/>
                  </a:lnTo>
                  <a:lnTo>
                    <a:pt x="220103" y="83286"/>
                  </a:lnTo>
                  <a:lnTo>
                    <a:pt x="195262" y="36626"/>
                  </a:lnTo>
                  <a:lnTo>
                    <a:pt x="181584" y="20916"/>
                  </a:lnTo>
                  <a:lnTo>
                    <a:pt x="181864" y="20688"/>
                  </a:lnTo>
                  <a:lnTo>
                    <a:pt x="185483" y="14706"/>
                  </a:lnTo>
                  <a:lnTo>
                    <a:pt x="178498" y="14630"/>
                  </a:lnTo>
                  <a:lnTo>
                    <a:pt x="162636" y="20269"/>
                  </a:lnTo>
                  <a:lnTo>
                    <a:pt x="113906" y="45504"/>
                  </a:lnTo>
                  <a:lnTo>
                    <a:pt x="79400" y="67348"/>
                  </a:lnTo>
                  <a:lnTo>
                    <a:pt x="57619" y="82981"/>
                  </a:lnTo>
                  <a:lnTo>
                    <a:pt x="52120" y="86525"/>
                  </a:lnTo>
                  <a:lnTo>
                    <a:pt x="45694" y="93941"/>
                  </a:lnTo>
                  <a:lnTo>
                    <a:pt x="42189" y="101219"/>
                  </a:lnTo>
                  <a:lnTo>
                    <a:pt x="40830" y="107962"/>
                  </a:lnTo>
                  <a:lnTo>
                    <a:pt x="40449" y="120091"/>
                  </a:lnTo>
                  <a:lnTo>
                    <a:pt x="40716" y="131876"/>
                  </a:lnTo>
                  <a:lnTo>
                    <a:pt x="45402" y="189636"/>
                  </a:lnTo>
                  <a:lnTo>
                    <a:pt x="50457" y="230974"/>
                  </a:lnTo>
                  <a:lnTo>
                    <a:pt x="57327" y="274205"/>
                  </a:lnTo>
                  <a:lnTo>
                    <a:pt x="60096" y="283692"/>
                  </a:lnTo>
                  <a:lnTo>
                    <a:pt x="60693" y="273837"/>
                  </a:lnTo>
                  <a:lnTo>
                    <a:pt x="59550" y="247789"/>
                  </a:lnTo>
                  <a:lnTo>
                    <a:pt x="57505" y="210324"/>
                  </a:lnTo>
                  <a:lnTo>
                    <a:pt x="55410" y="166166"/>
                  </a:lnTo>
                  <a:lnTo>
                    <a:pt x="55054" y="154660"/>
                  </a:lnTo>
                  <a:lnTo>
                    <a:pt x="54775" y="131673"/>
                  </a:lnTo>
                  <a:lnTo>
                    <a:pt x="55041" y="120446"/>
                  </a:lnTo>
                  <a:lnTo>
                    <a:pt x="55892" y="105244"/>
                  </a:lnTo>
                  <a:lnTo>
                    <a:pt x="57975" y="103416"/>
                  </a:lnTo>
                  <a:lnTo>
                    <a:pt x="61252" y="99949"/>
                  </a:lnTo>
                  <a:lnTo>
                    <a:pt x="72771" y="91859"/>
                  </a:lnTo>
                  <a:lnTo>
                    <a:pt x="88620" y="81572"/>
                  </a:lnTo>
                  <a:lnTo>
                    <a:pt x="102755" y="72859"/>
                  </a:lnTo>
                  <a:lnTo>
                    <a:pt x="123037" y="60794"/>
                  </a:lnTo>
                  <a:lnTo>
                    <a:pt x="148513" y="45034"/>
                  </a:lnTo>
                  <a:lnTo>
                    <a:pt x="157924" y="38633"/>
                  </a:lnTo>
                  <a:lnTo>
                    <a:pt x="154089" y="58661"/>
                  </a:lnTo>
                  <a:lnTo>
                    <a:pt x="154609" y="83896"/>
                  </a:lnTo>
                  <a:lnTo>
                    <a:pt x="157111" y="103238"/>
                  </a:lnTo>
                  <a:lnTo>
                    <a:pt x="162521" y="131737"/>
                  </a:lnTo>
                  <a:lnTo>
                    <a:pt x="167005" y="165696"/>
                  </a:lnTo>
                  <a:lnTo>
                    <a:pt x="166738" y="201434"/>
                  </a:lnTo>
                  <a:lnTo>
                    <a:pt x="160007" y="235546"/>
                  </a:lnTo>
                  <a:lnTo>
                    <a:pt x="151701" y="264223"/>
                  </a:lnTo>
                  <a:lnTo>
                    <a:pt x="145186" y="284149"/>
                  </a:lnTo>
                  <a:lnTo>
                    <a:pt x="143852" y="292023"/>
                  </a:lnTo>
                  <a:lnTo>
                    <a:pt x="163487" y="253530"/>
                  </a:lnTo>
                  <a:lnTo>
                    <a:pt x="178930" y="203263"/>
                  </a:lnTo>
                  <a:lnTo>
                    <a:pt x="181686" y="164871"/>
                  </a:lnTo>
                  <a:lnTo>
                    <a:pt x="180479" y="146367"/>
                  </a:lnTo>
                  <a:lnTo>
                    <a:pt x="178460" y="129260"/>
                  </a:lnTo>
                  <a:lnTo>
                    <a:pt x="173139" y="89928"/>
                  </a:lnTo>
                  <a:lnTo>
                    <a:pt x="172339" y="82143"/>
                  </a:lnTo>
                  <a:lnTo>
                    <a:pt x="170497" y="59080"/>
                  </a:lnTo>
                  <a:lnTo>
                    <a:pt x="170332" y="30022"/>
                  </a:lnTo>
                  <a:lnTo>
                    <a:pt x="179793" y="22364"/>
                  </a:lnTo>
                  <a:lnTo>
                    <a:pt x="179451" y="26631"/>
                  </a:lnTo>
                  <a:lnTo>
                    <a:pt x="183946" y="42151"/>
                  </a:lnTo>
                  <a:lnTo>
                    <a:pt x="192430" y="64198"/>
                  </a:lnTo>
                  <a:lnTo>
                    <a:pt x="212979" y="111201"/>
                  </a:lnTo>
                  <a:lnTo>
                    <a:pt x="225755" y="142951"/>
                  </a:lnTo>
                  <a:lnTo>
                    <a:pt x="238633" y="182054"/>
                  </a:lnTo>
                  <a:lnTo>
                    <a:pt x="248069" y="224777"/>
                  </a:lnTo>
                  <a:lnTo>
                    <a:pt x="250761" y="246049"/>
                  </a:lnTo>
                  <a:lnTo>
                    <a:pt x="252006" y="266446"/>
                  </a:lnTo>
                  <a:lnTo>
                    <a:pt x="251968" y="285292"/>
                  </a:lnTo>
                  <a:lnTo>
                    <a:pt x="250812" y="301980"/>
                  </a:lnTo>
                  <a:lnTo>
                    <a:pt x="249174" y="315925"/>
                  </a:lnTo>
                  <a:lnTo>
                    <a:pt x="246468" y="333425"/>
                  </a:lnTo>
                  <a:lnTo>
                    <a:pt x="246646" y="336003"/>
                  </a:lnTo>
                  <a:lnTo>
                    <a:pt x="250888" y="327494"/>
                  </a:lnTo>
                  <a:lnTo>
                    <a:pt x="257263" y="302856"/>
                  </a:lnTo>
                  <a:lnTo>
                    <a:pt x="261747" y="266598"/>
                  </a:lnTo>
                  <a:close/>
                </a:path>
                <a:path w="323850" h="336550">
                  <a:moveTo>
                    <a:pt x="323532" y="151879"/>
                  </a:moveTo>
                  <a:lnTo>
                    <a:pt x="312572" y="112979"/>
                  </a:lnTo>
                  <a:lnTo>
                    <a:pt x="289674" y="80340"/>
                  </a:lnTo>
                  <a:lnTo>
                    <a:pt x="248843" y="47853"/>
                  </a:lnTo>
                  <a:lnTo>
                    <a:pt x="228003" y="40513"/>
                  </a:lnTo>
                  <a:lnTo>
                    <a:pt x="230517" y="46672"/>
                  </a:lnTo>
                  <a:lnTo>
                    <a:pt x="241249" y="57924"/>
                  </a:lnTo>
                  <a:lnTo>
                    <a:pt x="257517" y="73456"/>
                  </a:lnTo>
                  <a:lnTo>
                    <a:pt x="276606" y="92430"/>
                  </a:lnTo>
                  <a:lnTo>
                    <a:pt x="304038" y="135839"/>
                  </a:lnTo>
                  <a:lnTo>
                    <a:pt x="308660" y="172885"/>
                  </a:lnTo>
                  <a:lnTo>
                    <a:pt x="306209" y="193255"/>
                  </a:lnTo>
                  <a:lnTo>
                    <a:pt x="301180" y="213563"/>
                  </a:lnTo>
                  <a:lnTo>
                    <a:pt x="294614" y="233248"/>
                  </a:lnTo>
                  <a:lnTo>
                    <a:pt x="281012" y="269367"/>
                  </a:lnTo>
                  <a:lnTo>
                    <a:pt x="275678" y="285013"/>
                  </a:lnTo>
                  <a:lnTo>
                    <a:pt x="271881" y="298361"/>
                  </a:lnTo>
                  <a:lnTo>
                    <a:pt x="269684" y="308737"/>
                  </a:lnTo>
                  <a:lnTo>
                    <a:pt x="268846" y="315493"/>
                  </a:lnTo>
                  <a:lnTo>
                    <a:pt x="269138" y="317969"/>
                  </a:lnTo>
                  <a:lnTo>
                    <a:pt x="270510" y="315874"/>
                  </a:lnTo>
                  <a:lnTo>
                    <a:pt x="276669" y="299897"/>
                  </a:lnTo>
                  <a:lnTo>
                    <a:pt x="281901" y="287337"/>
                  </a:lnTo>
                  <a:lnTo>
                    <a:pt x="288569" y="272478"/>
                  </a:lnTo>
                  <a:lnTo>
                    <a:pt x="296481" y="255765"/>
                  </a:lnTo>
                  <a:lnTo>
                    <a:pt x="304850" y="237350"/>
                  </a:lnTo>
                  <a:lnTo>
                    <a:pt x="312877" y="217398"/>
                  </a:lnTo>
                  <a:lnTo>
                    <a:pt x="319405" y="196176"/>
                  </a:lnTo>
                  <a:lnTo>
                    <a:pt x="323202" y="173964"/>
                  </a:lnTo>
                  <a:lnTo>
                    <a:pt x="323532" y="151879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3306" y="7245115"/>
            <a:ext cx="558087" cy="88392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664853" y="10453961"/>
            <a:ext cx="1361440" cy="853440"/>
          </a:xfrm>
          <a:custGeom>
            <a:avLst/>
            <a:gdLst/>
            <a:ahLst/>
            <a:cxnLst/>
            <a:rect l="l" t="t" r="r" b="b"/>
            <a:pathLst>
              <a:path w="1361440" h="853440">
                <a:moveTo>
                  <a:pt x="881666" y="829310"/>
                </a:moveTo>
                <a:lnTo>
                  <a:pt x="524559" y="829310"/>
                </a:lnTo>
                <a:lnTo>
                  <a:pt x="573814" y="830580"/>
                </a:lnTo>
                <a:lnTo>
                  <a:pt x="623078" y="833120"/>
                </a:lnTo>
                <a:lnTo>
                  <a:pt x="672321" y="834390"/>
                </a:lnTo>
                <a:lnTo>
                  <a:pt x="683377" y="834390"/>
                </a:lnTo>
                <a:lnTo>
                  <a:pt x="705425" y="839470"/>
                </a:lnTo>
                <a:lnTo>
                  <a:pt x="716163" y="843280"/>
                </a:lnTo>
                <a:lnTo>
                  <a:pt x="761223" y="853440"/>
                </a:lnTo>
                <a:lnTo>
                  <a:pt x="805133" y="853440"/>
                </a:lnTo>
                <a:lnTo>
                  <a:pt x="848036" y="844550"/>
                </a:lnTo>
                <a:lnTo>
                  <a:pt x="881666" y="829310"/>
                </a:lnTo>
                <a:close/>
              </a:path>
              <a:path w="1361440" h="853440">
                <a:moveTo>
                  <a:pt x="354292" y="807720"/>
                </a:moveTo>
                <a:lnTo>
                  <a:pt x="302134" y="807720"/>
                </a:lnTo>
                <a:lnTo>
                  <a:pt x="318044" y="829310"/>
                </a:lnTo>
                <a:lnTo>
                  <a:pt x="331048" y="840740"/>
                </a:lnTo>
                <a:lnTo>
                  <a:pt x="347104" y="843280"/>
                </a:lnTo>
                <a:lnTo>
                  <a:pt x="372173" y="840740"/>
                </a:lnTo>
                <a:lnTo>
                  <a:pt x="375482" y="840740"/>
                </a:lnTo>
                <a:lnTo>
                  <a:pt x="377126" y="839470"/>
                </a:lnTo>
                <a:lnTo>
                  <a:pt x="426186" y="831850"/>
                </a:lnTo>
                <a:lnTo>
                  <a:pt x="475340" y="829310"/>
                </a:lnTo>
                <a:lnTo>
                  <a:pt x="881666" y="829310"/>
                </a:lnTo>
                <a:lnTo>
                  <a:pt x="890074" y="825500"/>
                </a:lnTo>
                <a:lnTo>
                  <a:pt x="904517" y="815340"/>
                </a:lnTo>
                <a:lnTo>
                  <a:pt x="397394" y="815340"/>
                </a:lnTo>
                <a:lnTo>
                  <a:pt x="348520" y="814070"/>
                </a:lnTo>
                <a:lnTo>
                  <a:pt x="354292" y="807720"/>
                </a:lnTo>
                <a:close/>
              </a:path>
              <a:path w="1361440" h="853440">
                <a:moveTo>
                  <a:pt x="246233" y="619760"/>
                </a:moveTo>
                <a:lnTo>
                  <a:pt x="216052" y="619760"/>
                </a:lnTo>
                <a:lnTo>
                  <a:pt x="222901" y="635000"/>
                </a:lnTo>
                <a:lnTo>
                  <a:pt x="229199" y="650240"/>
                </a:lnTo>
                <a:lnTo>
                  <a:pt x="235574" y="662940"/>
                </a:lnTo>
                <a:lnTo>
                  <a:pt x="242659" y="675640"/>
                </a:lnTo>
                <a:lnTo>
                  <a:pt x="251144" y="688340"/>
                </a:lnTo>
                <a:lnTo>
                  <a:pt x="260457" y="699770"/>
                </a:lnTo>
                <a:lnTo>
                  <a:pt x="270065" y="712470"/>
                </a:lnTo>
                <a:lnTo>
                  <a:pt x="279433" y="723900"/>
                </a:lnTo>
                <a:lnTo>
                  <a:pt x="280721" y="725170"/>
                </a:lnTo>
                <a:lnTo>
                  <a:pt x="278804" y="728980"/>
                </a:lnTo>
                <a:lnTo>
                  <a:pt x="278124" y="734060"/>
                </a:lnTo>
                <a:lnTo>
                  <a:pt x="258789" y="737870"/>
                </a:lnTo>
                <a:lnTo>
                  <a:pt x="239261" y="740410"/>
                </a:lnTo>
                <a:lnTo>
                  <a:pt x="220268" y="745490"/>
                </a:lnTo>
                <a:lnTo>
                  <a:pt x="185538" y="767080"/>
                </a:lnTo>
                <a:lnTo>
                  <a:pt x="155934" y="796290"/>
                </a:lnTo>
                <a:lnTo>
                  <a:pt x="148620" y="817880"/>
                </a:lnTo>
                <a:lnTo>
                  <a:pt x="168569" y="822960"/>
                </a:lnTo>
                <a:lnTo>
                  <a:pt x="187704" y="822960"/>
                </a:lnTo>
                <a:lnTo>
                  <a:pt x="302134" y="807720"/>
                </a:lnTo>
                <a:lnTo>
                  <a:pt x="354292" y="807720"/>
                </a:lnTo>
                <a:lnTo>
                  <a:pt x="357755" y="803910"/>
                </a:lnTo>
                <a:lnTo>
                  <a:pt x="361179" y="796290"/>
                </a:lnTo>
                <a:lnTo>
                  <a:pt x="365859" y="795020"/>
                </a:lnTo>
                <a:lnTo>
                  <a:pt x="372623" y="793750"/>
                </a:lnTo>
                <a:lnTo>
                  <a:pt x="216875" y="793750"/>
                </a:lnTo>
                <a:lnTo>
                  <a:pt x="195184" y="792480"/>
                </a:lnTo>
                <a:lnTo>
                  <a:pt x="201186" y="786130"/>
                </a:lnTo>
                <a:lnTo>
                  <a:pt x="206299" y="779780"/>
                </a:lnTo>
                <a:lnTo>
                  <a:pt x="211113" y="773430"/>
                </a:lnTo>
                <a:lnTo>
                  <a:pt x="216220" y="769620"/>
                </a:lnTo>
                <a:lnTo>
                  <a:pt x="228700" y="763270"/>
                </a:lnTo>
                <a:lnTo>
                  <a:pt x="241878" y="760730"/>
                </a:lnTo>
                <a:lnTo>
                  <a:pt x="300558" y="760730"/>
                </a:lnTo>
                <a:lnTo>
                  <a:pt x="313256" y="756920"/>
                </a:lnTo>
                <a:lnTo>
                  <a:pt x="331829" y="749300"/>
                </a:lnTo>
                <a:lnTo>
                  <a:pt x="334327" y="741680"/>
                </a:lnTo>
                <a:lnTo>
                  <a:pt x="333846" y="735330"/>
                </a:lnTo>
                <a:lnTo>
                  <a:pt x="330697" y="728980"/>
                </a:lnTo>
                <a:lnTo>
                  <a:pt x="325191" y="723900"/>
                </a:lnTo>
                <a:lnTo>
                  <a:pt x="310789" y="711200"/>
                </a:lnTo>
                <a:lnTo>
                  <a:pt x="296437" y="699770"/>
                </a:lnTo>
                <a:lnTo>
                  <a:pt x="282250" y="687070"/>
                </a:lnTo>
                <a:lnTo>
                  <a:pt x="251561" y="650240"/>
                </a:lnTo>
                <a:lnTo>
                  <a:pt x="246031" y="621030"/>
                </a:lnTo>
                <a:lnTo>
                  <a:pt x="246233" y="619760"/>
                </a:lnTo>
                <a:close/>
              </a:path>
              <a:path w="1361440" h="853440">
                <a:moveTo>
                  <a:pt x="534116" y="808990"/>
                </a:moveTo>
                <a:lnTo>
                  <a:pt x="489411" y="808990"/>
                </a:lnTo>
                <a:lnTo>
                  <a:pt x="444098" y="812800"/>
                </a:lnTo>
                <a:lnTo>
                  <a:pt x="397394" y="815340"/>
                </a:lnTo>
                <a:lnTo>
                  <a:pt x="904517" y="815340"/>
                </a:lnTo>
                <a:lnTo>
                  <a:pt x="911739" y="810260"/>
                </a:lnTo>
                <a:lnTo>
                  <a:pt x="578929" y="810260"/>
                </a:lnTo>
                <a:lnTo>
                  <a:pt x="534116" y="808990"/>
                </a:lnTo>
                <a:close/>
              </a:path>
              <a:path w="1361440" h="853440">
                <a:moveTo>
                  <a:pt x="575807" y="189230"/>
                </a:moveTo>
                <a:lnTo>
                  <a:pt x="515063" y="189230"/>
                </a:lnTo>
                <a:lnTo>
                  <a:pt x="536743" y="190500"/>
                </a:lnTo>
                <a:lnTo>
                  <a:pt x="556882" y="198120"/>
                </a:lnTo>
                <a:lnTo>
                  <a:pt x="574953" y="214630"/>
                </a:lnTo>
                <a:lnTo>
                  <a:pt x="587449" y="236220"/>
                </a:lnTo>
                <a:lnTo>
                  <a:pt x="588375" y="257810"/>
                </a:lnTo>
                <a:lnTo>
                  <a:pt x="578061" y="276860"/>
                </a:lnTo>
                <a:lnTo>
                  <a:pt x="556838" y="290830"/>
                </a:lnTo>
                <a:lnTo>
                  <a:pt x="547425" y="293370"/>
                </a:lnTo>
                <a:lnTo>
                  <a:pt x="537623" y="295910"/>
                </a:lnTo>
                <a:lnTo>
                  <a:pt x="527685" y="297180"/>
                </a:lnTo>
                <a:lnTo>
                  <a:pt x="517865" y="299720"/>
                </a:lnTo>
                <a:lnTo>
                  <a:pt x="501887" y="304800"/>
                </a:lnTo>
                <a:lnTo>
                  <a:pt x="494882" y="308610"/>
                </a:lnTo>
                <a:lnTo>
                  <a:pt x="488533" y="314960"/>
                </a:lnTo>
                <a:lnTo>
                  <a:pt x="485378" y="322580"/>
                </a:lnTo>
                <a:lnTo>
                  <a:pt x="485716" y="331470"/>
                </a:lnTo>
                <a:lnTo>
                  <a:pt x="489845" y="339090"/>
                </a:lnTo>
                <a:lnTo>
                  <a:pt x="496746" y="346710"/>
                </a:lnTo>
                <a:lnTo>
                  <a:pt x="503977" y="353060"/>
                </a:lnTo>
                <a:lnTo>
                  <a:pt x="511548" y="360680"/>
                </a:lnTo>
                <a:lnTo>
                  <a:pt x="519467" y="365760"/>
                </a:lnTo>
                <a:lnTo>
                  <a:pt x="534907" y="377190"/>
                </a:lnTo>
                <a:lnTo>
                  <a:pt x="582303" y="407670"/>
                </a:lnTo>
                <a:lnTo>
                  <a:pt x="637372" y="454660"/>
                </a:lnTo>
                <a:lnTo>
                  <a:pt x="676719" y="515620"/>
                </a:lnTo>
                <a:lnTo>
                  <a:pt x="695396" y="561340"/>
                </a:lnTo>
                <a:lnTo>
                  <a:pt x="709137" y="608330"/>
                </a:lnTo>
                <a:lnTo>
                  <a:pt x="718849" y="655320"/>
                </a:lnTo>
                <a:lnTo>
                  <a:pt x="725440" y="704850"/>
                </a:lnTo>
                <a:lnTo>
                  <a:pt x="726307" y="720090"/>
                </a:lnTo>
                <a:lnTo>
                  <a:pt x="725364" y="736600"/>
                </a:lnTo>
                <a:lnTo>
                  <a:pt x="722619" y="753110"/>
                </a:lnTo>
                <a:lnTo>
                  <a:pt x="718079" y="768350"/>
                </a:lnTo>
                <a:lnTo>
                  <a:pt x="715550" y="778510"/>
                </a:lnTo>
                <a:lnTo>
                  <a:pt x="714262" y="788670"/>
                </a:lnTo>
                <a:lnTo>
                  <a:pt x="713532" y="800100"/>
                </a:lnTo>
                <a:lnTo>
                  <a:pt x="712676" y="810260"/>
                </a:lnTo>
                <a:lnTo>
                  <a:pt x="879425" y="810260"/>
                </a:lnTo>
                <a:lnTo>
                  <a:pt x="876074" y="808990"/>
                </a:lnTo>
                <a:lnTo>
                  <a:pt x="869425" y="807720"/>
                </a:lnTo>
                <a:lnTo>
                  <a:pt x="873056" y="803910"/>
                </a:lnTo>
                <a:lnTo>
                  <a:pt x="798678" y="803910"/>
                </a:lnTo>
                <a:lnTo>
                  <a:pt x="770517" y="802640"/>
                </a:lnTo>
                <a:lnTo>
                  <a:pt x="754297" y="797560"/>
                </a:lnTo>
                <a:lnTo>
                  <a:pt x="744446" y="789940"/>
                </a:lnTo>
                <a:lnTo>
                  <a:pt x="740047" y="777240"/>
                </a:lnTo>
                <a:lnTo>
                  <a:pt x="740183" y="760730"/>
                </a:lnTo>
                <a:lnTo>
                  <a:pt x="743476" y="731520"/>
                </a:lnTo>
                <a:lnTo>
                  <a:pt x="744258" y="717550"/>
                </a:lnTo>
                <a:lnTo>
                  <a:pt x="738024" y="652780"/>
                </a:lnTo>
                <a:lnTo>
                  <a:pt x="728707" y="604520"/>
                </a:lnTo>
                <a:lnTo>
                  <a:pt x="715393" y="557530"/>
                </a:lnTo>
                <a:lnTo>
                  <a:pt x="697546" y="511810"/>
                </a:lnTo>
                <a:lnTo>
                  <a:pt x="677755" y="473710"/>
                </a:lnTo>
                <a:lnTo>
                  <a:pt x="653720" y="439420"/>
                </a:lnTo>
                <a:lnTo>
                  <a:pt x="624753" y="408940"/>
                </a:lnTo>
                <a:lnTo>
                  <a:pt x="590167" y="382270"/>
                </a:lnTo>
                <a:lnTo>
                  <a:pt x="584424" y="378460"/>
                </a:lnTo>
                <a:lnTo>
                  <a:pt x="578541" y="373380"/>
                </a:lnTo>
                <a:lnTo>
                  <a:pt x="571846" y="367030"/>
                </a:lnTo>
                <a:lnTo>
                  <a:pt x="563665" y="359410"/>
                </a:lnTo>
                <a:lnTo>
                  <a:pt x="579387" y="355600"/>
                </a:lnTo>
                <a:lnTo>
                  <a:pt x="592710" y="350520"/>
                </a:lnTo>
                <a:lnTo>
                  <a:pt x="604271" y="346710"/>
                </a:lnTo>
                <a:lnTo>
                  <a:pt x="614710" y="342900"/>
                </a:lnTo>
                <a:lnTo>
                  <a:pt x="624808" y="337820"/>
                </a:lnTo>
                <a:lnTo>
                  <a:pt x="632213" y="334010"/>
                </a:lnTo>
                <a:lnTo>
                  <a:pt x="563794" y="334010"/>
                </a:lnTo>
                <a:lnTo>
                  <a:pt x="533394" y="330200"/>
                </a:lnTo>
                <a:lnTo>
                  <a:pt x="536557" y="322580"/>
                </a:lnTo>
                <a:lnTo>
                  <a:pt x="541543" y="318770"/>
                </a:lnTo>
                <a:lnTo>
                  <a:pt x="547270" y="316230"/>
                </a:lnTo>
                <a:lnTo>
                  <a:pt x="552660" y="313690"/>
                </a:lnTo>
                <a:lnTo>
                  <a:pt x="562339" y="308610"/>
                </a:lnTo>
                <a:lnTo>
                  <a:pt x="572144" y="302260"/>
                </a:lnTo>
                <a:lnTo>
                  <a:pt x="581615" y="297180"/>
                </a:lnTo>
                <a:lnTo>
                  <a:pt x="590292" y="289560"/>
                </a:lnTo>
                <a:lnTo>
                  <a:pt x="603701" y="273050"/>
                </a:lnTo>
                <a:lnTo>
                  <a:pt x="609868" y="255270"/>
                </a:lnTo>
                <a:lnTo>
                  <a:pt x="608825" y="237490"/>
                </a:lnTo>
                <a:lnTo>
                  <a:pt x="600606" y="217170"/>
                </a:lnTo>
                <a:lnTo>
                  <a:pt x="575807" y="189230"/>
                </a:lnTo>
                <a:close/>
              </a:path>
              <a:path w="1361440" h="853440">
                <a:moveTo>
                  <a:pt x="1072329" y="351790"/>
                </a:moveTo>
                <a:lnTo>
                  <a:pt x="980841" y="351790"/>
                </a:lnTo>
                <a:lnTo>
                  <a:pt x="1003554" y="354330"/>
                </a:lnTo>
                <a:lnTo>
                  <a:pt x="1027127" y="365760"/>
                </a:lnTo>
                <a:lnTo>
                  <a:pt x="1020277" y="365760"/>
                </a:lnTo>
                <a:lnTo>
                  <a:pt x="1013425" y="367030"/>
                </a:lnTo>
                <a:lnTo>
                  <a:pt x="1006570" y="367030"/>
                </a:lnTo>
                <a:lnTo>
                  <a:pt x="958437" y="377190"/>
                </a:lnTo>
                <a:lnTo>
                  <a:pt x="924139" y="401320"/>
                </a:lnTo>
                <a:lnTo>
                  <a:pt x="899739" y="436880"/>
                </a:lnTo>
                <a:lnTo>
                  <a:pt x="888151" y="478790"/>
                </a:lnTo>
                <a:lnTo>
                  <a:pt x="892294" y="521970"/>
                </a:lnTo>
                <a:lnTo>
                  <a:pt x="910932" y="568960"/>
                </a:lnTo>
                <a:lnTo>
                  <a:pt x="927671" y="604520"/>
                </a:lnTo>
                <a:lnTo>
                  <a:pt x="936245" y="623570"/>
                </a:lnTo>
                <a:lnTo>
                  <a:pt x="944920" y="641350"/>
                </a:lnTo>
                <a:lnTo>
                  <a:pt x="958312" y="687070"/>
                </a:lnTo>
                <a:lnTo>
                  <a:pt x="953678" y="727710"/>
                </a:lnTo>
                <a:lnTo>
                  <a:pt x="932315" y="767080"/>
                </a:lnTo>
                <a:lnTo>
                  <a:pt x="895519" y="802640"/>
                </a:lnTo>
                <a:lnTo>
                  <a:pt x="879425" y="810260"/>
                </a:lnTo>
                <a:lnTo>
                  <a:pt x="911739" y="810260"/>
                </a:lnTo>
                <a:lnTo>
                  <a:pt x="924377" y="801370"/>
                </a:lnTo>
                <a:lnTo>
                  <a:pt x="953726" y="768350"/>
                </a:lnTo>
                <a:lnTo>
                  <a:pt x="973249" y="727710"/>
                </a:lnTo>
                <a:lnTo>
                  <a:pt x="978074" y="679450"/>
                </a:lnTo>
                <a:lnTo>
                  <a:pt x="963328" y="626110"/>
                </a:lnTo>
                <a:lnTo>
                  <a:pt x="954240" y="607060"/>
                </a:lnTo>
                <a:lnTo>
                  <a:pt x="945083" y="588010"/>
                </a:lnTo>
                <a:lnTo>
                  <a:pt x="935973" y="567690"/>
                </a:lnTo>
                <a:lnTo>
                  <a:pt x="922284" y="538480"/>
                </a:lnTo>
                <a:lnTo>
                  <a:pt x="917657" y="528320"/>
                </a:lnTo>
                <a:lnTo>
                  <a:pt x="913567" y="518160"/>
                </a:lnTo>
                <a:lnTo>
                  <a:pt x="910440" y="506730"/>
                </a:lnTo>
                <a:lnTo>
                  <a:pt x="911172" y="462280"/>
                </a:lnTo>
                <a:lnTo>
                  <a:pt x="931542" y="422910"/>
                </a:lnTo>
                <a:lnTo>
                  <a:pt x="966486" y="396240"/>
                </a:lnTo>
                <a:lnTo>
                  <a:pt x="1010939" y="388620"/>
                </a:lnTo>
                <a:lnTo>
                  <a:pt x="1173999" y="388620"/>
                </a:lnTo>
                <a:lnTo>
                  <a:pt x="1192338" y="382270"/>
                </a:lnTo>
                <a:lnTo>
                  <a:pt x="1227174" y="360680"/>
                </a:lnTo>
                <a:lnTo>
                  <a:pt x="1131210" y="360680"/>
                </a:lnTo>
                <a:lnTo>
                  <a:pt x="1095858" y="358140"/>
                </a:lnTo>
                <a:lnTo>
                  <a:pt x="1080104" y="354330"/>
                </a:lnTo>
                <a:lnTo>
                  <a:pt x="1072329" y="351790"/>
                </a:lnTo>
                <a:close/>
              </a:path>
              <a:path w="1361440" h="853440">
                <a:moveTo>
                  <a:pt x="991102" y="332740"/>
                </a:moveTo>
                <a:lnTo>
                  <a:pt x="950954" y="339090"/>
                </a:lnTo>
                <a:lnTo>
                  <a:pt x="915743" y="358140"/>
                </a:lnTo>
                <a:lnTo>
                  <a:pt x="888200" y="389890"/>
                </a:lnTo>
                <a:lnTo>
                  <a:pt x="866179" y="434340"/>
                </a:lnTo>
                <a:lnTo>
                  <a:pt x="854687" y="480060"/>
                </a:lnTo>
                <a:lnTo>
                  <a:pt x="856350" y="527050"/>
                </a:lnTo>
                <a:lnTo>
                  <a:pt x="873792" y="575310"/>
                </a:lnTo>
                <a:lnTo>
                  <a:pt x="881869" y="590550"/>
                </a:lnTo>
                <a:lnTo>
                  <a:pt x="889611" y="607060"/>
                </a:lnTo>
                <a:lnTo>
                  <a:pt x="897160" y="622300"/>
                </a:lnTo>
                <a:lnTo>
                  <a:pt x="904660" y="637540"/>
                </a:lnTo>
                <a:lnTo>
                  <a:pt x="916739" y="678180"/>
                </a:lnTo>
                <a:lnTo>
                  <a:pt x="913959" y="713740"/>
                </a:lnTo>
                <a:lnTo>
                  <a:pt x="873320" y="773430"/>
                </a:lnTo>
                <a:lnTo>
                  <a:pt x="825476" y="800100"/>
                </a:lnTo>
                <a:lnTo>
                  <a:pt x="798678" y="803910"/>
                </a:lnTo>
                <a:lnTo>
                  <a:pt x="873056" y="803910"/>
                </a:lnTo>
                <a:lnTo>
                  <a:pt x="905432" y="768350"/>
                </a:lnTo>
                <a:lnTo>
                  <a:pt x="931203" y="718820"/>
                </a:lnTo>
                <a:lnTo>
                  <a:pt x="937430" y="681990"/>
                </a:lnTo>
                <a:lnTo>
                  <a:pt x="935525" y="662940"/>
                </a:lnTo>
                <a:lnTo>
                  <a:pt x="929654" y="645160"/>
                </a:lnTo>
                <a:lnTo>
                  <a:pt x="920400" y="624840"/>
                </a:lnTo>
                <a:lnTo>
                  <a:pt x="910893" y="603250"/>
                </a:lnTo>
                <a:lnTo>
                  <a:pt x="890671" y="563880"/>
                </a:lnTo>
                <a:lnTo>
                  <a:pt x="874064" y="510540"/>
                </a:lnTo>
                <a:lnTo>
                  <a:pt x="873160" y="483870"/>
                </a:lnTo>
                <a:lnTo>
                  <a:pt x="876525" y="455930"/>
                </a:lnTo>
                <a:lnTo>
                  <a:pt x="897085" y="406400"/>
                </a:lnTo>
                <a:lnTo>
                  <a:pt x="937287" y="368300"/>
                </a:lnTo>
                <a:lnTo>
                  <a:pt x="980841" y="351790"/>
                </a:lnTo>
                <a:lnTo>
                  <a:pt x="1072329" y="351790"/>
                </a:lnTo>
                <a:lnTo>
                  <a:pt x="1033452" y="339090"/>
                </a:lnTo>
                <a:lnTo>
                  <a:pt x="991102" y="332740"/>
                </a:lnTo>
                <a:close/>
              </a:path>
              <a:path w="1361440" h="853440">
                <a:moveTo>
                  <a:pt x="560822" y="787400"/>
                </a:moveTo>
                <a:lnTo>
                  <a:pt x="447375" y="787400"/>
                </a:lnTo>
                <a:lnTo>
                  <a:pt x="475029" y="792480"/>
                </a:lnTo>
                <a:lnTo>
                  <a:pt x="494582" y="796290"/>
                </a:lnTo>
                <a:lnTo>
                  <a:pt x="514380" y="798830"/>
                </a:lnTo>
                <a:lnTo>
                  <a:pt x="534227" y="797560"/>
                </a:lnTo>
                <a:lnTo>
                  <a:pt x="553927" y="791210"/>
                </a:lnTo>
                <a:lnTo>
                  <a:pt x="558042" y="789940"/>
                </a:lnTo>
                <a:lnTo>
                  <a:pt x="560822" y="787400"/>
                </a:lnTo>
                <a:close/>
              </a:path>
              <a:path w="1361440" h="853440">
                <a:moveTo>
                  <a:pt x="429455" y="764540"/>
                </a:moveTo>
                <a:lnTo>
                  <a:pt x="377473" y="769620"/>
                </a:lnTo>
                <a:lnTo>
                  <a:pt x="325932" y="778510"/>
                </a:lnTo>
                <a:lnTo>
                  <a:pt x="274532" y="788670"/>
                </a:lnTo>
                <a:lnTo>
                  <a:pt x="236927" y="793750"/>
                </a:lnTo>
                <a:lnTo>
                  <a:pt x="372623" y="793750"/>
                </a:lnTo>
                <a:lnTo>
                  <a:pt x="392912" y="789940"/>
                </a:lnTo>
                <a:lnTo>
                  <a:pt x="420044" y="787400"/>
                </a:lnTo>
                <a:lnTo>
                  <a:pt x="560822" y="787400"/>
                </a:lnTo>
                <a:lnTo>
                  <a:pt x="563602" y="784860"/>
                </a:lnTo>
                <a:lnTo>
                  <a:pt x="563508" y="775970"/>
                </a:lnTo>
                <a:lnTo>
                  <a:pt x="560806" y="768350"/>
                </a:lnTo>
                <a:lnTo>
                  <a:pt x="482180" y="768350"/>
                </a:lnTo>
                <a:lnTo>
                  <a:pt x="429455" y="764540"/>
                </a:lnTo>
                <a:close/>
              </a:path>
              <a:path w="1361440" h="853440">
                <a:moveTo>
                  <a:pt x="383538" y="584200"/>
                </a:moveTo>
                <a:lnTo>
                  <a:pt x="272868" y="584200"/>
                </a:lnTo>
                <a:lnTo>
                  <a:pt x="291726" y="585470"/>
                </a:lnTo>
                <a:lnTo>
                  <a:pt x="304666" y="589280"/>
                </a:lnTo>
                <a:lnTo>
                  <a:pt x="330532" y="599440"/>
                </a:lnTo>
                <a:lnTo>
                  <a:pt x="343892" y="604520"/>
                </a:lnTo>
                <a:lnTo>
                  <a:pt x="354037" y="642620"/>
                </a:lnTo>
                <a:lnTo>
                  <a:pt x="375740" y="692150"/>
                </a:lnTo>
                <a:lnTo>
                  <a:pt x="409010" y="717550"/>
                </a:lnTo>
                <a:lnTo>
                  <a:pt x="438349" y="731520"/>
                </a:lnTo>
                <a:lnTo>
                  <a:pt x="467280" y="746760"/>
                </a:lnTo>
                <a:lnTo>
                  <a:pt x="473738" y="749300"/>
                </a:lnTo>
                <a:lnTo>
                  <a:pt x="480368" y="751840"/>
                </a:lnTo>
                <a:lnTo>
                  <a:pt x="485912" y="755650"/>
                </a:lnTo>
                <a:lnTo>
                  <a:pt x="489112" y="763270"/>
                </a:lnTo>
                <a:lnTo>
                  <a:pt x="486693" y="765810"/>
                </a:lnTo>
                <a:lnTo>
                  <a:pt x="484128" y="768350"/>
                </a:lnTo>
                <a:lnTo>
                  <a:pt x="560806" y="768350"/>
                </a:lnTo>
                <a:lnTo>
                  <a:pt x="552670" y="759460"/>
                </a:lnTo>
                <a:lnTo>
                  <a:pt x="546021" y="756920"/>
                </a:lnTo>
                <a:lnTo>
                  <a:pt x="540043" y="754380"/>
                </a:lnTo>
                <a:lnTo>
                  <a:pt x="444947" y="708660"/>
                </a:lnTo>
                <a:lnTo>
                  <a:pt x="387949" y="666750"/>
                </a:lnTo>
                <a:lnTo>
                  <a:pt x="374358" y="607060"/>
                </a:lnTo>
                <a:lnTo>
                  <a:pt x="383538" y="584200"/>
                </a:lnTo>
                <a:close/>
              </a:path>
              <a:path w="1361440" h="853440">
                <a:moveTo>
                  <a:pt x="32397" y="50800"/>
                </a:moveTo>
                <a:lnTo>
                  <a:pt x="444" y="78740"/>
                </a:lnTo>
                <a:lnTo>
                  <a:pt x="0" y="88900"/>
                </a:lnTo>
                <a:lnTo>
                  <a:pt x="2551" y="99060"/>
                </a:lnTo>
                <a:lnTo>
                  <a:pt x="5274" y="105410"/>
                </a:lnTo>
                <a:lnTo>
                  <a:pt x="9745" y="110490"/>
                </a:lnTo>
                <a:lnTo>
                  <a:pt x="14446" y="115570"/>
                </a:lnTo>
                <a:lnTo>
                  <a:pt x="41262" y="146050"/>
                </a:lnTo>
                <a:lnTo>
                  <a:pt x="59989" y="180340"/>
                </a:lnTo>
                <a:lnTo>
                  <a:pt x="70871" y="218440"/>
                </a:lnTo>
                <a:lnTo>
                  <a:pt x="74151" y="259080"/>
                </a:lnTo>
                <a:lnTo>
                  <a:pt x="76149" y="292100"/>
                </a:lnTo>
                <a:lnTo>
                  <a:pt x="82843" y="325120"/>
                </a:lnTo>
                <a:lnTo>
                  <a:pt x="94181" y="356870"/>
                </a:lnTo>
                <a:lnTo>
                  <a:pt x="110108" y="387350"/>
                </a:lnTo>
                <a:lnTo>
                  <a:pt x="130525" y="426720"/>
                </a:lnTo>
                <a:lnTo>
                  <a:pt x="144243" y="467360"/>
                </a:lnTo>
                <a:lnTo>
                  <a:pt x="151373" y="510540"/>
                </a:lnTo>
                <a:lnTo>
                  <a:pt x="151893" y="546100"/>
                </a:lnTo>
                <a:lnTo>
                  <a:pt x="151992" y="556260"/>
                </a:lnTo>
                <a:lnTo>
                  <a:pt x="151744" y="566420"/>
                </a:lnTo>
                <a:lnTo>
                  <a:pt x="151630" y="579120"/>
                </a:lnTo>
                <a:lnTo>
                  <a:pt x="154693" y="635000"/>
                </a:lnTo>
                <a:lnTo>
                  <a:pt x="173771" y="655320"/>
                </a:lnTo>
                <a:lnTo>
                  <a:pt x="216052" y="619760"/>
                </a:lnTo>
                <a:lnTo>
                  <a:pt x="246233" y="619760"/>
                </a:lnTo>
                <a:lnTo>
                  <a:pt x="249068" y="601980"/>
                </a:lnTo>
                <a:lnTo>
                  <a:pt x="256479" y="591820"/>
                </a:lnTo>
                <a:lnTo>
                  <a:pt x="203414" y="591820"/>
                </a:lnTo>
                <a:lnTo>
                  <a:pt x="199602" y="584200"/>
                </a:lnTo>
                <a:lnTo>
                  <a:pt x="199796" y="577850"/>
                </a:lnTo>
                <a:lnTo>
                  <a:pt x="202127" y="572770"/>
                </a:lnTo>
                <a:lnTo>
                  <a:pt x="204723" y="567690"/>
                </a:lnTo>
                <a:lnTo>
                  <a:pt x="206714" y="562610"/>
                </a:lnTo>
                <a:lnTo>
                  <a:pt x="172871" y="562610"/>
                </a:lnTo>
                <a:lnTo>
                  <a:pt x="171026" y="529590"/>
                </a:lnTo>
                <a:lnTo>
                  <a:pt x="170504" y="518160"/>
                </a:lnTo>
                <a:lnTo>
                  <a:pt x="167067" y="481330"/>
                </a:lnTo>
                <a:lnTo>
                  <a:pt x="159408" y="444500"/>
                </a:lnTo>
                <a:lnTo>
                  <a:pt x="146506" y="408940"/>
                </a:lnTo>
                <a:lnTo>
                  <a:pt x="127343" y="375920"/>
                </a:lnTo>
                <a:lnTo>
                  <a:pt x="115580" y="356870"/>
                </a:lnTo>
                <a:lnTo>
                  <a:pt x="107223" y="336550"/>
                </a:lnTo>
                <a:lnTo>
                  <a:pt x="102055" y="314960"/>
                </a:lnTo>
                <a:lnTo>
                  <a:pt x="99857" y="292100"/>
                </a:lnTo>
                <a:lnTo>
                  <a:pt x="98896" y="271780"/>
                </a:lnTo>
                <a:lnTo>
                  <a:pt x="97293" y="251460"/>
                </a:lnTo>
                <a:lnTo>
                  <a:pt x="91753" y="212090"/>
                </a:lnTo>
                <a:lnTo>
                  <a:pt x="77995" y="166370"/>
                </a:lnTo>
                <a:lnTo>
                  <a:pt x="64223" y="132080"/>
                </a:lnTo>
                <a:lnTo>
                  <a:pt x="62254" y="123190"/>
                </a:lnTo>
                <a:lnTo>
                  <a:pt x="64602" y="110490"/>
                </a:lnTo>
                <a:lnTo>
                  <a:pt x="89009" y="107950"/>
                </a:lnTo>
                <a:lnTo>
                  <a:pt x="217823" y="107950"/>
                </a:lnTo>
                <a:lnTo>
                  <a:pt x="191089" y="99060"/>
                </a:lnTo>
                <a:lnTo>
                  <a:pt x="142735" y="88900"/>
                </a:lnTo>
                <a:lnTo>
                  <a:pt x="119554" y="85090"/>
                </a:lnTo>
                <a:lnTo>
                  <a:pt x="96657" y="80010"/>
                </a:lnTo>
                <a:lnTo>
                  <a:pt x="74888" y="72390"/>
                </a:lnTo>
                <a:lnTo>
                  <a:pt x="55094" y="57150"/>
                </a:lnTo>
                <a:lnTo>
                  <a:pt x="45070" y="52070"/>
                </a:lnTo>
                <a:lnTo>
                  <a:pt x="32397" y="50800"/>
                </a:lnTo>
                <a:close/>
              </a:path>
              <a:path w="1361440" h="853440">
                <a:moveTo>
                  <a:pt x="287697" y="554990"/>
                </a:moveTo>
                <a:lnTo>
                  <a:pt x="266298" y="554990"/>
                </a:lnTo>
                <a:lnTo>
                  <a:pt x="246111" y="562610"/>
                </a:lnTo>
                <a:lnTo>
                  <a:pt x="226827" y="575310"/>
                </a:lnTo>
                <a:lnTo>
                  <a:pt x="221227" y="579120"/>
                </a:lnTo>
                <a:lnTo>
                  <a:pt x="215360" y="584200"/>
                </a:lnTo>
                <a:lnTo>
                  <a:pt x="203414" y="591820"/>
                </a:lnTo>
                <a:lnTo>
                  <a:pt x="256479" y="591820"/>
                </a:lnTo>
                <a:lnTo>
                  <a:pt x="258331" y="589280"/>
                </a:lnTo>
                <a:lnTo>
                  <a:pt x="272868" y="584200"/>
                </a:lnTo>
                <a:lnTo>
                  <a:pt x="383538" y="584200"/>
                </a:lnTo>
                <a:lnTo>
                  <a:pt x="387618" y="574040"/>
                </a:lnTo>
                <a:lnTo>
                  <a:pt x="388557" y="572770"/>
                </a:lnTo>
                <a:lnTo>
                  <a:pt x="346615" y="572770"/>
                </a:lnTo>
                <a:lnTo>
                  <a:pt x="333778" y="570230"/>
                </a:lnTo>
                <a:lnTo>
                  <a:pt x="321861" y="566420"/>
                </a:lnTo>
                <a:lnTo>
                  <a:pt x="310615" y="561340"/>
                </a:lnTo>
                <a:lnTo>
                  <a:pt x="287697" y="554990"/>
                </a:lnTo>
                <a:close/>
              </a:path>
              <a:path w="1361440" h="853440">
                <a:moveTo>
                  <a:pt x="489979" y="502920"/>
                </a:moveTo>
                <a:lnTo>
                  <a:pt x="459563" y="502920"/>
                </a:lnTo>
                <a:lnTo>
                  <a:pt x="427573" y="509270"/>
                </a:lnTo>
                <a:lnTo>
                  <a:pt x="401915" y="524510"/>
                </a:lnTo>
                <a:lnTo>
                  <a:pt x="380346" y="546100"/>
                </a:lnTo>
                <a:lnTo>
                  <a:pt x="360624" y="568960"/>
                </a:lnTo>
                <a:lnTo>
                  <a:pt x="346615" y="572770"/>
                </a:lnTo>
                <a:lnTo>
                  <a:pt x="388557" y="572770"/>
                </a:lnTo>
                <a:lnTo>
                  <a:pt x="405454" y="549910"/>
                </a:lnTo>
                <a:lnTo>
                  <a:pt x="427130" y="532130"/>
                </a:lnTo>
                <a:lnTo>
                  <a:pt x="452913" y="523240"/>
                </a:lnTo>
                <a:lnTo>
                  <a:pt x="483071" y="521970"/>
                </a:lnTo>
                <a:lnTo>
                  <a:pt x="555546" y="521970"/>
                </a:lnTo>
                <a:lnTo>
                  <a:pt x="550253" y="516890"/>
                </a:lnTo>
                <a:lnTo>
                  <a:pt x="520554" y="505460"/>
                </a:lnTo>
                <a:lnTo>
                  <a:pt x="489979" y="502920"/>
                </a:lnTo>
                <a:close/>
              </a:path>
              <a:path w="1361440" h="853440">
                <a:moveTo>
                  <a:pt x="195247" y="501650"/>
                </a:moveTo>
                <a:lnTo>
                  <a:pt x="186158" y="509270"/>
                </a:lnTo>
                <a:lnTo>
                  <a:pt x="186933" y="516890"/>
                </a:lnTo>
                <a:lnTo>
                  <a:pt x="188017" y="524510"/>
                </a:lnTo>
                <a:lnTo>
                  <a:pt x="189434" y="530860"/>
                </a:lnTo>
                <a:lnTo>
                  <a:pt x="190621" y="538480"/>
                </a:lnTo>
                <a:lnTo>
                  <a:pt x="190885" y="543560"/>
                </a:lnTo>
                <a:lnTo>
                  <a:pt x="190927" y="549910"/>
                </a:lnTo>
                <a:lnTo>
                  <a:pt x="190807" y="554990"/>
                </a:lnTo>
                <a:lnTo>
                  <a:pt x="186242" y="561340"/>
                </a:lnTo>
                <a:lnTo>
                  <a:pt x="172871" y="562610"/>
                </a:lnTo>
                <a:lnTo>
                  <a:pt x="206714" y="562610"/>
                </a:lnTo>
                <a:lnTo>
                  <a:pt x="209204" y="556260"/>
                </a:lnTo>
                <a:lnTo>
                  <a:pt x="214016" y="546100"/>
                </a:lnTo>
                <a:lnTo>
                  <a:pt x="218773" y="535940"/>
                </a:lnTo>
                <a:lnTo>
                  <a:pt x="223089" y="525780"/>
                </a:lnTo>
                <a:lnTo>
                  <a:pt x="223845" y="518160"/>
                </a:lnTo>
                <a:lnTo>
                  <a:pt x="220344" y="510540"/>
                </a:lnTo>
                <a:lnTo>
                  <a:pt x="213425" y="505460"/>
                </a:lnTo>
                <a:lnTo>
                  <a:pt x="203927" y="502920"/>
                </a:lnTo>
                <a:lnTo>
                  <a:pt x="195247" y="501650"/>
                </a:lnTo>
                <a:close/>
              </a:path>
              <a:path w="1361440" h="853440">
                <a:moveTo>
                  <a:pt x="555546" y="521970"/>
                </a:moveTo>
                <a:lnTo>
                  <a:pt x="483071" y="521970"/>
                </a:lnTo>
                <a:lnTo>
                  <a:pt x="515080" y="527050"/>
                </a:lnTo>
                <a:lnTo>
                  <a:pt x="546901" y="534670"/>
                </a:lnTo>
                <a:lnTo>
                  <a:pt x="552653" y="535940"/>
                </a:lnTo>
                <a:lnTo>
                  <a:pt x="559189" y="537210"/>
                </a:lnTo>
                <a:lnTo>
                  <a:pt x="567365" y="539750"/>
                </a:lnTo>
                <a:lnTo>
                  <a:pt x="578041" y="543560"/>
                </a:lnTo>
                <a:lnTo>
                  <a:pt x="555546" y="521970"/>
                </a:lnTo>
                <a:close/>
              </a:path>
              <a:path w="1361440" h="853440">
                <a:moveTo>
                  <a:pt x="1173999" y="388620"/>
                </a:moveTo>
                <a:lnTo>
                  <a:pt x="1027238" y="388620"/>
                </a:lnTo>
                <a:lnTo>
                  <a:pt x="1043533" y="391160"/>
                </a:lnTo>
                <a:lnTo>
                  <a:pt x="1059713" y="392430"/>
                </a:lnTo>
                <a:lnTo>
                  <a:pt x="1075670" y="396240"/>
                </a:lnTo>
                <a:lnTo>
                  <a:pt x="1116861" y="400050"/>
                </a:lnTo>
                <a:lnTo>
                  <a:pt x="1155659" y="394970"/>
                </a:lnTo>
                <a:lnTo>
                  <a:pt x="1173999" y="388620"/>
                </a:lnTo>
                <a:close/>
              </a:path>
              <a:path w="1361440" h="853440">
                <a:moveTo>
                  <a:pt x="1353046" y="0"/>
                </a:moveTo>
                <a:lnTo>
                  <a:pt x="1345433" y="0"/>
                </a:lnTo>
                <a:lnTo>
                  <a:pt x="1338490" y="1270"/>
                </a:lnTo>
                <a:lnTo>
                  <a:pt x="1287703" y="36830"/>
                </a:lnTo>
                <a:lnTo>
                  <a:pt x="1255351" y="74930"/>
                </a:lnTo>
                <a:lnTo>
                  <a:pt x="1235462" y="121920"/>
                </a:lnTo>
                <a:lnTo>
                  <a:pt x="1228594" y="175260"/>
                </a:lnTo>
                <a:lnTo>
                  <a:pt x="1228538" y="180340"/>
                </a:lnTo>
                <a:lnTo>
                  <a:pt x="1228862" y="191770"/>
                </a:lnTo>
                <a:lnTo>
                  <a:pt x="1230147" y="208280"/>
                </a:lnTo>
                <a:lnTo>
                  <a:pt x="1233624" y="241300"/>
                </a:lnTo>
                <a:lnTo>
                  <a:pt x="1234194" y="259080"/>
                </a:lnTo>
                <a:lnTo>
                  <a:pt x="1218210" y="307340"/>
                </a:lnTo>
                <a:lnTo>
                  <a:pt x="1164554" y="351790"/>
                </a:lnTo>
                <a:lnTo>
                  <a:pt x="1131210" y="360680"/>
                </a:lnTo>
                <a:lnTo>
                  <a:pt x="1227174" y="360680"/>
                </a:lnTo>
                <a:lnTo>
                  <a:pt x="1254295" y="336550"/>
                </a:lnTo>
                <a:lnTo>
                  <a:pt x="1234147" y="336550"/>
                </a:lnTo>
                <a:lnTo>
                  <a:pt x="1227310" y="332740"/>
                </a:lnTo>
                <a:lnTo>
                  <a:pt x="1236538" y="313690"/>
                </a:lnTo>
                <a:lnTo>
                  <a:pt x="1239655" y="307340"/>
                </a:lnTo>
                <a:lnTo>
                  <a:pt x="1248859" y="285750"/>
                </a:lnTo>
                <a:lnTo>
                  <a:pt x="1254403" y="262890"/>
                </a:lnTo>
                <a:lnTo>
                  <a:pt x="1255699" y="240030"/>
                </a:lnTo>
                <a:lnTo>
                  <a:pt x="1252157" y="215900"/>
                </a:lnTo>
                <a:lnTo>
                  <a:pt x="1248470" y="196850"/>
                </a:lnTo>
                <a:lnTo>
                  <a:pt x="1247058" y="177800"/>
                </a:lnTo>
                <a:lnTo>
                  <a:pt x="1247114" y="172720"/>
                </a:lnTo>
                <a:lnTo>
                  <a:pt x="1247766" y="156210"/>
                </a:lnTo>
                <a:lnTo>
                  <a:pt x="1251005" y="133350"/>
                </a:lnTo>
                <a:lnTo>
                  <a:pt x="1285833" y="133350"/>
                </a:lnTo>
                <a:lnTo>
                  <a:pt x="1285887" y="125730"/>
                </a:lnTo>
                <a:lnTo>
                  <a:pt x="1290680" y="82550"/>
                </a:lnTo>
                <a:lnTo>
                  <a:pt x="1312176" y="44450"/>
                </a:lnTo>
                <a:lnTo>
                  <a:pt x="1338456" y="25400"/>
                </a:lnTo>
                <a:lnTo>
                  <a:pt x="1353699" y="12700"/>
                </a:lnTo>
                <a:lnTo>
                  <a:pt x="1361421" y="6350"/>
                </a:lnTo>
                <a:lnTo>
                  <a:pt x="1353046" y="0"/>
                </a:lnTo>
                <a:close/>
              </a:path>
              <a:path w="1361440" h="853440">
                <a:moveTo>
                  <a:pt x="1285833" y="133350"/>
                </a:moveTo>
                <a:lnTo>
                  <a:pt x="1251005" y="133350"/>
                </a:lnTo>
                <a:lnTo>
                  <a:pt x="1265733" y="168910"/>
                </a:lnTo>
                <a:lnTo>
                  <a:pt x="1274351" y="207010"/>
                </a:lnTo>
                <a:lnTo>
                  <a:pt x="1271162" y="273050"/>
                </a:lnTo>
                <a:lnTo>
                  <a:pt x="1251717" y="312420"/>
                </a:lnTo>
                <a:lnTo>
                  <a:pt x="1238724" y="330200"/>
                </a:lnTo>
                <a:lnTo>
                  <a:pt x="1234147" y="336550"/>
                </a:lnTo>
                <a:lnTo>
                  <a:pt x="1254295" y="336550"/>
                </a:lnTo>
                <a:lnTo>
                  <a:pt x="1262860" y="328930"/>
                </a:lnTo>
                <a:lnTo>
                  <a:pt x="1285981" y="290830"/>
                </a:lnTo>
                <a:lnTo>
                  <a:pt x="1295920" y="247650"/>
                </a:lnTo>
                <a:lnTo>
                  <a:pt x="1292062" y="199390"/>
                </a:lnTo>
                <a:lnTo>
                  <a:pt x="1288082" y="176530"/>
                </a:lnTo>
                <a:lnTo>
                  <a:pt x="1286187" y="153670"/>
                </a:lnTo>
                <a:lnTo>
                  <a:pt x="1286065" y="151130"/>
                </a:lnTo>
                <a:lnTo>
                  <a:pt x="1285833" y="133350"/>
                </a:lnTo>
                <a:close/>
              </a:path>
              <a:path w="1361440" h="853440">
                <a:moveTo>
                  <a:pt x="608434" y="113030"/>
                </a:moveTo>
                <a:lnTo>
                  <a:pt x="522206" y="113030"/>
                </a:lnTo>
                <a:lnTo>
                  <a:pt x="566811" y="120650"/>
                </a:lnTo>
                <a:lnTo>
                  <a:pt x="608336" y="138430"/>
                </a:lnTo>
                <a:lnTo>
                  <a:pt x="644385" y="167640"/>
                </a:lnTo>
                <a:lnTo>
                  <a:pt x="671170" y="209550"/>
                </a:lnTo>
                <a:lnTo>
                  <a:pt x="676794" y="236220"/>
                </a:lnTo>
                <a:lnTo>
                  <a:pt x="673845" y="260350"/>
                </a:lnTo>
                <a:lnTo>
                  <a:pt x="644102" y="304800"/>
                </a:lnTo>
                <a:lnTo>
                  <a:pt x="592321" y="331470"/>
                </a:lnTo>
                <a:lnTo>
                  <a:pt x="563794" y="334010"/>
                </a:lnTo>
                <a:lnTo>
                  <a:pt x="632213" y="334010"/>
                </a:lnTo>
                <a:lnTo>
                  <a:pt x="680304" y="288290"/>
                </a:lnTo>
                <a:lnTo>
                  <a:pt x="694097" y="251460"/>
                </a:lnTo>
                <a:lnTo>
                  <a:pt x="693568" y="212090"/>
                </a:lnTo>
                <a:lnTo>
                  <a:pt x="677714" y="175260"/>
                </a:lnTo>
                <a:lnTo>
                  <a:pt x="650806" y="143510"/>
                </a:lnTo>
                <a:lnTo>
                  <a:pt x="618929" y="118110"/>
                </a:lnTo>
                <a:lnTo>
                  <a:pt x="608434" y="113030"/>
                </a:lnTo>
                <a:close/>
              </a:path>
              <a:path w="1361440" h="853440">
                <a:moveTo>
                  <a:pt x="233439" y="191770"/>
                </a:moveTo>
                <a:lnTo>
                  <a:pt x="223406" y="191770"/>
                </a:lnTo>
                <a:lnTo>
                  <a:pt x="214138" y="194310"/>
                </a:lnTo>
                <a:lnTo>
                  <a:pt x="206964" y="200660"/>
                </a:lnTo>
                <a:lnTo>
                  <a:pt x="203762" y="209550"/>
                </a:lnTo>
                <a:lnTo>
                  <a:pt x="204294" y="218440"/>
                </a:lnTo>
                <a:lnTo>
                  <a:pt x="208030" y="226060"/>
                </a:lnTo>
                <a:lnTo>
                  <a:pt x="214440" y="231140"/>
                </a:lnTo>
                <a:lnTo>
                  <a:pt x="225828" y="231140"/>
                </a:lnTo>
                <a:lnTo>
                  <a:pt x="236842" y="224790"/>
                </a:lnTo>
                <a:lnTo>
                  <a:pt x="245085" y="214630"/>
                </a:lnTo>
                <a:lnTo>
                  <a:pt x="248156" y="203200"/>
                </a:lnTo>
                <a:lnTo>
                  <a:pt x="246439" y="200660"/>
                </a:lnTo>
                <a:lnTo>
                  <a:pt x="245371" y="196850"/>
                </a:lnTo>
                <a:lnTo>
                  <a:pt x="242910" y="195580"/>
                </a:lnTo>
                <a:lnTo>
                  <a:pt x="233439" y="191770"/>
                </a:lnTo>
                <a:close/>
              </a:path>
              <a:path w="1361440" h="853440">
                <a:moveTo>
                  <a:pt x="217823" y="107950"/>
                </a:moveTo>
                <a:lnTo>
                  <a:pt x="89009" y="107950"/>
                </a:lnTo>
                <a:lnTo>
                  <a:pt x="113160" y="110490"/>
                </a:lnTo>
                <a:lnTo>
                  <a:pt x="137194" y="116840"/>
                </a:lnTo>
                <a:lnTo>
                  <a:pt x="161248" y="121920"/>
                </a:lnTo>
                <a:lnTo>
                  <a:pt x="185979" y="125730"/>
                </a:lnTo>
                <a:lnTo>
                  <a:pt x="210454" y="132080"/>
                </a:lnTo>
                <a:lnTo>
                  <a:pt x="234095" y="139700"/>
                </a:lnTo>
                <a:lnTo>
                  <a:pt x="256324" y="152400"/>
                </a:lnTo>
                <a:lnTo>
                  <a:pt x="276715" y="166370"/>
                </a:lnTo>
                <a:lnTo>
                  <a:pt x="316995" y="196850"/>
                </a:lnTo>
                <a:lnTo>
                  <a:pt x="337693" y="212090"/>
                </a:lnTo>
                <a:lnTo>
                  <a:pt x="343982" y="204470"/>
                </a:lnTo>
                <a:lnTo>
                  <a:pt x="349929" y="198120"/>
                </a:lnTo>
                <a:lnTo>
                  <a:pt x="355564" y="190500"/>
                </a:lnTo>
                <a:lnTo>
                  <a:pt x="360917" y="184150"/>
                </a:lnTo>
                <a:lnTo>
                  <a:pt x="371059" y="173990"/>
                </a:lnTo>
                <a:lnTo>
                  <a:pt x="336101" y="173990"/>
                </a:lnTo>
                <a:lnTo>
                  <a:pt x="324081" y="167640"/>
                </a:lnTo>
                <a:lnTo>
                  <a:pt x="320342" y="165100"/>
                </a:lnTo>
                <a:lnTo>
                  <a:pt x="280058" y="135890"/>
                </a:lnTo>
                <a:lnTo>
                  <a:pt x="236918" y="114300"/>
                </a:lnTo>
                <a:lnTo>
                  <a:pt x="217823" y="107950"/>
                </a:lnTo>
                <a:close/>
              </a:path>
              <a:path w="1361440" h="853440">
                <a:moveTo>
                  <a:pt x="536120" y="168910"/>
                </a:moveTo>
                <a:lnTo>
                  <a:pt x="494354" y="172720"/>
                </a:lnTo>
                <a:lnTo>
                  <a:pt x="449794" y="201930"/>
                </a:lnTo>
                <a:lnTo>
                  <a:pt x="449365" y="201930"/>
                </a:lnTo>
                <a:lnTo>
                  <a:pt x="450349" y="204470"/>
                </a:lnTo>
                <a:lnTo>
                  <a:pt x="451428" y="208280"/>
                </a:lnTo>
                <a:lnTo>
                  <a:pt x="461643" y="203200"/>
                </a:lnTo>
                <a:lnTo>
                  <a:pt x="481983" y="195580"/>
                </a:lnTo>
                <a:lnTo>
                  <a:pt x="492369" y="193040"/>
                </a:lnTo>
                <a:lnTo>
                  <a:pt x="515063" y="189230"/>
                </a:lnTo>
                <a:lnTo>
                  <a:pt x="575807" y="189230"/>
                </a:lnTo>
                <a:lnTo>
                  <a:pt x="572426" y="185420"/>
                </a:lnTo>
                <a:lnTo>
                  <a:pt x="536120" y="168910"/>
                </a:lnTo>
                <a:close/>
              </a:path>
              <a:path w="1361440" h="853440">
                <a:moveTo>
                  <a:pt x="540723" y="92710"/>
                </a:moveTo>
                <a:lnTo>
                  <a:pt x="490997" y="92710"/>
                </a:lnTo>
                <a:lnTo>
                  <a:pt x="444297" y="101600"/>
                </a:lnTo>
                <a:lnTo>
                  <a:pt x="401083" y="121920"/>
                </a:lnTo>
                <a:lnTo>
                  <a:pt x="361818" y="153670"/>
                </a:lnTo>
                <a:lnTo>
                  <a:pt x="355684" y="158750"/>
                </a:lnTo>
                <a:lnTo>
                  <a:pt x="349136" y="163830"/>
                </a:lnTo>
                <a:lnTo>
                  <a:pt x="342500" y="168910"/>
                </a:lnTo>
                <a:lnTo>
                  <a:pt x="336101" y="173990"/>
                </a:lnTo>
                <a:lnTo>
                  <a:pt x="371059" y="173990"/>
                </a:lnTo>
                <a:lnTo>
                  <a:pt x="393877" y="151130"/>
                </a:lnTo>
                <a:lnTo>
                  <a:pt x="433343" y="128270"/>
                </a:lnTo>
                <a:lnTo>
                  <a:pt x="476918" y="115570"/>
                </a:lnTo>
                <a:lnTo>
                  <a:pt x="522206" y="113030"/>
                </a:lnTo>
                <a:lnTo>
                  <a:pt x="608434" y="113030"/>
                </a:lnTo>
                <a:lnTo>
                  <a:pt x="582196" y="100330"/>
                </a:lnTo>
                <a:lnTo>
                  <a:pt x="540723" y="9271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18835" y="691098"/>
            <a:ext cx="10690860" cy="10617835"/>
            <a:chOff x="418835" y="691098"/>
            <a:chExt cx="10690860" cy="10617835"/>
          </a:xfrm>
        </p:grpSpPr>
        <p:sp>
          <p:nvSpPr>
            <p:cNvPr id="16" name="object 16"/>
            <p:cNvSpPr/>
            <p:nvPr/>
          </p:nvSpPr>
          <p:spPr>
            <a:xfrm>
              <a:off x="418835" y="3243213"/>
              <a:ext cx="7853680" cy="5497830"/>
            </a:xfrm>
            <a:custGeom>
              <a:avLst/>
              <a:gdLst/>
              <a:ahLst/>
              <a:cxnLst/>
              <a:rect l="l" t="t" r="r" b="b"/>
              <a:pathLst>
                <a:path w="7853680" h="5497830">
                  <a:moveTo>
                    <a:pt x="7067847" y="0"/>
                  </a:moveTo>
                  <a:lnTo>
                    <a:pt x="785316" y="0"/>
                  </a:lnTo>
                  <a:lnTo>
                    <a:pt x="737661" y="1440"/>
                  </a:lnTo>
                  <a:lnTo>
                    <a:pt x="690737" y="5705"/>
                  </a:lnTo>
                  <a:lnTo>
                    <a:pt x="644627" y="12711"/>
                  </a:lnTo>
                  <a:lnTo>
                    <a:pt x="599414" y="22374"/>
                  </a:lnTo>
                  <a:lnTo>
                    <a:pt x="555183" y="34611"/>
                  </a:lnTo>
                  <a:lnTo>
                    <a:pt x="512017" y="49338"/>
                  </a:lnTo>
                  <a:lnTo>
                    <a:pt x="470000" y="66470"/>
                  </a:lnTo>
                  <a:lnTo>
                    <a:pt x="429216" y="85924"/>
                  </a:lnTo>
                  <a:lnTo>
                    <a:pt x="389749" y="107617"/>
                  </a:lnTo>
                  <a:lnTo>
                    <a:pt x="351682" y="131464"/>
                  </a:lnTo>
                  <a:lnTo>
                    <a:pt x="315100" y="157382"/>
                  </a:lnTo>
                  <a:lnTo>
                    <a:pt x="280085" y="185287"/>
                  </a:lnTo>
                  <a:lnTo>
                    <a:pt x="246722" y="215095"/>
                  </a:lnTo>
                  <a:lnTo>
                    <a:pt x="215095" y="246722"/>
                  </a:lnTo>
                  <a:lnTo>
                    <a:pt x="185287" y="280085"/>
                  </a:lnTo>
                  <a:lnTo>
                    <a:pt x="157382" y="315100"/>
                  </a:lnTo>
                  <a:lnTo>
                    <a:pt x="131464" y="351682"/>
                  </a:lnTo>
                  <a:lnTo>
                    <a:pt x="107617" y="389749"/>
                  </a:lnTo>
                  <a:lnTo>
                    <a:pt x="85924" y="429216"/>
                  </a:lnTo>
                  <a:lnTo>
                    <a:pt x="66470" y="470000"/>
                  </a:lnTo>
                  <a:lnTo>
                    <a:pt x="49338" y="512017"/>
                  </a:lnTo>
                  <a:lnTo>
                    <a:pt x="34611" y="555183"/>
                  </a:lnTo>
                  <a:lnTo>
                    <a:pt x="22374" y="599414"/>
                  </a:lnTo>
                  <a:lnTo>
                    <a:pt x="12711" y="644627"/>
                  </a:lnTo>
                  <a:lnTo>
                    <a:pt x="5705" y="690737"/>
                  </a:lnTo>
                  <a:lnTo>
                    <a:pt x="1440" y="737661"/>
                  </a:lnTo>
                  <a:lnTo>
                    <a:pt x="0" y="785316"/>
                  </a:lnTo>
                  <a:lnTo>
                    <a:pt x="0" y="4711898"/>
                  </a:lnTo>
                  <a:lnTo>
                    <a:pt x="1440" y="4759552"/>
                  </a:lnTo>
                  <a:lnTo>
                    <a:pt x="5705" y="4806477"/>
                  </a:lnTo>
                  <a:lnTo>
                    <a:pt x="12711" y="4852587"/>
                  </a:lnTo>
                  <a:lnTo>
                    <a:pt x="22374" y="4897800"/>
                  </a:lnTo>
                  <a:lnTo>
                    <a:pt x="34611" y="4942031"/>
                  </a:lnTo>
                  <a:lnTo>
                    <a:pt x="49338" y="4985197"/>
                  </a:lnTo>
                  <a:lnTo>
                    <a:pt x="66470" y="5027213"/>
                  </a:lnTo>
                  <a:lnTo>
                    <a:pt x="85924" y="5067997"/>
                  </a:lnTo>
                  <a:lnTo>
                    <a:pt x="107617" y="5107465"/>
                  </a:lnTo>
                  <a:lnTo>
                    <a:pt x="131464" y="5145532"/>
                  </a:lnTo>
                  <a:lnTo>
                    <a:pt x="157382" y="5182114"/>
                  </a:lnTo>
                  <a:lnTo>
                    <a:pt x="185287" y="5217129"/>
                  </a:lnTo>
                  <a:lnTo>
                    <a:pt x="215095" y="5250492"/>
                  </a:lnTo>
                  <a:lnTo>
                    <a:pt x="246722" y="5282119"/>
                  </a:lnTo>
                  <a:lnTo>
                    <a:pt x="280085" y="5311927"/>
                  </a:lnTo>
                  <a:lnTo>
                    <a:pt x="315100" y="5339832"/>
                  </a:lnTo>
                  <a:lnTo>
                    <a:pt x="351682" y="5365750"/>
                  </a:lnTo>
                  <a:lnTo>
                    <a:pt x="389749" y="5389597"/>
                  </a:lnTo>
                  <a:lnTo>
                    <a:pt x="429216" y="5411290"/>
                  </a:lnTo>
                  <a:lnTo>
                    <a:pt x="470000" y="5430744"/>
                  </a:lnTo>
                  <a:lnTo>
                    <a:pt x="512017" y="5447876"/>
                  </a:lnTo>
                  <a:lnTo>
                    <a:pt x="555183" y="5462603"/>
                  </a:lnTo>
                  <a:lnTo>
                    <a:pt x="599414" y="5474839"/>
                  </a:lnTo>
                  <a:lnTo>
                    <a:pt x="644627" y="5484503"/>
                  </a:lnTo>
                  <a:lnTo>
                    <a:pt x="690737" y="5491509"/>
                  </a:lnTo>
                  <a:lnTo>
                    <a:pt x="737661" y="5495774"/>
                  </a:lnTo>
                  <a:lnTo>
                    <a:pt x="785316" y="5497214"/>
                  </a:lnTo>
                  <a:lnTo>
                    <a:pt x="7067847" y="5497214"/>
                  </a:lnTo>
                  <a:lnTo>
                    <a:pt x="7115502" y="5495774"/>
                  </a:lnTo>
                  <a:lnTo>
                    <a:pt x="7162426" y="5491509"/>
                  </a:lnTo>
                  <a:lnTo>
                    <a:pt x="7208536" y="5484503"/>
                  </a:lnTo>
                  <a:lnTo>
                    <a:pt x="7253749" y="5474839"/>
                  </a:lnTo>
                  <a:lnTo>
                    <a:pt x="7297980" y="5462603"/>
                  </a:lnTo>
                  <a:lnTo>
                    <a:pt x="7341146" y="5447876"/>
                  </a:lnTo>
                  <a:lnTo>
                    <a:pt x="7383163" y="5430744"/>
                  </a:lnTo>
                  <a:lnTo>
                    <a:pt x="7423947" y="5411290"/>
                  </a:lnTo>
                  <a:lnTo>
                    <a:pt x="7463414" y="5389597"/>
                  </a:lnTo>
                  <a:lnTo>
                    <a:pt x="7501481" y="5365750"/>
                  </a:lnTo>
                  <a:lnTo>
                    <a:pt x="7538063" y="5339832"/>
                  </a:lnTo>
                  <a:lnTo>
                    <a:pt x="7573078" y="5311927"/>
                  </a:lnTo>
                  <a:lnTo>
                    <a:pt x="7606441" y="5282119"/>
                  </a:lnTo>
                  <a:lnTo>
                    <a:pt x="7638068" y="5250492"/>
                  </a:lnTo>
                  <a:lnTo>
                    <a:pt x="7667876" y="5217129"/>
                  </a:lnTo>
                  <a:lnTo>
                    <a:pt x="7695781" y="5182114"/>
                  </a:lnTo>
                  <a:lnTo>
                    <a:pt x="7721699" y="5145532"/>
                  </a:lnTo>
                  <a:lnTo>
                    <a:pt x="7745546" y="5107465"/>
                  </a:lnTo>
                  <a:lnTo>
                    <a:pt x="7767239" y="5067997"/>
                  </a:lnTo>
                  <a:lnTo>
                    <a:pt x="7786693" y="5027213"/>
                  </a:lnTo>
                  <a:lnTo>
                    <a:pt x="7803825" y="4985197"/>
                  </a:lnTo>
                  <a:lnTo>
                    <a:pt x="7818552" y="4942031"/>
                  </a:lnTo>
                  <a:lnTo>
                    <a:pt x="7830789" y="4897800"/>
                  </a:lnTo>
                  <a:lnTo>
                    <a:pt x="7840452" y="4852587"/>
                  </a:lnTo>
                  <a:lnTo>
                    <a:pt x="7847458" y="4806477"/>
                  </a:lnTo>
                  <a:lnTo>
                    <a:pt x="7851723" y="4759552"/>
                  </a:lnTo>
                  <a:lnTo>
                    <a:pt x="7853164" y="4711898"/>
                  </a:lnTo>
                  <a:lnTo>
                    <a:pt x="7853164" y="785316"/>
                  </a:lnTo>
                  <a:lnTo>
                    <a:pt x="7851723" y="737661"/>
                  </a:lnTo>
                  <a:lnTo>
                    <a:pt x="7847458" y="690737"/>
                  </a:lnTo>
                  <a:lnTo>
                    <a:pt x="7840452" y="644627"/>
                  </a:lnTo>
                  <a:lnTo>
                    <a:pt x="7830789" y="599414"/>
                  </a:lnTo>
                  <a:lnTo>
                    <a:pt x="7818552" y="555183"/>
                  </a:lnTo>
                  <a:lnTo>
                    <a:pt x="7803825" y="512017"/>
                  </a:lnTo>
                  <a:lnTo>
                    <a:pt x="7786693" y="470000"/>
                  </a:lnTo>
                  <a:lnTo>
                    <a:pt x="7767239" y="429216"/>
                  </a:lnTo>
                  <a:lnTo>
                    <a:pt x="7745546" y="389749"/>
                  </a:lnTo>
                  <a:lnTo>
                    <a:pt x="7721699" y="351682"/>
                  </a:lnTo>
                  <a:lnTo>
                    <a:pt x="7695781" y="315100"/>
                  </a:lnTo>
                  <a:lnTo>
                    <a:pt x="7667876" y="280085"/>
                  </a:lnTo>
                  <a:lnTo>
                    <a:pt x="7638068" y="246722"/>
                  </a:lnTo>
                  <a:lnTo>
                    <a:pt x="7606441" y="215095"/>
                  </a:lnTo>
                  <a:lnTo>
                    <a:pt x="7573078" y="185287"/>
                  </a:lnTo>
                  <a:lnTo>
                    <a:pt x="7538063" y="157382"/>
                  </a:lnTo>
                  <a:lnTo>
                    <a:pt x="7501481" y="131464"/>
                  </a:lnTo>
                  <a:lnTo>
                    <a:pt x="7463414" y="107617"/>
                  </a:lnTo>
                  <a:lnTo>
                    <a:pt x="7423947" y="85924"/>
                  </a:lnTo>
                  <a:lnTo>
                    <a:pt x="7383163" y="66470"/>
                  </a:lnTo>
                  <a:lnTo>
                    <a:pt x="7341146" y="49338"/>
                  </a:lnTo>
                  <a:lnTo>
                    <a:pt x="7297980" y="34611"/>
                  </a:lnTo>
                  <a:lnTo>
                    <a:pt x="7253749" y="22374"/>
                  </a:lnTo>
                  <a:lnTo>
                    <a:pt x="7208536" y="12711"/>
                  </a:lnTo>
                  <a:lnTo>
                    <a:pt x="7162426" y="5705"/>
                  </a:lnTo>
                  <a:lnTo>
                    <a:pt x="7115502" y="1440"/>
                  </a:lnTo>
                  <a:lnTo>
                    <a:pt x="70678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8835" y="3243210"/>
              <a:ext cx="7853680" cy="5497830"/>
            </a:xfrm>
            <a:custGeom>
              <a:avLst/>
              <a:gdLst/>
              <a:ahLst/>
              <a:cxnLst/>
              <a:rect l="l" t="t" r="r" b="b"/>
              <a:pathLst>
                <a:path w="7853680" h="5497830">
                  <a:moveTo>
                    <a:pt x="7067847" y="0"/>
                  </a:moveTo>
                  <a:lnTo>
                    <a:pt x="785316" y="0"/>
                  </a:lnTo>
                  <a:lnTo>
                    <a:pt x="737661" y="1440"/>
                  </a:lnTo>
                  <a:lnTo>
                    <a:pt x="690737" y="5705"/>
                  </a:lnTo>
                  <a:lnTo>
                    <a:pt x="644627" y="12711"/>
                  </a:lnTo>
                  <a:lnTo>
                    <a:pt x="599414" y="22374"/>
                  </a:lnTo>
                  <a:lnTo>
                    <a:pt x="555183" y="34611"/>
                  </a:lnTo>
                  <a:lnTo>
                    <a:pt x="512017" y="49338"/>
                  </a:lnTo>
                  <a:lnTo>
                    <a:pt x="470000" y="66470"/>
                  </a:lnTo>
                  <a:lnTo>
                    <a:pt x="429216" y="85925"/>
                  </a:lnTo>
                  <a:lnTo>
                    <a:pt x="389749" y="107617"/>
                  </a:lnTo>
                  <a:lnTo>
                    <a:pt x="351682" y="131465"/>
                  </a:lnTo>
                  <a:lnTo>
                    <a:pt x="315100" y="157383"/>
                  </a:lnTo>
                  <a:lnTo>
                    <a:pt x="280085" y="185288"/>
                  </a:lnTo>
                  <a:lnTo>
                    <a:pt x="246722" y="215096"/>
                  </a:lnTo>
                  <a:lnTo>
                    <a:pt x="215095" y="246723"/>
                  </a:lnTo>
                  <a:lnTo>
                    <a:pt x="185287" y="280087"/>
                  </a:lnTo>
                  <a:lnTo>
                    <a:pt x="157382" y="315102"/>
                  </a:lnTo>
                  <a:lnTo>
                    <a:pt x="131464" y="351685"/>
                  </a:lnTo>
                  <a:lnTo>
                    <a:pt x="107617" y="389752"/>
                  </a:lnTo>
                  <a:lnTo>
                    <a:pt x="85924" y="429220"/>
                  </a:lnTo>
                  <a:lnTo>
                    <a:pt x="66470" y="470005"/>
                  </a:lnTo>
                  <a:lnTo>
                    <a:pt x="49338" y="512022"/>
                  </a:lnTo>
                  <a:lnTo>
                    <a:pt x="34611" y="555189"/>
                  </a:lnTo>
                  <a:lnTo>
                    <a:pt x="22374" y="599421"/>
                  </a:lnTo>
                  <a:lnTo>
                    <a:pt x="12711" y="644634"/>
                  </a:lnTo>
                  <a:lnTo>
                    <a:pt x="5705" y="690746"/>
                  </a:lnTo>
                  <a:lnTo>
                    <a:pt x="1440" y="737671"/>
                  </a:lnTo>
                  <a:lnTo>
                    <a:pt x="0" y="785326"/>
                  </a:lnTo>
                  <a:lnTo>
                    <a:pt x="0" y="4711898"/>
                  </a:lnTo>
                  <a:lnTo>
                    <a:pt x="1440" y="4759553"/>
                  </a:lnTo>
                  <a:lnTo>
                    <a:pt x="5705" y="4806479"/>
                  </a:lnTo>
                  <a:lnTo>
                    <a:pt x="12711" y="4852590"/>
                  </a:lnTo>
                  <a:lnTo>
                    <a:pt x="22374" y="4897803"/>
                  </a:lnTo>
                  <a:lnTo>
                    <a:pt x="34611" y="4942035"/>
                  </a:lnTo>
                  <a:lnTo>
                    <a:pt x="49338" y="4985201"/>
                  </a:lnTo>
                  <a:lnTo>
                    <a:pt x="66470" y="5027218"/>
                  </a:lnTo>
                  <a:lnTo>
                    <a:pt x="85924" y="5068002"/>
                  </a:lnTo>
                  <a:lnTo>
                    <a:pt x="107617" y="5107469"/>
                  </a:lnTo>
                  <a:lnTo>
                    <a:pt x="131464" y="5145536"/>
                  </a:lnTo>
                  <a:lnTo>
                    <a:pt x="157382" y="5182119"/>
                  </a:lnTo>
                  <a:lnTo>
                    <a:pt x="185287" y="5217133"/>
                  </a:lnTo>
                  <a:lnTo>
                    <a:pt x="215095" y="5250496"/>
                  </a:lnTo>
                  <a:lnTo>
                    <a:pt x="246722" y="5282123"/>
                  </a:lnTo>
                  <a:lnTo>
                    <a:pt x="280085" y="5311930"/>
                  </a:lnTo>
                  <a:lnTo>
                    <a:pt x="315100" y="5339835"/>
                  </a:lnTo>
                  <a:lnTo>
                    <a:pt x="351682" y="5365752"/>
                  </a:lnTo>
                  <a:lnTo>
                    <a:pt x="389749" y="5389599"/>
                  </a:lnTo>
                  <a:lnTo>
                    <a:pt x="429216" y="5411291"/>
                  </a:lnTo>
                  <a:lnTo>
                    <a:pt x="470000" y="5430745"/>
                  </a:lnTo>
                  <a:lnTo>
                    <a:pt x="512017" y="5447877"/>
                  </a:lnTo>
                  <a:lnTo>
                    <a:pt x="555183" y="5462604"/>
                  </a:lnTo>
                  <a:lnTo>
                    <a:pt x="599414" y="5474840"/>
                  </a:lnTo>
                  <a:lnTo>
                    <a:pt x="644627" y="5484503"/>
                  </a:lnTo>
                  <a:lnTo>
                    <a:pt x="690737" y="5491509"/>
                  </a:lnTo>
                  <a:lnTo>
                    <a:pt x="737661" y="5495774"/>
                  </a:lnTo>
                  <a:lnTo>
                    <a:pt x="785316" y="5497214"/>
                  </a:lnTo>
                  <a:lnTo>
                    <a:pt x="7067847" y="5497214"/>
                  </a:lnTo>
                  <a:lnTo>
                    <a:pt x="7115502" y="5495774"/>
                  </a:lnTo>
                  <a:lnTo>
                    <a:pt x="7162426" y="5491509"/>
                  </a:lnTo>
                  <a:lnTo>
                    <a:pt x="7208536" y="5484503"/>
                  </a:lnTo>
                  <a:lnTo>
                    <a:pt x="7253749" y="5474840"/>
                  </a:lnTo>
                  <a:lnTo>
                    <a:pt x="7297980" y="5462604"/>
                  </a:lnTo>
                  <a:lnTo>
                    <a:pt x="7341146" y="5447877"/>
                  </a:lnTo>
                  <a:lnTo>
                    <a:pt x="7383163" y="5430745"/>
                  </a:lnTo>
                  <a:lnTo>
                    <a:pt x="7423947" y="5411291"/>
                  </a:lnTo>
                  <a:lnTo>
                    <a:pt x="7463414" y="5389599"/>
                  </a:lnTo>
                  <a:lnTo>
                    <a:pt x="7501481" y="5365752"/>
                  </a:lnTo>
                  <a:lnTo>
                    <a:pt x="7538063" y="5339835"/>
                  </a:lnTo>
                  <a:lnTo>
                    <a:pt x="7573078" y="5311930"/>
                  </a:lnTo>
                  <a:lnTo>
                    <a:pt x="7606441" y="5282123"/>
                  </a:lnTo>
                  <a:lnTo>
                    <a:pt x="7638068" y="5250496"/>
                  </a:lnTo>
                  <a:lnTo>
                    <a:pt x="7667876" y="5217133"/>
                  </a:lnTo>
                  <a:lnTo>
                    <a:pt x="7695781" y="5182119"/>
                  </a:lnTo>
                  <a:lnTo>
                    <a:pt x="7721699" y="5145536"/>
                  </a:lnTo>
                  <a:lnTo>
                    <a:pt x="7745546" y="5107469"/>
                  </a:lnTo>
                  <a:lnTo>
                    <a:pt x="7767239" y="5068002"/>
                  </a:lnTo>
                  <a:lnTo>
                    <a:pt x="7786693" y="5027218"/>
                  </a:lnTo>
                  <a:lnTo>
                    <a:pt x="7803825" y="4985201"/>
                  </a:lnTo>
                  <a:lnTo>
                    <a:pt x="7818552" y="4942035"/>
                  </a:lnTo>
                  <a:lnTo>
                    <a:pt x="7830789" y="4897803"/>
                  </a:lnTo>
                  <a:lnTo>
                    <a:pt x="7840452" y="4852590"/>
                  </a:lnTo>
                  <a:lnTo>
                    <a:pt x="7847458" y="4806479"/>
                  </a:lnTo>
                  <a:lnTo>
                    <a:pt x="7851723" y="4759553"/>
                  </a:lnTo>
                  <a:lnTo>
                    <a:pt x="7853164" y="4711898"/>
                  </a:lnTo>
                  <a:lnTo>
                    <a:pt x="7853164" y="785326"/>
                  </a:lnTo>
                  <a:lnTo>
                    <a:pt x="7851723" y="737671"/>
                  </a:lnTo>
                  <a:lnTo>
                    <a:pt x="7847458" y="690746"/>
                  </a:lnTo>
                  <a:lnTo>
                    <a:pt x="7840452" y="644634"/>
                  </a:lnTo>
                  <a:lnTo>
                    <a:pt x="7830789" y="599421"/>
                  </a:lnTo>
                  <a:lnTo>
                    <a:pt x="7818552" y="555189"/>
                  </a:lnTo>
                  <a:lnTo>
                    <a:pt x="7803825" y="512022"/>
                  </a:lnTo>
                  <a:lnTo>
                    <a:pt x="7786693" y="470005"/>
                  </a:lnTo>
                  <a:lnTo>
                    <a:pt x="7767239" y="429220"/>
                  </a:lnTo>
                  <a:lnTo>
                    <a:pt x="7745546" y="389752"/>
                  </a:lnTo>
                  <a:lnTo>
                    <a:pt x="7721699" y="351685"/>
                  </a:lnTo>
                  <a:lnTo>
                    <a:pt x="7695781" y="315102"/>
                  </a:lnTo>
                  <a:lnTo>
                    <a:pt x="7667876" y="280087"/>
                  </a:lnTo>
                  <a:lnTo>
                    <a:pt x="7638068" y="246723"/>
                  </a:lnTo>
                  <a:lnTo>
                    <a:pt x="7606441" y="215096"/>
                  </a:lnTo>
                  <a:lnTo>
                    <a:pt x="7573078" y="185288"/>
                  </a:lnTo>
                  <a:lnTo>
                    <a:pt x="7538063" y="157383"/>
                  </a:lnTo>
                  <a:lnTo>
                    <a:pt x="7501481" y="131465"/>
                  </a:lnTo>
                  <a:lnTo>
                    <a:pt x="7463414" y="107617"/>
                  </a:lnTo>
                  <a:lnTo>
                    <a:pt x="7423947" y="85925"/>
                  </a:lnTo>
                  <a:lnTo>
                    <a:pt x="7383163" y="66470"/>
                  </a:lnTo>
                  <a:lnTo>
                    <a:pt x="7341146" y="49338"/>
                  </a:lnTo>
                  <a:lnTo>
                    <a:pt x="7297980" y="34611"/>
                  </a:lnTo>
                  <a:lnTo>
                    <a:pt x="7253749" y="22374"/>
                  </a:lnTo>
                  <a:lnTo>
                    <a:pt x="7208536" y="12711"/>
                  </a:lnTo>
                  <a:lnTo>
                    <a:pt x="7162426" y="5705"/>
                  </a:lnTo>
                  <a:lnTo>
                    <a:pt x="7115502" y="1440"/>
                  </a:lnTo>
                  <a:lnTo>
                    <a:pt x="7067847" y="0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48147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2261711" cy="445012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4091" y="3766754"/>
              <a:ext cx="2261711" cy="44501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801" y="3766754"/>
              <a:ext cx="2261711" cy="44501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42718" y="7566930"/>
              <a:ext cx="501015" cy="766445"/>
            </a:xfrm>
            <a:custGeom>
              <a:avLst/>
              <a:gdLst/>
              <a:ahLst/>
              <a:cxnLst/>
              <a:rect l="l" t="t" r="r" b="b"/>
              <a:pathLst>
                <a:path w="501015" h="766445">
                  <a:moveTo>
                    <a:pt x="153387" y="563940"/>
                  </a:moveTo>
                  <a:lnTo>
                    <a:pt x="14313" y="579280"/>
                  </a:lnTo>
                  <a:lnTo>
                    <a:pt x="24413" y="622911"/>
                  </a:lnTo>
                  <a:lnTo>
                    <a:pt x="39367" y="660758"/>
                  </a:lnTo>
                  <a:lnTo>
                    <a:pt x="83850" y="719108"/>
                  </a:lnTo>
                  <a:lnTo>
                    <a:pt x="146478" y="754198"/>
                  </a:lnTo>
                  <a:lnTo>
                    <a:pt x="184121" y="762969"/>
                  </a:lnTo>
                  <a:lnTo>
                    <a:pt x="225982" y="765892"/>
                  </a:lnTo>
                  <a:lnTo>
                    <a:pt x="273020" y="762252"/>
                  </a:lnTo>
                  <a:lnTo>
                    <a:pt x="316376" y="751331"/>
                  </a:lnTo>
                  <a:lnTo>
                    <a:pt x="356052" y="733129"/>
                  </a:lnTo>
                  <a:lnTo>
                    <a:pt x="392047" y="707645"/>
                  </a:lnTo>
                  <a:lnTo>
                    <a:pt x="424364" y="674879"/>
                  </a:lnTo>
                  <a:lnTo>
                    <a:pt x="443534" y="647278"/>
                  </a:lnTo>
                  <a:lnTo>
                    <a:pt x="236725" y="647278"/>
                  </a:lnTo>
                  <a:lnTo>
                    <a:pt x="219949" y="646000"/>
                  </a:lnTo>
                  <a:lnTo>
                    <a:pt x="179973" y="626829"/>
                  </a:lnTo>
                  <a:lnTo>
                    <a:pt x="156963" y="583785"/>
                  </a:lnTo>
                  <a:lnTo>
                    <a:pt x="153387" y="563940"/>
                  </a:lnTo>
                  <a:close/>
                </a:path>
                <a:path w="501015" h="766445">
                  <a:moveTo>
                    <a:pt x="498652" y="436625"/>
                  </a:moveTo>
                  <a:lnTo>
                    <a:pt x="352271" y="436625"/>
                  </a:lnTo>
                  <a:lnTo>
                    <a:pt x="346510" y="495583"/>
                  </a:lnTo>
                  <a:lnTo>
                    <a:pt x="337949" y="543486"/>
                  </a:lnTo>
                  <a:lnTo>
                    <a:pt x="326573" y="580423"/>
                  </a:lnTo>
                  <a:lnTo>
                    <a:pt x="295963" y="624268"/>
                  </a:lnTo>
                  <a:lnTo>
                    <a:pt x="258133" y="644722"/>
                  </a:lnTo>
                  <a:lnTo>
                    <a:pt x="236725" y="647278"/>
                  </a:lnTo>
                  <a:lnTo>
                    <a:pt x="443534" y="647278"/>
                  </a:lnTo>
                  <a:lnTo>
                    <a:pt x="466683" y="601490"/>
                  </a:lnTo>
                  <a:lnTo>
                    <a:pt x="481495" y="555248"/>
                  </a:lnTo>
                  <a:lnTo>
                    <a:pt x="492075" y="502643"/>
                  </a:lnTo>
                  <a:lnTo>
                    <a:pt x="498423" y="443674"/>
                  </a:lnTo>
                  <a:lnTo>
                    <a:pt x="498652" y="436625"/>
                  </a:lnTo>
                  <a:close/>
                </a:path>
                <a:path w="501015" h="766445">
                  <a:moveTo>
                    <a:pt x="240296" y="0"/>
                  </a:moveTo>
                  <a:lnTo>
                    <a:pt x="190208" y="4362"/>
                  </a:lnTo>
                  <a:lnTo>
                    <a:pt x="144754" y="17448"/>
                  </a:lnTo>
                  <a:lnTo>
                    <a:pt x="103934" y="39257"/>
                  </a:lnTo>
                  <a:lnTo>
                    <a:pt x="67746" y="69788"/>
                  </a:lnTo>
                  <a:lnTo>
                    <a:pt x="38104" y="107450"/>
                  </a:lnTo>
                  <a:lnTo>
                    <a:pt x="16934" y="150638"/>
                  </a:lnTo>
                  <a:lnTo>
                    <a:pt x="4233" y="199352"/>
                  </a:lnTo>
                  <a:lnTo>
                    <a:pt x="0" y="253594"/>
                  </a:lnTo>
                  <a:lnTo>
                    <a:pt x="4010" y="305727"/>
                  </a:lnTo>
                  <a:lnTo>
                    <a:pt x="16042" y="352717"/>
                  </a:lnTo>
                  <a:lnTo>
                    <a:pt x="36094" y="394562"/>
                  </a:lnTo>
                  <a:lnTo>
                    <a:pt x="64165" y="431264"/>
                  </a:lnTo>
                  <a:lnTo>
                    <a:pt x="97763" y="461121"/>
                  </a:lnTo>
                  <a:lnTo>
                    <a:pt x="134397" y="482449"/>
                  </a:lnTo>
                  <a:lnTo>
                    <a:pt x="174069" y="495247"/>
                  </a:lnTo>
                  <a:lnTo>
                    <a:pt x="216778" y="499513"/>
                  </a:lnTo>
                  <a:lnTo>
                    <a:pt x="255732" y="495583"/>
                  </a:lnTo>
                  <a:lnTo>
                    <a:pt x="291298" y="483791"/>
                  </a:lnTo>
                  <a:lnTo>
                    <a:pt x="323478" y="464139"/>
                  </a:lnTo>
                  <a:lnTo>
                    <a:pt x="352271" y="436625"/>
                  </a:lnTo>
                  <a:lnTo>
                    <a:pt x="498652" y="436625"/>
                  </a:lnTo>
                  <a:lnTo>
                    <a:pt x="500026" y="394197"/>
                  </a:lnTo>
                  <a:lnTo>
                    <a:pt x="241322" y="394197"/>
                  </a:lnTo>
                  <a:lnTo>
                    <a:pt x="220745" y="392072"/>
                  </a:lnTo>
                  <a:lnTo>
                    <a:pt x="184954" y="375074"/>
                  </a:lnTo>
                  <a:lnTo>
                    <a:pt x="157217" y="340785"/>
                  </a:lnTo>
                  <a:lnTo>
                    <a:pt x="142904" y="287485"/>
                  </a:lnTo>
                  <a:lnTo>
                    <a:pt x="141116" y="253594"/>
                  </a:lnTo>
                  <a:lnTo>
                    <a:pt x="142759" y="220314"/>
                  </a:lnTo>
                  <a:lnTo>
                    <a:pt x="155918" y="168802"/>
                  </a:lnTo>
                  <a:lnTo>
                    <a:pt x="181455" y="136814"/>
                  </a:lnTo>
                  <a:lnTo>
                    <a:pt x="233657" y="119127"/>
                  </a:lnTo>
                  <a:lnTo>
                    <a:pt x="448652" y="119127"/>
                  </a:lnTo>
                  <a:lnTo>
                    <a:pt x="427432" y="88196"/>
                  </a:lnTo>
                  <a:lnTo>
                    <a:pt x="388313" y="49611"/>
                  </a:lnTo>
                  <a:lnTo>
                    <a:pt x="344085" y="22050"/>
                  </a:lnTo>
                  <a:lnTo>
                    <a:pt x="294746" y="5512"/>
                  </a:lnTo>
                  <a:lnTo>
                    <a:pt x="240296" y="0"/>
                  </a:lnTo>
                  <a:close/>
                </a:path>
                <a:path w="501015" h="766445">
                  <a:moveTo>
                    <a:pt x="448652" y="119127"/>
                  </a:moveTo>
                  <a:lnTo>
                    <a:pt x="233657" y="119127"/>
                  </a:lnTo>
                  <a:lnTo>
                    <a:pt x="253990" y="121524"/>
                  </a:lnTo>
                  <a:lnTo>
                    <a:pt x="273083" y="128714"/>
                  </a:lnTo>
                  <a:lnTo>
                    <a:pt x="307529" y="157471"/>
                  </a:lnTo>
                  <a:lnTo>
                    <a:pt x="331495" y="203618"/>
                  </a:lnTo>
                  <a:lnTo>
                    <a:pt x="339487" y="265353"/>
                  </a:lnTo>
                  <a:lnTo>
                    <a:pt x="337714" y="295138"/>
                  </a:lnTo>
                  <a:lnTo>
                    <a:pt x="323526" y="343199"/>
                  </a:lnTo>
                  <a:lnTo>
                    <a:pt x="296107" y="375790"/>
                  </a:lnTo>
                  <a:lnTo>
                    <a:pt x="261214" y="392151"/>
                  </a:lnTo>
                  <a:lnTo>
                    <a:pt x="241322" y="394197"/>
                  </a:lnTo>
                  <a:lnTo>
                    <a:pt x="500026" y="394197"/>
                  </a:lnTo>
                  <a:lnTo>
                    <a:pt x="498508" y="314186"/>
                  </a:lnTo>
                  <a:lnTo>
                    <a:pt x="492415" y="256348"/>
                  </a:lnTo>
                  <a:lnTo>
                    <a:pt x="482260" y="204830"/>
                  </a:lnTo>
                  <a:lnTo>
                    <a:pt x="468044" y="159631"/>
                  </a:lnTo>
                  <a:lnTo>
                    <a:pt x="449768" y="120753"/>
                  </a:lnTo>
                  <a:lnTo>
                    <a:pt x="448652" y="119127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0355" y="1024536"/>
              <a:ext cx="1536385" cy="16256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4326" y="758455"/>
              <a:ext cx="1022188" cy="6997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6614" y="691098"/>
              <a:ext cx="687141" cy="7112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4185" y="1723674"/>
              <a:ext cx="897061" cy="60833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184" y="1528714"/>
              <a:ext cx="1407044" cy="17145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2430" y="8921349"/>
              <a:ext cx="1607044" cy="238720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3482" y="9726930"/>
              <a:ext cx="1333316" cy="1581605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055330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317104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78878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8961518"/>
            <a:ext cx="20104100" cy="2347595"/>
            <a:chOff x="0" y="8961518"/>
            <a:chExt cx="20104100" cy="2347595"/>
          </a:xfrm>
        </p:grpSpPr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6"/>
              <a:ext cx="4334946" cy="142404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44" name="object 44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8" name="Rectangle 47">
            <a:hlinkClick r:id="rId19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20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Click r:id="rId21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251188" y="1671396"/>
            <a:ext cx="1742439" cy="1572260"/>
            <a:chOff x="12251188" y="1671396"/>
            <a:chExt cx="1742439" cy="1572260"/>
          </a:xfrm>
        </p:grpSpPr>
        <p:sp>
          <p:nvSpPr>
            <p:cNvPr id="3" name="object 3"/>
            <p:cNvSpPr/>
            <p:nvPr/>
          </p:nvSpPr>
          <p:spPr>
            <a:xfrm>
              <a:off x="12776543" y="1671402"/>
              <a:ext cx="1217295" cy="1357630"/>
            </a:xfrm>
            <a:custGeom>
              <a:avLst/>
              <a:gdLst/>
              <a:ahLst/>
              <a:cxnLst/>
              <a:rect l="l" t="t" r="r" b="b"/>
              <a:pathLst>
                <a:path w="1217294" h="1357630">
                  <a:moveTo>
                    <a:pt x="1217028" y="977480"/>
                  </a:moveTo>
                  <a:lnTo>
                    <a:pt x="1208760" y="928509"/>
                  </a:lnTo>
                  <a:lnTo>
                    <a:pt x="1191399" y="881735"/>
                  </a:lnTo>
                  <a:lnTo>
                    <a:pt x="1163980" y="837438"/>
                  </a:lnTo>
                  <a:lnTo>
                    <a:pt x="1128814" y="799223"/>
                  </a:lnTo>
                  <a:lnTo>
                    <a:pt x="1087348" y="767372"/>
                  </a:lnTo>
                  <a:lnTo>
                    <a:pt x="1041057" y="742175"/>
                  </a:lnTo>
                  <a:lnTo>
                    <a:pt x="991374" y="723925"/>
                  </a:lnTo>
                  <a:lnTo>
                    <a:pt x="939787" y="712901"/>
                  </a:lnTo>
                  <a:lnTo>
                    <a:pt x="887603" y="708799"/>
                  </a:lnTo>
                  <a:lnTo>
                    <a:pt x="835367" y="710692"/>
                  </a:lnTo>
                  <a:lnTo>
                    <a:pt x="804291" y="715010"/>
                  </a:lnTo>
                  <a:lnTo>
                    <a:pt x="803262" y="694093"/>
                  </a:lnTo>
                  <a:lnTo>
                    <a:pt x="794397" y="647661"/>
                  </a:lnTo>
                  <a:lnTo>
                    <a:pt x="779157" y="601700"/>
                  </a:lnTo>
                  <a:lnTo>
                    <a:pt x="757656" y="554659"/>
                  </a:lnTo>
                  <a:lnTo>
                    <a:pt x="729970" y="505002"/>
                  </a:lnTo>
                  <a:lnTo>
                    <a:pt x="696188" y="451154"/>
                  </a:lnTo>
                  <a:lnTo>
                    <a:pt x="659180" y="394309"/>
                  </a:lnTo>
                  <a:lnTo>
                    <a:pt x="632980" y="355003"/>
                  </a:lnTo>
                  <a:lnTo>
                    <a:pt x="602653" y="310870"/>
                  </a:lnTo>
                  <a:lnTo>
                    <a:pt x="568972" y="263779"/>
                  </a:lnTo>
                  <a:lnTo>
                    <a:pt x="532676" y="215531"/>
                  </a:lnTo>
                  <a:lnTo>
                    <a:pt x="494538" y="167982"/>
                  </a:lnTo>
                  <a:lnTo>
                    <a:pt x="455320" y="122961"/>
                  </a:lnTo>
                  <a:lnTo>
                    <a:pt x="415785" y="82308"/>
                  </a:lnTo>
                  <a:lnTo>
                    <a:pt x="376669" y="47840"/>
                  </a:lnTo>
                  <a:lnTo>
                    <a:pt x="338759" y="21424"/>
                  </a:lnTo>
                  <a:lnTo>
                    <a:pt x="302793" y="4864"/>
                  </a:lnTo>
                  <a:lnTo>
                    <a:pt x="269544" y="0"/>
                  </a:lnTo>
                  <a:lnTo>
                    <a:pt x="243776" y="5283"/>
                  </a:lnTo>
                  <a:lnTo>
                    <a:pt x="192608" y="38049"/>
                  </a:lnTo>
                  <a:lnTo>
                    <a:pt x="143586" y="96583"/>
                  </a:lnTo>
                  <a:lnTo>
                    <a:pt x="120497" y="134073"/>
                  </a:lnTo>
                  <a:lnTo>
                    <a:pt x="98691" y="176288"/>
                  </a:lnTo>
                  <a:lnTo>
                    <a:pt x="78409" y="222656"/>
                  </a:lnTo>
                  <a:lnTo>
                    <a:pt x="59905" y="272592"/>
                  </a:lnTo>
                  <a:lnTo>
                    <a:pt x="43421" y="325539"/>
                  </a:lnTo>
                  <a:lnTo>
                    <a:pt x="29210" y="380911"/>
                  </a:lnTo>
                  <a:lnTo>
                    <a:pt x="17513" y="438150"/>
                  </a:lnTo>
                  <a:lnTo>
                    <a:pt x="8585" y="496671"/>
                  </a:lnTo>
                  <a:lnTo>
                    <a:pt x="2667" y="555904"/>
                  </a:lnTo>
                  <a:lnTo>
                    <a:pt x="0" y="615276"/>
                  </a:lnTo>
                  <a:lnTo>
                    <a:pt x="850" y="674204"/>
                  </a:lnTo>
                  <a:lnTo>
                    <a:pt x="5016" y="723011"/>
                  </a:lnTo>
                  <a:lnTo>
                    <a:pt x="12915" y="771372"/>
                  </a:lnTo>
                  <a:lnTo>
                    <a:pt x="24447" y="819035"/>
                  </a:lnTo>
                  <a:lnTo>
                    <a:pt x="39497" y="865759"/>
                  </a:lnTo>
                  <a:lnTo>
                    <a:pt x="57937" y="911275"/>
                  </a:lnTo>
                  <a:lnTo>
                    <a:pt x="79654" y="955332"/>
                  </a:lnTo>
                  <a:lnTo>
                    <a:pt x="104533" y="997686"/>
                  </a:lnTo>
                  <a:lnTo>
                    <a:pt x="132461" y="1038072"/>
                  </a:lnTo>
                  <a:lnTo>
                    <a:pt x="163322" y="1076236"/>
                  </a:lnTo>
                  <a:lnTo>
                    <a:pt x="199847" y="1107846"/>
                  </a:lnTo>
                  <a:lnTo>
                    <a:pt x="236829" y="1121537"/>
                  </a:lnTo>
                  <a:lnTo>
                    <a:pt x="243446" y="1121664"/>
                  </a:lnTo>
                  <a:lnTo>
                    <a:pt x="243789" y="1125334"/>
                  </a:lnTo>
                  <a:lnTo>
                    <a:pt x="279692" y="1181354"/>
                  </a:lnTo>
                  <a:lnTo>
                    <a:pt x="342455" y="1227582"/>
                  </a:lnTo>
                  <a:lnTo>
                    <a:pt x="378955" y="1247178"/>
                  </a:lnTo>
                  <a:lnTo>
                    <a:pt x="416229" y="1264526"/>
                  </a:lnTo>
                  <a:lnTo>
                    <a:pt x="452285" y="1279677"/>
                  </a:lnTo>
                  <a:lnTo>
                    <a:pt x="532511" y="1310119"/>
                  </a:lnTo>
                  <a:lnTo>
                    <a:pt x="580669" y="1325410"/>
                  </a:lnTo>
                  <a:lnTo>
                    <a:pt x="629513" y="1338173"/>
                  </a:lnTo>
                  <a:lnTo>
                    <a:pt x="678903" y="1348028"/>
                  </a:lnTo>
                  <a:lnTo>
                    <a:pt x="728700" y="1354582"/>
                  </a:lnTo>
                  <a:lnTo>
                    <a:pt x="778764" y="1357426"/>
                  </a:lnTo>
                  <a:lnTo>
                    <a:pt x="828979" y="1356182"/>
                  </a:lnTo>
                  <a:lnTo>
                    <a:pt x="879132" y="1350327"/>
                  </a:lnTo>
                  <a:lnTo>
                    <a:pt x="928585" y="1339557"/>
                  </a:lnTo>
                  <a:lnTo>
                    <a:pt x="976630" y="1323848"/>
                  </a:lnTo>
                  <a:lnTo>
                    <a:pt x="1022502" y="1303159"/>
                  </a:lnTo>
                  <a:lnTo>
                    <a:pt x="1065491" y="1277454"/>
                  </a:lnTo>
                  <a:lnTo>
                    <a:pt x="1104861" y="1246695"/>
                  </a:lnTo>
                  <a:lnTo>
                    <a:pt x="1139863" y="1210856"/>
                  </a:lnTo>
                  <a:lnTo>
                    <a:pt x="1169365" y="1169949"/>
                  </a:lnTo>
                  <a:lnTo>
                    <a:pt x="1192352" y="1124889"/>
                  </a:lnTo>
                  <a:lnTo>
                    <a:pt x="1208290" y="1076947"/>
                  </a:lnTo>
                  <a:lnTo>
                    <a:pt x="1216698" y="1027391"/>
                  </a:lnTo>
                  <a:lnTo>
                    <a:pt x="1217028" y="977480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251182" y="2782740"/>
              <a:ext cx="1158875" cy="405765"/>
            </a:xfrm>
            <a:custGeom>
              <a:avLst/>
              <a:gdLst/>
              <a:ahLst/>
              <a:cxnLst/>
              <a:rect l="l" t="t" r="r" b="b"/>
              <a:pathLst>
                <a:path w="1158875" h="405764">
                  <a:moveTo>
                    <a:pt x="1158532" y="363524"/>
                  </a:moveTo>
                  <a:lnTo>
                    <a:pt x="1143698" y="327825"/>
                  </a:lnTo>
                  <a:lnTo>
                    <a:pt x="1094409" y="281825"/>
                  </a:lnTo>
                  <a:lnTo>
                    <a:pt x="1056919" y="250799"/>
                  </a:lnTo>
                  <a:lnTo>
                    <a:pt x="1018286" y="221526"/>
                  </a:lnTo>
                  <a:lnTo>
                    <a:pt x="978585" y="194043"/>
                  </a:lnTo>
                  <a:lnTo>
                    <a:pt x="937844" y="168376"/>
                  </a:lnTo>
                  <a:lnTo>
                    <a:pt x="896124" y="144576"/>
                  </a:lnTo>
                  <a:lnTo>
                    <a:pt x="861656" y="126873"/>
                  </a:lnTo>
                  <a:lnTo>
                    <a:pt x="843483" y="85686"/>
                  </a:lnTo>
                  <a:lnTo>
                    <a:pt x="803008" y="54635"/>
                  </a:lnTo>
                  <a:lnTo>
                    <a:pt x="714667" y="30340"/>
                  </a:lnTo>
                  <a:lnTo>
                    <a:pt x="548716" y="0"/>
                  </a:lnTo>
                  <a:lnTo>
                    <a:pt x="550989" y="36576"/>
                  </a:lnTo>
                  <a:lnTo>
                    <a:pt x="548246" y="35915"/>
                  </a:lnTo>
                  <a:lnTo>
                    <a:pt x="544296" y="35255"/>
                  </a:lnTo>
                  <a:lnTo>
                    <a:pt x="544474" y="33147"/>
                  </a:lnTo>
                  <a:lnTo>
                    <a:pt x="527532" y="31369"/>
                  </a:lnTo>
                  <a:lnTo>
                    <a:pt x="514540" y="30657"/>
                  </a:lnTo>
                  <a:lnTo>
                    <a:pt x="514413" y="30670"/>
                  </a:lnTo>
                  <a:lnTo>
                    <a:pt x="507060" y="29603"/>
                  </a:lnTo>
                  <a:lnTo>
                    <a:pt x="472236" y="25349"/>
                  </a:lnTo>
                  <a:lnTo>
                    <a:pt x="433184" y="22440"/>
                  </a:lnTo>
                  <a:lnTo>
                    <a:pt x="391325" y="20929"/>
                  </a:lnTo>
                  <a:lnTo>
                    <a:pt x="348068" y="20878"/>
                  </a:lnTo>
                  <a:lnTo>
                    <a:pt x="304787" y="21818"/>
                  </a:lnTo>
                  <a:lnTo>
                    <a:pt x="262877" y="23190"/>
                  </a:lnTo>
                  <a:lnTo>
                    <a:pt x="116078" y="28663"/>
                  </a:lnTo>
                  <a:lnTo>
                    <a:pt x="96558" y="22123"/>
                  </a:lnTo>
                  <a:lnTo>
                    <a:pt x="75018" y="15595"/>
                  </a:lnTo>
                  <a:lnTo>
                    <a:pt x="55067" y="10668"/>
                  </a:lnTo>
                  <a:lnTo>
                    <a:pt x="40259" y="8940"/>
                  </a:lnTo>
                  <a:lnTo>
                    <a:pt x="26250" y="12623"/>
                  </a:lnTo>
                  <a:lnTo>
                    <a:pt x="16687" y="20751"/>
                  </a:lnTo>
                  <a:lnTo>
                    <a:pt x="11277" y="30746"/>
                  </a:lnTo>
                  <a:lnTo>
                    <a:pt x="9740" y="40030"/>
                  </a:lnTo>
                  <a:lnTo>
                    <a:pt x="13208" y="48310"/>
                  </a:lnTo>
                  <a:lnTo>
                    <a:pt x="20815" y="51625"/>
                  </a:lnTo>
                  <a:lnTo>
                    <a:pt x="29654" y="52031"/>
                  </a:lnTo>
                  <a:lnTo>
                    <a:pt x="36804" y="51574"/>
                  </a:lnTo>
                  <a:lnTo>
                    <a:pt x="70129" y="48793"/>
                  </a:lnTo>
                  <a:lnTo>
                    <a:pt x="95872" y="46189"/>
                  </a:lnTo>
                  <a:lnTo>
                    <a:pt x="116636" y="43459"/>
                  </a:lnTo>
                  <a:lnTo>
                    <a:pt x="263423" y="37985"/>
                  </a:lnTo>
                  <a:lnTo>
                    <a:pt x="305231" y="36614"/>
                  </a:lnTo>
                  <a:lnTo>
                    <a:pt x="348234" y="35687"/>
                  </a:lnTo>
                  <a:lnTo>
                    <a:pt x="391071" y="35737"/>
                  </a:lnTo>
                  <a:lnTo>
                    <a:pt x="418528" y="36728"/>
                  </a:lnTo>
                  <a:lnTo>
                    <a:pt x="401942" y="38671"/>
                  </a:lnTo>
                  <a:lnTo>
                    <a:pt x="361607" y="45059"/>
                  </a:lnTo>
                  <a:lnTo>
                    <a:pt x="320230" y="53149"/>
                  </a:lnTo>
                  <a:lnTo>
                    <a:pt x="239204" y="71450"/>
                  </a:lnTo>
                  <a:lnTo>
                    <a:pt x="168630" y="87909"/>
                  </a:lnTo>
                  <a:lnTo>
                    <a:pt x="99847" y="104355"/>
                  </a:lnTo>
                  <a:lnTo>
                    <a:pt x="79895" y="101600"/>
                  </a:lnTo>
                  <a:lnTo>
                    <a:pt x="58026" y="99225"/>
                  </a:lnTo>
                  <a:lnTo>
                    <a:pt x="37973" y="98132"/>
                  </a:lnTo>
                  <a:lnTo>
                    <a:pt x="23482" y="99225"/>
                  </a:lnTo>
                  <a:lnTo>
                    <a:pt x="10807" y="105460"/>
                  </a:lnTo>
                  <a:lnTo>
                    <a:pt x="3238" y="115239"/>
                  </a:lnTo>
                  <a:lnTo>
                    <a:pt x="0" y="126060"/>
                  </a:lnTo>
                  <a:lnTo>
                    <a:pt x="330" y="135445"/>
                  </a:lnTo>
                  <a:lnTo>
                    <a:pt x="5257" y="142913"/>
                  </a:lnTo>
                  <a:lnTo>
                    <a:pt x="13182" y="144741"/>
                  </a:lnTo>
                  <a:lnTo>
                    <a:pt x="21717" y="143484"/>
                  </a:lnTo>
                  <a:lnTo>
                    <a:pt x="28460" y="141706"/>
                  </a:lnTo>
                  <a:lnTo>
                    <a:pt x="59791" y="132702"/>
                  </a:lnTo>
                  <a:lnTo>
                    <a:pt x="83908" y="125323"/>
                  </a:lnTo>
                  <a:lnTo>
                    <a:pt x="103238" y="118757"/>
                  </a:lnTo>
                  <a:lnTo>
                    <a:pt x="242595" y="85839"/>
                  </a:lnTo>
                  <a:lnTo>
                    <a:pt x="282308" y="76631"/>
                  </a:lnTo>
                  <a:lnTo>
                    <a:pt x="323253" y="67627"/>
                  </a:lnTo>
                  <a:lnTo>
                    <a:pt x="364210" y="59626"/>
                  </a:lnTo>
                  <a:lnTo>
                    <a:pt x="403974" y="53340"/>
                  </a:lnTo>
                  <a:lnTo>
                    <a:pt x="474573" y="46761"/>
                  </a:lnTo>
                  <a:lnTo>
                    <a:pt x="502767" y="46139"/>
                  </a:lnTo>
                  <a:lnTo>
                    <a:pt x="518693" y="46494"/>
                  </a:lnTo>
                  <a:lnTo>
                    <a:pt x="533577" y="48907"/>
                  </a:lnTo>
                  <a:lnTo>
                    <a:pt x="552005" y="52692"/>
                  </a:lnTo>
                  <a:lnTo>
                    <a:pt x="554672" y="95364"/>
                  </a:lnTo>
                  <a:lnTo>
                    <a:pt x="564718" y="106781"/>
                  </a:lnTo>
                  <a:lnTo>
                    <a:pt x="615442" y="149783"/>
                  </a:lnTo>
                  <a:lnTo>
                    <a:pt x="681532" y="185394"/>
                  </a:lnTo>
                  <a:lnTo>
                    <a:pt x="741946" y="203822"/>
                  </a:lnTo>
                  <a:lnTo>
                    <a:pt x="767626" y="206667"/>
                  </a:lnTo>
                  <a:lnTo>
                    <a:pt x="793076" y="205028"/>
                  </a:lnTo>
                  <a:lnTo>
                    <a:pt x="808863" y="200240"/>
                  </a:lnTo>
                  <a:lnTo>
                    <a:pt x="905560" y="278739"/>
                  </a:lnTo>
                  <a:lnTo>
                    <a:pt x="948423" y="313067"/>
                  </a:lnTo>
                  <a:lnTo>
                    <a:pt x="992365" y="345668"/>
                  </a:lnTo>
                  <a:lnTo>
                    <a:pt x="1038212" y="374624"/>
                  </a:lnTo>
                  <a:lnTo>
                    <a:pt x="1086726" y="398018"/>
                  </a:lnTo>
                  <a:lnTo>
                    <a:pt x="1112761" y="405206"/>
                  </a:lnTo>
                  <a:lnTo>
                    <a:pt x="1121879" y="405206"/>
                  </a:lnTo>
                  <a:lnTo>
                    <a:pt x="1153998" y="384009"/>
                  </a:lnTo>
                  <a:lnTo>
                    <a:pt x="1157554" y="374002"/>
                  </a:lnTo>
                  <a:lnTo>
                    <a:pt x="1158532" y="36352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83535" y="2771649"/>
              <a:ext cx="122320" cy="1363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2563893" y="1744816"/>
              <a:ext cx="845185" cy="1102360"/>
            </a:xfrm>
            <a:custGeom>
              <a:avLst/>
              <a:gdLst/>
              <a:ahLst/>
              <a:cxnLst/>
              <a:rect l="l" t="t" r="r" b="b"/>
              <a:pathLst>
                <a:path w="845184" h="1102360">
                  <a:moveTo>
                    <a:pt x="180336" y="0"/>
                  </a:moveTo>
                  <a:lnTo>
                    <a:pt x="122982" y="13913"/>
                  </a:lnTo>
                  <a:lnTo>
                    <a:pt x="80663" y="57510"/>
                  </a:lnTo>
                  <a:lnTo>
                    <a:pt x="46325" y="125698"/>
                  </a:lnTo>
                  <a:lnTo>
                    <a:pt x="32424" y="167477"/>
                  </a:lnTo>
                  <a:lnTo>
                    <a:pt x="20848" y="213561"/>
                  </a:lnTo>
                  <a:lnTo>
                    <a:pt x="11707" y="263335"/>
                  </a:lnTo>
                  <a:lnTo>
                    <a:pt x="5112" y="316186"/>
                  </a:lnTo>
                  <a:lnTo>
                    <a:pt x="1173" y="371497"/>
                  </a:lnTo>
                  <a:lnTo>
                    <a:pt x="0" y="428657"/>
                  </a:lnTo>
                  <a:lnTo>
                    <a:pt x="1702" y="487049"/>
                  </a:lnTo>
                  <a:lnTo>
                    <a:pt x="6390" y="546060"/>
                  </a:lnTo>
                  <a:lnTo>
                    <a:pt x="14174" y="605075"/>
                  </a:lnTo>
                  <a:lnTo>
                    <a:pt x="25164" y="663481"/>
                  </a:lnTo>
                  <a:lnTo>
                    <a:pt x="39470" y="720662"/>
                  </a:lnTo>
                  <a:lnTo>
                    <a:pt x="54678" y="767218"/>
                  </a:lnTo>
                  <a:lnTo>
                    <a:pt x="73432" y="812490"/>
                  </a:lnTo>
                  <a:lnTo>
                    <a:pt x="95561" y="856255"/>
                  </a:lnTo>
                  <a:lnTo>
                    <a:pt x="120891" y="898295"/>
                  </a:lnTo>
                  <a:lnTo>
                    <a:pt x="149252" y="938387"/>
                  </a:lnTo>
                  <a:lnTo>
                    <a:pt x="180472" y="976313"/>
                  </a:lnTo>
                  <a:lnTo>
                    <a:pt x="214379" y="1011850"/>
                  </a:lnTo>
                  <a:lnTo>
                    <a:pt x="250801" y="1044780"/>
                  </a:lnTo>
                  <a:lnTo>
                    <a:pt x="289567" y="1074881"/>
                  </a:lnTo>
                  <a:lnTo>
                    <a:pt x="332355" y="1097303"/>
                  </a:lnTo>
                  <a:lnTo>
                    <a:pt x="371485" y="1102177"/>
                  </a:lnTo>
                  <a:lnTo>
                    <a:pt x="409734" y="1093940"/>
                  </a:lnTo>
                  <a:lnTo>
                    <a:pt x="449878" y="1077031"/>
                  </a:lnTo>
                  <a:lnTo>
                    <a:pt x="540032" y="1034384"/>
                  </a:lnTo>
                  <a:lnTo>
                    <a:pt x="584440" y="1010961"/>
                  </a:lnTo>
                  <a:lnTo>
                    <a:pt x="627461" y="985184"/>
                  </a:lnTo>
                  <a:lnTo>
                    <a:pt x="668640" y="956620"/>
                  </a:lnTo>
                  <a:lnTo>
                    <a:pt x="707523" y="924833"/>
                  </a:lnTo>
                  <a:lnTo>
                    <a:pt x="742475" y="891136"/>
                  </a:lnTo>
                  <a:lnTo>
                    <a:pt x="773329" y="855694"/>
                  </a:lnTo>
                  <a:lnTo>
                    <a:pt x="799481" y="818451"/>
                  </a:lnTo>
                  <a:lnTo>
                    <a:pt x="820328" y="779347"/>
                  </a:lnTo>
                  <a:lnTo>
                    <a:pt x="835267" y="738323"/>
                  </a:lnTo>
                  <a:lnTo>
                    <a:pt x="843694" y="695321"/>
                  </a:lnTo>
                  <a:lnTo>
                    <a:pt x="845005" y="650282"/>
                  </a:lnTo>
                  <a:lnTo>
                    <a:pt x="838597" y="603147"/>
                  </a:lnTo>
                  <a:lnTo>
                    <a:pt x="825163" y="556519"/>
                  </a:lnTo>
                  <a:lnTo>
                    <a:pt x="805909" y="513340"/>
                  </a:lnTo>
                  <a:lnTo>
                    <a:pt x="780567" y="472080"/>
                  </a:lnTo>
                  <a:lnTo>
                    <a:pt x="748874" y="431210"/>
                  </a:lnTo>
                  <a:lnTo>
                    <a:pt x="710562" y="389198"/>
                  </a:lnTo>
                  <a:lnTo>
                    <a:pt x="665367" y="344516"/>
                  </a:lnTo>
                  <a:lnTo>
                    <a:pt x="616346" y="297632"/>
                  </a:lnTo>
                  <a:lnTo>
                    <a:pt x="581848" y="265354"/>
                  </a:lnTo>
                  <a:lnTo>
                    <a:pt x="542236" y="229335"/>
                  </a:lnTo>
                  <a:lnTo>
                    <a:pt x="498669" y="191187"/>
                  </a:lnTo>
                  <a:lnTo>
                    <a:pt x="452307" y="152523"/>
                  </a:lnTo>
                  <a:lnTo>
                    <a:pt x="404308" y="114956"/>
                  </a:lnTo>
                  <a:lnTo>
                    <a:pt x="355832" y="80097"/>
                  </a:lnTo>
                  <a:lnTo>
                    <a:pt x="308038" y="49559"/>
                  </a:lnTo>
                  <a:lnTo>
                    <a:pt x="262084" y="24956"/>
                  </a:lnTo>
                  <a:lnTo>
                    <a:pt x="219131" y="7898"/>
                  </a:lnTo>
                  <a:lnTo>
                    <a:pt x="180336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924814" y="2319911"/>
              <a:ext cx="947419" cy="673100"/>
            </a:xfrm>
            <a:custGeom>
              <a:avLst/>
              <a:gdLst/>
              <a:ahLst/>
              <a:cxnLst/>
              <a:rect l="l" t="t" r="r" b="b"/>
              <a:pathLst>
                <a:path w="947419" h="673100">
                  <a:moveTo>
                    <a:pt x="614822" y="0"/>
                  </a:moveTo>
                  <a:lnTo>
                    <a:pt x="562793" y="5800"/>
                  </a:lnTo>
                  <a:lnTo>
                    <a:pt x="511852" y="17489"/>
                  </a:lnTo>
                  <a:lnTo>
                    <a:pt x="462188" y="34335"/>
                  </a:lnTo>
                  <a:lnTo>
                    <a:pt x="413986" y="55608"/>
                  </a:lnTo>
                  <a:lnTo>
                    <a:pt x="367433" y="80576"/>
                  </a:lnTo>
                  <a:lnTo>
                    <a:pt x="322716" y="108509"/>
                  </a:lnTo>
                  <a:lnTo>
                    <a:pt x="282747" y="136570"/>
                  </a:lnTo>
                  <a:lnTo>
                    <a:pt x="243829" y="166766"/>
                  </a:lnTo>
                  <a:lnTo>
                    <a:pt x="206190" y="198985"/>
                  </a:lnTo>
                  <a:lnTo>
                    <a:pt x="170058" y="233116"/>
                  </a:lnTo>
                  <a:lnTo>
                    <a:pt x="135662" y="269044"/>
                  </a:lnTo>
                  <a:lnTo>
                    <a:pt x="103230" y="306660"/>
                  </a:lnTo>
                  <a:lnTo>
                    <a:pt x="72991" y="345849"/>
                  </a:lnTo>
                  <a:lnTo>
                    <a:pt x="45172" y="386499"/>
                  </a:lnTo>
                  <a:lnTo>
                    <a:pt x="20002" y="428500"/>
                  </a:lnTo>
                  <a:lnTo>
                    <a:pt x="3067" y="469617"/>
                  </a:lnTo>
                  <a:lnTo>
                    <a:pt x="0" y="505320"/>
                  </a:lnTo>
                  <a:lnTo>
                    <a:pt x="8866" y="536047"/>
                  </a:lnTo>
                  <a:lnTo>
                    <a:pt x="54668" y="584312"/>
                  </a:lnTo>
                  <a:lnTo>
                    <a:pt x="125007" y="617901"/>
                  </a:lnTo>
                  <a:lnTo>
                    <a:pt x="164545" y="630282"/>
                  </a:lnTo>
                  <a:lnTo>
                    <a:pt x="204416" y="640303"/>
                  </a:lnTo>
                  <a:lnTo>
                    <a:pt x="242689" y="648398"/>
                  </a:lnTo>
                  <a:lnTo>
                    <a:pt x="327207" y="663202"/>
                  </a:lnTo>
                  <a:lnTo>
                    <a:pt x="377384" y="669153"/>
                  </a:lnTo>
                  <a:lnTo>
                    <a:pt x="427754" y="672500"/>
                  </a:lnTo>
                  <a:lnTo>
                    <a:pt x="478111" y="672882"/>
                  </a:lnTo>
                  <a:lnTo>
                    <a:pt x="528250" y="669940"/>
                  </a:lnTo>
                  <a:lnTo>
                    <a:pt x="577966" y="663316"/>
                  </a:lnTo>
                  <a:lnTo>
                    <a:pt x="627052" y="652650"/>
                  </a:lnTo>
                  <a:lnTo>
                    <a:pt x="675198" y="637461"/>
                  </a:lnTo>
                  <a:lnTo>
                    <a:pt x="721746" y="617580"/>
                  </a:lnTo>
                  <a:lnTo>
                    <a:pt x="765967" y="593110"/>
                  </a:lnTo>
                  <a:lnTo>
                    <a:pt x="807133" y="564154"/>
                  </a:lnTo>
                  <a:lnTo>
                    <a:pt x="844517" y="530816"/>
                  </a:lnTo>
                  <a:lnTo>
                    <a:pt x="877389" y="493200"/>
                  </a:lnTo>
                  <a:lnTo>
                    <a:pt x="905022" y="451410"/>
                  </a:lnTo>
                  <a:lnTo>
                    <a:pt x="926298" y="405686"/>
                  </a:lnTo>
                  <a:lnTo>
                    <a:pt x="940392" y="357108"/>
                  </a:lnTo>
                  <a:lnTo>
                    <a:pt x="947036" y="307020"/>
                  </a:lnTo>
                  <a:lnTo>
                    <a:pt x="945959" y="256767"/>
                  </a:lnTo>
                  <a:lnTo>
                    <a:pt x="936891" y="207696"/>
                  </a:lnTo>
                  <a:lnTo>
                    <a:pt x="919563" y="161151"/>
                  </a:lnTo>
                  <a:lnTo>
                    <a:pt x="893703" y="118478"/>
                  </a:lnTo>
                  <a:lnTo>
                    <a:pt x="858436" y="80130"/>
                  </a:lnTo>
                  <a:lnTo>
                    <a:pt x="816703" y="49214"/>
                  </a:lnTo>
                  <a:lnTo>
                    <a:pt x="769989" y="25737"/>
                  </a:lnTo>
                  <a:lnTo>
                    <a:pt x="719780" y="9704"/>
                  </a:lnTo>
                  <a:lnTo>
                    <a:pt x="667562" y="1123"/>
                  </a:lnTo>
                  <a:lnTo>
                    <a:pt x="614822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715164" y="2907188"/>
              <a:ext cx="323850" cy="336550"/>
            </a:xfrm>
            <a:custGeom>
              <a:avLst/>
              <a:gdLst/>
              <a:ahLst/>
              <a:cxnLst/>
              <a:rect l="l" t="t" r="r" b="b"/>
              <a:pathLst>
                <a:path w="323850" h="336550">
                  <a:moveTo>
                    <a:pt x="181775" y="1409"/>
                  </a:moveTo>
                  <a:lnTo>
                    <a:pt x="131889" y="8763"/>
                  </a:lnTo>
                  <a:lnTo>
                    <a:pt x="77927" y="26962"/>
                  </a:lnTo>
                  <a:lnTo>
                    <a:pt x="39039" y="43662"/>
                  </a:lnTo>
                  <a:lnTo>
                    <a:pt x="31953" y="47866"/>
                  </a:lnTo>
                  <a:lnTo>
                    <a:pt x="27660" y="50190"/>
                  </a:lnTo>
                  <a:lnTo>
                    <a:pt x="14236" y="96659"/>
                  </a:lnTo>
                  <a:lnTo>
                    <a:pt x="6705" y="157060"/>
                  </a:lnTo>
                  <a:lnTo>
                    <a:pt x="2717" y="200698"/>
                  </a:lnTo>
                  <a:lnTo>
                    <a:pt x="0" y="246684"/>
                  </a:lnTo>
                  <a:lnTo>
                    <a:pt x="38" y="254304"/>
                  </a:lnTo>
                  <a:lnTo>
                    <a:pt x="622" y="257048"/>
                  </a:lnTo>
                  <a:lnTo>
                    <a:pt x="1739" y="254482"/>
                  </a:lnTo>
                  <a:lnTo>
                    <a:pt x="3365" y="247040"/>
                  </a:lnTo>
                  <a:lnTo>
                    <a:pt x="5448" y="235331"/>
                  </a:lnTo>
                  <a:lnTo>
                    <a:pt x="23609" y="123012"/>
                  </a:lnTo>
                  <a:lnTo>
                    <a:pt x="28079" y="99136"/>
                  </a:lnTo>
                  <a:lnTo>
                    <a:pt x="32245" y="79768"/>
                  </a:lnTo>
                  <a:lnTo>
                    <a:pt x="34201" y="72224"/>
                  </a:lnTo>
                  <a:lnTo>
                    <a:pt x="36487" y="65887"/>
                  </a:lnTo>
                  <a:lnTo>
                    <a:pt x="36423" y="64008"/>
                  </a:lnTo>
                  <a:lnTo>
                    <a:pt x="38950" y="65455"/>
                  </a:lnTo>
                  <a:lnTo>
                    <a:pt x="36309" y="61937"/>
                  </a:lnTo>
                  <a:lnTo>
                    <a:pt x="40182" y="63855"/>
                  </a:lnTo>
                  <a:lnTo>
                    <a:pt x="38582" y="61544"/>
                  </a:lnTo>
                  <a:lnTo>
                    <a:pt x="40487" y="61328"/>
                  </a:lnTo>
                  <a:lnTo>
                    <a:pt x="46151" y="58216"/>
                  </a:lnTo>
                  <a:lnTo>
                    <a:pt x="67640" y="49377"/>
                  </a:lnTo>
                  <a:lnTo>
                    <a:pt x="83959" y="43307"/>
                  </a:lnTo>
                  <a:lnTo>
                    <a:pt x="107416" y="35140"/>
                  </a:lnTo>
                  <a:lnTo>
                    <a:pt x="137033" y="24358"/>
                  </a:lnTo>
                  <a:lnTo>
                    <a:pt x="160959" y="14554"/>
                  </a:lnTo>
                  <a:lnTo>
                    <a:pt x="176707" y="6616"/>
                  </a:lnTo>
                  <a:lnTo>
                    <a:pt x="181775" y="1409"/>
                  </a:lnTo>
                  <a:close/>
                </a:path>
                <a:path w="323850" h="336550">
                  <a:moveTo>
                    <a:pt x="261747" y="266598"/>
                  </a:moveTo>
                  <a:lnTo>
                    <a:pt x="260299" y="223177"/>
                  </a:lnTo>
                  <a:lnTo>
                    <a:pt x="252755" y="178435"/>
                  </a:lnTo>
                  <a:lnTo>
                    <a:pt x="241147" y="137553"/>
                  </a:lnTo>
                  <a:lnTo>
                    <a:pt x="220103" y="83286"/>
                  </a:lnTo>
                  <a:lnTo>
                    <a:pt x="195262" y="36626"/>
                  </a:lnTo>
                  <a:lnTo>
                    <a:pt x="181584" y="20916"/>
                  </a:lnTo>
                  <a:lnTo>
                    <a:pt x="181864" y="20688"/>
                  </a:lnTo>
                  <a:lnTo>
                    <a:pt x="185483" y="14706"/>
                  </a:lnTo>
                  <a:lnTo>
                    <a:pt x="178498" y="14630"/>
                  </a:lnTo>
                  <a:lnTo>
                    <a:pt x="162636" y="20269"/>
                  </a:lnTo>
                  <a:lnTo>
                    <a:pt x="113906" y="45504"/>
                  </a:lnTo>
                  <a:lnTo>
                    <a:pt x="79400" y="67348"/>
                  </a:lnTo>
                  <a:lnTo>
                    <a:pt x="57619" y="82981"/>
                  </a:lnTo>
                  <a:lnTo>
                    <a:pt x="52120" y="86525"/>
                  </a:lnTo>
                  <a:lnTo>
                    <a:pt x="45694" y="93941"/>
                  </a:lnTo>
                  <a:lnTo>
                    <a:pt x="42189" y="101219"/>
                  </a:lnTo>
                  <a:lnTo>
                    <a:pt x="40830" y="107962"/>
                  </a:lnTo>
                  <a:lnTo>
                    <a:pt x="40449" y="120091"/>
                  </a:lnTo>
                  <a:lnTo>
                    <a:pt x="40716" y="131876"/>
                  </a:lnTo>
                  <a:lnTo>
                    <a:pt x="45402" y="189636"/>
                  </a:lnTo>
                  <a:lnTo>
                    <a:pt x="50457" y="230974"/>
                  </a:lnTo>
                  <a:lnTo>
                    <a:pt x="57327" y="274205"/>
                  </a:lnTo>
                  <a:lnTo>
                    <a:pt x="60096" y="283692"/>
                  </a:lnTo>
                  <a:lnTo>
                    <a:pt x="60693" y="273837"/>
                  </a:lnTo>
                  <a:lnTo>
                    <a:pt x="59550" y="247789"/>
                  </a:lnTo>
                  <a:lnTo>
                    <a:pt x="57505" y="210324"/>
                  </a:lnTo>
                  <a:lnTo>
                    <a:pt x="55410" y="166166"/>
                  </a:lnTo>
                  <a:lnTo>
                    <a:pt x="55054" y="154660"/>
                  </a:lnTo>
                  <a:lnTo>
                    <a:pt x="54775" y="131673"/>
                  </a:lnTo>
                  <a:lnTo>
                    <a:pt x="55041" y="120446"/>
                  </a:lnTo>
                  <a:lnTo>
                    <a:pt x="55892" y="105244"/>
                  </a:lnTo>
                  <a:lnTo>
                    <a:pt x="57975" y="103416"/>
                  </a:lnTo>
                  <a:lnTo>
                    <a:pt x="61252" y="99949"/>
                  </a:lnTo>
                  <a:lnTo>
                    <a:pt x="72771" y="91859"/>
                  </a:lnTo>
                  <a:lnTo>
                    <a:pt x="88620" y="81572"/>
                  </a:lnTo>
                  <a:lnTo>
                    <a:pt x="102755" y="72859"/>
                  </a:lnTo>
                  <a:lnTo>
                    <a:pt x="123037" y="60794"/>
                  </a:lnTo>
                  <a:lnTo>
                    <a:pt x="148513" y="45034"/>
                  </a:lnTo>
                  <a:lnTo>
                    <a:pt x="157924" y="38633"/>
                  </a:lnTo>
                  <a:lnTo>
                    <a:pt x="154089" y="58661"/>
                  </a:lnTo>
                  <a:lnTo>
                    <a:pt x="154609" y="83896"/>
                  </a:lnTo>
                  <a:lnTo>
                    <a:pt x="157111" y="103238"/>
                  </a:lnTo>
                  <a:lnTo>
                    <a:pt x="162521" y="131737"/>
                  </a:lnTo>
                  <a:lnTo>
                    <a:pt x="167005" y="165696"/>
                  </a:lnTo>
                  <a:lnTo>
                    <a:pt x="166738" y="201434"/>
                  </a:lnTo>
                  <a:lnTo>
                    <a:pt x="160007" y="235546"/>
                  </a:lnTo>
                  <a:lnTo>
                    <a:pt x="151701" y="264223"/>
                  </a:lnTo>
                  <a:lnTo>
                    <a:pt x="145186" y="284149"/>
                  </a:lnTo>
                  <a:lnTo>
                    <a:pt x="143852" y="292023"/>
                  </a:lnTo>
                  <a:lnTo>
                    <a:pt x="163487" y="253530"/>
                  </a:lnTo>
                  <a:lnTo>
                    <a:pt x="178930" y="203263"/>
                  </a:lnTo>
                  <a:lnTo>
                    <a:pt x="181686" y="164871"/>
                  </a:lnTo>
                  <a:lnTo>
                    <a:pt x="180479" y="146367"/>
                  </a:lnTo>
                  <a:lnTo>
                    <a:pt x="178460" y="129260"/>
                  </a:lnTo>
                  <a:lnTo>
                    <a:pt x="173139" y="89928"/>
                  </a:lnTo>
                  <a:lnTo>
                    <a:pt x="172339" y="82143"/>
                  </a:lnTo>
                  <a:lnTo>
                    <a:pt x="170497" y="59080"/>
                  </a:lnTo>
                  <a:lnTo>
                    <a:pt x="170332" y="30022"/>
                  </a:lnTo>
                  <a:lnTo>
                    <a:pt x="179793" y="22364"/>
                  </a:lnTo>
                  <a:lnTo>
                    <a:pt x="179451" y="26631"/>
                  </a:lnTo>
                  <a:lnTo>
                    <a:pt x="183946" y="42151"/>
                  </a:lnTo>
                  <a:lnTo>
                    <a:pt x="192430" y="64198"/>
                  </a:lnTo>
                  <a:lnTo>
                    <a:pt x="212979" y="111201"/>
                  </a:lnTo>
                  <a:lnTo>
                    <a:pt x="225755" y="142951"/>
                  </a:lnTo>
                  <a:lnTo>
                    <a:pt x="238633" y="182054"/>
                  </a:lnTo>
                  <a:lnTo>
                    <a:pt x="248069" y="224777"/>
                  </a:lnTo>
                  <a:lnTo>
                    <a:pt x="250761" y="246049"/>
                  </a:lnTo>
                  <a:lnTo>
                    <a:pt x="252006" y="266446"/>
                  </a:lnTo>
                  <a:lnTo>
                    <a:pt x="251968" y="285292"/>
                  </a:lnTo>
                  <a:lnTo>
                    <a:pt x="250812" y="301980"/>
                  </a:lnTo>
                  <a:lnTo>
                    <a:pt x="249174" y="315925"/>
                  </a:lnTo>
                  <a:lnTo>
                    <a:pt x="246468" y="333425"/>
                  </a:lnTo>
                  <a:lnTo>
                    <a:pt x="246646" y="336003"/>
                  </a:lnTo>
                  <a:lnTo>
                    <a:pt x="250888" y="327494"/>
                  </a:lnTo>
                  <a:lnTo>
                    <a:pt x="257263" y="302856"/>
                  </a:lnTo>
                  <a:lnTo>
                    <a:pt x="261747" y="266598"/>
                  </a:lnTo>
                  <a:close/>
                </a:path>
                <a:path w="323850" h="336550">
                  <a:moveTo>
                    <a:pt x="323532" y="151879"/>
                  </a:moveTo>
                  <a:lnTo>
                    <a:pt x="312572" y="112979"/>
                  </a:lnTo>
                  <a:lnTo>
                    <a:pt x="289674" y="80340"/>
                  </a:lnTo>
                  <a:lnTo>
                    <a:pt x="248843" y="47853"/>
                  </a:lnTo>
                  <a:lnTo>
                    <a:pt x="228003" y="40513"/>
                  </a:lnTo>
                  <a:lnTo>
                    <a:pt x="230517" y="46672"/>
                  </a:lnTo>
                  <a:lnTo>
                    <a:pt x="241249" y="57924"/>
                  </a:lnTo>
                  <a:lnTo>
                    <a:pt x="257517" y="73456"/>
                  </a:lnTo>
                  <a:lnTo>
                    <a:pt x="276606" y="92430"/>
                  </a:lnTo>
                  <a:lnTo>
                    <a:pt x="304038" y="135839"/>
                  </a:lnTo>
                  <a:lnTo>
                    <a:pt x="308660" y="172885"/>
                  </a:lnTo>
                  <a:lnTo>
                    <a:pt x="306209" y="193255"/>
                  </a:lnTo>
                  <a:lnTo>
                    <a:pt x="301180" y="213563"/>
                  </a:lnTo>
                  <a:lnTo>
                    <a:pt x="294614" y="233248"/>
                  </a:lnTo>
                  <a:lnTo>
                    <a:pt x="281012" y="269367"/>
                  </a:lnTo>
                  <a:lnTo>
                    <a:pt x="275678" y="285013"/>
                  </a:lnTo>
                  <a:lnTo>
                    <a:pt x="271881" y="298361"/>
                  </a:lnTo>
                  <a:lnTo>
                    <a:pt x="269684" y="308737"/>
                  </a:lnTo>
                  <a:lnTo>
                    <a:pt x="268846" y="315493"/>
                  </a:lnTo>
                  <a:lnTo>
                    <a:pt x="269138" y="317969"/>
                  </a:lnTo>
                  <a:lnTo>
                    <a:pt x="270510" y="315874"/>
                  </a:lnTo>
                  <a:lnTo>
                    <a:pt x="276669" y="299897"/>
                  </a:lnTo>
                  <a:lnTo>
                    <a:pt x="281901" y="287337"/>
                  </a:lnTo>
                  <a:lnTo>
                    <a:pt x="288569" y="272478"/>
                  </a:lnTo>
                  <a:lnTo>
                    <a:pt x="296481" y="255765"/>
                  </a:lnTo>
                  <a:lnTo>
                    <a:pt x="304850" y="237350"/>
                  </a:lnTo>
                  <a:lnTo>
                    <a:pt x="312877" y="217398"/>
                  </a:lnTo>
                  <a:lnTo>
                    <a:pt x="319405" y="196176"/>
                  </a:lnTo>
                  <a:lnTo>
                    <a:pt x="323202" y="173964"/>
                  </a:lnTo>
                  <a:lnTo>
                    <a:pt x="323532" y="151879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356" y="1024536"/>
            <a:ext cx="1536385" cy="16256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4325" y="758455"/>
            <a:ext cx="1022188" cy="69977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614" y="691098"/>
            <a:ext cx="687141" cy="7112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4185" y="1723674"/>
            <a:ext cx="897061" cy="60833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53306" y="7245115"/>
            <a:ext cx="558087" cy="88392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664853" y="10453961"/>
            <a:ext cx="1361440" cy="853440"/>
          </a:xfrm>
          <a:custGeom>
            <a:avLst/>
            <a:gdLst/>
            <a:ahLst/>
            <a:cxnLst/>
            <a:rect l="l" t="t" r="r" b="b"/>
            <a:pathLst>
              <a:path w="1361440" h="853440">
                <a:moveTo>
                  <a:pt x="881666" y="829310"/>
                </a:moveTo>
                <a:lnTo>
                  <a:pt x="524559" y="829310"/>
                </a:lnTo>
                <a:lnTo>
                  <a:pt x="573814" y="830580"/>
                </a:lnTo>
                <a:lnTo>
                  <a:pt x="623078" y="833120"/>
                </a:lnTo>
                <a:lnTo>
                  <a:pt x="672321" y="834390"/>
                </a:lnTo>
                <a:lnTo>
                  <a:pt x="683377" y="834390"/>
                </a:lnTo>
                <a:lnTo>
                  <a:pt x="705425" y="839470"/>
                </a:lnTo>
                <a:lnTo>
                  <a:pt x="716163" y="843280"/>
                </a:lnTo>
                <a:lnTo>
                  <a:pt x="761223" y="853440"/>
                </a:lnTo>
                <a:lnTo>
                  <a:pt x="805133" y="853440"/>
                </a:lnTo>
                <a:lnTo>
                  <a:pt x="848036" y="844550"/>
                </a:lnTo>
                <a:lnTo>
                  <a:pt x="881666" y="829310"/>
                </a:lnTo>
                <a:close/>
              </a:path>
              <a:path w="1361440" h="853440">
                <a:moveTo>
                  <a:pt x="354292" y="807720"/>
                </a:moveTo>
                <a:lnTo>
                  <a:pt x="302134" y="807720"/>
                </a:lnTo>
                <a:lnTo>
                  <a:pt x="318044" y="829310"/>
                </a:lnTo>
                <a:lnTo>
                  <a:pt x="331048" y="840740"/>
                </a:lnTo>
                <a:lnTo>
                  <a:pt x="347104" y="843280"/>
                </a:lnTo>
                <a:lnTo>
                  <a:pt x="372173" y="840740"/>
                </a:lnTo>
                <a:lnTo>
                  <a:pt x="375482" y="840740"/>
                </a:lnTo>
                <a:lnTo>
                  <a:pt x="377126" y="839470"/>
                </a:lnTo>
                <a:lnTo>
                  <a:pt x="426186" y="831850"/>
                </a:lnTo>
                <a:lnTo>
                  <a:pt x="475340" y="829310"/>
                </a:lnTo>
                <a:lnTo>
                  <a:pt x="881666" y="829310"/>
                </a:lnTo>
                <a:lnTo>
                  <a:pt x="890074" y="825500"/>
                </a:lnTo>
                <a:lnTo>
                  <a:pt x="904517" y="815340"/>
                </a:lnTo>
                <a:lnTo>
                  <a:pt x="397394" y="815340"/>
                </a:lnTo>
                <a:lnTo>
                  <a:pt x="348520" y="814070"/>
                </a:lnTo>
                <a:lnTo>
                  <a:pt x="354292" y="807720"/>
                </a:lnTo>
                <a:close/>
              </a:path>
              <a:path w="1361440" h="853440">
                <a:moveTo>
                  <a:pt x="246233" y="619760"/>
                </a:moveTo>
                <a:lnTo>
                  <a:pt x="216052" y="619760"/>
                </a:lnTo>
                <a:lnTo>
                  <a:pt x="222901" y="635000"/>
                </a:lnTo>
                <a:lnTo>
                  <a:pt x="229199" y="650240"/>
                </a:lnTo>
                <a:lnTo>
                  <a:pt x="235574" y="662940"/>
                </a:lnTo>
                <a:lnTo>
                  <a:pt x="242659" y="675640"/>
                </a:lnTo>
                <a:lnTo>
                  <a:pt x="251144" y="688340"/>
                </a:lnTo>
                <a:lnTo>
                  <a:pt x="260457" y="699770"/>
                </a:lnTo>
                <a:lnTo>
                  <a:pt x="270065" y="712470"/>
                </a:lnTo>
                <a:lnTo>
                  <a:pt x="279433" y="723900"/>
                </a:lnTo>
                <a:lnTo>
                  <a:pt x="280721" y="725170"/>
                </a:lnTo>
                <a:lnTo>
                  <a:pt x="278804" y="728980"/>
                </a:lnTo>
                <a:lnTo>
                  <a:pt x="278124" y="734060"/>
                </a:lnTo>
                <a:lnTo>
                  <a:pt x="258789" y="737870"/>
                </a:lnTo>
                <a:lnTo>
                  <a:pt x="239261" y="740410"/>
                </a:lnTo>
                <a:lnTo>
                  <a:pt x="220268" y="745490"/>
                </a:lnTo>
                <a:lnTo>
                  <a:pt x="185538" y="767080"/>
                </a:lnTo>
                <a:lnTo>
                  <a:pt x="155934" y="796290"/>
                </a:lnTo>
                <a:lnTo>
                  <a:pt x="148620" y="817880"/>
                </a:lnTo>
                <a:lnTo>
                  <a:pt x="168569" y="822960"/>
                </a:lnTo>
                <a:lnTo>
                  <a:pt x="187704" y="822960"/>
                </a:lnTo>
                <a:lnTo>
                  <a:pt x="302134" y="807720"/>
                </a:lnTo>
                <a:lnTo>
                  <a:pt x="354292" y="807720"/>
                </a:lnTo>
                <a:lnTo>
                  <a:pt x="357755" y="803910"/>
                </a:lnTo>
                <a:lnTo>
                  <a:pt x="361179" y="796290"/>
                </a:lnTo>
                <a:lnTo>
                  <a:pt x="365859" y="795020"/>
                </a:lnTo>
                <a:lnTo>
                  <a:pt x="372623" y="793750"/>
                </a:lnTo>
                <a:lnTo>
                  <a:pt x="216875" y="793750"/>
                </a:lnTo>
                <a:lnTo>
                  <a:pt x="195184" y="792480"/>
                </a:lnTo>
                <a:lnTo>
                  <a:pt x="201186" y="786130"/>
                </a:lnTo>
                <a:lnTo>
                  <a:pt x="206299" y="779780"/>
                </a:lnTo>
                <a:lnTo>
                  <a:pt x="211113" y="773430"/>
                </a:lnTo>
                <a:lnTo>
                  <a:pt x="216220" y="769620"/>
                </a:lnTo>
                <a:lnTo>
                  <a:pt x="228700" y="763270"/>
                </a:lnTo>
                <a:lnTo>
                  <a:pt x="241878" y="760730"/>
                </a:lnTo>
                <a:lnTo>
                  <a:pt x="300558" y="760730"/>
                </a:lnTo>
                <a:lnTo>
                  <a:pt x="313256" y="756920"/>
                </a:lnTo>
                <a:lnTo>
                  <a:pt x="331829" y="749300"/>
                </a:lnTo>
                <a:lnTo>
                  <a:pt x="334327" y="741680"/>
                </a:lnTo>
                <a:lnTo>
                  <a:pt x="333846" y="735330"/>
                </a:lnTo>
                <a:lnTo>
                  <a:pt x="330697" y="728980"/>
                </a:lnTo>
                <a:lnTo>
                  <a:pt x="325191" y="723900"/>
                </a:lnTo>
                <a:lnTo>
                  <a:pt x="310789" y="711200"/>
                </a:lnTo>
                <a:lnTo>
                  <a:pt x="296437" y="699770"/>
                </a:lnTo>
                <a:lnTo>
                  <a:pt x="282250" y="687070"/>
                </a:lnTo>
                <a:lnTo>
                  <a:pt x="251561" y="650240"/>
                </a:lnTo>
                <a:lnTo>
                  <a:pt x="246031" y="621030"/>
                </a:lnTo>
                <a:lnTo>
                  <a:pt x="246233" y="619760"/>
                </a:lnTo>
                <a:close/>
              </a:path>
              <a:path w="1361440" h="853440">
                <a:moveTo>
                  <a:pt x="534116" y="808990"/>
                </a:moveTo>
                <a:lnTo>
                  <a:pt x="489411" y="808990"/>
                </a:lnTo>
                <a:lnTo>
                  <a:pt x="444098" y="812800"/>
                </a:lnTo>
                <a:lnTo>
                  <a:pt x="397394" y="815340"/>
                </a:lnTo>
                <a:lnTo>
                  <a:pt x="904517" y="815340"/>
                </a:lnTo>
                <a:lnTo>
                  <a:pt x="911739" y="810260"/>
                </a:lnTo>
                <a:lnTo>
                  <a:pt x="578929" y="810260"/>
                </a:lnTo>
                <a:lnTo>
                  <a:pt x="534116" y="808990"/>
                </a:lnTo>
                <a:close/>
              </a:path>
              <a:path w="1361440" h="853440">
                <a:moveTo>
                  <a:pt x="575807" y="189230"/>
                </a:moveTo>
                <a:lnTo>
                  <a:pt x="515063" y="189230"/>
                </a:lnTo>
                <a:lnTo>
                  <a:pt x="536743" y="190500"/>
                </a:lnTo>
                <a:lnTo>
                  <a:pt x="556882" y="198120"/>
                </a:lnTo>
                <a:lnTo>
                  <a:pt x="574953" y="214630"/>
                </a:lnTo>
                <a:lnTo>
                  <a:pt x="587449" y="236220"/>
                </a:lnTo>
                <a:lnTo>
                  <a:pt x="588375" y="257810"/>
                </a:lnTo>
                <a:lnTo>
                  <a:pt x="578061" y="276860"/>
                </a:lnTo>
                <a:lnTo>
                  <a:pt x="556838" y="290830"/>
                </a:lnTo>
                <a:lnTo>
                  <a:pt x="547425" y="293370"/>
                </a:lnTo>
                <a:lnTo>
                  <a:pt x="537623" y="295910"/>
                </a:lnTo>
                <a:lnTo>
                  <a:pt x="527685" y="297180"/>
                </a:lnTo>
                <a:lnTo>
                  <a:pt x="517865" y="299720"/>
                </a:lnTo>
                <a:lnTo>
                  <a:pt x="501887" y="304800"/>
                </a:lnTo>
                <a:lnTo>
                  <a:pt x="494882" y="308610"/>
                </a:lnTo>
                <a:lnTo>
                  <a:pt x="488533" y="314960"/>
                </a:lnTo>
                <a:lnTo>
                  <a:pt x="485378" y="322580"/>
                </a:lnTo>
                <a:lnTo>
                  <a:pt x="485716" y="331470"/>
                </a:lnTo>
                <a:lnTo>
                  <a:pt x="489845" y="339090"/>
                </a:lnTo>
                <a:lnTo>
                  <a:pt x="496746" y="346710"/>
                </a:lnTo>
                <a:lnTo>
                  <a:pt x="503977" y="353060"/>
                </a:lnTo>
                <a:lnTo>
                  <a:pt x="511548" y="360680"/>
                </a:lnTo>
                <a:lnTo>
                  <a:pt x="519467" y="365760"/>
                </a:lnTo>
                <a:lnTo>
                  <a:pt x="534907" y="377190"/>
                </a:lnTo>
                <a:lnTo>
                  <a:pt x="582303" y="407670"/>
                </a:lnTo>
                <a:lnTo>
                  <a:pt x="637372" y="454660"/>
                </a:lnTo>
                <a:lnTo>
                  <a:pt x="676719" y="515620"/>
                </a:lnTo>
                <a:lnTo>
                  <a:pt x="695396" y="561340"/>
                </a:lnTo>
                <a:lnTo>
                  <a:pt x="709137" y="608330"/>
                </a:lnTo>
                <a:lnTo>
                  <a:pt x="718849" y="655320"/>
                </a:lnTo>
                <a:lnTo>
                  <a:pt x="725440" y="704850"/>
                </a:lnTo>
                <a:lnTo>
                  <a:pt x="726307" y="720090"/>
                </a:lnTo>
                <a:lnTo>
                  <a:pt x="725364" y="736600"/>
                </a:lnTo>
                <a:lnTo>
                  <a:pt x="722619" y="753110"/>
                </a:lnTo>
                <a:lnTo>
                  <a:pt x="718079" y="768350"/>
                </a:lnTo>
                <a:lnTo>
                  <a:pt x="715550" y="778510"/>
                </a:lnTo>
                <a:lnTo>
                  <a:pt x="714262" y="788670"/>
                </a:lnTo>
                <a:lnTo>
                  <a:pt x="713532" y="800100"/>
                </a:lnTo>
                <a:lnTo>
                  <a:pt x="712676" y="810260"/>
                </a:lnTo>
                <a:lnTo>
                  <a:pt x="879425" y="810260"/>
                </a:lnTo>
                <a:lnTo>
                  <a:pt x="876074" y="808990"/>
                </a:lnTo>
                <a:lnTo>
                  <a:pt x="869425" y="807720"/>
                </a:lnTo>
                <a:lnTo>
                  <a:pt x="873056" y="803910"/>
                </a:lnTo>
                <a:lnTo>
                  <a:pt x="798678" y="803910"/>
                </a:lnTo>
                <a:lnTo>
                  <a:pt x="770517" y="802640"/>
                </a:lnTo>
                <a:lnTo>
                  <a:pt x="754297" y="797560"/>
                </a:lnTo>
                <a:lnTo>
                  <a:pt x="744446" y="789940"/>
                </a:lnTo>
                <a:lnTo>
                  <a:pt x="740047" y="777240"/>
                </a:lnTo>
                <a:lnTo>
                  <a:pt x="740183" y="760730"/>
                </a:lnTo>
                <a:lnTo>
                  <a:pt x="743476" y="731520"/>
                </a:lnTo>
                <a:lnTo>
                  <a:pt x="744258" y="717550"/>
                </a:lnTo>
                <a:lnTo>
                  <a:pt x="738024" y="652780"/>
                </a:lnTo>
                <a:lnTo>
                  <a:pt x="728707" y="604520"/>
                </a:lnTo>
                <a:lnTo>
                  <a:pt x="715393" y="557530"/>
                </a:lnTo>
                <a:lnTo>
                  <a:pt x="697546" y="511810"/>
                </a:lnTo>
                <a:lnTo>
                  <a:pt x="677755" y="473710"/>
                </a:lnTo>
                <a:lnTo>
                  <a:pt x="653720" y="439420"/>
                </a:lnTo>
                <a:lnTo>
                  <a:pt x="624753" y="408940"/>
                </a:lnTo>
                <a:lnTo>
                  <a:pt x="590167" y="382270"/>
                </a:lnTo>
                <a:lnTo>
                  <a:pt x="584424" y="378460"/>
                </a:lnTo>
                <a:lnTo>
                  <a:pt x="578541" y="373380"/>
                </a:lnTo>
                <a:lnTo>
                  <a:pt x="571846" y="367030"/>
                </a:lnTo>
                <a:lnTo>
                  <a:pt x="563665" y="359410"/>
                </a:lnTo>
                <a:lnTo>
                  <a:pt x="579387" y="355600"/>
                </a:lnTo>
                <a:lnTo>
                  <a:pt x="592710" y="350520"/>
                </a:lnTo>
                <a:lnTo>
                  <a:pt x="604271" y="346710"/>
                </a:lnTo>
                <a:lnTo>
                  <a:pt x="614710" y="342900"/>
                </a:lnTo>
                <a:lnTo>
                  <a:pt x="624808" y="337820"/>
                </a:lnTo>
                <a:lnTo>
                  <a:pt x="632213" y="334010"/>
                </a:lnTo>
                <a:lnTo>
                  <a:pt x="563794" y="334010"/>
                </a:lnTo>
                <a:lnTo>
                  <a:pt x="533394" y="330200"/>
                </a:lnTo>
                <a:lnTo>
                  <a:pt x="536557" y="322580"/>
                </a:lnTo>
                <a:lnTo>
                  <a:pt x="541543" y="318770"/>
                </a:lnTo>
                <a:lnTo>
                  <a:pt x="547270" y="316230"/>
                </a:lnTo>
                <a:lnTo>
                  <a:pt x="552660" y="313690"/>
                </a:lnTo>
                <a:lnTo>
                  <a:pt x="562339" y="308610"/>
                </a:lnTo>
                <a:lnTo>
                  <a:pt x="572144" y="302260"/>
                </a:lnTo>
                <a:lnTo>
                  <a:pt x="581615" y="297180"/>
                </a:lnTo>
                <a:lnTo>
                  <a:pt x="590292" y="289560"/>
                </a:lnTo>
                <a:lnTo>
                  <a:pt x="603701" y="273050"/>
                </a:lnTo>
                <a:lnTo>
                  <a:pt x="609868" y="255270"/>
                </a:lnTo>
                <a:lnTo>
                  <a:pt x="608825" y="237490"/>
                </a:lnTo>
                <a:lnTo>
                  <a:pt x="600606" y="217170"/>
                </a:lnTo>
                <a:lnTo>
                  <a:pt x="575807" y="189230"/>
                </a:lnTo>
                <a:close/>
              </a:path>
              <a:path w="1361440" h="853440">
                <a:moveTo>
                  <a:pt x="1072329" y="351790"/>
                </a:moveTo>
                <a:lnTo>
                  <a:pt x="980841" y="351790"/>
                </a:lnTo>
                <a:lnTo>
                  <a:pt x="1003554" y="354330"/>
                </a:lnTo>
                <a:lnTo>
                  <a:pt x="1027127" y="365760"/>
                </a:lnTo>
                <a:lnTo>
                  <a:pt x="1020277" y="365760"/>
                </a:lnTo>
                <a:lnTo>
                  <a:pt x="1013425" y="367030"/>
                </a:lnTo>
                <a:lnTo>
                  <a:pt x="1006570" y="367030"/>
                </a:lnTo>
                <a:lnTo>
                  <a:pt x="958437" y="377190"/>
                </a:lnTo>
                <a:lnTo>
                  <a:pt x="924139" y="401320"/>
                </a:lnTo>
                <a:lnTo>
                  <a:pt x="899739" y="436880"/>
                </a:lnTo>
                <a:lnTo>
                  <a:pt x="888151" y="478790"/>
                </a:lnTo>
                <a:lnTo>
                  <a:pt x="892294" y="521970"/>
                </a:lnTo>
                <a:lnTo>
                  <a:pt x="910932" y="568960"/>
                </a:lnTo>
                <a:lnTo>
                  <a:pt x="927671" y="604520"/>
                </a:lnTo>
                <a:lnTo>
                  <a:pt x="936245" y="623570"/>
                </a:lnTo>
                <a:lnTo>
                  <a:pt x="944920" y="641350"/>
                </a:lnTo>
                <a:lnTo>
                  <a:pt x="958312" y="687070"/>
                </a:lnTo>
                <a:lnTo>
                  <a:pt x="953678" y="727710"/>
                </a:lnTo>
                <a:lnTo>
                  <a:pt x="932315" y="767080"/>
                </a:lnTo>
                <a:lnTo>
                  <a:pt x="895519" y="802640"/>
                </a:lnTo>
                <a:lnTo>
                  <a:pt x="879425" y="810260"/>
                </a:lnTo>
                <a:lnTo>
                  <a:pt x="911739" y="810260"/>
                </a:lnTo>
                <a:lnTo>
                  <a:pt x="924377" y="801370"/>
                </a:lnTo>
                <a:lnTo>
                  <a:pt x="953726" y="768350"/>
                </a:lnTo>
                <a:lnTo>
                  <a:pt x="973249" y="727710"/>
                </a:lnTo>
                <a:lnTo>
                  <a:pt x="978074" y="679450"/>
                </a:lnTo>
                <a:lnTo>
                  <a:pt x="963328" y="626110"/>
                </a:lnTo>
                <a:lnTo>
                  <a:pt x="954240" y="607060"/>
                </a:lnTo>
                <a:lnTo>
                  <a:pt x="945083" y="588010"/>
                </a:lnTo>
                <a:lnTo>
                  <a:pt x="935973" y="567690"/>
                </a:lnTo>
                <a:lnTo>
                  <a:pt x="922284" y="538480"/>
                </a:lnTo>
                <a:lnTo>
                  <a:pt x="917657" y="528320"/>
                </a:lnTo>
                <a:lnTo>
                  <a:pt x="913567" y="518160"/>
                </a:lnTo>
                <a:lnTo>
                  <a:pt x="910440" y="506730"/>
                </a:lnTo>
                <a:lnTo>
                  <a:pt x="911172" y="462280"/>
                </a:lnTo>
                <a:lnTo>
                  <a:pt x="931542" y="422910"/>
                </a:lnTo>
                <a:lnTo>
                  <a:pt x="966486" y="396240"/>
                </a:lnTo>
                <a:lnTo>
                  <a:pt x="1010939" y="388620"/>
                </a:lnTo>
                <a:lnTo>
                  <a:pt x="1173999" y="388620"/>
                </a:lnTo>
                <a:lnTo>
                  <a:pt x="1192338" y="382270"/>
                </a:lnTo>
                <a:lnTo>
                  <a:pt x="1227174" y="360680"/>
                </a:lnTo>
                <a:lnTo>
                  <a:pt x="1131210" y="360680"/>
                </a:lnTo>
                <a:lnTo>
                  <a:pt x="1095858" y="358140"/>
                </a:lnTo>
                <a:lnTo>
                  <a:pt x="1080104" y="354330"/>
                </a:lnTo>
                <a:lnTo>
                  <a:pt x="1072329" y="351790"/>
                </a:lnTo>
                <a:close/>
              </a:path>
              <a:path w="1361440" h="853440">
                <a:moveTo>
                  <a:pt x="991102" y="332740"/>
                </a:moveTo>
                <a:lnTo>
                  <a:pt x="950954" y="339090"/>
                </a:lnTo>
                <a:lnTo>
                  <a:pt x="915743" y="358140"/>
                </a:lnTo>
                <a:lnTo>
                  <a:pt x="888200" y="389890"/>
                </a:lnTo>
                <a:lnTo>
                  <a:pt x="866179" y="434340"/>
                </a:lnTo>
                <a:lnTo>
                  <a:pt x="854687" y="480060"/>
                </a:lnTo>
                <a:lnTo>
                  <a:pt x="856350" y="527050"/>
                </a:lnTo>
                <a:lnTo>
                  <a:pt x="873792" y="575310"/>
                </a:lnTo>
                <a:lnTo>
                  <a:pt x="881869" y="590550"/>
                </a:lnTo>
                <a:lnTo>
                  <a:pt x="889611" y="607060"/>
                </a:lnTo>
                <a:lnTo>
                  <a:pt x="897160" y="622300"/>
                </a:lnTo>
                <a:lnTo>
                  <a:pt x="904660" y="637540"/>
                </a:lnTo>
                <a:lnTo>
                  <a:pt x="916739" y="678180"/>
                </a:lnTo>
                <a:lnTo>
                  <a:pt x="913959" y="713740"/>
                </a:lnTo>
                <a:lnTo>
                  <a:pt x="873320" y="773430"/>
                </a:lnTo>
                <a:lnTo>
                  <a:pt x="825476" y="800100"/>
                </a:lnTo>
                <a:lnTo>
                  <a:pt x="798678" y="803910"/>
                </a:lnTo>
                <a:lnTo>
                  <a:pt x="873056" y="803910"/>
                </a:lnTo>
                <a:lnTo>
                  <a:pt x="905432" y="768350"/>
                </a:lnTo>
                <a:lnTo>
                  <a:pt x="931203" y="718820"/>
                </a:lnTo>
                <a:lnTo>
                  <a:pt x="937430" y="681990"/>
                </a:lnTo>
                <a:lnTo>
                  <a:pt x="935525" y="662940"/>
                </a:lnTo>
                <a:lnTo>
                  <a:pt x="929654" y="645160"/>
                </a:lnTo>
                <a:lnTo>
                  <a:pt x="920400" y="624840"/>
                </a:lnTo>
                <a:lnTo>
                  <a:pt x="910893" y="603250"/>
                </a:lnTo>
                <a:lnTo>
                  <a:pt x="890671" y="563880"/>
                </a:lnTo>
                <a:lnTo>
                  <a:pt x="874064" y="510540"/>
                </a:lnTo>
                <a:lnTo>
                  <a:pt x="873160" y="483870"/>
                </a:lnTo>
                <a:lnTo>
                  <a:pt x="876525" y="455930"/>
                </a:lnTo>
                <a:lnTo>
                  <a:pt x="897085" y="406400"/>
                </a:lnTo>
                <a:lnTo>
                  <a:pt x="937287" y="368300"/>
                </a:lnTo>
                <a:lnTo>
                  <a:pt x="980841" y="351790"/>
                </a:lnTo>
                <a:lnTo>
                  <a:pt x="1072329" y="351790"/>
                </a:lnTo>
                <a:lnTo>
                  <a:pt x="1033452" y="339090"/>
                </a:lnTo>
                <a:lnTo>
                  <a:pt x="991102" y="332740"/>
                </a:lnTo>
                <a:close/>
              </a:path>
              <a:path w="1361440" h="853440">
                <a:moveTo>
                  <a:pt x="560822" y="787400"/>
                </a:moveTo>
                <a:lnTo>
                  <a:pt x="447375" y="787400"/>
                </a:lnTo>
                <a:lnTo>
                  <a:pt x="475029" y="792480"/>
                </a:lnTo>
                <a:lnTo>
                  <a:pt x="494582" y="796290"/>
                </a:lnTo>
                <a:lnTo>
                  <a:pt x="514380" y="798830"/>
                </a:lnTo>
                <a:lnTo>
                  <a:pt x="534227" y="797560"/>
                </a:lnTo>
                <a:lnTo>
                  <a:pt x="553927" y="791210"/>
                </a:lnTo>
                <a:lnTo>
                  <a:pt x="558042" y="789940"/>
                </a:lnTo>
                <a:lnTo>
                  <a:pt x="560822" y="787400"/>
                </a:lnTo>
                <a:close/>
              </a:path>
              <a:path w="1361440" h="853440">
                <a:moveTo>
                  <a:pt x="429455" y="764540"/>
                </a:moveTo>
                <a:lnTo>
                  <a:pt x="377473" y="769620"/>
                </a:lnTo>
                <a:lnTo>
                  <a:pt x="325932" y="778510"/>
                </a:lnTo>
                <a:lnTo>
                  <a:pt x="274532" y="788670"/>
                </a:lnTo>
                <a:lnTo>
                  <a:pt x="236927" y="793750"/>
                </a:lnTo>
                <a:lnTo>
                  <a:pt x="372623" y="793750"/>
                </a:lnTo>
                <a:lnTo>
                  <a:pt x="392912" y="789940"/>
                </a:lnTo>
                <a:lnTo>
                  <a:pt x="420044" y="787400"/>
                </a:lnTo>
                <a:lnTo>
                  <a:pt x="560822" y="787400"/>
                </a:lnTo>
                <a:lnTo>
                  <a:pt x="563602" y="784860"/>
                </a:lnTo>
                <a:lnTo>
                  <a:pt x="563508" y="775970"/>
                </a:lnTo>
                <a:lnTo>
                  <a:pt x="560806" y="768350"/>
                </a:lnTo>
                <a:lnTo>
                  <a:pt x="482180" y="768350"/>
                </a:lnTo>
                <a:lnTo>
                  <a:pt x="429455" y="764540"/>
                </a:lnTo>
                <a:close/>
              </a:path>
              <a:path w="1361440" h="853440">
                <a:moveTo>
                  <a:pt x="383538" y="584200"/>
                </a:moveTo>
                <a:lnTo>
                  <a:pt x="272868" y="584200"/>
                </a:lnTo>
                <a:lnTo>
                  <a:pt x="291726" y="585470"/>
                </a:lnTo>
                <a:lnTo>
                  <a:pt x="304666" y="589280"/>
                </a:lnTo>
                <a:lnTo>
                  <a:pt x="330532" y="599440"/>
                </a:lnTo>
                <a:lnTo>
                  <a:pt x="343892" y="604520"/>
                </a:lnTo>
                <a:lnTo>
                  <a:pt x="354037" y="642620"/>
                </a:lnTo>
                <a:lnTo>
                  <a:pt x="375740" y="692150"/>
                </a:lnTo>
                <a:lnTo>
                  <a:pt x="409010" y="717550"/>
                </a:lnTo>
                <a:lnTo>
                  <a:pt x="438349" y="731520"/>
                </a:lnTo>
                <a:lnTo>
                  <a:pt x="467280" y="746760"/>
                </a:lnTo>
                <a:lnTo>
                  <a:pt x="473738" y="749300"/>
                </a:lnTo>
                <a:lnTo>
                  <a:pt x="480368" y="751840"/>
                </a:lnTo>
                <a:lnTo>
                  <a:pt x="485912" y="755650"/>
                </a:lnTo>
                <a:lnTo>
                  <a:pt x="489112" y="763270"/>
                </a:lnTo>
                <a:lnTo>
                  <a:pt x="486693" y="765810"/>
                </a:lnTo>
                <a:lnTo>
                  <a:pt x="484128" y="768350"/>
                </a:lnTo>
                <a:lnTo>
                  <a:pt x="560806" y="768350"/>
                </a:lnTo>
                <a:lnTo>
                  <a:pt x="552670" y="759460"/>
                </a:lnTo>
                <a:lnTo>
                  <a:pt x="546021" y="756920"/>
                </a:lnTo>
                <a:lnTo>
                  <a:pt x="540043" y="754380"/>
                </a:lnTo>
                <a:lnTo>
                  <a:pt x="444947" y="708660"/>
                </a:lnTo>
                <a:lnTo>
                  <a:pt x="387949" y="666750"/>
                </a:lnTo>
                <a:lnTo>
                  <a:pt x="374358" y="607060"/>
                </a:lnTo>
                <a:lnTo>
                  <a:pt x="383538" y="584200"/>
                </a:lnTo>
                <a:close/>
              </a:path>
              <a:path w="1361440" h="853440">
                <a:moveTo>
                  <a:pt x="32397" y="50800"/>
                </a:moveTo>
                <a:lnTo>
                  <a:pt x="444" y="78740"/>
                </a:lnTo>
                <a:lnTo>
                  <a:pt x="0" y="88900"/>
                </a:lnTo>
                <a:lnTo>
                  <a:pt x="2551" y="99060"/>
                </a:lnTo>
                <a:lnTo>
                  <a:pt x="5274" y="105410"/>
                </a:lnTo>
                <a:lnTo>
                  <a:pt x="9745" y="110490"/>
                </a:lnTo>
                <a:lnTo>
                  <a:pt x="14446" y="115570"/>
                </a:lnTo>
                <a:lnTo>
                  <a:pt x="41262" y="146050"/>
                </a:lnTo>
                <a:lnTo>
                  <a:pt x="59989" y="180340"/>
                </a:lnTo>
                <a:lnTo>
                  <a:pt x="70871" y="218440"/>
                </a:lnTo>
                <a:lnTo>
                  <a:pt x="74151" y="259080"/>
                </a:lnTo>
                <a:lnTo>
                  <a:pt x="76149" y="292100"/>
                </a:lnTo>
                <a:lnTo>
                  <a:pt x="82843" y="325120"/>
                </a:lnTo>
                <a:lnTo>
                  <a:pt x="94181" y="356870"/>
                </a:lnTo>
                <a:lnTo>
                  <a:pt x="110108" y="387350"/>
                </a:lnTo>
                <a:lnTo>
                  <a:pt x="130525" y="426720"/>
                </a:lnTo>
                <a:lnTo>
                  <a:pt x="144243" y="467360"/>
                </a:lnTo>
                <a:lnTo>
                  <a:pt x="151373" y="510540"/>
                </a:lnTo>
                <a:lnTo>
                  <a:pt x="151893" y="546100"/>
                </a:lnTo>
                <a:lnTo>
                  <a:pt x="151992" y="556260"/>
                </a:lnTo>
                <a:lnTo>
                  <a:pt x="151744" y="566420"/>
                </a:lnTo>
                <a:lnTo>
                  <a:pt x="151630" y="579120"/>
                </a:lnTo>
                <a:lnTo>
                  <a:pt x="154693" y="635000"/>
                </a:lnTo>
                <a:lnTo>
                  <a:pt x="173771" y="655320"/>
                </a:lnTo>
                <a:lnTo>
                  <a:pt x="216052" y="619760"/>
                </a:lnTo>
                <a:lnTo>
                  <a:pt x="246233" y="619760"/>
                </a:lnTo>
                <a:lnTo>
                  <a:pt x="249068" y="601980"/>
                </a:lnTo>
                <a:lnTo>
                  <a:pt x="256479" y="591820"/>
                </a:lnTo>
                <a:lnTo>
                  <a:pt x="203414" y="591820"/>
                </a:lnTo>
                <a:lnTo>
                  <a:pt x="199602" y="584200"/>
                </a:lnTo>
                <a:lnTo>
                  <a:pt x="199796" y="577850"/>
                </a:lnTo>
                <a:lnTo>
                  <a:pt x="202127" y="572770"/>
                </a:lnTo>
                <a:lnTo>
                  <a:pt x="204723" y="567690"/>
                </a:lnTo>
                <a:lnTo>
                  <a:pt x="206714" y="562610"/>
                </a:lnTo>
                <a:lnTo>
                  <a:pt x="172871" y="562610"/>
                </a:lnTo>
                <a:lnTo>
                  <a:pt x="171026" y="529590"/>
                </a:lnTo>
                <a:lnTo>
                  <a:pt x="170504" y="518160"/>
                </a:lnTo>
                <a:lnTo>
                  <a:pt x="167067" y="481330"/>
                </a:lnTo>
                <a:lnTo>
                  <a:pt x="159408" y="444500"/>
                </a:lnTo>
                <a:lnTo>
                  <a:pt x="146506" y="408940"/>
                </a:lnTo>
                <a:lnTo>
                  <a:pt x="127343" y="375920"/>
                </a:lnTo>
                <a:lnTo>
                  <a:pt x="115580" y="356870"/>
                </a:lnTo>
                <a:lnTo>
                  <a:pt x="107223" y="336550"/>
                </a:lnTo>
                <a:lnTo>
                  <a:pt x="102055" y="314960"/>
                </a:lnTo>
                <a:lnTo>
                  <a:pt x="99857" y="292100"/>
                </a:lnTo>
                <a:lnTo>
                  <a:pt x="98896" y="271780"/>
                </a:lnTo>
                <a:lnTo>
                  <a:pt x="97293" y="251460"/>
                </a:lnTo>
                <a:lnTo>
                  <a:pt x="91753" y="212090"/>
                </a:lnTo>
                <a:lnTo>
                  <a:pt x="77995" y="166370"/>
                </a:lnTo>
                <a:lnTo>
                  <a:pt x="64223" y="132080"/>
                </a:lnTo>
                <a:lnTo>
                  <a:pt x="62254" y="123190"/>
                </a:lnTo>
                <a:lnTo>
                  <a:pt x="64602" y="110490"/>
                </a:lnTo>
                <a:lnTo>
                  <a:pt x="89009" y="107950"/>
                </a:lnTo>
                <a:lnTo>
                  <a:pt x="217823" y="107950"/>
                </a:lnTo>
                <a:lnTo>
                  <a:pt x="191089" y="99060"/>
                </a:lnTo>
                <a:lnTo>
                  <a:pt x="142735" y="88900"/>
                </a:lnTo>
                <a:lnTo>
                  <a:pt x="119554" y="85090"/>
                </a:lnTo>
                <a:lnTo>
                  <a:pt x="96657" y="80010"/>
                </a:lnTo>
                <a:lnTo>
                  <a:pt x="74888" y="72390"/>
                </a:lnTo>
                <a:lnTo>
                  <a:pt x="55094" y="57150"/>
                </a:lnTo>
                <a:lnTo>
                  <a:pt x="45070" y="52070"/>
                </a:lnTo>
                <a:lnTo>
                  <a:pt x="32397" y="50800"/>
                </a:lnTo>
                <a:close/>
              </a:path>
              <a:path w="1361440" h="853440">
                <a:moveTo>
                  <a:pt x="287697" y="554990"/>
                </a:moveTo>
                <a:lnTo>
                  <a:pt x="266298" y="554990"/>
                </a:lnTo>
                <a:lnTo>
                  <a:pt x="246111" y="562610"/>
                </a:lnTo>
                <a:lnTo>
                  <a:pt x="226827" y="575310"/>
                </a:lnTo>
                <a:lnTo>
                  <a:pt x="221227" y="579120"/>
                </a:lnTo>
                <a:lnTo>
                  <a:pt x="215360" y="584200"/>
                </a:lnTo>
                <a:lnTo>
                  <a:pt x="203414" y="591820"/>
                </a:lnTo>
                <a:lnTo>
                  <a:pt x="256479" y="591820"/>
                </a:lnTo>
                <a:lnTo>
                  <a:pt x="258331" y="589280"/>
                </a:lnTo>
                <a:lnTo>
                  <a:pt x="272868" y="584200"/>
                </a:lnTo>
                <a:lnTo>
                  <a:pt x="383538" y="584200"/>
                </a:lnTo>
                <a:lnTo>
                  <a:pt x="387618" y="574040"/>
                </a:lnTo>
                <a:lnTo>
                  <a:pt x="388557" y="572770"/>
                </a:lnTo>
                <a:lnTo>
                  <a:pt x="346615" y="572770"/>
                </a:lnTo>
                <a:lnTo>
                  <a:pt x="333778" y="570230"/>
                </a:lnTo>
                <a:lnTo>
                  <a:pt x="321861" y="566420"/>
                </a:lnTo>
                <a:lnTo>
                  <a:pt x="310615" y="561340"/>
                </a:lnTo>
                <a:lnTo>
                  <a:pt x="287697" y="554990"/>
                </a:lnTo>
                <a:close/>
              </a:path>
              <a:path w="1361440" h="853440">
                <a:moveTo>
                  <a:pt x="489979" y="502920"/>
                </a:moveTo>
                <a:lnTo>
                  <a:pt x="459563" y="502920"/>
                </a:lnTo>
                <a:lnTo>
                  <a:pt x="427573" y="509270"/>
                </a:lnTo>
                <a:lnTo>
                  <a:pt x="401915" y="524510"/>
                </a:lnTo>
                <a:lnTo>
                  <a:pt x="380346" y="546100"/>
                </a:lnTo>
                <a:lnTo>
                  <a:pt x="360624" y="568960"/>
                </a:lnTo>
                <a:lnTo>
                  <a:pt x="346615" y="572770"/>
                </a:lnTo>
                <a:lnTo>
                  <a:pt x="388557" y="572770"/>
                </a:lnTo>
                <a:lnTo>
                  <a:pt x="405454" y="549910"/>
                </a:lnTo>
                <a:lnTo>
                  <a:pt x="427130" y="532130"/>
                </a:lnTo>
                <a:lnTo>
                  <a:pt x="452913" y="523240"/>
                </a:lnTo>
                <a:lnTo>
                  <a:pt x="483071" y="521970"/>
                </a:lnTo>
                <a:lnTo>
                  <a:pt x="555546" y="521970"/>
                </a:lnTo>
                <a:lnTo>
                  <a:pt x="550253" y="516890"/>
                </a:lnTo>
                <a:lnTo>
                  <a:pt x="520554" y="505460"/>
                </a:lnTo>
                <a:lnTo>
                  <a:pt x="489979" y="502920"/>
                </a:lnTo>
                <a:close/>
              </a:path>
              <a:path w="1361440" h="853440">
                <a:moveTo>
                  <a:pt x="195247" y="501650"/>
                </a:moveTo>
                <a:lnTo>
                  <a:pt x="186158" y="509270"/>
                </a:lnTo>
                <a:lnTo>
                  <a:pt x="186933" y="516890"/>
                </a:lnTo>
                <a:lnTo>
                  <a:pt x="188017" y="524510"/>
                </a:lnTo>
                <a:lnTo>
                  <a:pt x="189434" y="530860"/>
                </a:lnTo>
                <a:lnTo>
                  <a:pt x="190621" y="538480"/>
                </a:lnTo>
                <a:lnTo>
                  <a:pt x="190885" y="543560"/>
                </a:lnTo>
                <a:lnTo>
                  <a:pt x="190927" y="549910"/>
                </a:lnTo>
                <a:lnTo>
                  <a:pt x="190807" y="554990"/>
                </a:lnTo>
                <a:lnTo>
                  <a:pt x="186242" y="561340"/>
                </a:lnTo>
                <a:lnTo>
                  <a:pt x="172871" y="562610"/>
                </a:lnTo>
                <a:lnTo>
                  <a:pt x="206714" y="562610"/>
                </a:lnTo>
                <a:lnTo>
                  <a:pt x="209204" y="556260"/>
                </a:lnTo>
                <a:lnTo>
                  <a:pt x="214016" y="546100"/>
                </a:lnTo>
                <a:lnTo>
                  <a:pt x="218773" y="535940"/>
                </a:lnTo>
                <a:lnTo>
                  <a:pt x="223089" y="525780"/>
                </a:lnTo>
                <a:lnTo>
                  <a:pt x="223845" y="518160"/>
                </a:lnTo>
                <a:lnTo>
                  <a:pt x="220344" y="510540"/>
                </a:lnTo>
                <a:lnTo>
                  <a:pt x="213425" y="505460"/>
                </a:lnTo>
                <a:lnTo>
                  <a:pt x="203927" y="502920"/>
                </a:lnTo>
                <a:lnTo>
                  <a:pt x="195247" y="501650"/>
                </a:lnTo>
                <a:close/>
              </a:path>
              <a:path w="1361440" h="853440">
                <a:moveTo>
                  <a:pt x="555546" y="521970"/>
                </a:moveTo>
                <a:lnTo>
                  <a:pt x="483071" y="521970"/>
                </a:lnTo>
                <a:lnTo>
                  <a:pt x="515080" y="527050"/>
                </a:lnTo>
                <a:lnTo>
                  <a:pt x="546901" y="534670"/>
                </a:lnTo>
                <a:lnTo>
                  <a:pt x="552653" y="535940"/>
                </a:lnTo>
                <a:lnTo>
                  <a:pt x="559189" y="537210"/>
                </a:lnTo>
                <a:lnTo>
                  <a:pt x="567365" y="539750"/>
                </a:lnTo>
                <a:lnTo>
                  <a:pt x="578041" y="543560"/>
                </a:lnTo>
                <a:lnTo>
                  <a:pt x="555546" y="521970"/>
                </a:lnTo>
                <a:close/>
              </a:path>
              <a:path w="1361440" h="853440">
                <a:moveTo>
                  <a:pt x="1173999" y="388620"/>
                </a:moveTo>
                <a:lnTo>
                  <a:pt x="1027238" y="388620"/>
                </a:lnTo>
                <a:lnTo>
                  <a:pt x="1043533" y="391160"/>
                </a:lnTo>
                <a:lnTo>
                  <a:pt x="1059713" y="392430"/>
                </a:lnTo>
                <a:lnTo>
                  <a:pt x="1075670" y="396240"/>
                </a:lnTo>
                <a:lnTo>
                  <a:pt x="1116861" y="400050"/>
                </a:lnTo>
                <a:lnTo>
                  <a:pt x="1155659" y="394970"/>
                </a:lnTo>
                <a:lnTo>
                  <a:pt x="1173999" y="388620"/>
                </a:lnTo>
                <a:close/>
              </a:path>
              <a:path w="1361440" h="853440">
                <a:moveTo>
                  <a:pt x="1353046" y="0"/>
                </a:moveTo>
                <a:lnTo>
                  <a:pt x="1345433" y="0"/>
                </a:lnTo>
                <a:lnTo>
                  <a:pt x="1338490" y="1270"/>
                </a:lnTo>
                <a:lnTo>
                  <a:pt x="1287703" y="36830"/>
                </a:lnTo>
                <a:lnTo>
                  <a:pt x="1255351" y="74930"/>
                </a:lnTo>
                <a:lnTo>
                  <a:pt x="1235462" y="121920"/>
                </a:lnTo>
                <a:lnTo>
                  <a:pt x="1228594" y="175260"/>
                </a:lnTo>
                <a:lnTo>
                  <a:pt x="1228538" y="180340"/>
                </a:lnTo>
                <a:lnTo>
                  <a:pt x="1228862" y="191770"/>
                </a:lnTo>
                <a:lnTo>
                  <a:pt x="1230147" y="208280"/>
                </a:lnTo>
                <a:lnTo>
                  <a:pt x="1233624" y="241300"/>
                </a:lnTo>
                <a:lnTo>
                  <a:pt x="1234194" y="259080"/>
                </a:lnTo>
                <a:lnTo>
                  <a:pt x="1218210" y="307340"/>
                </a:lnTo>
                <a:lnTo>
                  <a:pt x="1164554" y="351790"/>
                </a:lnTo>
                <a:lnTo>
                  <a:pt x="1131210" y="360680"/>
                </a:lnTo>
                <a:lnTo>
                  <a:pt x="1227174" y="360680"/>
                </a:lnTo>
                <a:lnTo>
                  <a:pt x="1254295" y="336550"/>
                </a:lnTo>
                <a:lnTo>
                  <a:pt x="1234147" y="336550"/>
                </a:lnTo>
                <a:lnTo>
                  <a:pt x="1227310" y="332740"/>
                </a:lnTo>
                <a:lnTo>
                  <a:pt x="1236538" y="313690"/>
                </a:lnTo>
                <a:lnTo>
                  <a:pt x="1239655" y="307340"/>
                </a:lnTo>
                <a:lnTo>
                  <a:pt x="1248859" y="285750"/>
                </a:lnTo>
                <a:lnTo>
                  <a:pt x="1254403" y="262890"/>
                </a:lnTo>
                <a:lnTo>
                  <a:pt x="1255699" y="240030"/>
                </a:lnTo>
                <a:lnTo>
                  <a:pt x="1252157" y="215900"/>
                </a:lnTo>
                <a:lnTo>
                  <a:pt x="1248470" y="196850"/>
                </a:lnTo>
                <a:lnTo>
                  <a:pt x="1247058" y="177800"/>
                </a:lnTo>
                <a:lnTo>
                  <a:pt x="1247114" y="172720"/>
                </a:lnTo>
                <a:lnTo>
                  <a:pt x="1247766" y="156210"/>
                </a:lnTo>
                <a:lnTo>
                  <a:pt x="1251005" y="133350"/>
                </a:lnTo>
                <a:lnTo>
                  <a:pt x="1285833" y="133350"/>
                </a:lnTo>
                <a:lnTo>
                  <a:pt x="1285887" y="125730"/>
                </a:lnTo>
                <a:lnTo>
                  <a:pt x="1290680" y="82550"/>
                </a:lnTo>
                <a:lnTo>
                  <a:pt x="1312176" y="44450"/>
                </a:lnTo>
                <a:lnTo>
                  <a:pt x="1338456" y="25400"/>
                </a:lnTo>
                <a:lnTo>
                  <a:pt x="1353699" y="12700"/>
                </a:lnTo>
                <a:lnTo>
                  <a:pt x="1361421" y="6350"/>
                </a:lnTo>
                <a:lnTo>
                  <a:pt x="1353046" y="0"/>
                </a:lnTo>
                <a:close/>
              </a:path>
              <a:path w="1361440" h="853440">
                <a:moveTo>
                  <a:pt x="1285833" y="133350"/>
                </a:moveTo>
                <a:lnTo>
                  <a:pt x="1251005" y="133350"/>
                </a:lnTo>
                <a:lnTo>
                  <a:pt x="1265733" y="168910"/>
                </a:lnTo>
                <a:lnTo>
                  <a:pt x="1274351" y="207010"/>
                </a:lnTo>
                <a:lnTo>
                  <a:pt x="1271162" y="273050"/>
                </a:lnTo>
                <a:lnTo>
                  <a:pt x="1251717" y="312420"/>
                </a:lnTo>
                <a:lnTo>
                  <a:pt x="1238724" y="330200"/>
                </a:lnTo>
                <a:lnTo>
                  <a:pt x="1234147" y="336550"/>
                </a:lnTo>
                <a:lnTo>
                  <a:pt x="1254295" y="336550"/>
                </a:lnTo>
                <a:lnTo>
                  <a:pt x="1262860" y="328930"/>
                </a:lnTo>
                <a:lnTo>
                  <a:pt x="1285981" y="290830"/>
                </a:lnTo>
                <a:lnTo>
                  <a:pt x="1295920" y="247650"/>
                </a:lnTo>
                <a:lnTo>
                  <a:pt x="1292062" y="199390"/>
                </a:lnTo>
                <a:lnTo>
                  <a:pt x="1288082" y="176530"/>
                </a:lnTo>
                <a:lnTo>
                  <a:pt x="1286187" y="153670"/>
                </a:lnTo>
                <a:lnTo>
                  <a:pt x="1286065" y="151130"/>
                </a:lnTo>
                <a:lnTo>
                  <a:pt x="1285833" y="133350"/>
                </a:lnTo>
                <a:close/>
              </a:path>
              <a:path w="1361440" h="853440">
                <a:moveTo>
                  <a:pt x="608434" y="113030"/>
                </a:moveTo>
                <a:lnTo>
                  <a:pt x="522206" y="113030"/>
                </a:lnTo>
                <a:lnTo>
                  <a:pt x="566811" y="120650"/>
                </a:lnTo>
                <a:lnTo>
                  <a:pt x="608336" y="138430"/>
                </a:lnTo>
                <a:lnTo>
                  <a:pt x="644385" y="167640"/>
                </a:lnTo>
                <a:lnTo>
                  <a:pt x="671170" y="209550"/>
                </a:lnTo>
                <a:lnTo>
                  <a:pt x="676794" y="236220"/>
                </a:lnTo>
                <a:lnTo>
                  <a:pt x="673845" y="260350"/>
                </a:lnTo>
                <a:lnTo>
                  <a:pt x="644102" y="304800"/>
                </a:lnTo>
                <a:lnTo>
                  <a:pt x="592321" y="331470"/>
                </a:lnTo>
                <a:lnTo>
                  <a:pt x="563794" y="334010"/>
                </a:lnTo>
                <a:lnTo>
                  <a:pt x="632213" y="334010"/>
                </a:lnTo>
                <a:lnTo>
                  <a:pt x="680304" y="288290"/>
                </a:lnTo>
                <a:lnTo>
                  <a:pt x="694097" y="251460"/>
                </a:lnTo>
                <a:lnTo>
                  <a:pt x="693568" y="212090"/>
                </a:lnTo>
                <a:lnTo>
                  <a:pt x="677714" y="175260"/>
                </a:lnTo>
                <a:lnTo>
                  <a:pt x="650806" y="143510"/>
                </a:lnTo>
                <a:lnTo>
                  <a:pt x="618929" y="118110"/>
                </a:lnTo>
                <a:lnTo>
                  <a:pt x="608434" y="113030"/>
                </a:lnTo>
                <a:close/>
              </a:path>
              <a:path w="1361440" h="853440">
                <a:moveTo>
                  <a:pt x="233439" y="191770"/>
                </a:moveTo>
                <a:lnTo>
                  <a:pt x="223406" y="191770"/>
                </a:lnTo>
                <a:lnTo>
                  <a:pt x="214138" y="194310"/>
                </a:lnTo>
                <a:lnTo>
                  <a:pt x="206964" y="200660"/>
                </a:lnTo>
                <a:lnTo>
                  <a:pt x="203762" y="209550"/>
                </a:lnTo>
                <a:lnTo>
                  <a:pt x="204294" y="218440"/>
                </a:lnTo>
                <a:lnTo>
                  <a:pt x="208030" y="226060"/>
                </a:lnTo>
                <a:lnTo>
                  <a:pt x="214440" y="231140"/>
                </a:lnTo>
                <a:lnTo>
                  <a:pt x="225828" y="231140"/>
                </a:lnTo>
                <a:lnTo>
                  <a:pt x="236842" y="224790"/>
                </a:lnTo>
                <a:lnTo>
                  <a:pt x="245085" y="214630"/>
                </a:lnTo>
                <a:lnTo>
                  <a:pt x="248156" y="203200"/>
                </a:lnTo>
                <a:lnTo>
                  <a:pt x="246439" y="200660"/>
                </a:lnTo>
                <a:lnTo>
                  <a:pt x="245371" y="196850"/>
                </a:lnTo>
                <a:lnTo>
                  <a:pt x="242910" y="195580"/>
                </a:lnTo>
                <a:lnTo>
                  <a:pt x="233439" y="191770"/>
                </a:lnTo>
                <a:close/>
              </a:path>
              <a:path w="1361440" h="853440">
                <a:moveTo>
                  <a:pt x="217823" y="107950"/>
                </a:moveTo>
                <a:lnTo>
                  <a:pt x="89009" y="107950"/>
                </a:lnTo>
                <a:lnTo>
                  <a:pt x="113160" y="110490"/>
                </a:lnTo>
                <a:lnTo>
                  <a:pt x="137194" y="116840"/>
                </a:lnTo>
                <a:lnTo>
                  <a:pt x="161248" y="121920"/>
                </a:lnTo>
                <a:lnTo>
                  <a:pt x="185979" y="125730"/>
                </a:lnTo>
                <a:lnTo>
                  <a:pt x="210454" y="132080"/>
                </a:lnTo>
                <a:lnTo>
                  <a:pt x="234095" y="139700"/>
                </a:lnTo>
                <a:lnTo>
                  <a:pt x="256324" y="152400"/>
                </a:lnTo>
                <a:lnTo>
                  <a:pt x="276715" y="166370"/>
                </a:lnTo>
                <a:lnTo>
                  <a:pt x="316995" y="196850"/>
                </a:lnTo>
                <a:lnTo>
                  <a:pt x="337693" y="212090"/>
                </a:lnTo>
                <a:lnTo>
                  <a:pt x="343982" y="204470"/>
                </a:lnTo>
                <a:lnTo>
                  <a:pt x="349929" y="198120"/>
                </a:lnTo>
                <a:lnTo>
                  <a:pt x="355564" y="190500"/>
                </a:lnTo>
                <a:lnTo>
                  <a:pt x="360917" y="184150"/>
                </a:lnTo>
                <a:lnTo>
                  <a:pt x="371059" y="173990"/>
                </a:lnTo>
                <a:lnTo>
                  <a:pt x="336101" y="173990"/>
                </a:lnTo>
                <a:lnTo>
                  <a:pt x="324081" y="167640"/>
                </a:lnTo>
                <a:lnTo>
                  <a:pt x="320342" y="165100"/>
                </a:lnTo>
                <a:lnTo>
                  <a:pt x="280058" y="135890"/>
                </a:lnTo>
                <a:lnTo>
                  <a:pt x="236918" y="114300"/>
                </a:lnTo>
                <a:lnTo>
                  <a:pt x="217823" y="107950"/>
                </a:lnTo>
                <a:close/>
              </a:path>
              <a:path w="1361440" h="853440">
                <a:moveTo>
                  <a:pt x="536120" y="168910"/>
                </a:moveTo>
                <a:lnTo>
                  <a:pt x="494354" y="172720"/>
                </a:lnTo>
                <a:lnTo>
                  <a:pt x="449794" y="201930"/>
                </a:lnTo>
                <a:lnTo>
                  <a:pt x="449365" y="201930"/>
                </a:lnTo>
                <a:lnTo>
                  <a:pt x="450349" y="204470"/>
                </a:lnTo>
                <a:lnTo>
                  <a:pt x="451428" y="208280"/>
                </a:lnTo>
                <a:lnTo>
                  <a:pt x="461643" y="203200"/>
                </a:lnTo>
                <a:lnTo>
                  <a:pt x="481983" y="195580"/>
                </a:lnTo>
                <a:lnTo>
                  <a:pt x="492369" y="193040"/>
                </a:lnTo>
                <a:lnTo>
                  <a:pt x="515063" y="189230"/>
                </a:lnTo>
                <a:lnTo>
                  <a:pt x="575807" y="189230"/>
                </a:lnTo>
                <a:lnTo>
                  <a:pt x="572426" y="185420"/>
                </a:lnTo>
                <a:lnTo>
                  <a:pt x="536120" y="168910"/>
                </a:lnTo>
                <a:close/>
              </a:path>
              <a:path w="1361440" h="853440">
                <a:moveTo>
                  <a:pt x="540723" y="92710"/>
                </a:moveTo>
                <a:lnTo>
                  <a:pt x="490997" y="92710"/>
                </a:lnTo>
                <a:lnTo>
                  <a:pt x="444297" y="101600"/>
                </a:lnTo>
                <a:lnTo>
                  <a:pt x="401083" y="121920"/>
                </a:lnTo>
                <a:lnTo>
                  <a:pt x="361818" y="153670"/>
                </a:lnTo>
                <a:lnTo>
                  <a:pt x="355684" y="158750"/>
                </a:lnTo>
                <a:lnTo>
                  <a:pt x="349136" y="163830"/>
                </a:lnTo>
                <a:lnTo>
                  <a:pt x="342500" y="168910"/>
                </a:lnTo>
                <a:lnTo>
                  <a:pt x="336101" y="173990"/>
                </a:lnTo>
                <a:lnTo>
                  <a:pt x="371059" y="173990"/>
                </a:lnTo>
                <a:lnTo>
                  <a:pt x="393877" y="151130"/>
                </a:lnTo>
                <a:lnTo>
                  <a:pt x="433343" y="128270"/>
                </a:lnTo>
                <a:lnTo>
                  <a:pt x="476918" y="115570"/>
                </a:lnTo>
                <a:lnTo>
                  <a:pt x="522206" y="113030"/>
                </a:lnTo>
                <a:lnTo>
                  <a:pt x="608434" y="113030"/>
                </a:lnTo>
                <a:lnTo>
                  <a:pt x="582196" y="100330"/>
                </a:lnTo>
                <a:lnTo>
                  <a:pt x="540723" y="9271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482" y="9726930"/>
            <a:ext cx="1333316" cy="1581605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430" y="8921349"/>
            <a:ext cx="1607044" cy="2387207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18835" y="314128"/>
            <a:ext cx="11958320" cy="10408285"/>
            <a:chOff x="418835" y="314128"/>
            <a:chExt cx="11958320" cy="10408285"/>
          </a:xfrm>
        </p:grpSpPr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1528714"/>
              <a:ext cx="7853164" cy="721171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48147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2261711" cy="445012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4091" y="3766754"/>
              <a:ext cx="2261711" cy="44501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5801" y="3766754"/>
              <a:ext cx="2261711" cy="44501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42718" y="7566930"/>
              <a:ext cx="501015" cy="766445"/>
            </a:xfrm>
            <a:custGeom>
              <a:avLst/>
              <a:gdLst/>
              <a:ahLst/>
              <a:cxnLst/>
              <a:rect l="l" t="t" r="r" b="b"/>
              <a:pathLst>
                <a:path w="501015" h="766445">
                  <a:moveTo>
                    <a:pt x="153387" y="563940"/>
                  </a:moveTo>
                  <a:lnTo>
                    <a:pt x="14313" y="579280"/>
                  </a:lnTo>
                  <a:lnTo>
                    <a:pt x="24413" y="622911"/>
                  </a:lnTo>
                  <a:lnTo>
                    <a:pt x="39367" y="660758"/>
                  </a:lnTo>
                  <a:lnTo>
                    <a:pt x="83850" y="719108"/>
                  </a:lnTo>
                  <a:lnTo>
                    <a:pt x="146478" y="754198"/>
                  </a:lnTo>
                  <a:lnTo>
                    <a:pt x="184121" y="762969"/>
                  </a:lnTo>
                  <a:lnTo>
                    <a:pt x="225982" y="765892"/>
                  </a:lnTo>
                  <a:lnTo>
                    <a:pt x="273020" y="762252"/>
                  </a:lnTo>
                  <a:lnTo>
                    <a:pt x="316376" y="751331"/>
                  </a:lnTo>
                  <a:lnTo>
                    <a:pt x="356052" y="733129"/>
                  </a:lnTo>
                  <a:lnTo>
                    <a:pt x="392047" y="707645"/>
                  </a:lnTo>
                  <a:lnTo>
                    <a:pt x="424364" y="674879"/>
                  </a:lnTo>
                  <a:lnTo>
                    <a:pt x="443534" y="647278"/>
                  </a:lnTo>
                  <a:lnTo>
                    <a:pt x="236725" y="647278"/>
                  </a:lnTo>
                  <a:lnTo>
                    <a:pt x="219949" y="646000"/>
                  </a:lnTo>
                  <a:lnTo>
                    <a:pt x="179973" y="626829"/>
                  </a:lnTo>
                  <a:lnTo>
                    <a:pt x="156963" y="583785"/>
                  </a:lnTo>
                  <a:lnTo>
                    <a:pt x="153387" y="563940"/>
                  </a:lnTo>
                  <a:close/>
                </a:path>
                <a:path w="501015" h="766445">
                  <a:moveTo>
                    <a:pt x="498652" y="436625"/>
                  </a:moveTo>
                  <a:lnTo>
                    <a:pt x="352271" y="436625"/>
                  </a:lnTo>
                  <a:lnTo>
                    <a:pt x="346510" y="495583"/>
                  </a:lnTo>
                  <a:lnTo>
                    <a:pt x="337949" y="543486"/>
                  </a:lnTo>
                  <a:lnTo>
                    <a:pt x="326573" y="580423"/>
                  </a:lnTo>
                  <a:lnTo>
                    <a:pt x="295963" y="624268"/>
                  </a:lnTo>
                  <a:lnTo>
                    <a:pt x="258133" y="644722"/>
                  </a:lnTo>
                  <a:lnTo>
                    <a:pt x="236725" y="647278"/>
                  </a:lnTo>
                  <a:lnTo>
                    <a:pt x="443534" y="647278"/>
                  </a:lnTo>
                  <a:lnTo>
                    <a:pt x="466683" y="601490"/>
                  </a:lnTo>
                  <a:lnTo>
                    <a:pt x="481495" y="555248"/>
                  </a:lnTo>
                  <a:lnTo>
                    <a:pt x="492075" y="502643"/>
                  </a:lnTo>
                  <a:lnTo>
                    <a:pt x="498423" y="443674"/>
                  </a:lnTo>
                  <a:lnTo>
                    <a:pt x="498652" y="436625"/>
                  </a:lnTo>
                  <a:close/>
                </a:path>
                <a:path w="501015" h="766445">
                  <a:moveTo>
                    <a:pt x="240296" y="0"/>
                  </a:moveTo>
                  <a:lnTo>
                    <a:pt x="190208" y="4362"/>
                  </a:lnTo>
                  <a:lnTo>
                    <a:pt x="144754" y="17448"/>
                  </a:lnTo>
                  <a:lnTo>
                    <a:pt x="103934" y="39257"/>
                  </a:lnTo>
                  <a:lnTo>
                    <a:pt x="67746" y="69788"/>
                  </a:lnTo>
                  <a:lnTo>
                    <a:pt x="38104" y="107450"/>
                  </a:lnTo>
                  <a:lnTo>
                    <a:pt x="16934" y="150638"/>
                  </a:lnTo>
                  <a:lnTo>
                    <a:pt x="4233" y="199352"/>
                  </a:lnTo>
                  <a:lnTo>
                    <a:pt x="0" y="253594"/>
                  </a:lnTo>
                  <a:lnTo>
                    <a:pt x="4010" y="305727"/>
                  </a:lnTo>
                  <a:lnTo>
                    <a:pt x="16042" y="352717"/>
                  </a:lnTo>
                  <a:lnTo>
                    <a:pt x="36094" y="394562"/>
                  </a:lnTo>
                  <a:lnTo>
                    <a:pt x="64165" y="431264"/>
                  </a:lnTo>
                  <a:lnTo>
                    <a:pt x="97763" y="461121"/>
                  </a:lnTo>
                  <a:lnTo>
                    <a:pt x="134397" y="482449"/>
                  </a:lnTo>
                  <a:lnTo>
                    <a:pt x="174069" y="495247"/>
                  </a:lnTo>
                  <a:lnTo>
                    <a:pt x="216778" y="499513"/>
                  </a:lnTo>
                  <a:lnTo>
                    <a:pt x="255732" y="495583"/>
                  </a:lnTo>
                  <a:lnTo>
                    <a:pt x="291298" y="483791"/>
                  </a:lnTo>
                  <a:lnTo>
                    <a:pt x="323478" y="464139"/>
                  </a:lnTo>
                  <a:lnTo>
                    <a:pt x="352271" y="436625"/>
                  </a:lnTo>
                  <a:lnTo>
                    <a:pt x="498652" y="436625"/>
                  </a:lnTo>
                  <a:lnTo>
                    <a:pt x="500026" y="394197"/>
                  </a:lnTo>
                  <a:lnTo>
                    <a:pt x="241322" y="394197"/>
                  </a:lnTo>
                  <a:lnTo>
                    <a:pt x="220745" y="392072"/>
                  </a:lnTo>
                  <a:lnTo>
                    <a:pt x="184954" y="375074"/>
                  </a:lnTo>
                  <a:lnTo>
                    <a:pt x="157217" y="340785"/>
                  </a:lnTo>
                  <a:lnTo>
                    <a:pt x="142904" y="287485"/>
                  </a:lnTo>
                  <a:lnTo>
                    <a:pt x="141116" y="253594"/>
                  </a:lnTo>
                  <a:lnTo>
                    <a:pt x="142759" y="220314"/>
                  </a:lnTo>
                  <a:lnTo>
                    <a:pt x="155918" y="168802"/>
                  </a:lnTo>
                  <a:lnTo>
                    <a:pt x="181455" y="136814"/>
                  </a:lnTo>
                  <a:lnTo>
                    <a:pt x="233657" y="119127"/>
                  </a:lnTo>
                  <a:lnTo>
                    <a:pt x="448652" y="119127"/>
                  </a:lnTo>
                  <a:lnTo>
                    <a:pt x="427432" y="88196"/>
                  </a:lnTo>
                  <a:lnTo>
                    <a:pt x="388313" y="49611"/>
                  </a:lnTo>
                  <a:lnTo>
                    <a:pt x="344085" y="22050"/>
                  </a:lnTo>
                  <a:lnTo>
                    <a:pt x="294746" y="5512"/>
                  </a:lnTo>
                  <a:lnTo>
                    <a:pt x="240296" y="0"/>
                  </a:lnTo>
                  <a:close/>
                </a:path>
                <a:path w="501015" h="766445">
                  <a:moveTo>
                    <a:pt x="448652" y="119127"/>
                  </a:moveTo>
                  <a:lnTo>
                    <a:pt x="233657" y="119127"/>
                  </a:lnTo>
                  <a:lnTo>
                    <a:pt x="253990" y="121524"/>
                  </a:lnTo>
                  <a:lnTo>
                    <a:pt x="273083" y="128714"/>
                  </a:lnTo>
                  <a:lnTo>
                    <a:pt x="307529" y="157471"/>
                  </a:lnTo>
                  <a:lnTo>
                    <a:pt x="331495" y="203618"/>
                  </a:lnTo>
                  <a:lnTo>
                    <a:pt x="339487" y="265353"/>
                  </a:lnTo>
                  <a:lnTo>
                    <a:pt x="337714" y="295138"/>
                  </a:lnTo>
                  <a:lnTo>
                    <a:pt x="323526" y="343199"/>
                  </a:lnTo>
                  <a:lnTo>
                    <a:pt x="296107" y="375790"/>
                  </a:lnTo>
                  <a:lnTo>
                    <a:pt x="261214" y="392151"/>
                  </a:lnTo>
                  <a:lnTo>
                    <a:pt x="241322" y="394197"/>
                  </a:lnTo>
                  <a:lnTo>
                    <a:pt x="500026" y="394197"/>
                  </a:lnTo>
                  <a:lnTo>
                    <a:pt x="498508" y="314186"/>
                  </a:lnTo>
                  <a:lnTo>
                    <a:pt x="492415" y="256348"/>
                  </a:lnTo>
                  <a:lnTo>
                    <a:pt x="482260" y="204830"/>
                  </a:lnTo>
                  <a:lnTo>
                    <a:pt x="468044" y="159631"/>
                  </a:lnTo>
                  <a:lnTo>
                    <a:pt x="449768" y="120753"/>
                  </a:lnTo>
                  <a:lnTo>
                    <a:pt x="448652" y="119127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798942" y="3900077"/>
            <a:ext cx="8893810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668020">
              <a:lnSpc>
                <a:spcPts val="5530"/>
              </a:lnSpc>
              <a:spcBef>
                <a:spcPts val="620"/>
              </a:spcBef>
              <a:tabLst>
                <a:tab pos="3713479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start to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40" dirty="0">
                <a:solidFill>
                  <a:srgbClr val="FFFFFF"/>
                </a:solidFill>
                <a:latin typeface="Arial"/>
                <a:cs typeface="Arial"/>
              </a:rPr>
              <a:t>grow,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it 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sign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  <a:tabLst>
                <a:tab pos="629666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name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flowers?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9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373015" y="8144753"/>
            <a:ext cx="5600700" cy="15356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24560">
              <a:lnSpc>
                <a:spcPct val="100000"/>
              </a:lnSpc>
              <a:spcBef>
                <a:spcPts val="95"/>
              </a:spcBef>
            </a:pP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Choose</a:t>
            </a:r>
            <a:r>
              <a:rPr sz="3300" spc="1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from</a:t>
            </a:r>
            <a:r>
              <a:rPr sz="3300" spc="1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this</a:t>
            </a:r>
            <a:r>
              <a:rPr sz="3300" spc="1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list: </a:t>
            </a:r>
            <a:r>
              <a:rPr sz="3300" spc="-7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5" dirty="0">
                <a:solidFill>
                  <a:srgbClr val="118BD5"/>
                </a:solidFill>
                <a:latin typeface="Arial"/>
                <a:cs typeface="Arial"/>
              </a:rPr>
              <a:t>tulip,</a:t>
            </a:r>
            <a:r>
              <a:rPr sz="3300" spc="-15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dandelion,</a:t>
            </a:r>
            <a:r>
              <a:rPr sz="3300" spc="-15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crocus</a:t>
            </a:r>
            <a:r>
              <a:rPr lang="en-US" sz="3300" spc="-60" dirty="0">
                <a:solidFill>
                  <a:srgbClr val="118BD5"/>
                </a:solidFill>
                <a:latin typeface="Arial"/>
                <a:cs typeface="Arial"/>
              </a:rPr>
              <a:t>,</a:t>
            </a:r>
            <a:r>
              <a:rPr sz="3300" spc="-15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80" dirty="0">
                <a:solidFill>
                  <a:srgbClr val="118BD5"/>
                </a:solidFill>
                <a:latin typeface="Arial"/>
                <a:cs typeface="Arial"/>
              </a:rPr>
              <a:t>daffodil,</a:t>
            </a:r>
            <a:r>
              <a:rPr lang="en-US" sz="3300" dirty="0"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dais</a:t>
            </a:r>
            <a:r>
              <a:rPr sz="3300" spc="-3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,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primrose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,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pans</a:t>
            </a:r>
            <a:r>
              <a:rPr sz="3300" spc="-3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lang="en-US" sz="3300" spc="-320" dirty="0">
                <a:solidFill>
                  <a:srgbClr val="118BD5"/>
                </a:solidFill>
                <a:latin typeface="Arial"/>
                <a:cs typeface="Arial"/>
              </a:rPr>
              <a:t>.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55330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317104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578878" y="3777100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6" name="object 36">
              <a:hlinkClick r:id="rId15" action="ppaction://hlinksldjump"/>
            </p:cNvPr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7" name="object 37">
              <a:hlinkClick r:id="rId15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>
              <a:hlinkClick r:id="rId15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50" name="Rectangle 49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1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2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67771" y="130558"/>
            <a:ext cx="895794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50" b="1" spc="-70" dirty="0">
                <a:solidFill>
                  <a:srgbClr val="FFFFFF"/>
                </a:solidFill>
              </a:rPr>
              <a:t>Get</a:t>
            </a:r>
            <a:r>
              <a:rPr sz="4950" b="1" spc="-204" dirty="0">
                <a:solidFill>
                  <a:srgbClr val="FFFFFF"/>
                </a:solidFill>
              </a:rPr>
              <a:t> </a:t>
            </a:r>
            <a:r>
              <a:rPr sz="4950" b="1" spc="-90" dirty="0">
                <a:solidFill>
                  <a:srgbClr val="FFFFFF"/>
                </a:solidFill>
              </a:rPr>
              <a:t>hunting</a:t>
            </a:r>
            <a:r>
              <a:rPr sz="4950" b="1" spc="-204" dirty="0">
                <a:solidFill>
                  <a:srgbClr val="FFFFFF"/>
                </a:solidFill>
              </a:rPr>
              <a:t> </a:t>
            </a:r>
            <a:r>
              <a:rPr sz="4950" b="1" spc="-75" dirty="0">
                <a:solidFill>
                  <a:srgbClr val="FFFFFF"/>
                </a:solidFill>
              </a:rPr>
              <a:t>and</a:t>
            </a:r>
            <a:r>
              <a:rPr sz="4950" b="1" spc="-204" dirty="0">
                <a:solidFill>
                  <a:srgbClr val="FFFFFF"/>
                </a:solidFill>
              </a:rPr>
              <a:t> </a:t>
            </a:r>
            <a:r>
              <a:rPr sz="4950" b="1" spc="-90" dirty="0">
                <a:solidFill>
                  <a:srgbClr val="FFFFFF"/>
                </a:solidFill>
              </a:rPr>
              <a:t>click</a:t>
            </a:r>
            <a:r>
              <a:rPr sz="4950" b="1" spc="-200" dirty="0">
                <a:solidFill>
                  <a:srgbClr val="FFFFFF"/>
                </a:solidFill>
              </a:rPr>
              <a:t> </a:t>
            </a:r>
            <a:r>
              <a:rPr sz="4950" b="1" spc="-55" dirty="0">
                <a:solidFill>
                  <a:srgbClr val="FFFFFF"/>
                </a:solidFill>
              </a:rPr>
              <a:t>on</a:t>
            </a:r>
            <a:r>
              <a:rPr sz="4950" b="1" spc="-204" dirty="0">
                <a:solidFill>
                  <a:srgbClr val="FFFFFF"/>
                </a:solidFill>
              </a:rPr>
              <a:t> </a:t>
            </a:r>
            <a:r>
              <a:rPr sz="4950" b="1" spc="-5" dirty="0">
                <a:solidFill>
                  <a:srgbClr val="FFFFFF"/>
                </a:solidFill>
              </a:rPr>
              <a:t>a</a:t>
            </a:r>
            <a:r>
              <a:rPr sz="4950" b="1" spc="-204" dirty="0">
                <a:solidFill>
                  <a:srgbClr val="FFFFFF"/>
                </a:solidFill>
              </a:rPr>
              <a:t> </a:t>
            </a:r>
            <a:r>
              <a:rPr sz="4950" b="1" spc="-105" dirty="0">
                <a:solidFill>
                  <a:srgbClr val="FFFFFF"/>
                </a:solidFill>
              </a:rPr>
              <a:t>day!</a:t>
            </a:r>
            <a:endParaRPr sz="4950"/>
          </a:p>
        </p:txBody>
      </p:sp>
      <p:grpSp>
        <p:nvGrpSpPr>
          <p:cNvPr id="3" name="object 3"/>
          <p:cNvGrpSpPr/>
          <p:nvPr/>
        </p:nvGrpSpPr>
        <p:grpSpPr>
          <a:xfrm>
            <a:off x="1675341" y="1204151"/>
            <a:ext cx="16753840" cy="9683115"/>
            <a:chOff x="1675341" y="1204151"/>
            <a:chExt cx="16753840" cy="96831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1204151"/>
              <a:ext cx="3141265" cy="219888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576" y="2237241"/>
              <a:ext cx="1205030" cy="11657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076256" y="2624004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10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4" y="779033"/>
                  </a:lnTo>
                  <a:lnTo>
                    <a:pt x="251895" y="779033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40" y="739431"/>
                  </a:lnTo>
                  <a:lnTo>
                    <a:pt x="632023" y="701740"/>
                  </a:lnTo>
                  <a:lnTo>
                    <a:pt x="663058" y="670705"/>
                  </a:lnTo>
                  <a:lnTo>
                    <a:pt x="689562" y="635635"/>
                  </a:lnTo>
                  <a:lnTo>
                    <a:pt x="691793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10" h="779145">
                  <a:moveTo>
                    <a:pt x="57684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3"/>
                  </a:lnTo>
                  <a:lnTo>
                    <a:pt x="426224" y="779033"/>
                  </a:lnTo>
                  <a:lnTo>
                    <a:pt x="472482" y="775611"/>
                  </a:lnTo>
                  <a:lnTo>
                    <a:pt x="516686" y="765675"/>
                  </a:lnTo>
                  <a:lnTo>
                    <a:pt x="558341" y="749721"/>
                  </a:lnTo>
                  <a:lnTo>
                    <a:pt x="576840" y="739431"/>
                  </a:lnTo>
                  <a:close/>
                </a:path>
                <a:path w="740410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3" y="631623"/>
                  </a:lnTo>
                  <a:lnTo>
                    <a:pt x="711038" y="597024"/>
                  </a:lnTo>
                  <a:lnTo>
                    <a:pt x="726993" y="555368"/>
                  </a:lnTo>
                  <a:lnTo>
                    <a:pt x="736929" y="511164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06"/>
                  </a:lnTo>
                  <a:lnTo>
                    <a:pt x="740351" y="346469"/>
                  </a:lnTo>
                  <a:close/>
                </a:path>
                <a:path w="740410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10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245925" y="2840805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21239" y="2933639"/>
              <a:ext cx="132080" cy="301625"/>
            </a:xfrm>
            <a:custGeom>
              <a:avLst/>
              <a:gdLst/>
              <a:ahLst/>
              <a:cxnLst/>
              <a:rect l="l" t="t" r="r" b="b"/>
              <a:pathLst>
                <a:path w="132079" h="301625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0"/>
                  </a:lnTo>
                  <a:close/>
                </a:path>
              </a:pathLst>
            </a:custGeom>
            <a:solidFill>
              <a:srgbClr val="481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1204151"/>
              <a:ext cx="3141265" cy="219888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797" y="1413569"/>
              <a:ext cx="2722430" cy="17800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614" y="2237241"/>
              <a:ext cx="1205030" cy="11657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79293" y="2624004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4" y="779033"/>
                  </a:lnTo>
                  <a:lnTo>
                    <a:pt x="251895" y="779033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40" y="739431"/>
                  </a:lnTo>
                  <a:lnTo>
                    <a:pt x="632023" y="701740"/>
                  </a:lnTo>
                  <a:lnTo>
                    <a:pt x="663058" y="670705"/>
                  </a:lnTo>
                  <a:lnTo>
                    <a:pt x="689562" y="635635"/>
                  </a:lnTo>
                  <a:lnTo>
                    <a:pt x="691793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4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3"/>
                  </a:lnTo>
                  <a:lnTo>
                    <a:pt x="426224" y="779033"/>
                  </a:lnTo>
                  <a:lnTo>
                    <a:pt x="472482" y="775611"/>
                  </a:lnTo>
                  <a:lnTo>
                    <a:pt x="516686" y="765675"/>
                  </a:lnTo>
                  <a:lnTo>
                    <a:pt x="558342" y="749721"/>
                  </a:lnTo>
                  <a:lnTo>
                    <a:pt x="576840" y="739431"/>
                  </a:lnTo>
                  <a:close/>
                </a:path>
                <a:path w="740409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3" y="631623"/>
                  </a:lnTo>
                  <a:lnTo>
                    <a:pt x="711039" y="597024"/>
                  </a:lnTo>
                  <a:lnTo>
                    <a:pt x="726993" y="555368"/>
                  </a:lnTo>
                  <a:lnTo>
                    <a:pt x="736929" y="511164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06"/>
                  </a:lnTo>
                  <a:lnTo>
                    <a:pt x="740351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48962" y="2840805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09949" y="2933642"/>
              <a:ext cx="201930" cy="301625"/>
            </a:xfrm>
            <a:custGeom>
              <a:avLst/>
              <a:gdLst/>
              <a:ahLst/>
              <a:cxnLst/>
              <a:rect l="l" t="t" r="r" b="b"/>
              <a:pathLst>
                <a:path w="201929" h="301625">
                  <a:moveTo>
                    <a:pt x="106342" y="0"/>
                  </a:moveTo>
                  <a:lnTo>
                    <a:pt x="53199" y="11613"/>
                  </a:lnTo>
                  <a:lnTo>
                    <a:pt x="17331" y="48009"/>
                  </a:lnTo>
                  <a:lnTo>
                    <a:pt x="6753" y="88751"/>
                  </a:lnTo>
                  <a:lnTo>
                    <a:pt x="64008" y="94478"/>
                  </a:lnTo>
                  <a:lnTo>
                    <a:pt x="65392" y="82799"/>
                  </a:lnTo>
                  <a:lnTo>
                    <a:pt x="67898" y="72907"/>
                  </a:lnTo>
                  <a:lnTo>
                    <a:pt x="104918" y="47642"/>
                  </a:lnTo>
                  <a:lnTo>
                    <a:pt x="113522" y="48288"/>
                  </a:lnTo>
                  <a:lnTo>
                    <a:pt x="143129" y="78469"/>
                  </a:lnTo>
                  <a:lnTo>
                    <a:pt x="143775" y="87526"/>
                  </a:lnTo>
                  <a:lnTo>
                    <a:pt x="143033" y="96244"/>
                  </a:lnTo>
                  <a:lnTo>
                    <a:pt x="125635" y="130600"/>
                  </a:lnTo>
                  <a:lnTo>
                    <a:pt x="62120" y="193071"/>
                  </a:lnTo>
                  <a:lnTo>
                    <a:pt x="43971" y="212147"/>
                  </a:lnTo>
                  <a:lnTo>
                    <a:pt x="19632" y="243667"/>
                  </a:lnTo>
                  <a:lnTo>
                    <a:pt x="2452" y="286103"/>
                  </a:lnTo>
                  <a:lnTo>
                    <a:pt x="0" y="301037"/>
                  </a:lnTo>
                  <a:lnTo>
                    <a:pt x="201438" y="301037"/>
                  </a:lnTo>
                  <a:lnTo>
                    <a:pt x="201438" y="247657"/>
                  </a:lnTo>
                  <a:lnTo>
                    <a:pt x="87327" y="247657"/>
                  </a:lnTo>
                  <a:lnTo>
                    <a:pt x="90321" y="242474"/>
                  </a:lnTo>
                  <a:lnTo>
                    <a:pt x="146098" y="186831"/>
                  </a:lnTo>
                  <a:lnTo>
                    <a:pt x="156555" y="176541"/>
                  </a:lnTo>
                  <a:lnTo>
                    <a:pt x="184800" y="140726"/>
                  </a:lnTo>
                  <a:lnTo>
                    <a:pt x="199624" y="103195"/>
                  </a:lnTo>
                  <a:lnTo>
                    <a:pt x="201438" y="83432"/>
                  </a:lnTo>
                  <a:lnTo>
                    <a:pt x="199854" y="66371"/>
                  </a:lnTo>
                  <a:lnTo>
                    <a:pt x="176088" y="23925"/>
                  </a:lnTo>
                  <a:lnTo>
                    <a:pt x="127345" y="1494"/>
                  </a:lnTo>
                  <a:lnTo>
                    <a:pt x="106342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1417" y="1204151"/>
              <a:ext cx="3141265" cy="219888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835" y="1413569"/>
              <a:ext cx="2722430" cy="178005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7652" y="2237241"/>
              <a:ext cx="1205029" cy="11657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82333" y="2624004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4" y="779033"/>
                  </a:lnTo>
                  <a:lnTo>
                    <a:pt x="251895" y="779033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9" y="739431"/>
                  </a:lnTo>
                  <a:lnTo>
                    <a:pt x="632022" y="701740"/>
                  </a:lnTo>
                  <a:lnTo>
                    <a:pt x="663057" y="670705"/>
                  </a:lnTo>
                  <a:lnTo>
                    <a:pt x="689561" y="635635"/>
                  </a:lnTo>
                  <a:lnTo>
                    <a:pt x="691792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9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3"/>
                  </a:lnTo>
                  <a:lnTo>
                    <a:pt x="426223" y="779033"/>
                  </a:lnTo>
                  <a:lnTo>
                    <a:pt x="472480" y="775611"/>
                  </a:lnTo>
                  <a:lnTo>
                    <a:pt x="516685" y="765675"/>
                  </a:lnTo>
                  <a:lnTo>
                    <a:pt x="558340" y="749721"/>
                  </a:lnTo>
                  <a:lnTo>
                    <a:pt x="576839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2" y="631623"/>
                  </a:lnTo>
                  <a:lnTo>
                    <a:pt x="711037" y="597024"/>
                  </a:lnTo>
                  <a:lnTo>
                    <a:pt x="726991" y="555368"/>
                  </a:lnTo>
                  <a:lnTo>
                    <a:pt x="736927" y="511164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6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52001" y="2840805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218303" y="2933638"/>
              <a:ext cx="199390" cy="306705"/>
            </a:xfrm>
            <a:custGeom>
              <a:avLst/>
              <a:gdLst/>
              <a:ahLst/>
              <a:cxnLst/>
              <a:rect l="l" t="t" r="r" b="b"/>
              <a:pathLst>
                <a:path w="199390" h="306705">
                  <a:moveTo>
                    <a:pt x="96740" y="0"/>
                  </a:moveTo>
                  <a:lnTo>
                    <a:pt x="52050" y="9308"/>
                  </a:lnTo>
                  <a:lnTo>
                    <a:pt x="20962" y="34868"/>
                  </a:lnTo>
                  <a:lnTo>
                    <a:pt x="4293" y="78332"/>
                  </a:lnTo>
                  <a:lnTo>
                    <a:pt x="57265" y="87327"/>
                  </a:lnTo>
                  <a:lnTo>
                    <a:pt x="58900" y="78099"/>
                  </a:lnTo>
                  <a:lnTo>
                    <a:pt x="61559" y="70047"/>
                  </a:lnTo>
                  <a:lnTo>
                    <a:pt x="95096" y="47244"/>
                  </a:lnTo>
                  <a:lnTo>
                    <a:pt x="102192" y="47806"/>
                  </a:lnTo>
                  <a:lnTo>
                    <a:pt x="128027" y="80374"/>
                  </a:lnTo>
                  <a:lnTo>
                    <a:pt x="127260" y="88830"/>
                  </a:lnTo>
                  <a:lnTo>
                    <a:pt x="100724" y="116798"/>
                  </a:lnTo>
                  <a:lnTo>
                    <a:pt x="80165" y="119022"/>
                  </a:lnTo>
                  <a:lnTo>
                    <a:pt x="73830" y="165858"/>
                  </a:lnTo>
                  <a:lnTo>
                    <a:pt x="81232" y="163977"/>
                  </a:lnTo>
                  <a:lnTo>
                    <a:pt x="88095" y="162636"/>
                  </a:lnTo>
                  <a:lnTo>
                    <a:pt x="94422" y="161833"/>
                  </a:lnTo>
                  <a:lnTo>
                    <a:pt x="100216" y="161565"/>
                  </a:lnTo>
                  <a:lnTo>
                    <a:pt x="108277" y="162357"/>
                  </a:lnTo>
                  <a:lnTo>
                    <a:pt x="137384" y="189173"/>
                  </a:lnTo>
                  <a:lnTo>
                    <a:pt x="140299" y="208600"/>
                  </a:lnTo>
                  <a:lnTo>
                    <a:pt x="139537" y="219463"/>
                  </a:lnTo>
                  <a:lnTo>
                    <a:pt x="114554" y="255128"/>
                  </a:lnTo>
                  <a:lnTo>
                    <a:pt x="98164" y="258505"/>
                  </a:lnTo>
                  <a:lnTo>
                    <a:pt x="90191" y="257802"/>
                  </a:lnTo>
                  <a:lnTo>
                    <a:pt x="60538" y="233498"/>
                  </a:lnTo>
                  <a:lnTo>
                    <a:pt x="55631" y="214736"/>
                  </a:lnTo>
                  <a:lnTo>
                    <a:pt x="0" y="221480"/>
                  </a:lnTo>
                  <a:lnTo>
                    <a:pt x="19097" y="270124"/>
                  </a:lnTo>
                  <a:lnTo>
                    <a:pt x="61355" y="300295"/>
                  </a:lnTo>
                  <a:lnTo>
                    <a:pt x="98572" y="306147"/>
                  </a:lnTo>
                  <a:lnTo>
                    <a:pt x="119168" y="304410"/>
                  </a:lnTo>
                  <a:lnTo>
                    <a:pt x="155061" y="290505"/>
                  </a:lnTo>
                  <a:lnTo>
                    <a:pt x="182977" y="263700"/>
                  </a:lnTo>
                  <a:lnTo>
                    <a:pt x="199198" y="211051"/>
                  </a:lnTo>
                  <a:lnTo>
                    <a:pt x="198232" y="197954"/>
                  </a:lnTo>
                  <a:lnTo>
                    <a:pt x="175388" y="155877"/>
                  </a:lnTo>
                  <a:lnTo>
                    <a:pt x="142550" y="139880"/>
                  </a:lnTo>
                  <a:lnTo>
                    <a:pt x="161427" y="127127"/>
                  </a:lnTo>
                  <a:lnTo>
                    <a:pt x="174912" y="112378"/>
                  </a:lnTo>
                  <a:lnTo>
                    <a:pt x="183003" y="95635"/>
                  </a:lnTo>
                  <a:lnTo>
                    <a:pt x="185701" y="76898"/>
                  </a:lnTo>
                  <a:lnTo>
                    <a:pt x="184383" y="63347"/>
                  </a:lnTo>
                  <a:lnTo>
                    <a:pt x="164633" y="26993"/>
                  </a:lnTo>
                  <a:lnTo>
                    <a:pt x="116856" y="1686"/>
                  </a:lnTo>
                  <a:lnTo>
                    <a:pt x="96740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454" y="1204151"/>
              <a:ext cx="3141265" cy="219888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3873" y="1413569"/>
              <a:ext cx="2722430" cy="17800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689" y="2237241"/>
              <a:ext cx="1205031" cy="1165796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4285370" y="2624004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4" y="779033"/>
                  </a:lnTo>
                  <a:lnTo>
                    <a:pt x="251895" y="779033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8" y="739431"/>
                  </a:lnTo>
                  <a:lnTo>
                    <a:pt x="632021" y="701740"/>
                  </a:lnTo>
                  <a:lnTo>
                    <a:pt x="663056" y="670705"/>
                  </a:lnTo>
                  <a:lnTo>
                    <a:pt x="689560" y="635635"/>
                  </a:lnTo>
                  <a:lnTo>
                    <a:pt x="691791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7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8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3"/>
                  </a:lnTo>
                  <a:lnTo>
                    <a:pt x="426222" y="779033"/>
                  </a:lnTo>
                  <a:lnTo>
                    <a:pt x="472480" y="775611"/>
                  </a:lnTo>
                  <a:lnTo>
                    <a:pt x="516684" y="765675"/>
                  </a:lnTo>
                  <a:lnTo>
                    <a:pt x="558340" y="749721"/>
                  </a:lnTo>
                  <a:lnTo>
                    <a:pt x="576838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1" y="631623"/>
                  </a:lnTo>
                  <a:lnTo>
                    <a:pt x="711037" y="597024"/>
                  </a:lnTo>
                  <a:lnTo>
                    <a:pt x="726991" y="555368"/>
                  </a:lnTo>
                  <a:lnTo>
                    <a:pt x="736927" y="511164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6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3" y="171247"/>
                  </a:moveTo>
                  <a:lnTo>
                    <a:pt x="669665" y="180594"/>
                  </a:lnTo>
                  <a:lnTo>
                    <a:pt x="630968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3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7" y="238357"/>
                  </a:lnTo>
                  <a:lnTo>
                    <a:pt x="58822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455038" y="2840805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96617" y="2933639"/>
              <a:ext cx="215900" cy="301625"/>
            </a:xfrm>
            <a:custGeom>
              <a:avLst/>
              <a:gdLst/>
              <a:ahLst/>
              <a:cxnLst/>
              <a:rect l="l" t="t" r="r" b="b"/>
              <a:pathLst>
                <a:path w="215900" h="301625">
                  <a:moveTo>
                    <a:pt x="178329" y="240704"/>
                  </a:moveTo>
                  <a:lnTo>
                    <a:pt x="122708" y="240704"/>
                  </a:lnTo>
                  <a:lnTo>
                    <a:pt x="122708" y="301037"/>
                  </a:lnTo>
                  <a:lnTo>
                    <a:pt x="178329" y="301037"/>
                  </a:lnTo>
                  <a:lnTo>
                    <a:pt x="178329" y="240704"/>
                  </a:lnTo>
                  <a:close/>
                </a:path>
                <a:path w="215900" h="301625">
                  <a:moveTo>
                    <a:pt x="178329" y="0"/>
                  </a:moveTo>
                  <a:lnTo>
                    <a:pt x="130069" y="0"/>
                  </a:lnTo>
                  <a:lnTo>
                    <a:pt x="0" y="190402"/>
                  </a:lnTo>
                  <a:lnTo>
                    <a:pt x="0" y="240704"/>
                  </a:lnTo>
                  <a:lnTo>
                    <a:pt x="215553" y="240704"/>
                  </a:lnTo>
                  <a:lnTo>
                    <a:pt x="215553" y="190193"/>
                  </a:lnTo>
                  <a:lnTo>
                    <a:pt x="53778" y="190193"/>
                  </a:lnTo>
                  <a:lnTo>
                    <a:pt x="122708" y="87735"/>
                  </a:lnTo>
                  <a:lnTo>
                    <a:pt x="178329" y="87735"/>
                  </a:lnTo>
                  <a:lnTo>
                    <a:pt x="178329" y="0"/>
                  </a:lnTo>
                  <a:close/>
                </a:path>
                <a:path w="215900" h="301625">
                  <a:moveTo>
                    <a:pt x="178329" y="87735"/>
                  </a:moveTo>
                  <a:lnTo>
                    <a:pt x="122708" y="87735"/>
                  </a:lnTo>
                  <a:lnTo>
                    <a:pt x="122708" y="190193"/>
                  </a:lnTo>
                  <a:lnTo>
                    <a:pt x="178329" y="190193"/>
                  </a:lnTo>
                  <a:lnTo>
                    <a:pt x="178329" y="87735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287492" y="1204151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4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6"/>
                  </a:lnTo>
                  <a:lnTo>
                    <a:pt x="13358" y="1975221"/>
                  </a:lnTo>
                  <a:lnTo>
                    <a:pt x="29312" y="2016876"/>
                  </a:lnTo>
                  <a:lnTo>
                    <a:pt x="50788" y="2055487"/>
                  </a:lnTo>
                  <a:lnTo>
                    <a:pt x="77292" y="2090558"/>
                  </a:lnTo>
                  <a:lnTo>
                    <a:pt x="108327" y="2121593"/>
                  </a:lnTo>
                  <a:lnTo>
                    <a:pt x="143398" y="2148097"/>
                  </a:lnTo>
                  <a:lnTo>
                    <a:pt x="182009" y="2169573"/>
                  </a:lnTo>
                  <a:lnTo>
                    <a:pt x="223664" y="2185527"/>
                  </a:lnTo>
                  <a:lnTo>
                    <a:pt x="267869" y="2195463"/>
                  </a:lnTo>
                  <a:lnTo>
                    <a:pt x="314126" y="2198885"/>
                  </a:lnTo>
                  <a:lnTo>
                    <a:pt x="2827139" y="2198885"/>
                  </a:lnTo>
                  <a:lnTo>
                    <a:pt x="2873396" y="2195463"/>
                  </a:lnTo>
                  <a:lnTo>
                    <a:pt x="2917600" y="2185527"/>
                  </a:lnTo>
                  <a:lnTo>
                    <a:pt x="2959256" y="2169573"/>
                  </a:lnTo>
                  <a:lnTo>
                    <a:pt x="2997867" y="2148097"/>
                  </a:lnTo>
                  <a:lnTo>
                    <a:pt x="3032937" y="2121593"/>
                  </a:lnTo>
                  <a:lnTo>
                    <a:pt x="3063973" y="2090558"/>
                  </a:lnTo>
                  <a:lnTo>
                    <a:pt x="3090476" y="2055487"/>
                  </a:lnTo>
                  <a:lnTo>
                    <a:pt x="3111953" y="2016876"/>
                  </a:lnTo>
                  <a:lnTo>
                    <a:pt x="3127907" y="1975221"/>
                  </a:lnTo>
                  <a:lnTo>
                    <a:pt x="3137843" y="1931016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287492" y="1204151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4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6"/>
                  </a:lnTo>
                  <a:lnTo>
                    <a:pt x="13358" y="1975221"/>
                  </a:lnTo>
                  <a:lnTo>
                    <a:pt x="29312" y="2016876"/>
                  </a:lnTo>
                  <a:lnTo>
                    <a:pt x="50788" y="2055487"/>
                  </a:lnTo>
                  <a:lnTo>
                    <a:pt x="77292" y="2090558"/>
                  </a:lnTo>
                  <a:lnTo>
                    <a:pt x="108327" y="2121593"/>
                  </a:lnTo>
                  <a:lnTo>
                    <a:pt x="143398" y="2148097"/>
                  </a:lnTo>
                  <a:lnTo>
                    <a:pt x="182009" y="2169573"/>
                  </a:lnTo>
                  <a:lnTo>
                    <a:pt x="223664" y="2185527"/>
                  </a:lnTo>
                  <a:lnTo>
                    <a:pt x="267869" y="2195463"/>
                  </a:lnTo>
                  <a:lnTo>
                    <a:pt x="314126" y="2198885"/>
                  </a:lnTo>
                  <a:lnTo>
                    <a:pt x="2827139" y="2198885"/>
                  </a:lnTo>
                  <a:lnTo>
                    <a:pt x="2873396" y="2195463"/>
                  </a:lnTo>
                  <a:lnTo>
                    <a:pt x="2917600" y="2185527"/>
                  </a:lnTo>
                  <a:lnTo>
                    <a:pt x="2959256" y="2169573"/>
                  </a:lnTo>
                  <a:lnTo>
                    <a:pt x="2997867" y="2148097"/>
                  </a:lnTo>
                  <a:lnTo>
                    <a:pt x="3032937" y="2121593"/>
                  </a:lnTo>
                  <a:lnTo>
                    <a:pt x="3063973" y="2090558"/>
                  </a:lnTo>
                  <a:lnTo>
                    <a:pt x="3090476" y="2055487"/>
                  </a:lnTo>
                  <a:lnTo>
                    <a:pt x="3111953" y="2016876"/>
                  </a:lnTo>
                  <a:lnTo>
                    <a:pt x="3127907" y="1975221"/>
                  </a:lnTo>
                  <a:lnTo>
                    <a:pt x="3137843" y="1931016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287493" y="1205938"/>
              <a:ext cx="3141345" cy="2197100"/>
            </a:xfrm>
            <a:custGeom>
              <a:avLst/>
              <a:gdLst/>
              <a:ahLst/>
              <a:cxnLst/>
              <a:rect l="l" t="t" r="r" b="b"/>
              <a:pathLst>
                <a:path w="3141344" h="2197100">
                  <a:moveTo>
                    <a:pt x="242586" y="2184400"/>
                  </a:moveTo>
                  <a:lnTo>
                    <a:pt x="223664" y="2184400"/>
                  </a:lnTo>
                  <a:lnTo>
                    <a:pt x="233229" y="2197100"/>
                  </a:lnTo>
                  <a:lnTo>
                    <a:pt x="242586" y="2184400"/>
                  </a:lnTo>
                  <a:close/>
                </a:path>
                <a:path w="3141344" h="2197100">
                  <a:moveTo>
                    <a:pt x="177457" y="2032000"/>
                  </a:moveTo>
                  <a:lnTo>
                    <a:pt x="152725" y="2032000"/>
                  </a:lnTo>
                  <a:lnTo>
                    <a:pt x="214377" y="2070100"/>
                  </a:lnTo>
                  <a:lnTo>
                    <a:pt x="238303" y="2082800"/>
                  </a:lnTo>
                  <a:lnTo>
                    <a:pt x="238303" y="2184400"/>
                  </a:lnTo>
                  <a:lnTo>
                    <a:pt x="242586" y="2184400"/>
                  </a:lnTo>
                  <a:lnTo>
                    <a:pt x="263748" y="2197100"/>
                  </a:lnTo>
                  <a:lnTo>
                    <a:pt x="282896" y="2197100"/>
                  </a:lnTo>
                  <a:lnTo>
                    <a:pt x="246397" y="2184400"/>
                  </a:lnTo>
                  <a:lnTo>
                    <a:pt x="246397" y="2082800"/>
                  </a:lnTo>
                  <a:lnTo>
                    <a:pt x="251978" y="2070100"/>
                  </a:lnTo>
                  <a:lnTo>
                    <a:pt x="242764" y="2070100"/>
                  </a:lnTo>
                  <a:lnTo>
                    <a:pt x="218230" y="2057400"/>
                  </a:lnTo>
                  <a:lnTo>
                    <a:pt x="177457" y="2032000"/>
                  </a:lnTo>
                  <a:close/>
                </a:path>
                <a:path w="3141344" h="2197100">
                  <a:moveTo>
                    <a:pt x="357245" y="2032000"/>
                  </a:moveTo>
                  <a:lnTo>
                    <a:pt x="332855" y="2032000"/>
                  </a:lnTo>
                  <a:lnTo>
                    <a:pt x="394560" y="2070100"/>
                  </a:lnTo>
                  <a:lnTo>
                    <a:pt x="418235" y="2082800"/>
                  </a:lnTo>
                  <a:lnTo>
                    <a:pt x="418235" y="2184400"/>
                  </a:lnTo>
                  <a:lnTo>
                    <a:pt x="377522" y="2197100"/>
                  </a:lnTo>
                  <a:lnTo>
                    <a:pt x="393180" y="2197100"/>
                  </a:lnTo>
                  <a:lnTo>
                    <a:pt x="422172" y="2184400"/>
                  </a:lnTo>
                  <a:lnTo>
                    <a:pt x="426109" y="2184400"/>
                  </a:lnTo>
                  <a:lnTo>
                    <a:pt x="426109" y="2082800"/>
                  </a:lnTo>
                  <a:lnTo>
                    <a:pt x="441700" y="2070100"/>
                  </a:lnTo>
                  <a:lnTo>
                    <a:pt x="422465" y="2070100"/>
                  </a:lnTo>
                  <a:lnTo>
                    <a:pt x="398403" y="2057400"/>
                  </a:lnTo>
                  <a:lnTo>
                    <a:pt x="357245" y="2032000"/>
                  </a:lnTo>
                  <a:close/>
                </a:path>
                <a:path w="3141344" h="2197100">
                  <a:moveTo>
                    <a:pt x="426109" y="2184400"/>
                  </a:moveTo>
                  <a:lnTo>
                    <a:pt x="422172" y="2184400"/>
                  </a:lnTo>
                  <a:lnTo>
                    <a:pt x="451163" y="2197100"/>
                  </a:lnTo>
                  <a:lnTo>
                    <a:pt x="466822" y="2197100"/>
                  </a:lnTo>
                  <a:lnTo>
                    <a:pt x="426109" y="2184400"/>
                  </a:lnTo>
                  <a:close/>
                </a:path>
                <a:path w="3141344" h="2197100">
                  <a:moveTo>
                    <a:pt x="537027" y="2032000"/>
                  </a:moveTo>
                  <a:lnTo>
                    <a:pt x="512441" y="2032000"/>
                  </a:lnTo>
                  <a:lnTo>
                    <a:pt x="574502" y="2070100"/>
                  </a:lnTo>
                  <a:lnTo>
                    <a:pt x="598177" y="2082800"/>
                  </a:lnTo>
                  <a:lnTo>
                    <a:pt x="598177" y="2184400"/>
                  </a:lnTo>
                  <a:lnTo>
                    <a:pt x="557459" y="2197100"/>
                  </a:lnTo>
                  <a:lnTo>
                    <a:pt x="573122" y="2197100"/>
                  </a:lnTo>
                  <a:lnTo>
                    <a:pt x="602114" y="2184400"/>
                  </a:lnTo>
                  <a:lnTo>
                    <a:pt x="606051" y="2184400"/>
                  </a:lnTo>
                  <a:lnTo>
                    <a:pt x="606051" y="2082800"/>
                  </a:lnTo>
                  <a:lnTo>
                    <a:pt x="621632" y="2070100"/>
                  </a:lnTo>
                  <a:lnTo>
                    <a:pt x="602407" y="2070100"/>
                  </a:lnTo>
                  <a:lnTo>
                    <a:pt x="578345" y="2057400"/>
                  </a:lnTo>
                  <a:lnTo>
                    <a:pt x="537027" y="2032000"/>
                  </a:lnTo>
                  <a:close/>
                </a:path>
                <a:path w="3141344" h="2197100">
                  <a:moveTo>
                    <a:pt x="606051" y="2184400"/>
                  </a:moveTo>
                  <a:lnTo>
                    <a:pt x="602114" y="2184400"/>
                  </a:lnTo>
                  <a:lnTo>
                    <a:pt x="631106" y="2197100"/>
                  </a:lnTo>
                  <a:lnTo>
                    <a:pt x="646769" y="2197100"/>
                  </a:lnTo>
                  <a:lnTo>
                    <a:pt x="606051" y="2184400"/>
                  </a:lnTo>
                  <a:close/>
                </a:path>
                <a:path w="3141344" h="2197100">
                  <a:moveTo>
                    <a:pt x="716969" y="2032000"/>
                  </a:moveTo>
                  <a:lnTo>
                    <a:pt x="692383" y="2032000"/>
                  </a:lnTo>
                  <a:lnTo>
                    <a:pt x="754434" y="2070100"/>
                  </a:lnTo>
                  <a:lnTo>
                    <a:pt x="777889" y="2082800"/>
                  </a:lnTo>
                  <a:lnTo>
                    <a:pt x="777889" y="2184400"/>
                  </a:lnTo>
                  <a:lnTo>
                    <a:pt x="737418" y="2197100"/>
                  </a:lnTo>
                  <a:lnTo>
                    <a:pt x="753060" y="2197100"/>
                  </a:lnTo>
                  <a:lnTo>
                    <a:pt x="781941" y="2184400"/>
                  </a:lnTo>
                  <a:lnTo>
                    <a:pt x="785993" y="2184400"/>
                  </a:lnTo>
                  <a:lnTo>
                    <a:pt x="785993" y="2082800"/>
                  </a:lnTo>
                  <a:lnTo>
                    <a:pt x="798087" y="2070100"/>
                  </a:lnTo>
                  <a:lnTo>
                    <a:pt x="782349" y="2070100"/>
                  </a:lnTo>
                  <a:lnTo>
                    <a:pt x="758287" y="2057400"/>
                  </a:lnTo>
                  <a:lnTo>
                    <a:pt x="716969" y="2032000"/>
                  </a:lnTo>
                  <a:close/>
                </a:path>
                <a:path w="3141344" h="2197100">
                  <a:moveTo>
                    <a:pt x="785993" y="2184400"/>
                  </a:moveTo>
                  <a:lnTo>
                    <a:pt x="781941" y="2184400"/>
                  </a:lnTo>
                  <a:lnTo>
                    <a:pt x="810819" y="2197100"/>
                  </a:lnTo>
                  <a:lnTo>
                    <a:pt x="826464" y="2197100"/>
                  </a:lnTo>
                  <a:lnTo>
                    <a:pt x="785993" y="2184400"/>
                  </a:lnTo>
                  <a:close/>
                </a:path>
                <a:path w="3141344" h="2197100">
                  <a:moveTo>
                    <a:pt x="896831" y="2032000"/>
                  </a:moveTo>
                  <a:lnTo>
                    <a:pt x="872200" y="2032000"/>
                  </a:lnTo>
                  <a:lnTo>
                    <a:pt x="934146" y="2070100"/>
                  </a:lnTo>
                  <a:lnTo>
                    <a:pt x="957831" y="2082800"/>
                  </a:lnTo>
                  <a:lnTo>
                    <a:pt x="957831" y="2184400"/>
                  </a:lnTo>
                  <a:lnTo>
                    <a:pt x="917113" y="2197100"/>
                  </a:lnTo>
                  <a:lnTo>
                    <a:pt x="932766" y="2197100"/>
                  </a:lnTo>
                  <a:lnTo>
                    <a:pt x="961757" y="2184400"/>
                  </a:lnTo>
                  <a:lnTo>
                    <a:pt x="965695" y="2184400"/>
                  </a:lnTo>
                  <a:lnTo>
                    <a:pt x="965695" y="2082800"/>
                  </a:lnTo>
                  <a:lnTo>
                    <a:pt x="981286" y="2070100"/>
                  </a:lnTo>
                  <a:lnTo>
                    <a:pt x="962051" y="2070100"/>
                  </a:lnTo>
                  <a:lnTo>
                    <a:pt x="937989" y="2057400"/>
                  </a:lnTo>
                  <a:lnTo>
                    <a:pt x="896831" y="2032000"/>
                  </a:lnTo>
                  <a:close/>
                </a:path>
                <a:path w="3141344" h="2197100">
                  <a:moveTo>
                    <a:pt x="965695" y="2184400"/>
                  </a:moveTo>
                  <a:lnTo>
                    <a:pt x="961757" y="2184400"/>
                  </a:lnTo>
                  <a:lnTo>
                    <a:pt x="990749" y="2197100"/>
                  </a:lnTo>
                  <a:lnTo>
                    <a:pt x="1006412" y="2197100"/>
                  </a:lnTo>
                  <a:lnTo>
                    <a:pt x="965695" y="2184400"/>
                  </a:lnTo>
                  <a:close/>
                </a:path>
                <a:path w="3141344" h="2197100">
                  <a:moveTo>
                    <a:pt x="1076623" y="2032000"/>
                  </a:moveTo>
                  <a:lnTo>
                    <a:pt x="1052027" y="2032000"/>
                  </a:lnTo>
                  <a:lnTo>
                    <a:pt x="1114088" y="2070100"/>
                  </a:lnTo>
                  <a:lnTo>
                    <a:pt x="1137773" y="2082800"/>
                  </a:lnTo>
                  <a:lnTo>
                    <a:pt x="1137773" y="2184400"/>
                  </a:lnTo>
                  <a:lnTo>
                    <a:pt x="1097055" y="2197100"/>
                  </a:lnTo>
                  <a:lnTo>
                    <a:pt x="1112704" y="2197100"/>
                  </a:lnTo>
                  <a:lnTo>
                    <a:pt x="1142234" y="2184400"/>
                  </a:lnTo>
                  <a:lnTo>
                    <a:pt x="1146715" y="2184400"/>
                  </a:lnTo>
                  <a:lnTo>
                    <a:pt x="1146715" y="2082800"/>
                  </a:lnTo>
                  <a:lnTo>
                    <a:pt x="1161903" y="2070100"/>
                  </a:lnTo>
                  <a:lnTo>
                    <a:pt x="1142003" y="2070100"/>
                  </a:lnTo>
                  <a:lnTo>
                    <a:pt x="1117941" y="2057400"/>
                  </a:lnTo>
                  <a:lnTo>
                    <a:pt x="1076623" y="2032000"/>
                  </a:lnTo>
                  <a:close/>
                </a:path>
                <a:path w="3141344" h="2197100">
                  <a:moveTo>
                    <a:pt x="1146715" y="2184400"/>
                  </a:moveTo>
                  <a:lnTo>
                    <a:pt x="1142234" y="2184400"/>
                  </a:lnTo>
                  <a:lnTo>
                    <a:pt x="1171767" y="2197100"/>
                  </a:lnTo>
                  <a:lnTo>
                    <a:pt x="1187428" y="2197100"/>
                  </a:lnTo>
                  <a:lnTo>
                    <a:pt x="1146715" y="2184400"/>
                  </a:lnTo>
                  <a:close/>
                </a:path>
                <a:path w="3141344" h="2197100">
                  <a:moveTo>
                    <a:pt x="1257633" y="2032000"/>
                  </a:moveTo>
                  <a:lnTo>
                    <a:pt x="1232514" y="2032000"/>
                  </a:lnTo>
                  <a:lnTo>
                    <a:pt x="1295098" y="2070100"/>
                  </a:lnTo>
                  <a:lnTo>
                    <a:pt x="1317474" y="2082800"/>
                  </a:lnTo>
                  <a:lnTo>
                    <a:pt x="1317474" y="2184400"/>
                  </a:lnTo>
                  <a:lnTo>
                    <a:pt x="1278079" y="2197100"/>
                  </a:lnTo>
                  <a:lnTo>
                    <a:pt x="1293721" y="2197100"/>
                  </a:lnTo>
                  <a:lnTo>
                    <a:pt x="1322061" y="2184400"/>
                  </a:lnTo>
                  <a:lnTo>
                    <a:pt x="1326657" y="2184400"/>
                  </a:lnTo>
                  <a:lnTo>
                    <a:pt x="1326657" y="2082800"/>
                  </a:lnTo>
                  <a:lnTo>
                    <a:pt x="1348076" y="2070100"/>
                  </a:lnTo>
                  <a:lnTo>
                    <a:pt x="1322877" y="2070100"/>
                  </a:lnTo>
                  <a:lnTo>
                    <a:pt x="1298951" y="2057400"/>
                  </a:lnTo>
                  <a:lnTo>
                    <a:pt x="1257633" y="2032000"/>
                  </a:lnTo>
                  <a:close/>
                </a:path>
                <a:path w="3141344" h="2197100">
                  <a:moveTo>
                    <a:pt x="1326657" y="2184400"/>
                  </a:moveTo>
                  <a:lnTo>
                    <a:pt x="1322061" y="2184400"/>
                  </a:lnTo>
                  <a:lnTo>
                    <a:pt x="1350403" y="2197100"/>
                  </a:lnTo>
                  <a:lnTo>
                    <a:pt x="1366048" y="2197100"/>
                  </a:lnTo>
                  <a:lnTo>
                    <a:pt x="1326657" y="2184400"/>
                  </a:lnTo>
                  <a:close/>
                </a:path>
                <a:path w="3141344" h="2197100">
                  <a:moveTo>
                    <a:pt x="1437139" y="2032000"/>
                  </a:moveTo>
                  <a:lnTo>
                    <a:pt x="1412330" y="2032000"/>
                  </a:lnTo>
                  <a:lnTo>
                    <a:pt x="1473731" y="2070100"/>
                  </a:lnTo>
                  <a:lnTo>
                    <a:pt x="1497417" y="2082800"/>
                  </a:lnTo>
                  <a:lnTo>
                    <a:pt x="1497417" y="2184400"/>
                  </a:lnTo>
                  <a:lnTo>
                    <a:pt x="1456699" y="2197100"/>
                  </a:lnTo>
                  <a:lnTo>
                    <a:pt x="1472361" y="2197100"/>
                  </a:lnTo>
                  <a:lnTo>
                    <a:pt x="1501898" y="2184400"/>
                  </a:lnTo>
                  <a:lnTo>
                    <a:pt x="1506359" y="2184400"/>
                  </a:lnTo>
                  <a:lnTo>
                    <a:pt x="1506359" y="2082800"/>
                  </a:lnTo>
                  <a:lnTo>
                    <a:pt x="1521547" y="2070100"/>
                  </a:lnTo>
                  <a:lnTo>
                    <a:pt x="1501647" y="2070100"/>
                  </a:lnTo>
                  <a:lnTo>
                    <a:pt x="1477585" y="2057400"/>
                  </a:lnTo>
                  <a:lnTo>
                    <a:pt x="1437139" y="2032000"/>
                  </a:lnTo>
                  <a:close/>
                </a:path>
                <a:path w="3141344" h="2197100">
                  <a:moveTo>
                    <a:pt x="1506359" y="2184400"/>
                  </a:moveTo>
                  <a:lnTo>
                    <a:pt x="1501898" y="2184400"/>
                  </a:lnTo>
                  <a:lnTo>
                    <a:pt x="1531428" y="2197100"/>
                  </a:lnTo>
                  <a:lnTo>
                    <a:pt x="1547072" y="2197100"/>
                  </a:lnTo>
                  <a:lnTo>
                    <a:pt x="1506359" y="2184400"/>
                  </a:lnTo>
                  <a:close/>
                </a:path>
                <a:path w="3141344" h="2197100">
                  <a:moveTo>
                    <a:pt x="1617287" y="2032000"/>
                  </a:moveTo>
                  <a:lnTo>
                    <a:pt x="1592157" y="2032000"/>
                  </a:lnTo>
                  <a:lnTo>
                    <a:pt x="1654752" y="2070100"/>
                  </a:lnTo>
                  <a:lnTo>
                    <a:pt x="1678427" y="2082800"/>
                  </a:lnTo>
                  <a:lnTo>
                    <a:pt x="1678427" y="2184400"/>
                  </a:lnTo>
                  <a:lnTo>
                    <a:pt x="1637709" y="2197100"/>
                  </a:lnTo>
                  <a:lnTo>
                    <a:pt x="1653375" y="2197100"/>
                  </a:lnTo>
                  <a:lnTo>
                    <a:pt x="1682908" y="2184400"/>
                  </a:lnTo>
                  <a:lnTo>
                    <a:pt x="1687379" y="2184400"/>
                  </a:lnTo>
                  <a:lnTo>
                    <a:pt x="1687379" y="2082800"/>
                  </a:lnTo>
                  <a:lnTo>
                    <a:pt x="1702567" y="2070100"/>
                  </a:lnTo>
                  <a:lnTo>
                    <a:pt x="1682667" y="2070100"/>
                  </a:lnTo>
                  <a:lnTo>
                    <a:pt x="1658605" y="2057400"/>
                  </a:lnTo>
                  <a:lnTo>
                    <a:pt x="1617287" y="2032000"/>
                  </a:lnTo>
                  <a:close/>
                </a:path>
                <a:path w="3141344" h="2197100">
                  <a:moveTo>
                    <a:pt x="1687379" y="2184400"/>
                  </a:moveTo>
                  <a:lnTo>
                    <a:pt x="1682908" y="2184400"/>
                  </a:lnTo>
                  <a:lnTo>
                    <a:pt x="1712438" y="2197100"/>
                  </a:lnTo>
                  <a:lnTo>
                    <a:pt x="1728097" y="2197100"/>
                  </a:lnTo>
                  <a:lnTo>
                    <a:pt x="1687379" y="2184400"/>
                  </a:lnTo>
                  <a:close/>
                </a:path>
                <a:path w="3141344" h="2197100">
                  <a:moveTo>
                    <a:pt x="1798297" y="2032000"/>
                  </a:moveTo>
                  <a:lnTo>
                    <a:pt x="1773178" y="2032000"/>
                  </a:lnTo>
                  <a:lnTo>
                    <a:pt x="1835773" y="2070100"/>
                  </a:lnTo>
                  <a:lnTo>
                    <a:pt x="1859447" y="2082800"/>
                  </a:lnTo>
                  <a:lnTo>
                    <a:pt x="1859447" y="2184400"/>
                  </a:lnTo>
                  <a:lnTo>
                    <a:pt x="1818735" y="2197100"/>
                  </a:lnTo>
                  <a:lnTo>
                    <a:pt x="1834396" y="2197100"/>
                  </a:lnTo>
                  <a:lnTo>
                    <a:pt x="1863384" y="2184400"/>
                  </a:lnTo>
                  <a:lnTo>
                    <a:pt x="1867322" y="2184400"/>
                  </a:lnTo>
                  <a:lnTo>
                    <a:pt x="1867322" y="2082800"/>
                  </a:lnTo>
                  <a:lnTo>
                    <a:pt x="1882902" y="2070100"/>
                  </a:lnTo>
                  <a:lnTo>
                    <a:pt x="1863678" y="2070100"/>
                  </a:lnTo>
                  <a:lnTo>
                    <a:pt x="1839616" y="2057400"/>
                  </a:lnTo>
                  <a:lnTo>
                    <a:pt x="1798297" y="2032000"/>
                  </a:lnTo>
                  <a:close/>
                </a:path>
                <a:path w="3141344" h="2197100">
                  <a:moveTo>
                    <a:pt x="1867322" y="2184400"/>
                  </a:moveTo>
                  <a:lnTo>
                    <a:pt x="1863384" y="2184400"/>
                  </a:lnTo>
                  <a:lnTo>
                    <a:pt x="1892376" y="2197100"/>
                  </a:lnTo>
                  <a:lnTo>
                    <a:pt x="1908039" y="2197100"/>
                  </a:lnTo>
                  <a:lnTo>
                    <a:pt x="1867322" y="2184400"/>
                  </a:lnTo>
                  <a:close/>
                </a:path>
                <a:path w="3141344" h="2197100">
                  <a:moveTo>
                    <a:pt x="1978240" y="2032000"/>
                  </a:moveTo>
                  <a:lnTo>
                    <a:pt x="1953643" y="2032000"/>
                  </a:lnTo>
                  <a:lnTo>
                    <a:pt x="2015715" y="2070100"/>
                  </a:lnTo>
                  <a:lnTo>
                    <a:pt x="2039390" y="2082800"/>
                  </a:lnTo>
                  <a:lnTo>
                    <a:pt x="2039390" y="2184400"/>
                  </a:lnTo>
                  <a:lnTo>
                    <a:pt x="1998677" y="2197100"/>
                  </a:lnTo>
                  <a:lnTo>
                    <a:pt x="2014338" y="2197100"/>
                  </a:lnTo>
                  <a:lnTo>
                    <a:pt x="2043327" y="2184400"/>
                  </a:lnTo>
                  <a:lnTo>
                    <a:pt x="2047264" y="2184400"/>
                  </a:lnTo>
                  <a:lnTo>
                    <a:pt x="2047264" y="2082800"/>
                  </a:lnTo>
                  <a:lnTo>
                    <a:pt x="2062844" y="2070100"/>
                  </a:lnTo>
                  <a:lnTo>
                    <a:pt x="2043620" y="2070100"/>
                  </a:lnTo>
                  <a:lnTo>
                    <a:pt x="2019558" y="2057400"/>
                  </a:lnTo>
                  <a:lnTo>
                    <a:pt x="1978240" y="2032000"/>
                  </a:lnTo>
                  <a:close/>
                </a:path>
                <a:path w="3141344" h="2197100">
                  <a:moveTo>
                    <a:pt x="2047264" y="2184400"/>
                  </a:moveTo>
                  <a:lnTo>
                    <a:pt x="2043327" y="2184400"/>
                  </a:lnTo>
                  <a:lnTo>
                    <a:pt x="2072318" y="2197100"/>
                  </a:lnTo>
                  <a:lnTo>
                    <a:pt x="2087981" y="2197100"/>
                  </a:lnTo>
                  <a:lnTo>
                    <a:pt x="2047264" y="2184400"/>
                  </a:lnTo>
                  <a:close/>
                </a:path>
                <a:path w="3141344" h="2197100">
                  <a:moveTo>
                    <a:pt x="2158182" y="2032000"/>
                  </a:moveTo>
                  <a:lnTo>
                    <a:pt x="2133586" y="2032000"/>
                  </a:lnTo>
                  <a:lnTo>
                    <a:pt x="2195657" y="2070100"/>
                  </a:lnTo>
                  <a:lnTo>
                    <a:pt x="2219332" y="2082800"/>
                  </a:lnTo>
                  <a:lnTo>
                    <a:pt x="2219332" y="2184400"/>
                  </a:lnTo>
                  <a:lnTo>
                    <a:pt x="2178619" y="2197100"/>
                  </a:lnTo>
                  <a:lnTo>
                    <a:pt x="2194277" y="2197100"/>
                  </a:lnTo>
                  <a:lnTo>
                    <a:pt x="2223269" y="2184400"/>
                  </a:lnTo>
                  <a:lnTo>
                    <a:pt x="2227206" y="2184400"/>
                  </a:lnTo>
                  <a:lnTo>
                    <a:pt x="2227206" y="2082800"/>
                  </a:lnTo>
                  <a:lnTo>
                    <a:pt x="2242787" y="2070100"/>
                  </a:lnTo>
                  <a:lnTo>
                    <a:pt x="2223562" y="2070100"/>
                  </a:lnTo>
                  <a:lnTo>
                    <a:pt x="2199500" y="2057400"/>
                  </a:lnTo>
                  <a:lnTo>
                    <a:pt x="2158182" y="2032000"/>
                  </a:lnTo>
                  <a:close/>
                </a:path>
                <a:path w="3141344" h="2197100">
                  <a:moveTo>
                    <a:pt x="2227206" y="2184400"/>
                  </a:moveTo>
                  <a:lnTo>
                    <a:pt x="2223269" y="2184400"/>
                  </a:lnTo>
                  <a:lnTo>
                    <a:pt x="2252260" y="2197100"/>
                  </a:lnTo>
                  <a:lnTo>
                    <a:pt x="2267919" y="2197100"/>
                  </a:lnTo>
                  <a:lnTo>
                    <a:pt x="2227206" y="2184400"/>
                  </a:lnTo>
                  <a:close/>
                </a:path>
                <a:path w="3141344" h="2197100">
                  <a:moveTo>
                    <a:pt x="2338124" y="2032000"/>
                  </a:moveTo>
                  <a:lnTo>
                    <a:pt x="2313528" y="2032000"/>
                  </a:lnTo>
                  <a:lnTo>
                    <a:pt x="2375599" y="2070100"/>
                  </a:lnTo>
                  <a:lnTo>
                    <a:pt x="2399274" y="2082800"/>
                  </a:lnTo>
                  <a:lnTo>
                    <a:pt x="2399274" y="2184400"/>
                  </a:lnTo>
                  <a:lnTo>
                    <a:pt x="2358556" y="2197100"/>
                  </a:lnTo>
                  <a:lnTo>
                    <a:pt x="2374219" y="2197100"/>
                  </a:lnTo>
                  <a:lnTo>
                    <a:pt x="2403211" y="2184400"/>
                  </a:lnTo>
                  <a:lnTo>
                    <a:pt x="2407148" y="2184400"/>
                  </a:lnTo>
                  <a:lnTo>
                    <a:pt x="2407148" y="2082800"/>
                  </a:lnTo>
                  <a:lnTo>
                    <a:pt x="2422729" y="2070100"/>
                  </a:lnTo>
                  <a:lnTo>
                    <a:pt x="2403504" y="2070100"/>
                  </a:lnTo>
                  <a:lnTo>
                    <a:pt x="2379442" y="2057400"/>
                  </a:lnTo>
                  <a:lnTo>
                    <a:pt x="2338124" y="2032000"/>
                  </a:lnTo>
                  <a:close/>
                </a:path>
                <a:path w="3141344" h="2197100">
                  <a:moveTo>
                    <a:pt x="2407148" y="2184400"/>
                  </a:moveTo>
                  <a:lnTo>
                    <a:pt x="2403211" y="2184400"/>
                  </a:lnTo>
                  <a:lnTo>
                    <a:pt x="2432203" y="2197100"/>
                  </a:lnTo>
                  <a:lnTo>
                    <a:pt x="2447861" y="2197100"/>
                  </a:lnTo>
                  <a:lnTo>
                    <a:pt x="2407148" y="2184400"/>
                  </a:lnTo>
                  <a:close/>
                </a:path>
                <a:path w="3141344" h="2197100">
                  <a:moveTo>
                    <a:pt x="2519846" y="2032000"/>
                  </a:moveTo>
                  <a:lnTo>
                    <a:pt x="2492067" y="2032000"/>
                  </a:lnTo>
                  <a:lnTo>
                    <a:pt x="2579216" y="2082800"/>
                  </a:lnTo>
                  <a:lnTo>
                    <a:pt x="2579216" y="2184400"/>
                  </a:lnTo>
                  <a:lnTo>
                    <a:pt x="2538498" y="2197100"/>
                  </a:lnTo>
                  <a:lnTo>
                    <a:pt x="2554164" y="2197100"/>
                  </a:lnTo>
                  <a:lnTo>
                    <a:pt x="2581698" y="2184400"/>
                  </a:lnTo>
                  <a:lnTo>
                    <a:pt x="2587855" y="2184400"/>
                  </a:lnTo>
                  <a:lnTo>
                    <a:pt x="2587855" y="2082800"/>
                  </a:lnTo>
                  <a:lnTo>
                    <a:pt x="2604336" y="2070100"/>
                  </a:lnTo>
                  <a:lnTo>
                    <a:pt x="2584870" y="2070100"/>
                  </a:lnTo>
                  <a:lnTo>
                    <a:pt x="2519846" y="2032000"/>
                  </a:lnTo>
                  <a:close/>
                </a:path>
                <a:path w="3141344" h="2197100">
                  <a:moveTo>
                    <a:pt x="2587855" y="2184400"/>
                  </a:moveTo>
                  <a:lnTo>
                    <a:pt x="2581698" y="2184400"/>
                  </a:lnTo>
                  <a:lnTo>
                    <a:pt x="2609181" y="2197100"/>
                  </a:lnTo>
                  <a:lnTo>
                    <a:pt x="2624842" y="2197100"/>
                  </a:lnTo>
                  <a:lnTo>
                    <a:pt x="2587855" y="2184400"/>
                  </a:lnTo>
                  <a:close/>
                </a:path>
                <a:path w="3141344" h="2197100">
                  <a:moveTo>
                    <a:pt x="2698476" y="2032000"/>
                  </a:moveTo>
                  <a:lnTo>
                    <a:pt x="2674187" y="2032000"/>
                  </a:lnTo>
                  <a:lnTo>
                    <a:pt x="2735347" y="2070100"/>
                  </a:lnTo>
                  <a:lnTo>
                    <a:pt x="2759923" y="2082800"/>
                  </a:lnTo>
                  <a:lnTo>
                    <a:pt x="2759923" y="2184400"/>
                  </a:lnTo>
                  <a:lnTo>
                    <a:pt x="2722939" y="2197100"/>
                  </a:lnTo>
                  <a:lnTo>
                    <a:pt x="2738589" y="2197100"/>
                  </a:lnTo>
                  <a:lnTo>
                    <a:pt x="2763860" y="2184400"/>
                  </a:lnTo>
                  <a:lnTo>
                    <a:pt x="2767797" y="2184400"/>
                  </a:lnTo>
                  <a:lnTo>
                    <a:pt x="2767797" y="2082800"/>
                  </a:lnTo>
                  <a:lnTo>
                    <a:pt x="2784278" y="2070100"/>
                  </a:lnTo>
                  <a:lnTo>
                    <a:pt x="2764153" y="2070100"/>
                  </a:lnTo>
                  <a:lnTo>
                    <a:pt x="2739201" y="2057400"/>
                  </a:lnTo>
                  <a:lnTo>
                    <a:pt x="2698476" y="2032000"/>
                  </a:lnTo>
                  <a:close/>
                </a:path>
                <a:path w="3141344" h="2197100">
                  <a:moveTo>
                    <a:pt x="2767797" y="2184400"/>
                  </a:moveTo>
                  <a:lnTo>
                    <a:pt x="2763860" y="2184400"/>
                  </a:lnTo>
                  <a:lnTo>
                    <a:pt x="2789134" y="2197100"/>
                  </a:lnTo>
                  <a:lnTo>
                    <a:pt x="2804785" y="2197100"/>
                  </a:lnTo>
                  <a:lnTo>
                    <a:pt x="2767797" y="2184400"/>
                  </a:lnTo>
                  <a:close/>
                </a:path>
                <a:path w="3141344" h="2197100">
                  <a:moveTo>
                    <a:pt x="182009" y="2171700"/>
                  </a:moveTo>
                  <a:lnTo>
                    <a:pt x="222233" y="2184400"/>
                  </a:lnTo>
                  <a:lnTo>
                    <a:pt x="223664" y="2184400"/>
                  </a:lnTo>
                  <a:lnTo>
                    <a:pt x="182009" y="2171700"/>
                  </a:lnTo>
                  <a:close/>
                </a:path>
                <a:path w="3141344" h="2197100">
                  <a:moveTo>
                    <a:pt x="2939865" y="2177611"/>
                  </a:moveTo>
                  <a:lnTo>
                    <a:pt x="2917600" y="2184400"/>
                  </a:lnTo>
                  <a:lnTo>
                    <a:pt x="2939865" y="2184400"/>
                  </a:lnTo>
                  <a:lnTo>
                    <a:pt x="2939865" y="2177611"/>
                  </a:lnTo>
                  <a:close/>
                </a:path>
                <a:path w="3141344" h="2197100">
                  <a:moveTo>
                    <a:pt x="2959256" y="2171700"/>
                  </a:moveTo>
                  <a:lnTo>
                    <a:pt x="2947739" y="2175211"/>
                  </a:lnTo>
                  <a:lnTo>
                    <a:pt x="2947739" y="2184400"/>
                  </a:lnTo>
                  <a:lnTo>
                    <a:pt x="2959256" y="2171700"/>
                  </a:lnTo>
                  <a:close/>
                </a:path>
                <a:path w="3141344" h="2197100">
                  <a:moveTo>
                    <a:pt x="2878415" y="2032000"/>
                  </a:moveTo>
                  <a:lnTo>
                    <a:pt x="2854119" y="2032000"/>
                  </a:lnTo>
                  <a:lnTo>
                    <a:pt x="2915290" y="2070100"/>
                  </a:lnTo>
                  <a:lnTo>
                    <a:pt x="2939865" y="2082800"/>
                  </a:lnTo>
                  <a:lnTo>
                    <a:pt x="2939865" y="2177611"/>
                  </a:lnTo>
                  <a:lnTo>
                    <a:pt x="2947739" y="2175211"/>
                  </a:lnTo>
                  <a:lnTo>
                    <a:pt x="2947739" y="2082800"/>
                  </a:lnTo>
                  <a:lnTo>
                    <a:pt x="2964220" y="2070100"/>
                  </a:lnTo>
                  <a:lnTo>
                    <a:pt x="2944095" y="2070100"/>
                  </a:lnTo>
                  <a:lnTo>
                    <a:pt x="2919132" y="2057400"/>
                  </a:lnTo>
                  <a:lnTo>
                    <a:pt x="2878415" y="2032000"/>
                  </a:lnTo>
                  <a:close/>
                </a:path>
                <a:path w="3141344" h="2197100">
                  <a:moveTo>
                    <a:pt x="67912" y="2082015"/>
                  </a:moveTo>
                  <a:lnTo>
                    <a:pt x="66455" y="2082800"/>
                  </a:lnTo>
                  <a:lnTo>
                    <a:pt x="77292" y="2095500"/>
                  </a:lnTo>
                  <a:lnTo>
                    <a:pt x="67912" y="2082015"/>
                  </a:lnTo>
                  <a:close/>
                </a:path>
                <a:path w="3141344" h="2197100">
                  <a:moveTo>
                    <a:pt x="3083564" y="2067335"/>
                  </a:moveTo>
                  <a:lnTo>
                    <a:pt x="3063973" y="2095500"/>
                  </a:lnTo>
                  <a:lnTo>
                    <a:pt x="3087479" y="2070100"/>
                  </a:lnTo>
                  <a:lnTo>
                    <a:pt x="3083564" y="2067335"/>
                  </a:lnTo>
                  <a:close/>
                </a:path>
                <a:path w="3141344" h="2197100">
                  <a:moveTo>
                    <a:pt x="101145" y="1892300"/>
                  </a:moveTo>
                  <a:lnTo>
                    <a:pt x="62581" y="1892300"/>
                  </a:lnTo>
                  <a:lnTo>
                    <a:pt x="97407" y="1905000"/>
                  </a:lnTo>
                  <a:lnTo>
                    <a:pt x="148861" y="1930400"/>
                  </a:lnTo>
                  <a:lnTo>
                    <a:pt x="148861" y="2019300"/>
                  </a:lnTo>
                  <a:lnTo>
                    <a:pt x="86192" y="2057400"/>
                  </a:lnTo>
                  <a:lnTo>
                    <a:pt x="62581" y="2070100"/>
                  </a:lnTo>
                  <a:lnTo>
                    <a:pt x="59623" y="2070100"/>
                  </a:lnTo>
                  <a:lnTo>
                    <a:pt x="67912" y="2082015"/>
                  </a:lnTo>
                  <a:lnTo>
                    <a:pt x="90035" y="2070100"/>
                  </a:lnTo>
                  <a:lnTo>
                    <a:pt x="152725" y="2032000"/>
                  </a:lnTo>
                  <a:lnTo>
                    <a:pt x="177457" y="2032000"/>
                  </a:lnTo>
                  <a:lnTo>
                    <a:pt x="157070" y="2019300"/>
                  </a:lnTo>
                  <a:lnTo>
                    <a:pt x="157070" y="1930400"/>
                  </a:lnTo>
                  <a:lnTo>
                    <a:pt x="152965" y="1930400"/>
                  </a:lnTo>
                  <a:lnTo>
                    <a:pt x="101145" y="1892300"/>
                  </a:lnTo>
                  <a:close/>
                </a:path>
                <a:path w="3141344" h="2197100">
                  <a:moveTo>
                    <a:pt x="50788" y="2057400"/>
                  </a:moveTo>
                  <a:lnTo>
                    <a:pt x="58126" y="2070100"/>
                  </a:lnTo>
                  <a:lnTo>
                    <a:pt x="59623" y="2070100"/>
                  </a:lnTo>
                  <a:lnTo>
                    <a:pt x="50788" y="2057400"/>
                  </a:lnTo>
                  <a:close/>
                </a:path>
                <a:path w="3141344" h="2197100">
                  <a:moveTo>
                    <a:pt x="268150" y="1892300"/>
                  </a:moveTo>
                  <a:lnTo>
                    <a:pt x="242764" y="1892300"/>
                  </a:lnTo>
                  <a:lnTo>
                    <a:pt x="328562" y="1930400"/>
                  </a:lnTo>
                  <a:lnTo>
                    <a:pt x="328562" y="2019300"/>
                  </a:lnTo>
                  <a:lnTo>
                    <a:pt x="248125" y="2070100"/>
                  </a:lnTo>
                  <a:lnTo>
                    <a:pt x="251978" y="2070100"/>
                  </a:lnTo>
                  <a:lnTo>
                    <a:pt x="332855" y="2032000"/>
                  </a:lnTo>
                  <a:lnTo>
                    <a:pt x="357245" y="2032000"/>
                  </a:lnTo>
                  <a:lnTo>
                    <a:pt x="336667" y="2019300"/>
                  </a:lnTo>
                  <a:lnTo>
                    <a:pt x="336667" y="1930400"/>
                  </a:lnTo>
                  <a:lnTo>
                    <a:pt x="332499" y="1930400"/>
                  </a:lnTo>
                  <a:lnTo>
                    <a:pt x="268150" y="1892300"/>
                  </a:lnTo>
                  <a:close/>
                </a:path>
                <a:path w="3141344" h="2197100">
                  <a:moveTo>
                    <a:pt x="447912" y="1892300"/>
                  </a:moveTo>
                  <a:lnTo>
                    <a:pt x="422465" y="1892300"/>
                  </a:lnTo>
                  <a:lnTo>
                    <a:pt x="508504" y="1930400"/>
                  </a:lnTo>
                  <a:lnTo>
                    <a:pt x="508504" y="2019300"/>
                  </a:lnTo>
                  <a:lnTo>
                    <a:pt x="437847" y="2070100"/>
                  </a:lnTo>
                  <a:lnTo>
                    <a:pt x="441700" y="2070100"/>
                  </a:lnTo>
                  <a:lnTo>
                    <a:pt x="512441" y="2032000"/>
                  </a:lnTo>
                  <a:lnTo>
                    <a:pt x="537027" y="2032000"/>
                  </a:lnTo>
                  <a:lnTo>
                    <a:pt x="516368" y="2019300"/>
                  </a:lnTo>
                  <a:lnTo>
                    <a:pt x="516368" y="1930400"/>
                  </a:lnTo>
                  <a:lnTo>
                    <a:pt x="512441" y="1930400"/>
                  </a:lnTo>
                  <a:lnTo>
                    <a:pt x="447912" y="1892300"/>
                  </a:lnTo>
                  <a:close/>
                </a:path>
                <a:path w="3141344" h="2197100">
                  <a:moveTo>
                    <a:pt x="627854" y="1892300"/>
                  </a:moveTo>
                  <a:lnTo>
                    <a:pt x="602407" y="1892300"/>
                  </a:lnTo>
                  <a:lnTo>
                    <a:pt x="688446" y="1930400"/>
                  </a:lnTo>
                  <a:lnTo>
                    <a:pt x="688446" y="2019300"/>
                  </a:lnTo>
                  <a:lnTo>
                    <a:pt x="617789" y="2070100"/>
                  </a:lnTo>
                  <a:lnTo>
                    <a:pt x="621632" y="2070100"/>
                  </a:lnTo>
                  <a:lnTo>
                    <a:pt x="692383" y="2032000"/>
                  </a:lnTo>
                  <a:lnTo>
                    <a:pt x="716969" y="2032000"/>
                  </a:lnTo>
                  <a:lnTo>
                    <a:pt x="696310" y="2019300"/>
                  </a:lnTo>
                  <a:lnTo>
                    <a:pt x="696310" y="1930400"/>
                  </a:lnTo>
                  <a:lnTo>
                    <a:pt x="692383" y="1930400"/>
                  </a:lnTo>
                  <a:lnTo>
                    <a:pt x="627854" y="1892300"/>
                  </a:lnTo>
                  <a:close/>
                </a:path>
                <a:path w="3141344" h="2197100">
                  <a:moveTo>
                    <a:pt x="807736" y="1892300"/>
                  </a:moveTo>
                  <a:lnTo>
                    <a:pt x="782349" y="1892300"/>
                  </a:lnTo>
                  <a:lnTo>
                    <a:pt x="868148" y="1930400"/>
                  </a:lnTo>
                  <a:lnTo>
                    <a:pt x="868148" y="2019300"/>
                  </a:lnTo>
                  <a:lnTo>
                    <a:pt x="794234" y="2070100"/>
                  </a:lnTo>
                  <a:lnTo>
                    <a:pt x="798087" y="2070100"/>
                  </a:lnTo>
                  <a:lnTo>
                    <a:pt x="872200" y="2032000"/>
                  </a:lnTo>
                  <a:lnTo>
                    <a:pt x="896831" y="2032000"/>
                  </a:lnTo>
                  <a:lnTo>
                    <a:pt x="876252" y="2019300"/>
                  </a:lnTo>
                  <a:lnTo>
                    <a:pt x="876252" y="1930400"/>
                  </a:lnTo>
                  <a:lnTo>
                    <a:pt x="872085" y="1930400"/>
                  </a:lnTo>
                  <a:lnTo>
                    <a:pt x="807736" y="1892300"/>
                  </a:lnTo>
                  <a:close/>
                </a:path>
                <a:path w="3141344" h="2197100">
                  <a:moveTo>
                    <a:pt x="987498" y="1892300"/>
                  </a:moveTo>
                  <a:lnTo>
                    <a:pt x="962051" y="1892300"/>
                  </a:lnTo>
                  <a:lnTo>
                    <a:pt x="1048090" y="1930400"/>
                  </a:lnTo>
                  <a:lnTo>
                    <a:pt x="1048090" y="2019300"/>
                  </a:lnTo>
                  <a:lnTo>
                    <a:pt x="977432" y="2070100"/>
                  </a:lnTo>
                  <a:lnTo>
                    <a:pt x="981286" y="2070100"/>
                  </a:lnTo>
                  <a:lnTo>
                    <a:pt x="1052027" y="2032000"/>
                  </a:lnTo>
                  <a:lnTo>
                    <a:pt x="1076623" y="2032000"/>
                  </a:lnTo>
                  <a:lnTo>
                    <a:pt x="1055964" y="2019300"/>
                  </a:lnTo>
                  <a:lnTo>
                    <a:pt x="1055964" y="1930400"/>
                  </a:lnTo>
                  <a:lnTo>
                    <a:pt x="1052027" y="1930400"/>
                  </a:lnTo>
                  <a:lnTo>
                    <a:pt x="987498" y="1892300"/>
                  </a:lnTo>
                  <a:close/>
                </a:path>
                <a:path w="3141344" h="2197100">
                  <a:moveTo>
                    <a:pt x="1168510" y="1892300"/>
                  </a:moveTo>
                  <a:lnTo>
                    <a:pt x="1142003" y="1892300"/>
                  </a:lnTo>
                  <a:lnTo>
                    <a:pt x="1228032" y="1930400"/>
                  </a:lnTo>
                  <a:lnTo>
                    <a:pt x="1228032" y="2019300"/>
                  </a:lnTo>
                  <a:lnTo>
                    <a:pt x="1173238" y="2057400"/>
                  </a:lnTo>
                  <a:lnTo>
                    <a:pt x="1142003" y="2070100"/>
                  </a:lnTo>
                  <a:lnTo>
                    <a:pt x="1161903" y="2070100"/>
                  </a:lnTo>
                  <a:lnTo>
                    <a:pt x="1177091" y="2057400"/>
                  </a:lnTo>
                  <a:lnTo>
                    <a:pt x="1232514" y="2032000"/>
                  </a:lnTo>
                  <a:lnTo>
                    <a:pt x="1257633" y="2032000"/>
                  </a:lnTo>
                  <a:lnTo>
                    <a:pt x="1236974" y="2019300"/>
                  </a:lnTo>
                  <a:lnTo>
                    <a:pt x="1236974" y="1930400"/>
                  </a:lnTo>
                  <a:lnTo>
                    <a:pt x="1233048" y="1930400"/>
                  </a:lnTo>
                  <a:lnTo>
                    <a:pt x="1168510" y="1892300"/>
                  </a:lnTo>
                  <a:close/>
                </a:path>
                <a:path w="3141344" h="2197100">
                  <a:moveTo>
                    <a:pt x="1348227" y="1892300"/>
                  </a:moveTo>
                  <a:lnTo>
                    <a:pt x="1322595" y="1892300"/>
                  </a:lnTo>
                  <a:lnTo>
                    <a:pt x="1407733" y="1930400"/>
                  </a:lnTo>
                  <a:lnTo>
                    <a:pt x="1407733" y="2019300"/>
                  </a:lnTo>
                  <a:lnTo>
                    <a:pt x="1322877" y="2070100"/>
                  </a:lnTo>
                  <a:lnTo>
                    <a:pt x="1348076" y="2070100"/>
                  </a:lnTo>
                  <a:lnTo>
                    <a:pt x="1412330" y="2032000"/>
                  </a:lnTo>
                  <a:lnTo>
                    <a:pt x="1437139" y="2032000"/>
                  </a:lnTo>
                  <a:lnTo>
                    <a:pt x="1416916" y="2019300"/>
                  </a:lnTo>
                  <a:lnTo>
                    <a:pt x="1416916" y="1930400"/>
                  </a:lnTo>
                  <a:lnTo>
                    <a:pt x="1412089" y="1930400"/>
                  </a:lnTo>
                  <a:lnTo>
                    <a:pt x="1348227" y="1892300"/>
                  </a:lnTo>
                  <a:close/>
                </a:path>
                <a:path w="3141344" h="2197100">
                  <a:moveTo>
                    <a:pt x="1528162" y="1892300"/>
                  </a:moveTo>
                  <a:lnTo>
                    <a:pt x="1501647" y="1892300"/>
                  </a:lnTo>
                  <a:lnTo>
                    <a:pt x="1587686" y="1930400"/>
                  </a:lnTo>
                  <a:lnTo>
                    <a:pt x="1587686" y="2019300"/>
                  </a:lnTo>
                  <a:lnTo>
                    <a:pt x="1532881" y="2057400"/>
                  </a:lnTo>
                  <a:lnTo>
                    <a:pt x="1501647" y="2070100"/>
                  </a:lnTo>
                  <a:lnTo>
                    <a:pt x="1521547" y="2070100"/>
                  </a:lnTo>
                  <a:lnTo>
                    <a:pt x="1536735" y="2057400"/>
                  </a:lnTo>
                  <a:lnTo>
                    <a:pt x="1592157" y="2032000"/>
                  </a:lnTo>
                  <a:lnTo>
                    <a:pt x="1617287" y="2032000"/>
                  </a:lnTo>
                  <a:lnTo>
                    <a:pt x="1596628" y="2019300"/>
                  </a:lnTo>
                  <a:lnTo>
                    <a:pt x="1596628" y="1930400"/>
                  </a:lnTo>
                  <a:lnTo>
                    <a:pt x="1592691" y="1930400"/>
                  </a:lnTo>
                  <a:lnTo>
                    <a:pt x="1528162" y="1892300"/>
                  </a:lnTo>
                  <a:close/>
                </a:path>
                <a:path w="3141344" h="2197100">
                  <a:moveTo>
                    <a:pt x="1709180" y="1892300"/>
                  </a:moveTo>
                  <a:lnTo>
                    <a:pt x="1682667" y="1892300"/>
                  </a:lnTo>
                  <a:lnTo>
                    <a:pt x="1768707" y="1930400"/>
                  </a:lnTo>
                  <a:lnTo>
                    <a:pt x="1768707" y="2019300"/>
                  </a:lnTo>
                  <a:lnTo>
                    <a:pt x="1713902" y="2057400"/>
                  </a:lnTo>
                  <a:lnTo>
                    <a:pt x="1682667" y="2070100"/>
                  </a:lnTo>
                  <a:lnTo>
                    <a:pt x="1702567" y="2070100"/>
                  </a:lnTo>
                  <a:lnTo>
                    <a:pt x="1717755" y="2057400"/>
                  </a:lnTo>
                  <a:lnTo>
                    <a:pt x="1773178" y="2032000"/>
                  </a:lnTo>
                  <a:lnTo>
                    <a:pt x="1798297" y="2032000"/>
                  </a:lnTo>
                  <a:lnTo>
                    <a:pt x="1777638" y="2019300"/>
                  </a:lnTo>
                  <a:lnTo>
                    <a:pt x="1777638" y="1930400"/>
                  </a:lnTo>
                  <a:lnTo>
                    <a:pt x="1773701" y="1930400"/>
                  </a:lnTo>
                  <a:lnTo>
                    <a:pt x="1709180" y="1892300"/>
                  </a:lnTo>
                  <a:close/>
                </a:path>
                <a:path w="3141344" h="2197100">
                  <a:moveTo>
                    <a:pt x="1889122" y="1892300"/>
                  </a:moveTo>
                  <a:lnTo>
                    <a:pt x="1863678" y="1892300"/>
                  </a:lnTo>
                  <a:lnTo>
                    <a:pt x="1949727" y="1930400"/>
                  </a:lnTo>
                  <a:lnTo>
                    <a:pt x="1949727" y="2019300"/>
                  </a:lnTo>
                  <a:lnTo>
                    <a:pt x="1879059" y="2070100"/>
                  </a:lnTo>
                  <a:lnTo>
                    <a:pt x="1882902" y="2070100"/>
                  </a:lnTo>
                  <a:lnTo>
                    <a:pt x="1953643" y="2032000"/>
                  </a:lnTo>
                  <a:lnTo>
                    <a:pt x="1978240" y="2032000"/>
                  </a:lnTo>
                  <a:lnTo>
                    <a:pt x="1957581" y="2019300"/>
                  </a:lnTo>
                  <a:lnTo>
                    <a:pt x="1957581" y="1930400"/>
                  </a:lnTo>
                  <a:lnTo>
                    <a:pt x="1953643" y="1930400"/>
                  </a:lnTo>
                  <a:lnTo>
                    <a:pt x="1889122" y="1892300"/>
                  </a:lnTo>
                  <a:close/>
                </a:path>
                <a:path w="3141344" h="2197100">
                  <a:moveTo>
                    <a:pt x="2069064" y="1892300"/>
                  </a:moveTo>
                  <a:lnTo>
                    <a:pt x="2043620" y="1892300"/>
                  </a:lnTo>
                  <a:lnTo>
                    <a:pt x="2129670" y="1930400"/>
                  </a:lnTo>
                  <a:lnTo>
                    <a:pt x="2129670" y="2019300"/>
                  </a:lnTo>
                  <a:lnTo>
                    <a:pt x="2059002" y="2070100"/>
                  </a:lnTo>
                  <a:lnTo>
                    <a:pt x="2062844" y="2070100"/>
                  </a:lnTo>
                  <a:lnTo>
                    <a:pt x="2133586" y="2032000"/>
                  </a:lnTo>
                  <a:lnTo>
                    <a:pt x="2158182" y="2032000"/>
                  </a:lnTo>
                  <a:lnTo>
                    <a:pt x="2137523" y="2019300"/>
                  </a:lnTo>
                  <a:lnTo>
                    <a:pt x="2137523" y="1930400"/>
                  </a:lnTo>
                  <a:lnTo>
                    <a:pt x="2133586" y="1930400"/>
                  </a:lnTo>
                  <a:lnTo>
                    <a:pt x="2069064" y="1892300"/>
                  </a:lnTo>
                  <a:close/>
                </a:path>
                <a:path w="3141344" h="2197100">
                  <a:moveTo>
                    <a:pt x="2249006" y="1892300"/>
                  </a:moveTo>
                  <a:lnTo>
                    <a:pt x="2223562" y="1892300"/>
                  </a:lnTo>
                  <a:lnTo>
                    <a:pt x="2309612" y="1930400"/>
                  </a:lnTo>
                  <a:lnTo>
                    <a:pt x="2309612" y="2019300"/>
                  </a:lnTo>
                  <a:lnTo>
                    <a:pt x="2238944" y="2070100"/>
                  </a:lnTo>
                  <a:lnTo>
                    <a:pt x="2242787" y="2070100"/>
                  </a:lnTo>
                  <a:lnTo>
                    <a:pt x="2313528" y="2032000"/>
                  </a:lnTo>
                  <a:lnTo>
                    <a:pt x="2338124" y="2032000"/>
                  </a:lnTo>
                  <a:lnTo>
                    <a:pt x="2317465" y="2019300"/>
                  </a:lnTo>
                  <a:lnTo>
                    <a:pt x="2317465" y="1930400"/>
                  </a:lnTo>
                  <a:lnTo>
                    <a:pt x="2313528" y="1930400"/>
                  </a:lnTo>
                  <a:lnTo>
                    <a:pt x="2249006" y="1892300"/>
                  </a:lnTo>
                  <a:close/>
                </a:path>
                <a:path w="3141344" h="2197100">
                  <a:moveTo>
                    <a:pt x="2428951" y="1892300"/>
                  </a:moveTo>
                  <a:lnTo>
                    <a:pt x="2403504" y="1892300"/>
                  </a:lnTo>
                  <a:lnTo>
                    <a:pt x="2489554" y="1930400"/>
                  </a:lnTo>
                  <a:lnTo>
                    <a:pt x="2489554" y="2019300"/>
                  </a:lnTo>
                  <a:lnTo>
                    <a:pt x="2418886" y="2070100"/>
                  </a:lnTo>
                  <a:lnTo>
                    <a:pt x="2422729" y="2070100"/>
                  </a:lnTo>
                  <a:lnTo>
                    <a:pt x="2491941" y="2032000"/>
                  </a:lnTo>
                  <a:lnTo>
                    <a:pt x="2519846" y="2032000"/>
                  </a:lnTo>
                  <a:lnTo>
                    <a:pt x="2498171" y="2019300"/>
                  </a:lnTo>
                  <a:lnTo>
                    <a:pt x="2498171" y="1930400"/>
                  </a:lnTo>
                  <a:lnTo>
                    <a:pt x="2493480" y="1930400"/>
                  </a:lnTo>
                  <a:lnTo>
                    <a:pt x="2428951" y="1892300"/>
                  </a:lnTo>
                  <a:close/>
                </a:path>
                <a:path w="3141344" h="2197100">
                  <a:moveTo>
                    <a:pt x="2609658" y="1892300"/>
                  </a:moveTo>
                  <a:lnTo>
                    <a:pt x="2584211" y="1892300"/>
                  </a:lnTo>
                  <a:lnTo>
                    <a:pt x="2670250" y="1930400"/>
                  </a:lnTo>
                  <a:lnTo>
                    <a:pt x="2670250" y="2019300"/>
                  </a:lnTo>
                  <a:lnTo>
                    <a:pt x="2600493" y="2070100"/>
                  </a:lnTo>
                  <a:lnTo>
                    <a:pt x="2604336" y="2070100"/>
                  </a:lnTo>
                  <a:lnTo>
                    <a:pt x="2674187" y="2032000"/>
                  </a:lnTo>
                  <a:lnTo>
                    <a:pt x="2698476" y="2032000"/>
                  </a:lnTo>
                  <a:lnTo>
                    <a:pt x="2678114" y="2019300"/>
                  </a:lnTo>
                  <a:lnTo>
                    <a:pt x="2678114" y="1930400"/>
                  </a:lnTo>
                  <a:lnTo>
                    <a:pt x="2674187" y="1930400"/>
                  </a:lnTo>
                  <a:lnTo>
                    <a:pt x="2609658" y="1892300"/>
                  </a:lnTo>
                  <a:close/>
                </a:path>
                <a:path w="3141344" h="2197100">
                  <a:moveTo>
                    <a:pt x="2789597" y="1892300"/>
                  </a:moveTo>
                  <a:lnTo>
                    <a:pt x="2764153" y="1892300"/>
                  </a:lnTo>
                  <a:lnTo>
                    <a:pt x="2850192" y="1930400"/>
                  </a:lnTo>
                  <a:lnTo>
                    <a:pt x="2850192" y="2019300"/>
                  </a:lnTo>
                  <a:lnTo>
                    <a:pt x="2780435" y="2070100"/>
                  </a:lnTo>
                  <a:lnTo>
                    <a:pt x="2784278" y="2070100"/>
                  </a:lnTo>
                  <a:lnTo>
                    <a:pt x="2854119" y="2032000"/>
                  </a:lnTo>
                  <a:lnTo>
                    <a:pt x="2878415" y="2032000"/>
                  </a:lnTo>
                  <a:lnTo>
                    <a:pt x="2858056" y="2019300"/>
                  </a:lnTo>
                  <a:lnTo>
                    <a:pt x="2858056" y="1930400"/>
                  </a:lnTo>
                  <a:lnTo>
                    <a:pt x="2854119" y="1930400"/>
                  </a:lnTo>
                  <a:lnTo>
                    <a:pt x="2789597" y="1892300"/>
                  </a:lnTo>
                  <a:close/>
                </a:path>
                <a:path w="3141344" h="2197100">
                  <a:moveTo>
                    <a:pt x="2969539" y="1892300"/>
                  </a:moveTo>
                  <a:lnTo>
                    <a:pt x="2944095" y="1892300"/>
                  </a:lnTo>
                  <a:lnTo>
                    <a:pt x="3030134" y="1930400"/>
                  </a:lnTo>
                  <a:lnTo>
                    <a:pt x="3030134" y="2019300"/>
                  </a:lnTo>
                  <a:lnTo>
                    <a:pt x="2960377" y="2070100"/>
                  </a:lnTo>
                  <a:lnTo>
                    <a:pt x="2964220" y="2070100"/>
                  </a:lnTo>
                  <a:lnTo>
                    <a:pt x="3033527" y="2032000"/>
                  </a:lnTo>
                  <a:lnTo>
                    <a:pt x="3056489" y="2032000"/>
                  </a:lnTo>
                  <a:lnTo>
                    <a:pt x="3038595" y="2019300"/>
                  </a:lnTo>
                  <a:lnTo>
                    <a:pt x="3038595" y="1930400"/>
                  </a:lnTo>
                  <a:lnTo>
                    <a:pt x="3034061" y="1930400"/>
                  </a:lnTo>
                  <a:lnTo>
                    <a:pt x="2969539" y="1892300"/>
                  </a:lnTo>
                  <a:close/>
                </a:path>
                <a:path w="3141344" h="2197100">
                  <a:moveTo>
                    <a:pt x="3056489" y="2032000"/>
                  </a:moveTo>
                  <a:lnTo>
                    <a:pt x="3033527" y="2032000"/>
                  </a:lnTo>
                  <a:lnTo>
                    <a:pt x="3083564" y="2067335"/>
                  </a:lnTo>
                  <a:lnTo>
                    <a:pt x="3090476" y="2057400"/>
                  </a:lnTo>
                  <a:lnTo>
                    <a:pt x="3090991" y="2056486"/>
                  </a:lnTo>
                  <a:lnTo>
                    <a:pt x="3056489" y="2032000"/>
                  </a:lnTo>
                  <a:close/>
                </a:path>
                <a:path w="3141344" h="2197100">
                  <a:moveTo>
                    <a:pt x="3111953" y="2019300"/>
                  </a:moveTo>
                  <a:lnTo>
                    <a:pt x="3090991" y="2056486"/>
                  </a:lnTo>
                  <a:lnTo>
                    <a:pt x="3092279" y="2057400"/>
                  </a:lnTo>
                  <a:lnTo>
                    <a:pt x="3111953" y="2019300"/>
                  </a:lnTo>
                  <a:close/>
                </a:path>
                <a:path w="3141344" h="2197100">
                  <a:moveTo>
                    <a:pt x="2277" y="1917655"/>
                  </a:moveTo>
                  <a:lnTo>
                    <a:pt x="3422" y="1930400"/>
                  </a:lnTo>
                  <a:lnTo>
                    <a:pt x="2277" y="1917655"/>
                  </a:lnTo>
                  <a:close/>
                </a:path>
                <a:path w="3141344" h="2197100">
                  <a:moveTo>
                    <a:pt x="178404" y="1739900"/>
                  </a:moveTo>
                  <a:lnTo>
                    <a:pt x="152787" y="1739900"/>
                  </a:lnTo>
                  <a:lnTo>
                    <a:pt x="238596" y="1790700"/>
                  </a:lnTo>
                  <a:lnTo>
                    <a:pt x="238596" y="1879600"/>
                  </a:lnTo>
                  <a:lnTo>
                    <a:pt x="152965" y="1930400"/>
                  </a:lnTo>
                  <a:lnTo>
                    <a:pt x="157070" y="1930400"/>
                  </a:lnTo>
                  <a:lnTo>
                    <a:pt x="242764" y="1892300"/>
                  </a:lnTo>
                  <a:lnTo>
                    <a:pt x="268150" y="1892300"/>
                  </a:lnTo>
                  <a:lnTo>
                    <a:pt x="246701" y="1879600"/>
                  </a:lnTo>
                  <a:lnTo>
                    <a:pt x="246701" y="1790700"/>
                  </a:lnTo>
                  <a:lnTo>
                    <a:pt x="268239" y="1778000"/>
                  </a:lnTo>
                  <a:lnTo>
                    <a:pt x="242408" y="1778000"/>
                  </a:lnTo>
                  <a:lnTo>
                    <a:pt x="178404" y="1739900"/>
                  </a:lnTo>
                  <a:close/>
                </a:path>
                <a:path w="3141344" h="2197100">
                  <a:moveTo>
                    <a:pt x="358116" y="1739900"/>
                  </a:moveTo>
                  <a:lnTo>
                    <a:pt x="332855" y="1739900"/>
                  </a:lnTo>
                  <a:lnTo>
                    <a:pt x="418538" y="1790700"/>
                  </a:lnTo>
                  <a:lnTo>
                    <a:pt x="418538" y="1879600"/>
                  </a:lnTo>
                  <a:lnTo>
                    <a:pt x="332499" y="1930400"/>
                  </a:lnTo>
                  <a:lnTo>
                    <a:pt x="336667" y="1930400"/>
                  </a:lnTo>
                  <a:lnTo>
                    <a:pt x="422465" y="1892300"/>
                  </a:lnTo>
                  <a:lnTo>
                    <a:pt x="447912" y="1892300"/>
                  </a:lnTo>
                  <a:lnTo>
                    <a:pt x="426402" y="1879600"/>
                  </a:lnTo>
                  <a:lnTo>
                    <a:pt x="426402" y="1790700"/>
                  </a:lnTo>
                  <a:lnTo>
                    <a:pt x="447912" y="1778000"/>
                  </a:lnTo>
                  <a:lnTo>
                    <a:pt x="422465" y="1778000"/>
                  </a:lnTo>
                  <a:lnTo>
                    <a:pt x="358116" y="1739900"/>
                  </a:lnTo>
                  <a:close/>
                </a:path>
                <a:path w="3141344" h="2197100">
                  <a:moveTo>
                    <a:pt x="537878" y="1739900"/>
                  </a:moveTo>
                  <a:lnTo>
                    <a:pt x="512441" y="1739900"/>
                  </a:lnTo>
                  <a:lnTo>
                    <a:pt x="598481" y="1790700"/>
                  </a:lnTo>
                  <a:lnTo>
                    <a:pt x="598481" y="1879600"/>
                  </a:lnTo>
                  <a:lnTo>
                    <a:pt x="512441" y="1930400"/>
                  </a:lnTo>
                  <a:lnTo>
                    <a:pt x="516368" y="1930400"/>
                  </a:lnTo>
                  <a:lnTo>
                    <a:pt x="602407" y="1892300"/>
                  </a:lnTo>
                  <a:lnTo>
                    <a:pt x="627854" y="1892300"/>
                  </a:lnTo>
                  <a:lnTo>
                    <a:pt x="606344" y="1879600"/>
                  </a:lnTo>
                  <a:lnTo>
                    <a:pt x="606344" y="1790700"/>
                  </a:lnTo>
                  <a:lnTo>
                    <a:pt x="627854" y="1778000"/>
                  </a:lnTo>
                  <a:lnTo>
                    <a:pt x="602407" y="1778000"/>
                  </a:lnTo>
                  <a:lnTo>
                    <a:pt x="537878" y="1739900"/>
                  </a:lnTo>
                  <a:close/>
                </a:path>
                <a:path w="3141344" h="2197100">
                  <a:moveTo>
                    <a:pt x="717791" y="1739900"/>
                  </a:moveTo>
                  <a:lnTo>
                    <a:pt x="692383" y="1739900"/>
                  </a:lnTo>
                  <a:lnTo>
                    <a:pt x="778182" y="1790700"/>
                  </a:lnTo>
                  <a:lnTo>
                    <a:pt x="778182" y="1879600"/>
                  </a:lnTo>
                  <a:lnTo>
                    <a:pt x="692383" y="1930400"/>
                  </a:lnTo>
                  <a:lnTo>
                    <a:pt x="696310" y="1930400"/>
                  </a:lnTo>
                  <a:lnTo>
                    <a:pt x="782349" y="1892300"/>
                  </a:lnTo>
                  <a:lnTo>
                    <a:pt x="807736" y="1892300"/>
                  </a:lnTo>
                  <a:lnTo>
                    <a:pt x="786286" y="1879600"/>
                  </a:lnTo>
                  <a:lnTo>
                    <a:pt x="786286" y="1790700"/>
                  </a:lnTo>
                  <a:lnTo>
                    <a:pt x="807765" y="1778000"/>
                  </a:lnTo>
                  <a:lnTo>
                    <a:pt x="782234" y="1778000"/>
                  </a:lnTo>
                  <a:lnTo>
                    <a:pt x="717791" y="1739900"/>
                  </a:lnTo>
                  <a:close/>
                </a:path>
                <a:path w="3141344" h="2197100">
                  <a:moveTo>
                    <a:pt x="897702" y="1739900"/>
                  </a:moveTo>
                  <a:lnTo>
                    <a:pt x="872200" y="1739900"/>
                  </a:lnTo>
                  <a:lnTo>
                    <a:pt x="958124" y="1790700"/>
                  </a:lnTo>
                  <a:lnTo>
                    <a:pt x="958124" y="1879600"/>
                  </a:lnTo>
                  <a:lnTo>
                    <a:pt x="872085" y="1930400"/>
                  </a:lnTo>
                  <a:lnTo>
                    <a:pt x="876252" y="1930400"/>
                  </a:lnTo>
                  <a:lnTo>
                    <a:pt x="962051" y="1892300"/>
                  </a:lnTo>
                  <a:lnTo>
                    <a:pt x="987498" y="1892300"/>
                  </a:lnTo>
                  <a:lnTo>
                    <a:pt x="965988" y="1879600"/>
                  </a:lnTo>
                  <a:lnTo>
                    <a:pt x="965988" y="1790700"/>
                  </a:lnTo>
                  <a:lnTo>
                    <a:pt x="987498" y="1778000"/>
                  </a:lnTo>
                  <a:lnTo>
                    <a:pt x="962051" y="1778000"/>
                  </a:lnTo>
                  <a:lnTo>
                    <a:pt x="897702" y="1739900"/>
                  </a:lnTo>
                  <a:close/>
                </a:path>
                <a:path w="3141344" h="2197100">
                  <a:moveTo>
                    <a:pt x="1077474" y="1739900"/>
                  </a:moveTo>
                  <a:lnTo>
                    <a:pt x="1052027" y="1739900"/>
                  </a:lnTo>
                  <a:lnTo>
                    <a:pt x="1138066" y="1790700"/>
                  </a:lnTo>
                  <a:lnTo>
                    <a:pt x="1138066" y="1879600"/>
                  </a:lnTo>
                  <a:lnTo>
                    <a:pt x="1052027" y="1930400"/>
                  </a:lnTo>
                  <a:lnTo>
                    <a:pt x="1055964" y="1930400"/>
                  </a:lnTo>
                  <a:lnTo>
                    <a:pt x="1142003" y="1892300"/>
                  </a:lnTo>
                  <a:lnTo>
                    <a:pt x="1168510" y="1892300"/>
                  </a:lnTo>
                  <a:lnTo>
                    <a:pt x="1146998" y="1879600"/>
                  </a:lnTo>
                  <a:lnTo>
                    <a:pt x="1146998" y="1790700"/>
                  </a:lnTo>
                  <a:lnTo>
                    <a:pt x="1168510" y="1778000"/>
                  </a:lnTo>
                  <a:lnTo>
                    <a:pt x="1142003" y="1778000"/>
                  </a:lnTo>
                  <a:lnTo>
                    <a:pt x="1077474" y="1739900"/>
                  </a:lnTo>
                  <a:close/>
                </a:path>
                <a:path w="3141344" h="2197100">
                  <a:moveTo>
                    <a:pt x="1258322" y="1739900"/>
                  </a:moveTo>
                  <a:lnTo>
                    <a:pt x="1233048" y="1739900"/>
                  </a:lnTo>
                  <a:lnTo>
                    <a:pt x="1317768" y="1790700"/>
                  </a:lnTo>
                  <a:lnTo>
                    <a:pt x="1317768" y="1879600"/>
                  </a:lnTo>
                  <a:lnTo>
                    <a:pt x="1233048" y="1930400"/>
                  </a:lnTo>
                  <a:lnTo>
                    <a:pt x="1236974" y="1930400"/>
                  </a:lnTo>
                  <a:lnTo>
                    <a:pt x="1322595" y="1892300"/>
                  </a:lnTo>
                  <a:lnTo>
                    <a:pt x="1348227" y="1892300"/>
                  </a:lnTo>
                  <a:lnTo>
                    <a:pt x="1326940" y="1879600"/>
                  </a:lnTo>
                  <a:lnTo>
                    <a:pt x="1326940" y="1790700"/>
                  </a:lnTo>
                  <a:lnTo>
                    <a:pt x="1348288" y="1778000"/>
                  </a:lnTo>
                  <a:lnTo>
                    <a:pt x="1322364" y="1778000"/>
                  </a:lnTo>
                  <a:lnTo>
                    <a:pt x="1258322" y="1739900"/>
                  </a:lnTo>
                  <a:close/>
                </a:path>
                <a:path w="3141344" h="2197100">
                  <a:moveTo>
                    <a:pt x="1416916" y="1739900"/>
                  </a:moveTo>
                  <a:lnTo>
                    <a:pt x="1412330" y="1739900"/>
                  </a:lnTo>
                  <a:lnTo>
                    <a:pt x="1497710" y="1790700"/>
                  </a:lnTo>
                  <a:lnTo>
                    <a:pt x="1497710" y="1879600"/>
                  </a:lnTo>
                  <a:lnTo>
                    <a:pt x="1412089" y="1930400"/>
                  </a:lnTo>
                  <a:lnTo>
                    <a:pt x="1416916" y="1930400"/>
                  </a:lnTo>
                  <a:lnTo>
                    <a:pt x="1501647" y="1892300"/>
                  </a:lnTo>
                  <a:lnTo>
                    <a:pt x="1528162" y="1892300"/>
                  </a:lnTo>
                  <a:lnTo>
                    <a:pt x="1506652" y="1879600"/>
                  </a:lnTo>
                  <a:lnTo>
                    <a:pt x="1506652" y="1790700"/>
                  </a:lnTo>
                  <a:lnTo>
                    <a:pt x="1528162" y="1778000"/>
                  </a:lnTo>
                  <a:lnTo>
                    <a:pt x="1501647" y="1778000"/>
                  </a:lnTo>
                  <a:lnTo>
                    <a:pt x="1416916" y="1739900"/>
                  </a:lnTo>
                  <a:close/>
                </a:path>
                <a:path w="3141344" h="2197100">
                  <a:moveTo>
                    <a:pt x="1618138" y="1739900"/>
                  </a:moveTo>
                  <a:lnTo>
                    <a:pt x="1592691" y="1739900"/>
                  </a:lnTo>
                  <a:lnTo>
                    <a:pt x="1678730" y="1790700"/>
                  </a:lnTo>
                  <a:lnTo>
                    <a:pt x="1678730" y="1879600"/>
                  </a:lnTo>
                  <a:lnTo>
                    <a:pt x="1592691" y="1930400"/>
                  </a:lnTo>
                  <a:lnTo>
                    <a:pt x="1596628" y="1930400"/>
                  </a:lnTo>
                  <a:lnTo>
                    <a:pt x="1682667" y="1892300"/>
                  </a:lnTo>
                  <a:lnTo>
                    <a:pt x="1709180" y="1892300"/>
                  </a:lnTo>
                  <a:lnTo>
                    <a:pt x="1687673" y="1879600"/>
                  </a:lnTo>
                  <a:lnTo>
                    <a:pt x="1687673" y="1790700"/>
                  </a:lnTo>
                  <a:lnTo>
                    <a:pt x="1709180" y="1778000"/>
                  </a:lnTo>
                  <a:lnTo>
                    <a:pt x="1682667" y="1778000"/>
                  </a:lnTo>
                  <a:lnTo>
                    <a:pt x="1618138" y="1739900"/>
                  </a:lnTo>
                  <a:close/>
                </a:path>
                <a:path w="3141344" h="2197100">
                  <a:moveTo>
                    <a:pt x="1799148" y="1739900"/>
                  </a:moveTo>
                  <a:lnTo>
                    <a:pt x="1773701" y="1739900"/>
                  </a:lnTo>
                  <a:lnTo>
                    <a:pt x="1859751" y="1790700"/>
                  </a:lnTo>
                  <a:lnTo>
                    <a:pt x="1859751" y="1879600"/>
                  </a:lnTo>
                  <a:lnTo>
                    <a:pt x="1773701" y="1930400"/>
                  </a:lnTo>
                  <a:lnTo>
                    <a:pt x="1777638" y="1930400"/>
                  </a:lnTo>
                  <a:lnTo>
                    <a:pt x="1863678" y="1892300"/>
                  </a:lnTo>
                  <a:lnTo>
                    <a:pt x="1889122" y="1892300"/>
                  </a:lnTo>
                  <a:lnTo>
                    <a:pt x="1867615" y="1879600"/>
                  </a:lnTo>
                  <a:lnTo>
                    <a:pt x="1867615" y="1790700"/>
                  </a:lnTo>
                  <a:lnTo>
                    <a:pt x="1889122" y="1778000"/>
                  </a:lnTo>
                  <a:lnTo>
                    <a:pt x="1863678" y="1778000"/>
                  </a:lnTo>
                  <a:lnTo>
                    <a:pt x="1799148" y="1739900"/>
                  </a:lnTo>
                  <a:close/>
                </a:path>
                <a:path w="3141344" h="2197100">
                  <a:moveTo>
                    <a:pt x="1979090" y="1739900"/>
                  </a:moveTo>
                  <a:lnTo>
                    <a:pt x="1953643" y="1739900"/>
                  </a:lnTo>
                  <a:lnTo>
                    <a:pt x="2039693" y="1790700"/>
                  </a:lnTo>
                  <a:lnTo>
                    <a:pt x="2039693" y="1879600"/>
                  </a:lnTo>
                  <a:lnTo>
                    <a:pt x="1953643" y="1930400"/>
                  </a:lnTo>
                  <a:lnTo>
                    <a:pt x="1957581" y="1930400"/>
                  </a:lnTo>
                  <a:lnTo>
                    <a:pt x="2043620" y="1892300"/>
                  </a:lnTo>
                  <a:lnTo>
                    <a:pt x="2069064" y="1892300"/>
                  </a:lnTo>
                  <a:lnTo>
                    <a:pt x="2047557" y="1879600"/>
                  </a:lnTo>
                  <a:lnTo>
                    <a:pt x="2047557" y="1790700"/>
                  </a:lnTo>
                  <a:lnTo>
                    <a:pt x="2069064" y="1778000"/>
                  </a:lnTo>
                  <a:lnTo>
                    <a:pt x="2043620" y="1778000"/>
                  </a:lnTo>
                  <a:lnTo>
                    <a:pt x="1979090" y="1739900"/>
                  </a:lnTo>
                  <a:close/>
                </a:path>
                <a:path w="3141344" h="2197100">
                  <a:moveTo>
                    <a:pt x="2159033" y="1739900"/>
                  </a:moveTo>
                  <a:lnTo>
                    <a:pt x="2133586" y="1739900"/>
                  </a:lnTo>
                  <a:lnTo>
                    <a:pt x="2219635" y="1790700"/>
                  </a:lnTo>
                  <a:lnTo>
                    <a:pt x="2219635" y="1879600"/>
                  </a:lnTo>
                  <a:lnTo>
                    <a:pt x="2133586" y="1930400"/>
                  </a:lnTo>
                  <a:lnTo>
                    <a:pt x="2137523" y="1930400"/>
                  </a:lnTo>
                  <a:lnTo>
                    <a:pt x="2223562" y="1892300"/>
                  </a:lnTo>
                  <a:lnTo>
                    <a:pt x="2249006" y="1892300"/>
                  </a:lnTo>
                  <a:lnTo>
                    <a:pt x="2227499" y="1879600"/>
                  </a:lnTo>
                  <a:lnTo>
                    <a:pt x="2227499" y="1790700"/>
                  </a:lnTo>
                  <a:lnTo>
                    <a:pt x="2249006" y="1778000"/>
                  </a:lnTo>
                  <a:lnTo>
                    <a:pt x="2223562" y="1778000"/>
                  </a:lnTo>
                  <a:lnTo>
                    <a:pt x="2159033" y="1739900"/>
                  </a:lnTo>
                  <a:close/>
                </a:path>
                <a:path w="3141344" h="2197100">
                  <a:moveTo>
                    <a:pt x="2338975" y="1739900"/>
                  </a:moveTo>
                  <a:lnTo>
                    <a:pt x="2313528" y="1739900"/>
                  </a:lnTo>
                  <a:lnTo>
                    <a:pt x="2399578" y="1790700"/>
                  </a:lnTo>
                  <a:lnTo>
                    <a:pt x="2399578" y="1879600"/>
                  </a:lnTo>
                  <a:lnTo>
                    <a:pt x="2313528" y="1930400"/>
                  </a:lnTo>
                  <a:lnTo>
                    <a:pt x="2317465" y="1930400"/>
                  </a:lnTo>
                  <a:lnTo>
                    <a:pt x="2403504" y="1892300"/>
                  </a:lnTo>
                  <a:lnTo>
                    <a:pt x="2428951" y="1892300"/>
                  </a:lnTo>
                  <a:lnTo>
                    <a:pt x="2407441" y="1879600"/>
                  </a:lnTo>
                  <a:lnTo>
                    <a:pt x="2407441" y="1790700"/>
                  </a:lnTo>
                  <a:lnTo>
                    <a:pt x="2428566" y="1778000"/>
                  </a:lnTo>
                  <a:lnTo>
                    <a:pt x="2403504" y="1778000"/>
                  </a:lnTo>
                  <a:lnTo>
                    <a:pt x="2338975" y="1739900"/>
                  </a:lnTo>
                  <a:close/>
                </a:path>
                <a:path w="3141344" h="2197100">
                  <a:moveTo>
                    <a:pt x="2520032" y="1739900"/>
                  </a:moveTo>
                  <a:lnTo>
                    <a:pt x="2492067" y="1739900"/>
                  </a:lnTo>
                  <a:lnTo>
                    <a:pt x="2579520" y="1790700"/>
                  </a:lnTo>
                  <a:lnTo>
                    <a:pt x="2579520" y="1879600"/>
                  </a:lnTo>
                  <a:lnTo>
                    <a:pt x="2493480" y="1930400"/>
                  </a:lnTo>
                  <a:lnTo>
                    <a:pt x="2498171" y="1930400"/>
                  </a:lnTo>
                  <a:lnTo>
                    <a:pt x="2584211" y="1892300"/>
                  </a:lnTo>
                  <a:lnTo>
                    <a:pt x="2609658" y="1892300"/>
                  </a:lnTo>
                  <a:lnTo>
                    <a:pt x="2588148" y="1879600"/>
                  </a:lnTo>
                  <a:lnTo>
                    <a:pt x="2588148" y="1790700"/>
                  </a:lnTo>
                  <a:lnTo>
                    <a:pt x="2609658" y="1778000"/>
                  </a:lnTo>
                  <a:lnTo>
                    <a:pt x="2585614" y="1778000"/>
                  </a:lnTo>
                  <a:lnTo>
                    <a:pt x="2520032" y="1739900"/>
                  </a:lnTo>
                  <a:close/>
                </a:path>
                <a:path w="3141344" h="2197100">
                  <a:moveTo>
                    <a:pt x="2678114" y="1739900"/>
                  </a:moveTo>
                  <a:lnTo>
                    <a:pt x="2674187" y="1739900"/>
                  </a:lnTo>
                  <a:lnTo>
                    <a:pt x="2760226" y="1790700"/>
                  </a:lnTo>
                  <a:lnTo>
                    <a:pt x="2760226" y="1879600"/>
                  </a:lnTo>
                  <a:lnTo>
                    <a:pt x="2674187" y="1930400"/>
                  </a:lnTo>
                  <a:lnTo>
                    <a:pt x="2678114" y="1930400"/>
                  </a:lnTo>
                  <a:lnTo>
                    <a:pt x="2764153" y="1892300"/>
                  </a:lnTo>
                  <a:lnTo>
                    <a:pt x="2789597" y="1892300"/>
                  </a:lnTo>
                  <a:lnTo>
                    <a:pt x="2768090" y="1879600"/>
                  </a:lnTo>
                  <a:lnTo>
                    <a:pt x="2768090" y="1790700"/>
                  </a:lnTo>
                  <a:lnTo>
                    <a:pt x="2789597" y="1778000"/>
                  </a:lnTo>
                  <a:lnTo>
                    <a:pt x="2764153" y="1778000"/>
                  </a:lnTo>
                  <a:lnTo>
                    <a:pt x="2678114" y="1739900"/>
                  </a:lnTo>
                  <a:close/>
                </a:path>
                <a:path w="3141344" h="2197100">
                  <a:moveTo>
                    <a:pt x="2858056" y="1739900"/>
                  </a:moveTo>
                  <a:lnTo>
                    <a:pt x="2854119" y="1739900"/>
                  </a:lnTo>
                  <a:lnTo>
                    <a:pt x="2940168" y="1790700"/>
                  </a:lnTo>
                  <a:lnTo>
                    <a:pt x="2940168" y="1879600"/>
                  </a:lnTo>
                  <a:lnTo>
                    <a:pt x="2854119" y="1930400"/>
                  </a:lnTo>
                  <a:lnTo>
                    <a:pt x="2858056" y="1930400"/>
                  </a:lnTo>
                  <a:lnTo>
                    <a:pt x="2944095" y="1892300"/>
                  </a:lnTo>
                  <a:lnTo>
                    <a:pt x="2969539" y="1892300"/>
                  </a:lnTo>
                  <a:lnTo>
                    <a:pt x="2948032" y="1879600"/>
                  </a:lnTo>
                  <a:lnTo>
                    <a:pt x="2948032" y="1790700"/>
                  </a:lnTo>
                  <a:lnTo>
                    <a:pt x="2969406" y="1778000"/>
                  </a:lnTo>
                  <a:lnTo>
                    <a:pt x="2944095" y="1778000"/>
                  </a:lnTo>
                  <a:lnTo>
                    <a:pt x="2858056" y="1739900"/>
                  </a:lnTo>
                  <a:close/>
                </a:path>
                <a:path w="3141344" h="2197100">
                  <a:moveTo>
                    <a:pt x="3038595" y="1739900"/>
                  </a:moveTo>
                  <a:lnTo>
                    <a:pt x="3033527" y="1739900"/>
                  </a:lnTo>
                  <a:lnTo>
                    <a:pt x="3120111" y="1790700"/>
                  </a:lnTo>
                  <a:lnTo>
                    <a:pt x="3120111" y="1879600"/>
                  </a:lnTo>
                  <a:lnTo>
                    <a:pt x="3034061" y="1930400"/>
                  </a:lnTo>
                  <a:lnTo>
                    <a:pt x="3038595" y="1930400"/>
                  </a:lnTo>
                  <a:lnTo>
                    <a:pt x="3124634" y="1892300"/>
                  </a:lnTo>
                  <a:lnTo>
                    <a:pt x="3141265" y="1892300"/>
                  </a:lnTo>
                  <a:lnTo>
                    <a:pt x="3128561" y="1879600"/>
                  </a:lnTo>
                  <a:lnTo>
                    <a:pt x="3128561" y="1790700"/>
                  </a:lnTo>
                  <a:lnTo>
                    <a:pt x="3141265" y="1778000"/>
                  </a:lnTo>
                  <a:lnTo>
                    <a:pt x="3125178" y="1778000"/>
                  </a:lnTo>
                  <a:lnTo>
                    <a:pt x="3038595" y="1739900"/>
                  </a:lnTo>
                  <a:close/>
                </a:path>
                <a:path w="3141344" h="2197100">
                  <a:moveTo>
                    <a:pt x="3141265" y="1892300"/>
                  </a:moveTo>
                  <a:lnTo>
                    <a:pt x="3140632" y="1892300"/>
                  </a:lnTo>
                  <a:lnTo>
                    <a:pt x="3137843" y="1930400"/>
                  </a:lnTo>
                  <a:lnTo>
                    <a:pt x="3141265" y="1892300"/>
                  </a:lnTo>
                  <a:close/>
                </a:path>
                <a:path w="3141344" h="2197100">
                  <a:moveTo>
                    <a:pt x="0" y="1892300"/>
                  </a:moveTo>
                  <a:lnTo>
                    <a:pt x="2277" y="1917655"/>
                  </a:lnTo>
                  <a:lnTo>
                    <a:pt x="32376" y="1905000"/>
                  </a:lnTo>
                  <a:lnTo>
                    <a:pt x="1517" y="1905000"/>
                  </a:lnTo>
                  <a:lnTo>
                    <a:pt x="0" y="1892300"/>
                  </a:lnTo>
                  <a:close/>
                </a:path>
                <a:path w="3141344" h="2197100">
                  <a:moveTo>
                    <a:pt x="0" y="1739900"/>
                  </a:moveTo>
                  <a:lnTo>
                    <a:pt x="0" y="1752600"/>
                  </a:lnTo>
                  <a:lnTo>
                    <a:pt x="58654" y="1790700"/>
                  </a:lnTo>
                  <a:lnTo>
                    <a:pt x="58654" y="1879600"/>
                  </a:lnTo>
                  <a:lnTo>
                    <a:pt x="1517" y="1905000"/>
                  </a:lnTo>
                  <a:lnTo>
                    <a:pt x="32376" y="1905000"/>
                  </a:lnTo>
                  <a:lnTo>
                    <a:pt x="62581" y="1892300"/>
                  </a:lnTo>
                  <a:lnTo>
                    <a:pt x="101145" y="1892300"/>
                  </a:lnTo>
                  <a:lnTo>
                    <a:pt x="66759" y="1879600"/>
                  </a:lnTo>
                  <a:lnTo>
                    <a:pt x="66759" y="1790700"/>
                  </a:lnTo>
                  <a:lnTo>
                    <a:pt x="88266" y="1778000"/>
                  </a:lnTo>
                  <a:lnTo>
                    <a:pt x="62581" y="1778000"/>
                  </a:lnTo>
                  <a:lnTo>
                    <a:pt x="0" y="1739900"/>
                  </a:lnTo>
                  <a:close/>
                </a:path>
                <a:path w="3141344" h="2197100">
                  <a:moveTo>
                    <a:pt x="66455" y="1587500"/>
                  </a:moveTo>
                  <a:lnTo>
                    <a:pt x="62287" y="1587500"/>
                  </a:lnTo>
                  <a:lnTo>
                    <a:pt x="148861" y="1638300"/>
                  </a:lnTo>
                  <a:lnTo>
                    <a:pt x="148861" y="1727200"/>
                  </a:lnTo>
                  <a:lnTo>
                    <a:pt x="62581" y="1778000"/>
                  </a:lnTo>
                  <a:lnTo>
                    <a:pt x="88266" y="1778000"/>
                  </a:lnTo>
                  <a:lnTo>
                    <a:pt x="152787" y="1739900"/>
                  </a:lnTo>
                  <a:lnTo>
                    <a:pt x="178404" y="1739900"/>
                  </a:lnTo>
                  <a:lnTo>
                    <a:pt x="157070" y="1727200"/>
                  </a:lnTo>
                  <a:lnTo>
                    <a:pt x="157070" y="1638300"/>
                  </a:lnTo>
                  <a:lnTo>
                    <a:pt x="153070" y="1638300"/>
                  </a:lnTo>
                  <a:lnTo>
                    <a:pt x="66455" y="1587500"/>
                  </a:lnTo>
                  <a:close/>
                </a:path>
                <a:path w="3141344" h="2197100">
                  <a:moveTo>
                    <a:pt x="246397" y="1587500"/>
                  </a:moveTo>
                  <a:lnTo>
                    <a:pt x="242722" y="1587500"/>
                  </a:lnTo>
                  <a:lnTo>
                    <a:pt x="328562" y="1638300"/>
                  </a:lnTo>
                  <a:lnTo>
                    <a:pt x="328562" y="1727200"/>
                  </a:lnTo>
                  <a:lnTo>
                    <a:pt x="242408" y="1778000"/>
                  </a:lnTo>
                  <a:lnTo>
                    <a:pt x="268239" y="1778000"/>
                  </a:lnTo>
                  <a:lnTo>
                    <a:pt x="332855" y="1739900"/>
                  </a:lnTo>
                  <a:lnTo>
                    <a:pt x="358116" y="1739900"/>
                  </a:lnTo>
                  <a:lnTo>
                    <a:pt x="336667" y="1727200"/>
                  </a:lnTo>
                  <a:lnTo>
                    <a:pt x="336667" y="1638300"/>
                  </a:lnTo>
                  <a:lnTo>
                    <a:pt x="332248" y="1638300"/>
                  </a:lnTo>
                  <a:lnTo>
                    <a:pt x="246397" y="1587500"/>
                  </a:lnTo>
                  <a:close/>
                </a:path>
                <a:path w="3141344" h="2197100">
                  <a:moveTo>
                    <a:pt x="426109" y="1587500"/>
                  </a:moveTo>
                  <a:lnTo>
                    <a:pt x="422297" y="1587500"/>
                  </a:lnTo>
                  <a:lnTo>
                    <a:pt x="508504" y="1638300"/>
                  </a:lnTo>
                  <a:lnTo>
                    <a:pt x="508504" y="1727200"/>
                  </a:lnTo>
                  <a:lnTo>
                    <a:pt x="422465" y="1778000"/>
                  </a:lnTo>
                  <a:lnTo>
                    <a:pt x="447912" y="1778000"/>
                  </a:lnTo>
                  <a:lnTo>
                    <a:pt x="512441" y="1739900"/>
                  </a:lnTo>
                  <a:lnTo>
                    <a:pt x="537878" y="1739900"/>
                  </a:lnTo>
                  <a:lnTo>
                    <a:pt x="516368" y="1727200"/>
                  </a:lnTo>
                  <a:lnTo>
                    <a:pt x="516368" y="1638300"/>
                  </a:lnTo>
                  <a:lnTo>
                    <a:pt x="512305" y="1638300"/>
                  </a:lnTo>
                  <a:lnTo>
                    <a:pt x="426109" y="1587500"/>
                  </a:lnTo>
                  <a:close/>
                </a:path>
                <a:path w="3141344" h="2197100">
                  <a:moveTo>
                    <a:pt x="606051" y="1587500"/>
                  </a:moveTo>
                  <a:lnTo>
                    <a:pt x="602240" y="1587500"/>
                  </a:lnTo>
                  <a:lnTo>
                    <a:pt x="688446" y="1638300"/>
                  </a:lnTo>
                  <a:lnTo>
                    <a:pt x="688446" y="1727200"/>
                  </a:lnTo>
                  <a:lnTo>
                    <a:pt x="602407" y="1778000"/>
                  </a:lnTo>
                  <a:lnTo>
                    <a:pt x="627854" y="1778000"/>
                  </a:lnTo>
                  <a:lnTo>
                    <a:pt x="692383" y="1739900"/>
                  </a:lnTo>
                  <a:lnTo>
                    <a:pt x="717791" y="1739900"/>
                  </a:lnTo>
                  <a:lnTo>
                    <a:pt x="696310" y="1727200"/>
                  </a:lnTo>
                  <a:lnTo>
                    <a:pt x="696310" y="1638300"/>
                  </a:lnTo>
                  <a:lnTo>
                    <a:pt x="692247" y="1638300"/>
                  </a:lnTo>
                  <a:lnTo>
                    <a:pt x="606051" y="1587500"/>
                  </a:lnTo>
                  <a:close/>
                </a:path>
                <a:path w="3141344" h="2197100">
                  <a:moveTo>
                    <a:pt x="785993" y="1587500"/>
                  </a:moveTo>
                  <a:lnTo>
                    <a:pt x="782067" y="1587500"/>
                  </a:lnTo>
                  <a:lnTo>
                    <a:pt x="868148" y="1638300"/>
                  </a:lnTo>
                  <a:lnTo>
                    <a:pt x="868148" y="1727200"/>
                  </a:lnTo>
                  <a:lnTo>
                    <a:pt x="782234" y="1778000"/>
                  </a:lnTo>
                  <a:lnTo>
                    <a:pt x="807765" y="1778000"/>
                  </a:lnTo>
                  <a:lnTo>
                    <a:pt x="872200" y="1739900"/>
                  </a:lnTo>
                  <a:lnTo>
                    <a:pt x="897702" y="1739900"/>
                  </a:lnTo>
                  <a:lnTo>
                    <a:pt x="876252" y="1727200"/>
                  </a:lnTo>
                  <a:lnTo>
                    <a:pt x="876252" y="1638300"/>
                  </a:lnTo>
                  <a:lnTo>
                    <a:pt x="872074" y="1638300"/>
                  </a:lnTo>
                  <a:lnTo>
                    <a:pt x="785993" y="1587500"/>
                  </a:lnTo>
                  <a:close/>
                </a:path>
                <a:path w="3141344" h="2197100">
                  <a:moveTo>
                    <a:pt x="965695" y="1587500"/>
                  </a:moveTo>
                  <a:lnTo>
                    <a:pt x="961894" y="1587500"/>
                  </a:lnTo>
                  <a:lnTo>
                    <a:pt x="1048090" y="1638300"/>
                  </a:lnTo>
                  <a:lnTo>
                    <a:pt x="1048090" y="1727200"/>
                  </a:lnTo>
                  <a:lnTo>
                    <a:pt x="962051" y="1778000"/>
                  </a:lnTo>
                  <a:lnTo>
                    <a:pt x="987498" y="1778000"/>
                  </a:lnTo>
                  <a:lnTo>
                    <a:pt x="1052027" y="1739900"/>
                  </a:lnTo>
                  <a:lnTo>
                    <a:pt x="1077474" y="1739900"/>
                  </a:lnTo>
                  <a:lnTo>
                    <a:pt x="1055964" y="1727200"/>
                  </a:lnTo>
                  <a:lnTo>
                    <a:pt x="1055964" y="1638300"/>
                  </a:lnTo>
                  <a:lnTo>
                    <a:pt x="1051891" y="1638300"/>
                  </a:lnTo>
                  <a:lnTo>
                    <a:pt x="965695" y="1587500"/>
                  </a:lnTo>
                  <a:close/>
                </a:path>
                <a:path w="3141344" h="2197100">
                  <a:moveTo>
                    <a:pt x="1146715" y="1587500"/>
                  </a:moveTo>
                  <a:lnTo>
                    <a:pt x="1142003" y="1587500"/>
                  </a:lnTo>
                  <a:lnTo>
                    <a:pt x="1228032" y="1638300"/>
                  </a:lnTo>
                  <a:lnTo>
                    <a:pt x="1228032" y="1727200"/>
                  </a:lnTo>
                  <a:lnTo>
                    <a:pt x="1142003" y="1778000"/>
                  </a:lnTo>
                  <a:lnTo>
                    <a:pt x="1168510" y="1778000"/>
                  </a:lnTo>
                  <a:lnTo>
                    <a:pt x="1233048" y="1739900"/>
                  </a:lnTo>
                  <a:lnTo>
                    <a:pt x="1258322" y="1739900"/>
                  </a:lnTo>
                  <a:lnTo>
                    <a:pt x="1236974" y="1727200"/>
                  </a:lnTo>
                  <a:lnTo>
                    <a:pt x="1236974" y="1638300"/>
                  </a:lnTo>
                  <a:lnTo>
                    <a:pt x="1232744" y="1638300"/>
                  </a:lnTo>
                  <a:lnTo>
                    <a:pt x="1146715" y="1587500"/>
                  </a:lnTo>
                  <a:close/>
                </a:path>
                <a:path w="3141344" h="2197100">
                  <a:moveTo>
                    <a:pt x="1348044" y="1600200"/>
                  </a:moveTo>
                  <a:lnTo>
                    <a:pt x="1322197" y="1600200"/>
                  </a:lnTo>
                  <a:lnTo>
                    <a:pt x="1407733" y="1638300"/>
                  </a:lnTo>
                  <a:lnTo>
                    <a:pt x="1407733" y="1727200"/>
                  </a:lnTo>
                  <a:lnTo>
                    <a:pt x="1322364" y="1778000"/>
                  </a:lnTo>
                  <a:lnTo>
                    <a:pt x="1348288" y="1778000"/>
                  </a:lnTo>
                  <a:lnTo>
                    <a:pt x="1412330" y="1739900"/>
                  </a:lnTo>
                  <a:lnTo>
                    <a:pt x="1416916" y="1739900"/>
                  </a:lnTo>
                  <a:lnTo>
                    <a:pt x="1416916" y="1638300"/>
                  </a:lnTo>
                  <a:lnTo>
                    <a:pt x="1412204" y="1638300"/>
                  </a:lnTo>
                  <a:lnTo>
                    <a:pt x="1348044" y="1600200"/>
                  </a:lnTo>
                  <a:close/>
                </a:path>
                <a:path w="3141344" h="2197100">
                  <a:moveTo>
                    <a:pt x="1506359" y="1587500"/>
                  </a:moveTo>
                  <a:lnTo>
                    <a:pt x="1501647" y="1587500"/>
                  </a:lnTo>
                  <a:lnTo>
                    <a:pt x="1587686" y="1638300"/>
                  </a:lnTo>
                  <a:lnTo>
                    <a:pt x="1587686" y="1727200"/>
                  </a:lnTo>
                  <a:lnTo>
                    <a:pt x="1501647" y="1778000"/>
                  </a:lnTo>
                  <a:lnTo>
                    <a:pt x="1528162" y="1778000"/>
                  </a:lnTo>
                  <a:lnTo>
                    <a:pt x="1592691" y="1739900"/>
                  </a:lnTo>
                  <a:lnTo>
                    <a:pt x="1618138" y="1739900"/>
                  </a:lnTo>
                  <a:lnTo>
                    <a:pt x="1596628" y="1727200"/>
                  </a:lnTo>
                  <a:lnTo>
                    <a:pt x="1596628" y="1638300"/>
                  </a:lnTo>
                  <a:lnTo>
                    <a:pt x="1592387" y="1638300"/>
                  </a:lnTo>
                  <a:lnTo>
                    <a:pt x="1506359" y="1587500"/>
                  </a:lnTo>
                  <a:close/>
                </a:path>
                <a:path w="3141344" h="2197100">
                  <a:moveTo>
                    <a:pt x="1687379" y="1587500"/>
                  </a:moveTo>
                  <a:lnTo>
                    <a:pt x="1682667" y="1587500"/>
                  </a:lnTo>
                  <a:lnTo>
                    <a:pt x="1768707" y="1638300"/>
                  </a:lnTo>
                  <a:lnTo>
                    <a:pt x="1768707" y="1727200"/>
                  </a:lnTo>
                  <a:lnTo>
                    <a:pt x="1682667" y="1778000"/>
                  </a:lnTo>
                  <a:lnTo>
                    <a:pt x="1709180" y="1778000"/>
                  </a:lnTo>
                  <a:lnTo>
                    <a:pt x="1773701" y="1739900"/>
                  </a:lnTo>
                  <a:lnTo>
                    <a:pt x="1799148" y="1739900"/>
                  </a:lnTo>
                  <a:lnTo>
                    <a:pt x="1777638" y="1727200"/>
                  </a:lnTo>
                  <a:lnTo>
                    <a:pt x="1777638" y="1638300"/>
                  </a:lnTo>
                  <a:lnTo>
                    <a:pt x="1773419" y="1638300"/>
                  </a:lnTo>
                  <a:lnTo>
                    <a:pt x="1687379" y="1587500"/>
                  </a:lnTo>
                  <a:close/>
                </a:path>
                <a:path w="3141344" h="2197100">
                  <a:moveTo>
                    <a:pt x="1867322" y="1587500"/>
                  </a:moveTo>
                  <a:lnTo>
                    <a:pt x="1863521" y="1587500"/>
                  </a:lnTo>
                  <a:lnTo>
                    <a:pt x="1949727" y="1638300"/>
                  </a:lnTo>
                  <a:lnTo>
                    <a:pt x="1949727" y="1727200"/>
                  </a:lnTo>
                  <a:lnTo>
                    <a:pt x="1863678" y="1778000"/>
                  </a:lnTo>
                  <a:lnTo>
                    <a:pt x="1889122" y="1778000"/>
                  </a:lnTo>
                  <a:lnTo>
                    <a:pt x="1953643" y="1739900"/>
                  </a:lnTo>
                  <a:lnTo>
                    <a:pt x="1979090" y="1739900"/>
                  </a:lnTo>
                  <a:lnTo>
                    <a:pt x="1957581" y="1727200"/>
                  </a:lnTo>
                  <a:lnTo>
                    <a:pt x="1957581" y="1638300"/>
                  </a:lnTo>
                  <a:lnTo>
                    <a:pt x="1953518" y="1638300"/>
                  </a:lnTo>
                  <a:lnTo>
                    <a:pt x="1867322" y="1587500"/>
                  </a:lnTo>
                  <a:close/>
                </a:path>
                <a:path w="3141344" h="2197100">
                  <a:moveTo>
                    <a:pt x="2047264" y="1587500"/>
                  </a:moveTo>
                  <a:lnTo>
                    <a:pt x="2043452" y="1587500"/>
                  </a:lnTo>
                  <a:lnTo>
                    <a:pt x="2129670" y="1638300"/>
                  </a:lnTo>
                  <a:lnTo>
                    <a:pt x="2129670" y="1727200"/>
                  </a:lnTo>
                  <a:lnTo>
                    <a:pt x="2043620" y="1778000"/>
                  </a:lnTo>
                  <a:lnTo>
                    <a:pt x="2069064" y="1778000"/>
                  </a:lnTo>
                  <a:lnTo>
                    <a:pt x="2133586" y="1739900"/>
                  </a:lnTo>
                  <a:lnTo>
                    <a:pt x="2159033" y="1739900"/>
                  </a:lnTo>
                  <a:lnTo>
                    <a:pt x="2137523" y="1727200"/>
                  </a:lnTo>
                  <a:lnTo>
                    <a:pt x="2137523" y="1638300"/>
                  </a:lnTo>
                  <a:lnTo>
                    <a:pt x="2133460" y="1638300"/>
                  </a:lnTo>
                  <a:lnTo>
                    <a:pt x="2047264" y="1587500"/>
                  </a:lnTo>
                  <a:close/>
                </a:path>
                <a:path w="3141344" h="2197100">
                  <a:moveTo>
                    <a:pt x="2227206" y="1587500"/>
                  </a:moveTo>
                  <a:lnTo>
                    <a:pt x="2223394" y="1587500"/>
                  </a:lnTo>
                  <a:lnTo>
                    <a:pt x="2309612" y="1638300"/>
                  </a:lnTo>
                  <a:lnTo>
                    <a:pt x="2309612" y="1727200"/>
                  </a:lnTo>
                  <a:lnTo>
                    <a:pt x="2223562" y="1778000"/>
                  </a:lnTo>
                  <a:lnTo>
                    <a:pt x="2249006" y="1778000"/>
                  </a:lnTo>
                  <a:lnTo>
                    <a:pt x="2313528" y="1739900"/>
                  </a:lnTo>
                  <a:lnTo>
                    <a:pt x="2338975" y="1739900"/>
                  </a:lnTo>
                  <a:lnTo>
                    <a:pt x="2317465" y="1727200"/>
                  </a:lnTo>
                  <a:lnTo>
                    <a:pt x="2317465" y="1638300"/>
                  </a:lnTo>
                  <a:lnTo>
                    <a:pt x="2313402" y="1638300"/>
                  </a:lnTo>
                  <a:lnTo>
                    <a:pt x="2227206" y="1587500"/>
                  </a:lnTo>
                  <a:close/>
                </a:path>
                <a:path w="3141344" h="2197100">
                  <a:moveTo>
                    <a:pt x="2407148" y="1587500"/>
                  </a:moveTo>
                  <a:lnTo>
                    <a:pt x="2403337" y="1587500"/>
                  </a:lnTo>
                  <a:lnTo>
                    <a:pt x="2489554" y="1638300"/>
                  </a:lnTo>
                  <a:lnTo>
                    <a:pt x="2489554" y="1727200"/>
                  </a:lnTo>
                  <a:lnTo>
                    <a:pt x="2403504" y="1778000"/>
                  </a:lnTo>
                  <a:lnTo>
                    <a:pt x="2428566" y="1778000"/>
                  </a:lnTo>
                  <a:lnTo>
                    <a:pt x="2491941" y="1739900"/>
                  </a:lnTo>
                  <a:lnTo>
                    <a:pt x="2520032" y="1739900"/>
                  </a:lnTo>
                  <a:lnTo>
                    <a:pt x="2498171" y="1727200"/>
                  </a:lnTo>
                  <a:lnTo>
                    <a:pt x="2498171" y="1638300"/>
                  </a:lnTo>
                  <a:lnTo>
                    <a:pt x="2493355" y="1638300"/>
                  </a:lnTo>
                  <a:lnTo>
                    <a:pt x="2407148" y="1587500"/>
                  </a:lnTo>
                  <a:close/>
                </a:path>
                <a:path w="3141344" h="2197100">
                  <a:moveTo>
                    <a:pt x="2609404" y="1600200"/>
                  </a:moveTo>
                  <a:lnTo>
                    <a:pt x="2584054" y="1600200"/>
                  </a:lnTo>
                  <a:lnTo>
                    <a:pt x="2670250" y="1638300"/>
                  </a:lnTo>
                  <a:lnTo>
                    <a:pt x="2670250" y="1739900"/>
                  </a:lnTo>
                  <a:lnTo>
                    <a:pt x="2585760" y="1778000"/>
                  </a:lnTo>
                  <a:lnTo>
                    <a:pt x="2609658" y="1778000"/>
                  </a:lnTo>
                  <a:lnTo>
                    <a:pt x="2674187" y="1739900"/>
                  </a:lnTo>
                  <a:lnTo>
                    <a:pt x="2678114" y="1739900"/>
                  </a:lnTo>
                  <a:lnTo>
                    <a:pt x="2678114" y="1638300"/>
                  </a:lnTo>
                  <a:lnTo>
                    <a:pt x="2674051" y="1638300"/>
                  </a:lnTo>
                  <a:lnTo>
                    <a:pt x="2609404" y="1600200"/>
                  </a:lnTo>
                  <a:close/>
                </a:path>
                <a:path w="3141344" h="2197100">
                  <a:moveTo>
                    <a:pt x="2789346" y="1600200"/>
                  </a:moveTo>
                  <a:lnTo>
                    <a:pt x="2763996" y="1600200"/>
                  </a:lnTo>
                  <a:lnTo>
                    <a:pt x="2850192" y="1638300"/>
                  </a:lnTo>
                  <a:lnTo>
                    <a:pt x="2850192" y="1739900"/>
                  </a:lnTo>
                  <a:lnTo>
                    <a:pt x="2764153" y="1778000"/>
                  </a:lnTo>
                  <a:lnTo>
                    <a:pt x="2789597" y="1778000"/>
                  </a:lnTo>
                  <a:lnTo>
                    <a:pt x="2854119" y="1739900"/>
                  </a:lnTo>
                  <a:lnTo>
                    <a:pt x="2858056" y="1739900"/>
                  </a:lnTo>
                  <a:lnTo>
                    <a:pt x="2858056" y="1638300"/>
                  </a:lnTo>
                  <a:lnTo>
                    <a:pt x="2853993" y="1638300"/>
                  </a:lnTo>
                  <a:lnTo>
                    <a:pt x="2789346" y="1600200"/>
                  </a:lnTo>
                  <a:close/>
                </a:path>
                <a:path w="3141344" h="2197100">
                  <a:moveTo>
                    <a:pt x="2969288" y="1600200"/>
                  </a:moveTo>
                  <a:lnTo>
                    <a:pt x="2943938" y="1600200"/>
                  </a:lnTo>
                  <a:lnTo>
                    <a:pt x="3030134" y="1638300"/>
                  </a:lnTo>
                  <a:lnTo>
                    <a:pt x="3030134" y="1739900"/>
                  </a:lnTo>
                  <a:lnTo>
                    <a:pt x="2944095" y="1778000"/>
                  </a:lnTo>
                  <a:lnTo>
                    <a:pt x="2969406" y="1778000"/>
                  </a:lnTo>
                  <a:lnTo>
                    <a:pt x="3033527" y="1739900"/>
                  </a:lnTo>
                  <a:lnTo>
                    <a:pt x="3038595" y="1739900"/>
                  </a:lnTo>
                  <a:lnTo>
                    <a:pt x="3038595" y="1638300"/>
                  </a:lnTo>
                  <a:lnTo>
                    <a:pt x="3033935" y="1638300"/>
                  </a:lnTo>
                  <a:lnTo>
                    <a:pt x="2969288" y="1600200"/>
                  </a:lnTo>
                  <a:close/>
                </a:path>
                <a:path w="3141344" h="2197100">
                  <a:moveTo>
                    <a:pt x="178111" y="1447800"/>
                  </a:moveTo>
                  <a:lnTo>
                    <a:pt x="152494" y="1447800"/>
                  </a:lnTo>
                  <a:lnTo>
                    <a:pt x="238303" y="1498600"/>
                  </a:lnTo>
                  <a:lnTo>
                    <a:pt x="238303" y="1587500"/>
                  </a:lnTo>
                  <a:lnTo>
                    <a:pt x="153070" y="1638300"/>
                  </a:lnTo>
                  <a:lnTo>
                    <a:pt x="157070" y="1638300"/>
                  </a:lnTo>
                  <a:lnTo>
                    <a:pt x="242722" y="1587500"/>
                  </a:lnTo>
                  <a:lnTo>
                    <a:pt x="246397" y="1587500"/>
                  </a:lnTo>
                  <a:lnTo>
                    <a:pt x="246397" y="1498600"/>
                  </a:lnTo>
                  <a:lnTo>
                    <a:pt x="267938" y="1485900"/>
                  </a:lnTo>
                  <a:lnTo>
                    <a:pt x="242114" y="1485900"/>
                  </a:lnTo>
                  <a:lnTo>
                    <a:pt x="178111" y="1447800"/>
                  </a:lnTo>
                  <a:close/>
                </a:path>
                <a:path w="3141344" h="2197100">
                  <a:moveTo>
                    <a:pt x="357823" y="1447800"/>
                  </a:moveTo>
                  <a:lnTo>
                    <a:pt x="332562" y="1447800"/>
                  </a:lnTo>
                  <a:lnTo>
                    <a:pt x="418235" y="1498600"/>
                  </a:lnTo>
                  <a:lnTo>
                    <a:pt x="418235" y="1587500"/>
                  </a:lnTo>
                  <a:lnTo>
                    <a:pt x="332248" y="1638300"/>
                  </a:lnTo>
                  <a:lnTo>
                    <a:pt x="336667" y="1638300"/>
                  </a:lnTo>
                  <a:lnTo>
                    <a:pt x="422297" y="1587500"/>
                  </a:lnTo>
                  <a:lnTo>
                    <a:pt x="426109" y="1587500"/>
                  </a:lnTo>
                  <a:lnTo>
                    <a:pt x="426109" y="1498600"/>
                  </a:lnTo>
                  <a:lnTo>
                    <a:pt x="447616" y="1485900"/>
                  </a:lnTo>
                  <a:lnTo>
                    <a:pt x="422172" y="1485900"/>
                  </a:lnTo>
                  <a:lnTo>
                    <a:pt x="357823" y="1447800"/>
                  </a:lnTo>
                  <a:close/>
                </a:path>
                <a:path w="3141344" h="2197100">
                  <a:moveTo>
                    <a:pt x="537585" y="1447800"/>
                  </a:moveTo>
                  <a:lnTo>
                    <a:pt x="512138" y="1447800"/>
                  </a:lnTo>
                  <a:lnTo>
                    <a:pt x="598177" y="1498600"/>
                  </a:lnTo>
                  <a:lnTo>
                    <a:pt x="598177" y="1587500"/>
                  </a:lnTo>
                  <a:lnTo>
                    <a:pt x="512305" y="1638300"/>
                  </a:lnTo>
                  <a:lnTo>
                    <a:pt x="516368" y="1638300"/>
                  </a:lnTo>
                  <a:lnTo>
                    <a:pt x="602240" y="1587500"/>
                  </a:lnTo>
                  <a:lnTo>
                    <a:pt x="606051" y="1587500"/>
                  </a:lnTo>
                  <a:lnTo>
                    <a:pt x="606051" y="1498600"/>
                  </a:lnTo>
                  <a:lnTo>
                    <a:pt x="627561" y="1485900"/>
                  </a:lnTo>
                  <a:lnTo>
                    <a:pt x="602114" y="1485900"/>
                  </a:lnTo>
                  <a:lnTo>
                    <a:pt x="537585" y="1447800"/>
                  </a:lnTo>
                  <a:close/>
                </a:path>
                <a:path w="3141344" h="2197100">
                  <a:moveTo>
                    <a:pt x="717498" y="1447800"/>
                  </a:moveTo>
                  <a:lnTo>
                    <a:pt x="692090" y="1447800"/>
                  </a:lnTo>
                  <a:lnTo>
                    <a:pt x="777889" y="1498600"/>
                  </a:lnTo>
                  <a:lnTo>
                    <a:pt x="777889" y="1587500"/>
                  </a:lnTo>
                  <a:lnTo>
                    <a:pt x="692247" y="1638300"/>
                  </a:lnTo>
                  <a:lnTo>
                    <a:pt x="696310" y="1638300"/>
                  </a:lnTo>
                  <a:lnTo>
                    <a:pt x="782067" y="1587500"/>
                  </a:lnTo>
                  <a:lnTo>
                    <a:pt x="785993" y="1587500"/>
                  </a:lnTo>
                  <a:lnTo>
                    <a:pt x="785993" y="1498600"/>
                  </a:lnTo>
                  <a:lnTo>
                    <a:pt x="807472" y="1485900"/>
                  </a:lnTo>
                  <a:lnTo>
                    <a:pt x="781941" y="1485900"/>
                  </a:lnTo>
                  <a:lnTo>
                    <a:pt x="717498" y="1447800"/>
                  </a:lnTo>
                  <a:close/>
                </a:path>
                <a:path w="3141344" h="2197100">
                  <a:moveTo>
                    <a:pt x="897409" y="1447800"/>
                  </a:moveTo>
                  <a:lnTo>
                    <a:pt x="871907" y="1447800"/>
                  </a:lnTo>
                  <a:lnTo>
                    <a:pt x="957831" y="1498600"/>
                  </a:lnTo>
                  <a:lnTo>
                    <a:pt x="957831" y="1587500"/>
                  </a:lnTo>
                  <a:lnTo>
                    <a:pt x="872074" y="1638300"/>
                  </a:lnTo>
                  <a:lnTo>
                    <a:pt x="876252" y="1638300"/>
                  </a:lnTo>
                  <a:lnTo>
                    <a:pt x="961894" y="1587500"/>
                  </a:lnTo>
                  <a:lnTo>
                    <a:pt x="965695" y="1587500"/>
                  </a:lnTo>
                  <a:lnTo>
                    <a:pt x="965695" y="1498600"/>
                  </a:lnTo>
                  <a:lnTo>
                    <a:pt x="987204" y="1485900"/>
                  </a:lnTo>
                  <a:lnTo>
                    <a:pt x="961757" y="1485900"/>
                  </a:lnTo>
                  <a:lnTo>
                    <a:pt x="897409" y="1447800"/>
                  </a:lnTo>
                  <a:close/>
                </a:path>
                <a:path w="3141344" h="2197100">
                  <a:moveTo>
                    <a:pt x="1077173" y="1447800"/>
                  </a:moveTo>
                  <a:lnTo>
                    <a:pt x="1051734" y="1447800"/>
                  </a:lnTo>
                  <a:lnTo>
                    <a:pt x="1137773" y="1498600"/>
                  </a:lnTo>
                  <a:lnTo>
                    <a:pt x="1137773" y="1587500"/>
                  </a:lnTo>
                  <a:lnTo>
                    <a:pt x="1051891" y="1638300"/>
                  </a:lnTo>
                  <a:lnTo>
                    <a:pt x="1055964" y="1638300"/>
                  </a:lnTo>
                  <a:lnTo>
                    <a:pt x="1142003" y="1587500"/>
                  </a:lnTo>
                  <a:lnTo>
                    <a:pt x="1146715" y="1587500"/>
                  </a:lnTo>
                  <a:lnTo>
                    <a:pt x="1146715" y="1498600"/>
                  </a:lnTo>
                  <a:lnTo>
                    <a:pt x="1168222" y="1485900"/>
                  </a:lnTo>
                  <a:lnTo>
                    <a:pt x="1141710" y="1485900"/>
                  </a:lnTo>
                  <a:lnTo>
                    <a:pt x="1077173" y="1447800"/>
                  </a:lnTo>
                  <a:close/>
                </a:path>
                <a:path w="3141344" h="2197100">
                  <a:moveTo>
                    <a:pt x="1258026" y="1447800"/>
                  </a:moveTo>
                  <a:lnTo>
                    <a:pt x="1232744" y="1447800"/>
                  </a:lnTo>
                  <a:lnTo>
                    <a:pt x="1317474" y="1498600"/>
                  </a:lnTo>
                  <a:lnTo>
                    <a:pt x="1317474" y="1587500"/>
                  </a:lnTo>
                  <a:lnTo>
                    <a:pt x="1232744" y="1638300"/>
                  </a:lnTo>
                  <a:lnTo>
                    <a:pt x="1236974" y="1638300"/>
                  </a:lnTo>
                  <a:lnTo>
                    <a:pt x="1322197" y="1600200"/>
                  </a:lnTo>
                  <a:lnTo>
                    <a:pt x="1348044" y="1600200"/>
                  </a:lnTo>
                  <a:lnTo>
                    <a:pt x="1326657" y="1587500"/>
                  </a:lnTo>
                  <a:lnTo>
                    <a:pt x="1326657" y="1498600"/>
                  </a:lnTo>
                  <a:lnTo>
                    <a:pt x="1348000" y="1485900"/>
                  </a:lnTo>
                  <a:lnTo>
                    <a:pt x="1322061" y="1485900"/>
                  </a:lnTo>
                  <a:lnTo>
                    <a:pt x="1258026" y="1447800"/>
                  </a:lnTo>
                  <a:close/>
                </a:path>
                <a:path w="3141344" h="2197100">
                  <a:moveTo>
                    <a:pt x="1437806" y="1447800"/>
                  </a:moveTo>
                  <a:lnTo>
                    <a:pt x="1412026" y="1447800"/>
                  </a:lnTo>
                  <a:lnTo>
                    <a:pt x="1497417" y="1498600"/>
                  </a:lnTo>
                  <a:lnTo>
                    <a:pt x="1497417" y="1587500"/>
                  </a:lnTo>
                  <a:lnTo>
                    <a:pt x="1412204" y="1638300"/>
                  </a:lnTo>
                  <a:lnTo>
                    <a:pt x="1416916" y="1638300"/>
                  </a:lnTo>
                  <a:lnTo>
                    <a:pt x="1501647" y="1587500"/>
                  </a:lnTo>
                  <a:lnTo>
                    <a:pt x="1506359" y="1587500"/>
                  </a:lnTo>
                  <a:lnTo>
                    <a:pt x="1506359" y="1498600"/>
                  </a:lnTo>
                  <a:lnTo>
                    <a:pt x="1527866" y="1485900"/>
                  </a:lnTo>
                  <a:lnTo>
                    <a:pt x="1501354" y="1485900"/>
                  </a:lnTo>
                  <a:lnTo>
                    <a:pt x="1437806" y="1447800"/>
                  </a:lnTo>
                  <a:close/>
                </a:path>
                <a:path w="3141344" h="2197100">
                  <a:moveTo>
                    <a:pt x="1617834" y="1447800"/>
                  </a:moveTo>
                  <a:lnTo>
                    <a:pt x="1592387" y="1447800"/>
                  </a:lnTo>
                  <a:lnTo>
                    <a:pt x="1678427" y="1498600"/>
                  </a:lnTo>
                  <a:lnTo>
                    <a:pt x="1678427" y="1587500"/>
                  </a:lnTo>
                  <a:lnTo>
                    <a:pt x="1592387" y="1638300"/>
                  </a:lnTo>
                  <a:lnTo>
                    <a:pt x="1596628" y="1638300"/>
                  </a:lnTo>
                  <a:lnTo>
                    <a:pt x="1682667" y="1587500"/>
                  </a:lnTo>
                  <a:lnTo>
                    <a:pt x="1687379" y="1587500"/>
                  </a:lnTo>
                  <a:lnTo>
                    <a:pt x="1687379" y="1498600"/>
                  </a:lnTo>
                  <a:lnTo>
                    <a:pt x="1708889" y="1485900"/>
                  </a:lnTo>
                  <a:lnTo>
                    <a:pt x="1682364" y="1485900"/>
                  </a:lnTo>
                  <a:lnTo>
                    <a:pt x="1617834" y="1447800"/>
                  </a:lnTo>
                  <a:close/>
                </a:path>
                <a:path w="3141344" h="2197100">
                  <a:moveTo>
                    <a:pt x="1798855" y="1447800"/>
                  </a:moveTo>
                  <a:lnTo>
                    <a:pt x="1773419" y="1447800"/>
                  </a:lnTo>
                  <a:lnTo>
                    <a:pt x="1859447" y="1498600"/>
                  </a:lnTo>
                  <a:lnTo>
                    <a:pt x="1859447" y="1587500"/>
                  </a:lnTo>
                  <a:lnTo>
                    <a:pt x="1773419" y="1638300"/>
                  </a:lnTo>
                  <a:lnTo>
                    <a:pt x="1777638" y="1638300"/>
                  </a:lnTo>
                  <a:lnTo>
                    <a:pt x="1863521" y="1587500"/>
                  </a:lnTo>
                  <a:lnTo>
                    <a:pt x="1867322" y="1587500"/>
                  </a:lnTo>
                  <a:lnTo>
                    <a:pt x="1867322" y="1498600"/>
                  </a:lnTo>
                  <a:lnTo>
                    <a:pt x="1888831" y="1485900"/>
                  </a:lnTo>
                  <a:lnTo>
                    <a:pt x="1863384" y="1485900"/>
                  </a:lnTo>
                  <a:lnTo>
                    <a:pt x="1798855" y="1447800"/>
                  </a:lnTo>
                  <a:close/>
                </a:path>
                <a:path w="3141344" h="2197100">
                  <a:moveTo>
                    <a:pt x="1978797" y="1447800"/>
                  </a:moveTo>
                  <a:lnTo>
                    <a:pt x="1953361" y="1447800"/>
                  </a:lnTo>
                  <a:lnTo>
                    <a:pt x="2039390" y="1498600"/>
                  </a:lnTo>
                  <a:lnTo>
                    <a:pt x="2039390" y="1587500"/>
                  </a:lnTo>
                  <a:lnTo>
                    <a:pt x="1953518" y="1638300"/>
                  </a:lnTo>
                  <a:lnTo>
                    <a:pt x="1957581" y="1638300"/>
                  </a:lnTo>
                  <a:lnTo>
                    <a:pt x="2043452" y="1587500"/>
                  </a:lnTo>
                  <a:lnTo>
                    <a:pt x="2047264" y="1587500"/>
                  </a:lnTo>
                  <a:lnTo>
                    <a:pt x="2047264" y="1498600"/>
                  </a:lnTo>
                  <a:lnTo>
                    <a:pt x="2068773" y="1485900"/>
                  </a:lnTo>
                  <a:lnTo>
                    <a:pt x="2043327" y="1485900"/>
                  </a:lnTo>
                  <a:lnTo>
                    <a:pt x="1978797" y="1447800"/>
                  </a:lnTo>
                  <a:close/>
                </a:path>
                <a:path w="3141344" h="2197100">
                  <a:moveTo>
                    <a:pt x="2158739" y="1447800"/>
                  </a:moveTo>
                  <a:lnTo>
                    <a:pt x="2133303" y="1447800"/>
                  </a:lnTo>
                  <a:lnTo>
                    <a:pt x="2219332" y="1498600"/>
                  </a:lnTo>
                  <a:lnTo>
                    <a:pt x="2219332" y="1587500"/>
                  </a:lnTo>
                  <a:lnTo>
                    <a:pt x="2133460" y="1638300"/>
                  </a:lnTo>
                  <a:lnTo>
                    <a:pt x="2137523" y="1638300"/>
                  </a:lnTo>
                  <a:lnTo>
                    <a:pt x="2223394" y="1587500"/>
                  </a:lnTo>
                  <a:lnTo>
                    <a:pt x="2227206" y="1587500"/>
                  </a:lnTo>
                  <a:lnTo>
                    <a:pt x="2227206" y="1498600"/>
                  </a:lnTo>
                  <a:lnTo>
                    <a:pt x="2248713" y="1485900"/>
                  </a:lnTo>
                  <a:lnTo>
                    <a:pt x="2223269" y="1485900"/>
                  </a:lnTo>
                  <a:lnTo>
                    <a:pt x="2158739" y="1447800"/>
                  </a:lnTo>
                  <a:close/>
                </a:path>
                <a:path w="3141344" h="2197100">
                  <a:moveTo>
                    <a:pt x="2338682" y="1447800"/>
                  </a:moveTo>
                  <a:lnTo>
                    <a:pt x="2313235" y="1447800"/>
                  </a:lnTo>
                  <a:lnTo>
                    <a:pt x="2399274" y="1498600"/>
                  </a:lnTo>
                  <a:lnTo>
                    <a:pt x="2399274" y="1587500"/>
                  </a:lnTo>
                  <a:lnTo>
                    <a:pt x="2313402" y="1638300"/>
                  </a:lnTo>
                  <a:lnTo>
                    <a:pt x="2317465" y="1638300"/>
                  </a:lnTo>
                  <a:lnTo>
                    <a:pt x="2403337" y="1587500"/>
                  </a:lnTo>
                  <a:lnTo>
                    <a:pt x="2407148" y="1587500"/>
                  </a:lnTo>
                  <a:lnTo>
                    <a:pt x="2407148" y="1498600"/>
                  </a:lnTo>
                  <a:lnTo>
                    <a:pt x="2428270" y="1485900"/>
                  </a:lnTo>
                  <a:lnTo>
                    <a:pt x="2403211" y="1485900"/>
                  </a:lnTo>
                  <a:lnTo>
                    <a:pt x="2338682" y="1447800"/>
                  </a:lnTo>
                  <a:close/>
                </a:path>
                <a:path w="3141344" h="2197100">
                  <a:moveTo>
                    <a:pt x="2519713" y="1447800"/>
                  </a:moveTo>
                  <a:lnTo>
                    <a:pt x="2491931" y="1447800"/>
                  </a:lnTo>
                  <a:lnTo>
                    <a:pt x="2579216" y="1498600"/>
                  </a:lnTo>
                  <a:lnTo>
                    <a:pt x="2579216" y="1587500"/>
                  </a:lnTo>
                  <a:lnTo>
                    <a:pt x="2493355" y="1638300"/>
                  </a:lnTo>
                  <a:lnTo>
                    <a:pt x="2498171" y="1638300"/>
                  </a:lnTo>
                  <a:lnTo>
                    <a:pt x="2584054" y="1600200"/>
                  </a:lnTo>
                  <a:lnTo>
                    <a:pt x="2609404" y="1600200"/>
                  </a:lnTo>
                  <a:lnTo>
                    <a:pt x="2587855" y="1587500"/>
                  </a:lnTo>
                  <a:lnTo>
                    <a:pt x="2587855" y="1498600"/>
                  </a:lnTo>
                  <a:lnTo>
                    <a:pt x="2609364" y="1485900"/>
                  </a:lnTo>
                  <a:lnTo>
                    <a:pt x="2585184" y="1485900"/>
                  </a:lnTo>
                  <a:lnTo>
                    <a:pt x="2519713" y="1447800"/>
                  </a:lnTo>
                  <a:close/>
                </a:path>
                <a:path w="3141344" h="2197100">
                  <a:moveTo>
                    <a:pt x="2677820" y="1447800"/>
                  </a:moveTo>
                  <a:lnTo>
                    <a:pt x="2673894" y="1447800"/>
                  </a:lnTo>
                  <a:lnTo>
                    <a:pt x="2759923" y="1498600"/>
                  </a:lnTo>
                  <a:lnTo>
                    <a:pt x="2759923" y="1587500"/>
                  </a:lnTo>
                  <a:lnTo>
                    <a:pt x="2674051" y="1638300"/>
                  </a:lnTo>
                  <a:lnTo>
                    <a:pt x="2678114" y="1638300"/>
                  </a:lnTo>
                  <a:lnTo>
                    <a:pt x="2763996" y="1600200"/>
                  </a:lnTo>
                  <a:lnTo>
                    <a:pt x="2789346" y="1600200"/>
                  </a:lnTo>
                  <a:lnTo>
                    <a:pt x="2767797" y="1587500"/>
                  </a:lnTo>
                  <a:lnTo>
                    <a:pt x="2767797" y="1498600"/>
                  </a:lnTo>
                  <a:lnTo>
                    <a:pt x="2789307" y="1485900"/>
                  </a:lnTo>
                  <a:lnTo>
                    <a:pt x="2763860" y="1485900"/>
                  </a:lnTo>
                  <a:lnTo>
                    <a:pt x="2677820" y="1447800"/>
                  </a:lnTo>
                  <a:close/>
                </a:path>
                <a:path w="3141344" h="2197100">
                  <a:moveTo>
                    <a:pt x="2857763" y="1447800"/>
                  </a:moveTo>
                  <a:lnTo>
                    <a:pt x="2853836" y="1447800"/>
                  </a:lnTo>
                  <a:lnTo>
                    <a:pt x="2939865" y="1498600"/>
                  </a:lnTo>
                  <a:lnTo>
                    <a:pt x="2939865" y="1587500"/>
                  </a:lnTo>
                  <a:lnTo>
                    <a:pt x="2853993" y="1638300"/>
                  </a:lnTo>
                  <a:lnTo>
                    <a:pt x="2858056" y="1638300"/>
                  </a:lnTo>
                  <a:lnTo>
                    <a:pt x="2943938" y="1600200"/>
                  </a:lnTo>
                  <a:lnTo>
                    <a:pt x="2969288" y="1600200"/>
                  </a:lnTo>
                  <a:lnTo>
                    <a:pt x="2947739" y="1587500"/>
                  </a:lnTo>
                  <a:lnTo>
                    <a:pt x="2947739" y="1498600"/>
                  </a:lnTo>
                  <a:lnTo>
                    <a:pt x="2969110" y="1485900"/>
                  </a:lnTo>
                  <a:lnTo>
                    <a:pt x="2943802" y="1485900"/>
                  </a:lnTo>
                  <a:lnTo>
                    <a:pt x="2857763" y="1447800"/>
                  </a:lnTo>
                  <a:close/>
                </a:path>
                <a:path w="3141344" h="2197100">
                  <a:moveTo>
                    <a:pt x="3038291" y="1447800"/>
                  </a:moveTo>
                  <a:lnTo>
                    <a:pt x="3033223" y="1447800"/>
                  </a:lnTo>
                  <a:lnTo>
                    <a:pt x="3119807" y="1498600"/>
                  </a:lnTo>
                  <a:lnTo>
                    <a:pt x="3119807" y="1587500"/>
                  </a:lnTo>
                  <a:lnTo>
                    <a:pt x="3033935" y="1638300"/>
                  </a:lnTo>
                  <a:lnTo>
                    <a:pt x="3038595" y="1638300"/>
                  </a:lnTo>
                  <a:lnTo>
                    <a:pt x="3124466" y="1600200"/>
                  </a:lnTo>
                  <a:lnTo>
                    <a:pt x="3141265" y="1600200"/>
                  </a:lnTo>
                  <a:lnTo>
                    <a:pt x="3128267" y="1587500"/>
                  </a:lnTo>
                  <a:lnTo>
                    <a:pt x="3128267" y="1498600"/>
                  </a:lnTo>
                  <a:lnTo>
                    <a:pt x="3141265" y="1485900"/>
                  </a:lnTo>
                  <a:lnTo>
                    <a:pt x="3124885" y="1485900"/>
                  </a:lnTo>
                  <a:lnTo>
                    <a:pt x="3038291" y="1447800"/>
                  </a:lnTo>
                  <a:close/>
                </a:path>
                <a:path w="3141344" h="2197100">
                  <a:moveTo>
                    <a:pt x="0" y="1447800"/>
                  </a:moveTo>
                  <a:lnTo>
                    <a:pt x="0" y="1460500"/>
                  </a:lnTo>
                  <a:lnTo>
                    <a:pt x="58350" y="1498600"/>
                  </a:lnTo>
                  <a:lnTo>
                    <a:pt x="58350" y="1587500"/>
                  </a:lnTo>
                  <a:lnTo>
                    <a:pt x="0" y="1612900"/>
                  </a:lnTo>
                  <a:lnTo>
                    <a:pt x="0" y="1625600"/>
                  </a:lnTo>
                  <a:lnTo>
                    <a:pt x="62287" y="1587500"/>
                  </a:lnTo>
                  <a:lnTo>
                    <a:pt x="66455" y="1587500"/>
                  </a:lnTo>
                  <a:lnTo>
                    <a:pt x="66455" y="1498600"/>
                  </a:lnTo>
                  <a:lnTo>
                    <a:pt x="87965" y="1485900"/>
                  </a:lnTo>
                  <a:lnTo>
                    <a:pt x="62287" y="1485900"/>
                  </a:lnTo>
                  <a:lnTo>
                    <a:pt x="0" y="1447800"/>
                  </a:lnTo>
                  <a:close/>
                </a:path>
                <a:path w="3141344" h="2197100">
                  <a:moveTo>
                    <a:pt x="66455" y="1295400"/>
                  </a:moveTo>
                  <a:lnTo>
                    <a:pt x="62162" y="1295400"/>
                  </a:lnTo>
                  <a:lnTo>
                    <a:pt x="148568" y="1346200"/>
                  </a:lnTo>
                  <a:lnTo>
                    <a:pt x="148568" y="1435100"/>
                  </a:lnTo>
                  <a:lnTo>
                    <a:pt x="62287" y="1485900"/>
                  </a:lnTo>
                  <a:lnTo>
                    <a:pt x="87965" y="1485900"/>
                  </a:lnTo>
                  <a:lnTo>
                    <a:pt x="152494" y="1447800"/>
                  </a:lnTo>
                  <a:lnTo>
                    <a:pt x="178111" y="1447800"/>
                  </a:lnTo>
                  <a:lnTo>
                    <a:pt x="156777" y="1435100"/>
                  </a:lnTo>
                  <a:lnTo>
                    <a:pt x="156777" y="1346200"/>
                  </a:lnTo>
                  <a:lnTo>
                    <a:pt x="152903" y="1346200"/>
                  </a:lnTo>
                  <a:lnTo>
                    <a:pt x="66455" y="1295400"/>
                  </a:lnTo>
                  <a:close/>
                </a:path>
                <a:path w="3141344" h="2197100">
                  <a:moveTo>
                    <a:pt x="246397" y="1295400"/>
                  </a:moveTo>
                  <a:lnTo>
                    <a:pt x="242586" y="1295400"/>
                  </a:lnTo>
                  <a:lnTo>
                    <a:pt x="328269" y="1346200"/>
                  </a:lnTo>
                  <a:lnTo>
                    <a:pt x="328269" y="1435100"/>
                  </a:lnTo>
                  <a:lnTo>
                    <a:pt x="242114" y="1485900"/>
                  </a:lnTo>
                  <a:lnTo>
                    <a:pt x="267938" y="1485900"/>
                  </a:lnTo>
                  <a:lnTo>
                    <a:pt x="332562" y="1447800"/>
                  </a:lnTo>
                  <a:lnTo>
                    <a:pt x="357823" y="1447800"/>
                  </a:lnTo>
                  <a:lnTo>
                    <a:pt x="336373" y="1435100"/>
                  </a:lnTo>
                  <a:lnTo>
                    <a:pt x="336373" y="1346200"/>
                  </a:lnTo>
                  <a:lnTo>
                    <a:pt x="332080" y="1346200"/>
                  </a:lnTo>
                  <a:lnTo>
                    <a:pt x="246397" y="1295400"/>
                  </a:lnTo>
                  <a:close/>
                </a:path>
                <a:path w="3141344" h="2197100">
                  <a:moveTo>
                    <a:pt x="426109" y="1295400"/>
                  </a:moveTo>
                  <a:lnTo>
                    <a:pt x="422172" y="1295400"/>
                  </a:lnTo>
                  <a:lnTo>
                    <a:pt x="508211" y="1346200"/>
                  </a:lnTo>
                  <a:lnTo>
                    <a:pt x="508211" y="1435100"/>
                  </a:lnTo>
                  <a:lnTo>
                    <a:pt x="422172" y="1485900"/>
                  </a:lnTo>
                  <a:lnTo>
                    <a:pt x="447616" y="1485900"/>
                  </a:lnTo>
                  <a:lnTo>
                    <a:pt x="512138" y="1447800"/>
                  </a:lnTo>
                  <a:lnTo>
                    <a:pt x="537585" y="1447800"/>
                  </a:lnTo>
                  <a:lnTo>
                    <a:pt x="516075" y="1435100"/>
                  </a:lnTo>
                  <a:lnTo>
                    <a:pt x="516075" y="1346200"/>
                  </a:lnTo>
                  <a:lnTo>
                    <a:pt x="512138" y="1346200"/>
                  </a:lnTo>
                  <a:lnTo>
                    <a:pt x="426109" y="1295400"/>
                  </a:lnTo>
                  <a:close/>
                </a:path>
                <a:path w="3141344" h="2197100">
                  <a:moveTo>
                    <a:pt x="606051" y="1295400"/>
                  </a:moveTo>
                  <a:lnTo>
                    <a:pt x="602114" y="1295400"/>
                  </a:lnTo>
                  <a:lnTo>
                    <a:pt x="688153" y="1346200"/>
                  </a:lnTo>
                  <a:lnTo>
                    <a:pt x="688153" y="1435100"/>
                  </a:lnTo>
                  <a:lnTo>
                    <a:pt x="602114" y="1485900"/>
                  </a:lnTo>
                  <a:lnTo>
                    <a:pt x="627561" y="1485900"/>
                  </a:lnTo>
                  <a:lnTo>
                    <a:pt x="692090" y="1447800"/>
                  </a:lnTo>
                  <a:lnTo>
                    <a:pt x="717498" y="1447800"/>
                  </a:lnTo>
                  <a:lnTo>
                    <a:pt x="696017" y="1435100"/>
                  </a:lnTo>
                  <a:lnTo>
                    <a:pt x="696017" y="1346200"/>
                  </a:lnTo>
                  <a:lnTo>
                    <a:pt x="692090" y="1346200"/>
                  </a:lnTo>
                  <a:lnTo>
                    <a:pt x="606051" y="1295400"/>
                  </a:lnTo>
                  <a:close/>
                </a:path>
                <a:path w="3141344" h="2197100">
                  <a:moveTo>
                    <a:pt x="785993" y="1295400"/>
                  </a:moveTo>
                  <a:lnTo>
                    <a:pt x="781941" y="1295400"/>
                  </a:lnTo>
                  <a:lnTo>
                    <a:pt x="867855" y="1346200"/>
                  </a:lnTo>
                  <a:lnTo>
                    <a:pt x="867855" y="1435100"/>
                  </a:lnTo>
                  <a:lnTo>
                    <a:pt x="781941" y="1485900"/>
                  </a:lnTo>
                  <a:lnTo>
                    <a:pt x="807472" y="1485900"/>
                  </a:lnTo>
                  <a:lnTo>
                    <a:pt x="871907" y="1447800"/>
                  </a:lnTo>
                  <a:lnTo>
                    <a:pt x="897409" y="1447800"/>
                  </a:lnTo>
                  <a:lnTo>
                    <a:pt x="875959" y="1435100"/>
                  </a:lnTo>
                  <a:lnTo>
                    <a:pt x="875959" y="1346200"/>
                  </a:lnTo>
                  <a:lnTo>
                    <a:pt x="871907" y="1346200"/>
                  </a:lnTo>
                  <a:lnTo>
                    <a:pt x="785993" y="1295400"/>
                  </a:lnTo>
                  <a:close/>
                </a:path>
                <a:path w="3141344" h="2197100">
                  <a:moveTo>
                    <a:pt x="965695" y="1295400"/>
                  </a:moveTo>
                  <a:lnTo>
                    <a:pt x="961757" y="1295400"/>
                  </a:lnTo>
                  <a:lnTo>
                    <a:pt x="1047797" y="1346200"/>
                  </a:lnTo>
                  <a:lnTo>
                    <a:pt x="1047797" y="1435100"/>
                  </a:lnTo>
                  <a:lnTo>
                    <a:pt x="961757" y="1485900"/>
                  </a:lnTo>
                  <a:lnTo>
                    <a:pt x="987204" y="1485900"/>
                  </a:lnTo>
                  <a:lnTo>
                    <a:pt x="1051734" y="1447800"/>
                  </a:lnTo>
                  <a:lnTo>
                    <a:pt x="1077173" y="1447800"/>
                  </a:lnTo>
                  <a:lnTo>
                    <a:pt x="1055660" y="1435100"/>
                  </a:lnTo>
                  <a:lnTo>
                    <a:pt x="1055660" y="1346200"/>
                  </a:lnTo>
                  <a:lnTo>
                    <a:pt x="1051734" y="1346200"/>
                  </a:lnTo>
                  <a:lnTo>
                    <a:pt x="965695" y="1295400"/>
                  </a:lnTo>
                  <a:close/>
                </a:path>
                <a:path w="3141344" h="2197100">
                  <a:moveTo>
                    <a:pt x="1146715" y="1295400"/>
                  </a:moveTo>
                  <a:lnTo>
                    <a:pt x="1142035" y="1295400"/>
                  </a:lnTo>
                  <a:lnTo>
                    <a:pt x="1227739" y="1346200"/>
                  </a:lnTo>
                  <a:lnTo>
                    <a:pt x="1227739" y="1435100"/>
                  </a:lnTo>
                  <a:lnTo>
                    <a:pt x="1141710" y="1485900"/>
                  </a:lnTo>
                  <a:lnTo>
                    <a:pt x="1168222" y="1485900"/>
                  </a:lnTo>
                  <a:lnTo>
                    <a:pt x="1232744" y="1447800"/>
                  </a:lnTo>
                  <a:lnTo>
                    <a:pt x="1258026" y="1447800"/>
                  </a:lnTo>
                  <a:lnTo>
                    <a:pt x="1236681" y="1435100"/>
                  </a:lnTo>
                  <a:lnTo>
                    <a:pt x="1236681" y="1346200"/>
                  </a:lnTo>
                  <a:lnTo>
                    <a:pt x="1232419" y="1346200"/>
                  </a:lnTo>
                  <a:lnTo>
                    <a:pt x="1146715" y="1295400"/>
                  </a:lnTo>
                  <a:close/>
                </a:path>
                <a:path w="3141344" h="2197100">
                  <a:moveTo>
                    <a:pt x="1348000" y="1308100"/>
                  </a:moveTo>
                  <a:lnTo>
                    <a:pt x="1322061" y="1308100"/>
                  </a:lnTo>
                  <a:lnTo>
                    <a:pt x="1407451" y="1346200"/>
                  </a:lnTo>
                  <a:lnTo>
                    <a:pt x="1407451" y="1435100"/>
                  </a:lnTo>
                  <a:lnTo>
                    <a:pt x="1322061" y="1485900"/>
                  </a:lnTo>
                  <a:lnTo>
                    <a:pt x="1348000" y="1485900"/>
                  </a:lnTo>
                  <a:lnTo>
                    <a:pt x="1412026" y="1447800"/>
                  </a:lnTo>
                  <a:lnTo>
                    <a:pt x="1437806" y="1447800"/>
                  </a:lnTo>
                  <a:lnTo>
                    <a:pt x="1416623" y="1435100"/>
                  </a:lnTo>
                  <a:lnTo>
                    <a:pt x="1416623" y="1346200"/>
                  </a:lnTo>
                  <a:lnTo>
                    <a:pt x="1412026" y="1346200"/>
                  </a:lnTo>
                  <a:lnTo>
                    <a:pt x="1348000" y="1308100"/>
                  </a:lnTo>
                  <a:close/>
                </a:path>
                <a:path w="3141344" h="2197100">
                  <a:moveTo>
                    <a:pt x="1506359" y="1295400"/>
                  </a:moveTo>
                  <a:lnTo>
                    <a:pt x="1501678" y="1295400"/>
                  </a:lnTo>
                  <a:lnTo>
                    <a:pt x="1587393" y="1346200"/>
                  </a:lnTo>
                  <a:lnTo>
                    <a:pt x="1587393" y="1435100"/>
                  </a:lnTo>
                  <a:lnTo>
                    <a:pt x="1501354" y="1485900"/>
                  </a:lnTo>
                  <a:lnTo>
                    <a:pt x="1527866" y="1485900"/>
                  </a:lnTo>
                  <a:lnTo>
                    <a:pt x="1592387" y="1447800"/>
                  </a:lnTo>
                  <a:lnTo>
                    <a:pt x="1617834" y="1447800"/>
                  </a:lnTo>
                  <a:lnTo>
                    <a:pt x="1596325" y="1435100"/>
                  </a:lnTo>
                  <a:lnTo>
                    <a:pt x="1596325" y="1346200"/>
                  </a:lnTo>
                  <a:lnTo>
                    <a:pt x="1592073" y="1346200"/>
                  </a:lnTo>
                  <a:lnTo>
                    <a:pt x="1506359" y="1295400"/>
                  </a:lnTo>
                  <a:close/>
                </a:path>
                <a:path w="3141344" h="2197100">
                  <a:moveTo>
                    <a:pt x="1687379" y="1295400"/>
                  </a:moveTo>
                  <a:lnTo>
                    <a:pt x="1682699" y="1295400"/>
                  </a:lnTo>
                  <a:lnTo>
                    <a:pt x="1768403" y="1346200"/>
                  </a:lnTo>
                  <a:lnTo>
                    <a:pt x="1768403" y="1435100"/>
                  </a:lnTo>
                  <a:lnTo>
                    <a:pt x="1682364" y="1485900"/>
                  </a:lnTo>
                  <a:lnTo>
                    <a:pt x="1708889" y="1485900"/>
                  </a:lnTo>
                  <a:lnTo>
                    <a:pt x="1773419" y="1447800"/>
                  </a:lnTo>
                  <a:lnTo>
                    <a:pt x="1798855" y="1447800"/>
                  </a:lnTo>
                  <a:lnTo>
                    <a:pt x="1777345" y="1435100"/>
                  </a:lnTo>
                  <a:lnTo>
                    <a:pt x="1777345" y="1346200"/>
                  </a:lnTo>
                  <a:lnTo>
                    <a:pt x="1773094" y="1346200"/>
                  </a:lnTo>
                  <a:lnTo>
                    <a:pt x="1687379" y="1295400"/>
                  </a:lnTo>
                  <a:close/>
                </a:path>
                <a:path w="3141344" h="2197100">
                  <a:moveTo>
                    <a:pt x="1867322" y="1295400"/>
                  </a:moveTo>
                  <a:lnTo>
                    <a:pt x="1863384" y="1295400"/>
                  </a:lnTo>
                  <a:lnTo>
                    <a:pt x="1949424" y="1346200"/>
                  </a:lnTo>
                  <a:lnTo>
                    <a:pt x="1949424" y="1435100"/>
                  </a:lnTo>
                  <a:lnTo>
                    <a:pt x="1863384" y="1485900"/>
                  </a:lnTo>
                  <a:lnTo>
                    <a:pt x="1888831" y="1485900"/>
                  </a:lnTo>
                  <a:lnTo>
                    <a:pt x="1953361" y="1447800"/>
                  </a:lnTo>
                  <a:lnTo>
                    <a:pt x="1978797" y="1447800"/>
                  </a:lnTo>
                  <a:lnTo>
                    <a:pt x="1957287" y="1435100"/>
                  </a:lnTo>
                  <a:lnTo>
                    <a:pt x="1957287" y="1346200"/>
                  </a:lnTo>
                  <a:lnTo>
                    <a:pt x="1953361" y="1346200"/>
                  </a:lnTo>
                  <a:lnTo>
                    <a:pt x="1867322" y="1295400"/>
                  </a:lnTo>
                  <a:close/>
                </a:path>
                <a:path w="3141344" h="2197100">
                  <a:moveTo>
                    <a:pt x="2047264" y="1295400"/>
                  </a:moveTo>
                  <a:lnTo>
                    <a:pt x="2043327" y="1295400"/>
                  </a:lnTo>
                  <a:lnTo>
                    <a:pt x="2129366" y="1346200"/>
                  </a:lnTo>
                  <a:lnTo>
                    <a:pt x="2129366" y="1435100"/>
                  </a:lnTo>
                  <a:lnTo>
                    <a:pt x="2043327" y="1485900"/>
                  </a:lnTo>
                  <a:lnTo>
                    <a:pt x="2068773" y="1485900"/>
                  </a:lnTo>
                  <a:lnTo>
                    <a:pt x="2133303" y="1447800"/>
                  </a:lnTo>
                  <a:lnTo>
                    <a:pt x="2158739" y="1447800"/>
                  </a:lnTo>
                  <a:lnTo>
                    <a:pt x="2137230" y="1435100"/>
                  </a:lnTo>
                  <a:lnTo>
                    <a:pt x="2137230" y="1346200"/>
                  </a:lnTo>
                  <a:lnTo>
                    <a:pt x="2133303" y="1346200"/>
                  </a:lnTo>
                  <a:lnTo>
                    <a:pt x="2047264" y="1295400"/>
                  </a:lnTo>
                  <a:close/>
                </a:path>
                <a:path w="3141344" h="2197100">
                  <a:moveTo>
                    <a:pt x="2227206" y="1295400"/>
                  </a:moveTo>
                  <a:lnTo>
                    <a:pt x="2223269" y="1295400"/>
                  </a:lnTo>
                  <a:lnTo>
                    <a:pt x="2309308" y="1346200"/>
                  </a:lnTo>
                  <a:lnTo>
                    <a:pt x="2309308" y="1435100"/>
                  </a:lnTo>
                  <a:lnTo>
                    <a:pt x="2223269" y="1485900"/>
                  </a:lnTo>
                  <a:lnTo>
                    <a:pt x="2248713" y="1485900"/>
                  </a:lnTo>
                  <a:lnTo>
                    <a:pt x="2313235" y="1447800"/>
                  </a:lnTo>
                  <a:lnTo>
                    <a:pt x="2338682" y="1447800"/>
                  </a:lnTo>
                  <a:lnTo>
                    <a:pt x="2317172" y="1435100"/>
                  </a:lnTo>
                  <a:lnTo>
                    <a:pt x="2317172" y="1346200"/>
                  </a:lnTo>
                  <a:lnTo>
                    <a:pt x="2313235" y="1346200"/>
                  </a:lnTo>
                  <a:lnTo>
                    <a:pt x="2227206" y="1295400"/>
                  </a:lnTo>
                  <a:close/>
                </a:path>
                <a:path w="3141344" h="2197100">
                  <a:moveTo>
                    <a:pt x="2407148" y="1295400"/>
                  </a:moveTo>
                  <a:lnTo>
                    <a:pt x="2403211" y="1295400"/>
                  </a:lnTo>
                  <a:lnTo>
                    <a:pt x="2489250" y="1346200"/>
                  </a:lnTo>
                  <a:lnTo>
                    <a:pt x="2489250" y="1435100"/>
                  </a:lnTo>
                  <a:lnTo>
                    <a:pt x="2403211" y="1485900"/>
                  </a:lnTo>
                  <a:lnTo>
                    <a:pt x="2428270" y="1485900"/>
                  </a:lnTo>
                  <a:lnTo>
                    <a:pt x="2491638" y="1447800"/>
                  </a:lnTo>
                  <a:lnTo>
                    <a:pt x="2519713" y="1447800"/>
                  </a:lnTo>
                  <a:lnTo>
                    <a:pt x="2497889" y="1435100"/>
                  </a:lnTo>
                  <a:lnTo>
                    <a:pt x="2497889" y="1346200"/>
                  </a:lnTo>
                  <a:lnTo>
                    <a:pt x="2493512" y="1346200"/>
                  </a:lnTo>
                  <a:lnTo>
                    <a:pt x="2407148" y="1295400"/>
                  </a:lnTo>
                  <a:close/>
                </a:path>
                <a:path w="3141344" h="2197100">
                  <a:moveTo>
                    <a:pt x="2609364" y="1308100"/>
                  </a:moveTo>
                  <a:lnTo>
                    <a:pt x="2583593" y="1308100"/>
                  </a:lnTo>
                  <a:lnTo>
                    <a:pt x="2669957" y="1346200"/>
                  </a:lnTo>
                  <a:lnTo>
                    <a:pt x="2669957" y="1447800"/>
                  </a:lnTo>
                  <a:lnTo>
                    <a:pt x="2585467" y="1485900"/>
                  </a:lnTo>
                  <a:lnTo>
                    <a:pt x="2609364" y="1485900"/>
                  </a:lnTo>
                  <a:lnTo>
                    <a:pt x="2673894" y="1447800"/>
                  </a:lnTo>
                  <a:lnTo>
                    <a:pt x="2677820" y="1447800"/>
                  </a:lnTo>
                  <a:lnTo>
                    <a:pt x="2677820" y="1346200"/>
                  </a:lnTo>
                  <a:lnTo>
                    <a:pt x="2673894" y="1346200"/>
                  </a:lnTo>
                  <a:lnTo>
                    <a:pt x="2609364" y="1308100"/>
                  </a:lnTo>
                  <a:close/>
                </a:path>
                <a:path w="3141344" h="2197100">
                  <a:moveTo>
                    <a:pt x="2789307" y="1308100"/>
                  </a:moveTo>
                  <a:lnTo>
                    <a:pt x="2763860" y="1308100"/>
                  </a:lnTo>
                  <a:lnTo>
                    <a:pt x="2849899" y="1346200"/>
                  </a:lnTo>
                  <a:lnTo>
                    <a:pt x="2849899" y="1447800"/>
                  </a:lnTo>
                  <a:lnTo>
                    <a:pt x="2763860" y="1485900"/>
                  </a:lnTo>
                  <a:lnTo>
                    <a:pt x="2789307" y="1485900"/>
                  </a:lnTo>
                  <a:lnTo>
                    <a:pt x="2853836" y="1447800"/>
                  </a:lnTo>
                  <a:lnTo>
                    <a:pt x="2857763" y="1447800"/>
                  </a:lnTo>
                  <a:lnTo>
                    <a:pt x="2857763" y="1346200"/>
                  </a:lnTo>
                  <a:lnTo>
                    <a:pt x="2853836" y="1346200"/>
                  </a:lnTo>
                  <a:lnTo>
                    <a:pt x="2789307" y="1308100"/>
                  </a:lnTo>
                  <a:close/>
                </a:path>
                <a:path w="3141344" h="2197100">
                  <a:moveTo>
                    <a:pt x="2969332" y="1308100"/>
                  </a:moveTo>
                  <a:lnTo>
                    <a:pt x="2943802" y="1308100"/>
                  </a:lnTo>
                  <a:lnTo>
                    <a:pt x="3029841" y="1346200"/>
                  </a:lnTo>
                  <a:lnTo>
                    <a:pt x="3029841" y="1447800"/>
                  </a:lnTo>
                  <a:lnTo>
                    <a:pt x="2943802" y="1485900"/>
                  </a:lnTo>
                  <a:lnTo>
                    <a:pt x="2969110" y="1485900"/>
                  </a:lnTo>
                  <a:lnTo>
                    <a:pt x="3033223" y="1447800"/>
                  </a:lnTo>
                  <a:lnTo>
                    <a:pt x="3038291" y="1447800"/>
                  </a:lnTo>
                  <a:lnTo>
                    <a:pt x="3038291" y="1346200"/>
                  </a:lnTo>
                  <a:lnTo>
                    <a:pt x="3034113" y="1346200"/>
                  </a:lnTo>
                  <a:lnTo>
                    <a:pt x="2969332" y="1308100"/>
                  </a:lnTo>
                  <a:close/>
                </a:path>
                <a:path w="3141344" h="2197100">
                  <a:moveTo>
                    <a:pt x="178169" y="1155700"/>
                  </a:moveTo>
                  <a:lnTo>
                    <a:pt x="152494" y="1155700"/>
                  </a:lnTo>
                  <a:lnTo>
                    <a:pt x="238303" y="1206500"/>
                  </a:lnTo>
                  <a:lnTo>
                    <a:pt x="238303" y="1295400"/>
                  </a:lnTo>
                  <a:lnTo>
                    <a:pt x="152903" y="1346200"/>
                  </a:lnTo>
                  <a:lnTo>
                    <a:pt x="156777" y="1346200"/>
                  </a:lnTo>
                  <a:lnTo>
                    <a:pt x="242586" y="1295400"/>
                  </a:lnTo>
                  <a:lnTo>
                    <a:pt x="246397" y="1295400"/>
                  </a:lnTo>
                  <a:lnTo>
                    <a:pt x="246397" y="1206500"/>
                  </a:lnTo>
                  <a:lnTo>
                    <a:pt x="267878" y="1193800"/>
                  </a:lnTo>
                  <a:lnTo>
                    <a:pt x="242345" y="1193800"/>
                  </a:lnTo>
                  <a:lnTo>
                    <a:pt x="178169" y="1155700"/>
                  </a:lnTo>
                  <a:close/>
                </a:path>
                <a:path w="3141344" h="2197100">
                  <a:moveTo>
                    <a:pt x="357823" y="1155700"/>
                  </a:moveTo>
                  <a:lnTo>
                    <a:pt x="332321" y="1155700"/>
                  </a:lnTo>
                  <a:lnTo>
                    <a:pt x="418235" y="1206500"/>
                  </a:lnTo>
                  <a:lnTo>
                    <a:pt x="418235" y="1295400"/>
                  </a:lnTo>
                  <a:lnTo>
                    <a:pt x="332080" y="1346200"/>
                  </a:lnTo>
                  <a:lnTo>
                    <a:pt x="336373" y="1346200"/>
                  </a:lnTo>
                  <a:lnTo>
                    <a:pt x="422172" y="1295400"/>
                  </a:lnTo>
                  <a:lnTo>
                    <a:pt x="426109" y="1295400"/>
                  </a:lnTo>
                  <a:lnTo>
                    <a:pt x="426109" y="1206500"/>
                  </a:lnTo>
                  <a:lnTo>
                    <a:pt x="447616" y="1193800"/>
                  </a:lnTo>
                  <a:lnTo>
                    <a:pt x="422172" y="1193800"/>
                  </a:lnTo>
                  <a:lnTo>
                    <a:pt x="357823" y="1155700"/>
                  </a:lnTo>
                  <a:close/>
                </a:path>
                <a:path w="3141344" h="2197100">
                  <a:moveTo>
                    <a:pt x="537585" y="1155700"/>
                  </a:moveTo>
                  <a:lnTo>
                    <a:pt x="512138" y="1155700"/>
                  </a:lnTo>
                  <a:lnTo>
                    <a:pt x="598177" y="1206500"/>
                  </a:lnTo>
                  <a:lnTo>
                    <a:pt x="598177" y="1295400"/>
                  </a:lnTo>
                  <a:lnTo>
                    <a:pt x="512138" y="1346200"/>
                  </a:lnTo>
                  <a:lnTo>
                    <a:pt x="516075" y="1346200"/>
                  </a:lnTo>
                  <a:lnTo>
                    <a:pt x="602114" y="1295400"/>
                  </a:lnTo>
                  <a:lnTo>
                    <a:pt x="606051" y="1295400"/>
                  </a:lnTo>
                  <a:lnTo>
                    <a:pt x="606051" y="1206500"/>
                  </a:lnTo>
                  <a:lnTo>
                    <a:pt x="627561" y="1193800"/>
                  </a:lnTo>
                  <a:lnTo>
                    <a:pt x="602114" y="1193800"/>
                  </a:lnTo>
                  <a:lnTo>
                    <a:pt x="537585" y="1155700"/>
                  </a:lnTo>
                  <a:close/>
                </a:path>
                <a:path w="3141344" h="2197100">
                  <a:moveTo>
                    <a:pt x="717527" y="1155700"/>
                  </a:moveTo>
                  <a:lnTo>
                    <a:pt x="692090" y="1155700"/>
                  </a:lnTo>
                  <a:lnTo>
                    <a:pt x="777889" y="1206500"/>
                  </a:lnTo>
                  <a:lnTo>
                    <a:pt x="777889" y="1295400"/>
                  </a:lnTo>
                  <a:lnTo>
                    <a:pt x="692090" y="1346200"/>
                  </a:lnTo>
                  <a:lnTo>
                    <a:pt x="696017" y="1346200"/>
                  </a:lnTo>
                  <a:lnTo>
                    <a:pt x="781941" y="1295400"/>
                  </a:lnTo>
                  <a:lnTo>
                    <a:pt x="785993" y="1295400"/>
                  </a:lnTo>
                  <a:lnTo>
                    <a:pt x="785993" y="1206500"/>
                  </a:lnTo>
                  <a:lnTo>
                    <a:pt x="807443" y="1193800"/>
                  </a:lnTo>
                  <a:lnTo>
                    <a:pt x="782056" y="1193800"/>
                  </a:lnTo>
                  <a:lnTo>
                    <a:pt x="717527" y="1155700"/>
                  </a:lnTo>
                  <a:close/>
                </a:path>
                <a:path w="3141344" h="2197100">
                  <a:moveTo>
                    <a:pt x="897409" y="1155700"/>
                  </a:moveTo>
                  <a:lnTo>
                    <a:pt x="871792" y="1155700"/>
                  </a:lnTo>
                  <a:lnTo>
                    <a:pt x="957831" y="1206500"/>
                  </a:lnTo>
                  <a:lnTo>
                    <a:pt x="957831" y="1295400"/>
                  </a:lnTo>
                  <a:lnTo>
                    <a:pt x="871907" y="1346200"/>
                  </a:lnTo>
                  <a:lnTo>
                    <a:pt x="875959" y="1346200"/>
                  </a:lnTo>
                  <a:lnTo>
                    <a:pt x="961757" y="1295400"/>
                  </a:lnTo>
                  <a:lnTo>
                    <a:pt x="965695" y="1295400"/>
                  </a:lnTo>
                  <a:lnTo>
                    <a:pt x="965695" y="1206500"/>
                  </a:lnTo>
                  <a:lnTo>
                    <a:pt x="987204" y="1193800"/>
                  </a:lnTo>
                  <a:lnTo>
                    <a:pt x="961757" y="1193800"/>
                  </a:lnTo>
                  <a:lnTo>
                    <a:pt x="897409" y="1155700"/>
                  </a:lnTo>
                  <a:close/>
                </a:path>
                <a:path w="3141344" h="2197100">
                  <a:moveTo>
                    <a:pt x="1077173" y="1155700"/>
                  </a:moveTo>
                  <a:lnTo>
                    <a:pt x="1051734" y="1155700"/>
                  </a:lnTo>
                  <a:lnTo>
                    <a:pt x="1137773" y="1206500"/>
                  </a:lnTo>
                  <a:lnTo>
                    <a:pt x="1137773" y="1295400"/>
                  </a:lnTo>
                  <a:lnTo>
                    <a:pt x="1051734" y="1346200"/>
                  </a:lnTo>
                  <a:lnTo>
                    <a:pt x="1055660" y="1346200"/>
                  </a:lnTo>
                  <a:lnTo>
                    <a:pt x="1142035" y="1295400"/>
                  </a:lnTo>
                  <a:lnTo>
                    <a:pt x="1146715" y="1295400"/>
                  </a:lnTo>
                  <a:lnTo>
                    <a:pt x="1146715" y="1206500"/>
                  </a:lnTo>
                  <a:lnTo>
                    <a:pt x="1168222" y="1193800"/>
                  </a:lnTo>
                  <a:lnTo>
                    <a:pt x="1141710" y="1193800"/>
                  </a:lnTo>
                  <a:lnTo>
                    <a:pt x="1077173" y="1155700"/>
                  </a:lnTo>
                  <a:close/>
                </a:path>
                <a:path w="3141344" h="2197100">
                  <a:moveTo>
                    <a:pt x="1258086" y="1155700"/>
                  </a:moveTo>
                  <a:lnTo>
                    <a:pt x="1232744" y="1155700"/>
                  </a:lnTo>
                  <a:lnTo>
                    <a:pt x="1317474" y="1206500"/>
                  </a:lnTo>
                  <a:lnTo>
                    <a:pt x="1317474" y="1295400"/>
                  </a:lnTo>
                  <a:lnTo>
                    <a:pt x="1232419" y="1346200"/>
                  </a:lnTo>
                  <a:lnTo>
                    <a:pt x="1236681" y="1346200"/>
                  </a:lnTo>
                  <a:lnTo>
                    <a:pt x="1322061" y="1308100"/>
                  </a:lnTo>
                  <a:lnTo>
                    <a:pt x="1348000" y="1308100"/>
                  </a:lnTo>
                  <a:lnTo>
                    <a:pt x="1326657" y="1295400"/>
                  </a:lnTo>
                  <a:lnTo>
                    <a:pt x="1326657" y="1206500"/>
                  </a:lnTo>
                  <a:lnTo>
                    <a:pt x="1347945" y="1193800"/>
                  </a:lnTo>
                  <a:lnTo>
                    <a:pt x="1322301" y="1193800"/>
                  </a:lnTo>
                  <a:lnTo>
                    <a:pt x="1258086" y="1155700"/>
                  </a:lnTo>
                  <a:close/>
                </a:path>
                <a:path w="3141344" h="2197100">
                  <a:moveTo>
                    <a:pt x="1437806" y="1155700"/>
                  </a:moveTo>
                  <a:lnTo>
                    <a:pt x="1411807" y="1155700"/>
                  </a:lnTo>
                  <a:lnTo>
                    <a:pt x="1497417" y="1206500"/>
                  </a:lnTo>
                  <a:lnTo>
                    <a:pt x="1497417" y="1295400"/>
                  </a:lnTo>
                  <a:lnTo>
                    <a:pt x="1412026" y="1346200"/>
                  </a:lnTo>
                  <a:lnTo>
                    <a:pt x="1416623" y="1346200"/>
                  </a:lnTo>
                  <a:lnTo>
                    <a:pt x="1501678" y="1295400"/>
                  </a:lnTo>
                  <a:lnTo>
                    <a:pt x="1506359" y="1295400"/>
                  </a:lnTo>
                  <a:lnTo>
                    <a:pt x="1506359" y="1206500"/>
                  </a:lnTo>
                  <a:lnTo>
                    <a:pt x="1527866" y="1193800"/>
                  </a:lnTo>
                  <a:lnTo>
                    <a:pt x="1501354" y="1193800"/>
                  </a:lnTo>
                  <a:lnTo>
                    <a:pt x="1437806" y="1155700"/>
                  </a:lnTo>
                  <a:close/>
                </a:path>
                <a:path w="3141344" h="2197100">
                  <a:moveTo>
                    <a:pt x="1617834" y="1155700"/>
                  </a:moveTo>
                  <a:lnTo>
                    <a:pt x="1592387" y="1155700"/>
                  </a:lnTo>
                  <a:lnTo>
                    <a:pt x="1678427" y="1206500"/>
                  </a:lnTo>
                  <a:lnTo>
                    <a:pt x="1678427" y="1295400"/>
                  </a:lnTo>
                  <a:lnTo>
                    <a:pt x="1592073" y="1346200"/>
                  </a:lnTo>
                  <a:lnTo>
                    <a:pt x="1596325" y="1346200"/>
                  </a:lnTo>
                  <a:lnTo>
                    <a:pt x="1682699" y="1295400"/>
                  </a:lnTo>
                  <a:lnTo>
                    <a:pt x="1687379" y="1295400"/>
                  </a:lnTo>
                  <a:lnTo>
                    <a:pt x="1687379" y="1206500"/>
                  </a:lnTo>
                  <a:lnTo>
                    <a:pt x="1708889" y="1193800"/>
                  </a:lnTo>
                  <a:lnTo>
                    <a:pt x="1682364" y="1193800"/>
                  </a:lnTo>
                  <a:lnTo>
                    <a:pt x="1617834" y="1155700"/>
                  </a:lnTo>
                  <a:close/>
                </a:path>
                <a:path w="3141344" h="2197100">
                  <a:moveTo>
                    <a:pt x="1798855" y="1155700"/>
                  </a:moveTo>
                  <a:lnTo>
                    <a:pt x="1773419" y="1155700"/>
                  </a:lnTo>
                  <a:lnTo>
                    <a:pt x="1859447" y="1206500"/>
                  </a:lnTo>
                  <a:lnTo>
                    <a:pt x="1859447" y="1295400"/>
                  </a:lnTo>
                  <a:lnTo>
                    <a:pt x="1773094" y="1346200"/>
                  </a:lnTo>
                  <a:lnTo>
                    <a:pt x="1777345" y="1346200"/>
                  </a:lnTo>
                  <a:lnTo>
                    <a:pt x="1863384" y="1295400"/>
                  </a:lnTo>
                  <a:lnTo>
                    <a:pt x="1867322" y="1295400"/>
                  </a:lnTo>
                  <a:lnTo>
                    <a:pt x="1867322" y="1206500"/>
                  </a:lnTo>
                  <a:lnTo>
                    <a:pt x="1888831" y="1193800"/>
                  </a:lnTo>
                  <a:lnTo>
                    <a:pt x="1863384" y="1193800"/>
                  </a:lnTo>
                  <a:lnTo>
                    <a:pt x="1798855" y="1155700"/>
                  </a:lnTo>
                  <a:close/>
                </a:path>
                <a:path w="3141344" h="2197100">
                  <a:moveTo>
                    <a:pt x="1978797" y="1155700"/>
                  </a:moveTo>
                  <a:lnTo>
                    <a:pt x="1953361" y="1155700"/>
                  </a:lnTo>
                  <a:lnTo>
                    <a:pt x="2039390" y="1206500"/>
                  </a:lnTo>
                  <a:lnTo>
                    <a:pt x="2039390" y="1295400"/>
                  </a:lnTo>
                  <a:lnTo>
                    <a:pt x="1953361" y="1346200"/>
                  </a:lnTo>
                  <a:lnTo>
                    <a:pt x="1957287" y="1346200"/>
                  </a:lnTo>
                  <a:lnTo>
                    <a:pt x="2043327" y="1295400"/>
                  </a:lnTo>
                  <a:lnTo>
                    <a:pt x="2047264" y="1295400"/>
                  </a:lnTo>
                  <a:lnTo>
                    <a:pt x="2047264" y="1206500"/>
                  </a:lnTo>
                  <a:lnTo>
                    <a:pt x="2068773" y="1193800"/>
                  </a:lnTo>
                  <a:lnTo>
                    <a:pt x="2043327" y="1193800"/>
                  </a:lnTo>
                  <a:lnTo>
                    <a:pt x="1978797" y="1155700"/>
                  </a:lnTo>
                  <a:close/>
                </a:path>
                <a:path w="3141344" h="2197100">
                  <a:moveTo>
                    <a:pt x="2158739" y="1155700"/>
                  </a:moveTo>
                  <a:lnTo>
                    <a:pt x="2133303" y="1155700"/>
                  </a:lnTo>
                  <a:lnTo>
                    <a:pt x="2219332" y="1206500"/>
                  </a:lnTo>
                  <a:lnTo>
                    <a:pt x="2219332" y="1295400"/>
                  </a:lnTo>
                  <a:lnTo>
                    <a:pt x="2133303" y="1346200"/>
                  </a:lnTo>
                  <a:lnTo>
                    <a:pt x="2137230" y="1346200"/>
                  </a:lnTo>
                  <a:lnTo>
                    <a:pt x="2223269" y="1295400"/>
                  </a:lnTo>
                  <a:lnTo>
                    <a:pt x="2227206" y="1295400"/>
                  </a:lnTo>
                  <a:lnTo>
                    <a:pt x="2227206" y="1206500"/>
                  </a:lnTo>
                  <a:lnTo>
                    <a:pt x="2248713" y="1193800"/>
                  </a:lnTo>
                  <a:lnTo>
                    <a:pt x="2223269" y="1193800"/>
                  </a:lnTo>
                  <a:lnTo>
                    <a:pt x="2158739" y="1155700"/>
                  </a:lnTo>
                  <a:close/>
                </a:path>
                <a:path w="3141344" h="2197100">
                  <a:moveTo>
                    <a:pt x="2338682" y="1155700"/>
                  </a:moveTo>
                  <a:lnTo>
                    <a:pt x="2313235" y="1155700"/>
                  </a:lnTo>
                  <a:lnTo>
                    <a:pt x="2399274" y="1206500"/>
                  </a:lnTo>
                  <a:lnTo>
                    <a:pt x="2399274" y="1295400"/>
                  </a:lnTo>
                  <a:lnTo>
                    <a:pt x="2313235" y="1346200"/>
                  </a:lnTo>
                  <a:lnTo>
                    <a:pt x="2317172" y="1346200"/>
                  </a:lnTo>
                  <a:lnTo>
                    <a:pt x="2403211" y="1295400"/>
                  </a:lnTo>
                  <a:lnTo>
                    <a:pt x="2407148" y="1295400"/>
                  </a:lnTo>
                  <a:lnTo>
                    <a:pt x="2407148" y="1206500"/>
                  </a:lnTo>
                  <a:lnTo>
                    <a:pt x="2428323" y="1193800"/>
                  </a:lnTo>
                  <a:lnTo>
                    <a:pt x="2403211" y="1193800"/>
                  </a:lnTo>
                  <a:lnTo>
                    <a:pt x="2338682" y="1155700"/>
                  </a:lnTo>
                  <a:close/>
                </a:path>
                <a:path w="3141344" h="2197100">
                  <a:moveTo>
                    <a:pt x="2519713" y="1155700"/>
                  </a:moveTo>
                  <a:lnTo>
                    <a:pt x="2491847" y="1155700"/>
                  </a:lnTo>
                  <a:lnTo>
                    <a:pt x="2579216" y="1206500"/>
                  </a:lnTo>
                  <a:lnTo>
                    <a:pt x="2579216" y="1295400"/>
                  </a:lnTo>
                  <a:lnTo>
                    <a:pt x="2493512" y="1346200"/>
                  </a:lnTo>
                  <a:lnTo>
                    <a:pt x="2497889" y="1346200"/>
                  </a:lnTo>
                  <a:lnTo>
                    <a:pt x="2583593" y="1308100"/>
                  </a:lnTo>
                  <a:lnTo>
                    <a:pt x="2609364" y="1308100"/>
                  </a:lnTo>
                  <a:lnTo>
                    <a:pt x="2587855" y="1295400"/>
                  </a:lnTo>
                  <a:lnTo>
                    <a:pt x="2587855" y="1206500"/>
                  </a:lnTo>
                  <a:lnTo>
                    <a:pt x="2609364" y="1193800"/>
                  </a:lnTo>
                  <a:lnTo>
                    <a:pt x="2585184" y="1193800"/>
                  </a:lnTo>
                  <a:lnTo>
                    <a:pt x="2519713" y="1155700"/>
                  </a:lnTo>
                  <a:close/>
                </a:path>
                <a:path w="3141344" h="2197100">
                  <a:moveTo>
                    <a:pt x="2677820" y="1155700"/>
                  </a:moveTo>
                  <a:lnTo>
                    <a:pt x="2673894" y="1155700"/>
                  </a:lnTo>
                  <a:lnTo>
                    <a:pt x="2759923" y="1206500"/>
                  </a:lnTo>
                  <a:lnTo>
                    <a:pt x="2759923" y="1295400"/>
                  </a:lnTo>
                  <a:lnTo>
                    <a:pt x="2673894" y="1346200"/>
                  </a:lnTo>
                  <a:lnTo>
                    <a:pt x="2677820" y="1346200"/>
                  </a:lnTo>
                  <a:lnTo>
                    <a:pt x="2763860" y="1308100"/>
                  </a:lnTo>
                  <a:lnTo>
                    <a:pt x="2789307" y="1308100"/>
                  </a:lnTo>
                  <a:lnTo>
                    <a:pt x="2767797" y="1295400"/>
                  </a:lnTo>
                  <a:lnTo>
                    <a:pt x="2767797" y="1206500"/>
                  </a:lnTo>
                  <a:lnTo>
                    <a:pt x="2789307" y="1193800"/>
                  </a:lnTo>
                  <a:lnTo>
                    <a:pt x="2763860" y="1193800"/>
                  </a:lnTo>
                  <a:lnTo>
                    <a:pt x="2677820" y="1155700"/>
                  </a:lnTo>
                  <a:close/>
                </a:path>
                <a:path w="3141344" h="2197100">
                  <a:moveTo>
                    <a:pt x="2857763" y="1155700"/>
                  </a:moveTo>
                  <a:lnTo>
                    <a:pt x="2853836" y="1155700"/>
                  </a:lnTo>
                  <a:lnTo>
                    <a:pt x="2939865" y="1206500"/>
                  </a:lnTo>
                  <a:lnTo>
                    <a:pt x="2939865" y="1295400"/>
                  </a:lnTo>
                  <a:lnTo>
                    <a:pt x="2853836" y="1346200"/>
                  </a:lnTo>
                  <a:lnTo>
                    <a:pt x="2857763" y="1346200"/>
                  </a:lnTo>
                  <a:lnTo>
                    <a:pt x="2943802" y="1308100"/>
                  </a:lnTo>
                  <a:lnTo>
                    <a:pt x="2969332" y="1308100"/>
                  </a:lnTo>
                  <a:lnTo>
                    <a:pt x="2947739" y="1295400"/>
                  </a:lnTo>
                  <a:lnTo>
                    <a:pt x="2947739" y="1206500"/>
                  </a:lnTo>
                  <a:lnTo>
                    <a:pt x="2969194" y="1193800"/>
                  </a:lnTo>
                  <a:lnTo>
                    <a:pt x="2943802" y="1193800"/>
                  </a:lnTo>
                  <a:lnTo>
                    <a:pt x="2857763" y="1155700"/>
                  </a:lnTo>
                  <a:close/>
                </a:path>
                <a:path w="3141344" h="2197100">
                  <a:moveTo>
                    <a:pt x="3038291" y="1155700"/>
                  </a:moveTo>
                  <a:lnTo>
                    <a:pt x="3033558" y="1155700"/>
                  </a:lnTo>
                  <a:lnTo>
                    <a:pt x="3119807" y="1206500"/>
                  </a:lnTo>
                  <a:lnTo>
                    <a:pt x="3119807" y="1295400"/>
                  </a:lnTo>
                  <a:lnTo>
                    <a:pt x="3034113" y="1346200"/>
                  </a:lnTo>
                  <a:lnTo>
                    <a:pt x="3038291" y="1346200"/>
                  </a:lnTo>
                  <a:lnTo>
                    <a:pt x="3124341" y="1308100"/>
                  </a:lnTo>
                  <a:lnTo>
                    <a:pt x="3141265" y="1308100"/>
                  </a:lnTo>
                  <a:lnTo>
                    <a:pt x="3128267" y="1295400"/>
                  </a:lnTo>
                  <a:lnTo>
                    <a:pt x="3128267" y="1206500"/>
                  </a:lnTo>
                  <a:lnTo>
                    <a:pt x="3141265" y="1193800"/>
                  </a:lnTo>
                  <a:lnTo>
                    <a:pt x="3124561" y="1193800"/>
                  </a:lnTo>
                  <a:lnTo>
                    <a:pt x="3038291" y="1155700"/>
                  </a:lnTo>
                  <a:close/>
                </a:path>
                <a:path w="3141344" h="2197100">
                  <a:moveTo>
                    <a:pt x="0" y="1155700"/>
                  </a:moveTo>
                  <a:lnTo>
                    <a:pt x="0" y="1168400"/>
                  </a:lnTo>
                  <a:lnTo>
                    <a:pt x="58350" y="1206500"/>
                  </a:lnTo>
                  <a:lnTo>
                    <a:pt x="58350" y="1295400"/>
                  </a:lnTo>
                  <a:lnTo>
                    <a:pt x="0" y="1320800"/>
                  </a:lnTo>
                  <a:lnTo>
                    <a:pt x="0" y="1333500"/>
                  </a:lnTo>
                  <a:lnTo>
                    <a:pt x="62162" y="1295400"/>
                  </a:lnTo>
                  <a:lnTo>
                    <a:pt x="66455" y="1295400"/>
                  </a:lnTo>
                  <a:lnTo>
                    <a:pt x="66455" y="1206500"/>
                  </a:lnTo>
                  <a:lnTo>
                    <a:pt x="87965" y="1193800"/>
                  </a:lnTo>
                  <a:lnTo>
                    <a:pt x="62287" y="1193800"/>
                  </a:lnTo>
                  <a:lnTo>
                    <a:pt x="0" y="1155700"/>
                  </a:lnTo>
                  <a:close/>
                </a:path>
                <a:path w="3141344" h="2197100">
                  <a:moveTo>
                    <a:pt x="66455" y="1003300"/>
                  </a:moveTo>
                  <a:lnTo>
                    <a:pt x="62162" y="1003300"/>
                  </a:lnTo>
                  <a:lnTo>
                    <a:pt x="148568" y="1054100"/>
                  </a:lnTo>
                  <a:lnTo>
                    <a:pt x="148568" y="1143000"/>
                  </a:lnTo>
                  <a:lnTo>
                    <a:pt x="62287" y="1193800"/>
                  </a:lnTo>
                  <a:lnTo>
                    <a:pt x="87965" y="1193800"/>
                  </a:lnTo>
                  <a:lnTo>
                    <a:pt x="152494" y="1155700"/>
                  </a:lnTo>
                  <a:lnTo>
                    <a:pt x="178169" y="1155700"/>
                  </a:lnTo>
                  <a:lnTo>
                    <a:pt x="156777" y="1143000"/>
                  </a:lnTo>
                  <a:lnTo>
                    <a:pt x="156777" y="1054100"/>
                  </a:lnTo>
                  <a:lnTo>
                    <a:pt x="152903" y="1054100"/>
                  </a:lnTo>
                  <a:lnTo>
                    <a:pt x="66455" y="1003300"/>
                  </a:lnTo>
                  <a:close/>
                </a:path>
                <a:path w="3141344" h="2197100">
                  <a:moveTo>
                    <a:pt x="246397" y="1003300"/>
                  </a:moveTo>
                  <a:lnTo>
                    <a:pt x="242586" y="1003300"/>
                  </a:lnTo>
                  <a:lnTo>
                    <a:pt x="328269" y="1054100"/>
                  </a:lnTo>
                  <a:lnTo>
                    <a:pt x="328269" y="1143000"/>
                  </a:lnTo>
                  <a:lnTo>
                    <a:pt x="242345" y="1193800"/>
                  </a:lnTo>
                  <a:lnTo>
                    <a:pt x="267878" y="1193800"/>
                  </a:lnTo>
                  <a:lnTo>
                    <a:pt x="332321" y="1155700"/>
                  </a:lnTo>
                  <a:lnTo>
                    <a:pt x="357823" y="1155700"/>
                  </a:lnTo>
                  <a:lnTo>
                    <a:pt x="336373" y="1143000"/>
                  </a:lnTo>
                  <a:lnTo>
                    <a:pt x="336373" y="1054100"/>
                  </a:lnTo>
                  <a:lnTo>
                    <a:pt x="332080" y="1054100"/>
                  </a:lnTo>
                  <a:lnTo>
                    <a:pt x="246397" y="1003300"/>
                  </a:lnTo>
                  <a:close/>
                </a:path>
                <a:path w="3141344" h="2197100">
                  <a:moveTo>
                    <a:pt x="426109" y="1003300"/>
                  </a:moveTo>
                  <a:lnTo>
                    <a:pt x="422172" y="1003300"/>
                  </a:lnTo>
                  <a:lnTo>
                    <a:pt x="508211" y="1054100"/>
                  </a:lnTo>
                  <a:lnTo>
                    <a:pt x="508211" y="1143000"/>
                  </a:lnTo>
                  <a:lnTo>
                    <a:pt x="422172" y="1193800"/>
                  </a:lnTo>
                  <a:lnTo>
                    <a:pt x="447616" y="1193800"/>
                  </a:lnTo>
                  <a:lnTo>
                    <a:pt x="512138" y="1155700"/>
                  </a:lnTo>
                  <a:lnTo>
                    <a:pt x="537585" y="1155700"/>
                  </a:lnTo>
                  <a:lnTo>
                    <a:pt x="516075" y="1143000"/>
                  </a:lnTo>
                  <a:lnTo>
                    <a:pt x="516075" y="1054100"/>
                  </a:lnTo>
                  <a:lnTo>
                    <a:pt x="512138" y="1054100"/>
                  </a:lnTo>
                  <a:lnTo>
                    <a:pt x="426109" y="1003300"/>
                  </a:lnTo>
                  <a:close/>
                </a:path>
                <a:path w="3141344" h="2197100">
                  <a:moveTo>
                    <a:pt x="606051" y="1003300"/>
                  </a:moveTo>
                  <a:lnTo>
                    <a:pt x="602114" y="1003300"/>
                  </a:lnTo>
                  <a:lnTo>
                    <a:pt x="688153" y="1054100"/>
                  </a:lnTo>
                  <a:lnTo>
                    <a:pt x="688153" y="1143000"/>
                  </a:lnTo>
                  <a:lnTo>
                    <a:pt x="602114" y="1193800"/>
                  </a:lnTo>
                  <a:lnTo>
                    <a:pt x="627561" y="1193800"/>
                  </a:lnTo>
                  <a:lnTo>
                    <a:pt x="692090" y="1155700"/>
                  </a:lnTo>
                  <a:lnTo>
                    <a:pt x="717527" y="1155700"/>
                  </a:lnTo>
                  <a:lnTo>
                    <a:pt x="696017" y="1143000"/>
                  </a:lnTo>
                  <a:lnTo>
                    <a:pt x="696017" y="1054100"/>
                  </a:lnTo>
                  <a:lnTo>
                    <a:pt x="692090" y="1054100"/>
                  </a:lnTo>
                  <a:lnTo>
                    <a:pt x="606051" y="1003300"/>
                  </a:lnTo>
                  <a:close/>
                </a:path>
                <a:path w="3141344" h="2197100">
                  <a:moveTo>
                    <a:pt x="785993" y="1003300"/>
                  </a:moveTo>
                  <a:lnTo>
                    <a:pt x="781941" y="1003300"/>
                  </a:lnTo>
                  <a:lnTo>
                    <a:pt x="867855" y="1054100"/>
                  </a:lnTo>
                  <a:lnTo>
                    <a:pt x="867855" y="1143000"/>
                  </a:lnTo>
                  <a:lnTo>
                    <a:pt x="782056" y="1193800"/>
                  </a:lnTo>
                  <a:lnTo>
                    <a:pt x="807443" y="1193800"/>
                  </a:lnTo>
                  <a:lnTo>
                    <a:pt x="871792" y="1155700"/>
                  </a:lnTo>
                  <a:lnTo>
                    <a:pt x="897409" y="1155700"/>
                  </a:lnTo>
                  <a:lnTo>
                    <a:pt x="875959" y="1143000"/>
                  </a:lnTo>
                  <a:lnTo>
                    <a:pt x="875959" y="1054100"/>
                  </a:lnTo>
                  <a:lnTo>
                    <a:pt x="871907" y="1054100"/>
                  </a:lnTo>
                  <a:lnTo>
                    <a:pt x="785993" y="1003300"/>
                  </a:lnTo>
                  <a:close/>
                </a:path>
                <a:path w="3141344" h="2197100">
                  <a:moveTo>
                    <a:pt x="965695" y="1003300"/>
                  </a:moveTo>
                  <a:lnTo>
                    <a:pt x="961757" y="1003300"/>
                  </a:lnTo>
                  <a:lnTo>
                    <a:pt x="1047797" y="1054100"/>
                  </a:lnTo>
                  <a:lnTo>
                    <a:pt x="1047797" y="1143000"/>
                  </a:lnTo>
                  <a:lnTo>
                    <a:pt x="961757" y="1193800"/>
                  </a:lnTo>
                  <a:lnTo>
                    <a:pt x="987204" y="1193800"/>
                  </a:lnTo>
                  <a:lnTo>
                    <a:pt x="1051734" y="1155700"/>
                  </a:lnTo>
                  <a:lnTo>
                    <a:pt x="1077173" y="1155700"/>
                  </a:lnTo>
                  <a:lnTo>
                    <a:pt x="1055660" y="1143000"/>
                  </a:lnTo>
                  <a:lnTo>
                    <a:pt x="1055660" y="1054100"/>
                  </a:lnTo>
                  <a:lnTo>
                    <a:pt x="1051734" y="1054100"/>
                  </a:lnTo>
                  <a:lnTo>
                    <a:pt x="965695" y="1003300"/>
                  </a:lnTo>
                  <a:close/>
                </a:path>
                <a:path w="3141344" h="2197100">
                  <a:moveTo>
                    <a:pt x="1146715" y="1003300"/>
                  </a:moveTo>
                  <a:lnTo>
                    <a:pt x="1142035" y="1003300"/>
                  </a:lnTo>
                  <a:lnTo>
                    <a:pt x="1227739" y="1054100"/>
                  </a:lnTo>
                  <a:lnTo>
                    <a:pt x="1227739" y="1143000"/>
                  </a:lnTo>
                  <a:lnTo>
                    <a:pt x="1141710" y="1193800"/>
                  </a:lnTo>
                  <a:lnTo>
                    <a:pt x="1168222" y="1193800"/>
                  </a:lnTo>
                  <a:lnTo>
                    <a:pt x="1232744" y="1155700"/>
                  </a:lnTo>
                  <a:lnTo>
                    <a:pt x="1258086" y="1155700"/>
                  </a:lnTo>
                  <a:lnTo>
                    <a:pt x="1236681" y="1143000"/>
                  </a:lnTo>
                  <a:lnTo>
                    <a:pt x="1236681" y="1054100"/>
                  </a:lnTo>
                  <a:lnTo>
                    <a:pt x="1232419" y="1054100"/>
                  </a:lnTo>
                  <a:lnTo>
                    <a:pt x="1146715" y="1003300"/>
                  </a:lnTo>
                  <a:close/>
                </a:path>
                <a:path w="3141344" h="2197100">
                  <a:moveTo>
                    <a:pt x="1326657" y="1003300"/>
                  </a:moveTo>
                  <a:lnTo>
                    <a:pt x="1322061" y="1003300"/>
                  </a:lnTo>
                  <a:lnTo>
                    <a:pt x="1407451" y="1054100"/>
                  </a:lnTo>
                  <a:lnTo>
                    <a:pt x="1407451" y="1143000"/>
                  </a:lnTo>
                  <a:lnTo>
                    <a:pt x="1322301" y="1193800"/>
                  </a:lnTo>
                  <a:lnTo>
                    <a:pt x="1347945" y="1193800"/>
                  </a:lnTo>
                  <a:lnTo>
                    <a:pt x="1411807" y="1155700"/>
                  </a:lnTo>
                  <a:lnTo>
                    <a:pt x="1437806" y="1155700"/>
                  </a:lnTo>
                  <a:lnTo>
                    <a:pt x="1416623" y="1143000"/>
                  </a:lnTo>
                  <a:lnTo>
                    <a:pt x="1416623" y="1054100"/>
                  </a:lnTo>
                  <a:lnTo>
                    <a:pt x="1412026" y="1054100"/>
                  </a:lnTo>
                  <a:lnTo>
                    <a:pt x="1326657" y="1003300"/>
                  </a:lnTo>
                  <a:close/>
                </a:path>
                <a:path w="3141344" h="2197100">
                  <a:moveTo>
                    <a:pt x="1506359" y="1003300"/>
                  </a:moveTo>
                  <a:lnTo>
                    <a:pt x="1501678" y="1003300"/>
                  </a:lnTo>
                  <a:lnTo>
                    <a:pt x="1587393" y="1054100"/>
                  </a:lnTo>
                  <a:lnTo>
                    <a:pt x="1587393" y="1143000"/>
                  </a:lnTo>
                  <a:lnTo>
                    <a:pt x="1501354" y="1193800"/>
                  </a:lnTo>
                  <a:lnTo>
                    <a:pt x="1527866" y="1193800"/>
                  </a:lnTo>
                  <a:lnTo>
                    <a:pt x="1592387" y="1155700"/>
                  </a:lnTo>
                  <a:lnTo>
                    <a:pt x="1617834" y="1155700"/>
                  </a:lnTo>
                  <a:lnTo>
                    <a:pt x="1596325" y="1143000"/>
                  </a:lnTo>
                  <a:lnTo>
                    <a:pt x="1596325" y="1054100"/>
                  </a:lnTo>
                  <a:lnTo>
                    <a:pt x="1592073" y="1054100"/>
                  </a:lnTo>
                  <a:lnTo>
                    <a:pt x="1506359" y="1003300"/>
                  </a:lnTo>
                  <a:close/>
                </a:path>
                <a:path w="3141344" h="2197100">
                  <a:moveTo>
                    <a:pt x="1687379" y="1003300"/>
                  </a:moveTo>
                  <a:lnTo>
                    <a:pt x="1682699" y="1003300"/>
                  </a:lnTo>
                  <a:lnTo>
                    <a:pt x="1768403" y="1054100"/>
                  </a:lnTo>
                  <a:lnTo>
                    <a:pt x="1768403" y="1143000"/>
                  </a:lnTo>
                  <a:lnTo>
                    <a:pt x="1682364" y="1193800"/>
                  </a:lnTo>
                  <a:lnTo>
                    <a:pt x="1708889" y="1193800"/>
                  </a:lnTo>
                  <a:lnTo>
                    <a:pt x="1773419" y="1155700"/>
                  </a:lnTo>
                  <a:lnTo>
                    <a:pt x="1798855" y="1155700"/>
                  </a:lnTo>
                  <a:lnTo>
                    <a:pt x="1777345" y="1143000"/>
                  </a:lnTo>
                  <a:lnTo>
                    <a:pt x="1777345" y="1054100"/>
                  </a:lnTo>
                  <a:lnTo>
                    <a:pt x="1773094" y="1054100"/>
                  </a:lnTo>
                  <a:lnTo>
                    <a:pt x="1687379" y="1003300"/>
                  </a:lnTo>
                  <a:close/>
                </a:path>
                <a:path w="3141344" h="2197100">
                  <a:moveTo>
                    <a:pt x="1867322" y="1003300"/>
                  </a:moveTo>
                  <a:lnTo>
                    <a:pt x="1863384" y="1003300"/>
                  </a:lnTo>
                  <a:lnTo>
                    <a:pt x="1949424" y="1054100"/>
                  </a:lnTo>
                  <a:lnTo>
                    <a:pt x="1949424" y="1143000"/>
                  </a:lnTo>
                  <a:lnTo>
                    <a:pt x="1863384" y="1193800"/>
                  </a:lnTo>
                  <a:lnTo>
                    <a:pt x="1888831" y="1193800"/>
                  </a:lnTo>
                  <a:lnTo>
                    <a:pt x="1953361" y="1155700"/>
                  </a:lnTo>
                  <a:lnTo>
                    <a:pt x="1978797" y="1155700"/>
                  </a:lnTo>
                  <a:lnTo>
                    <a:pt x="1957287" y="1143000"/>
                  </a:lnTo>
                  <a:lnTo>
                    <a:pt x="1957287" y="1054100"/>
                  </a:lnTo>
                  <a:lnTo>
                    <a:pt x="1953361" y="1054100"/>
                  </a:lnTo>
                  <a:lnTo>
                    <a:pt x="1867322" y="1003300"/>
                  </a:lnTo>
                  <a:close/>
                </a:path>
                <a:path w="3141344" h="2197100">
                  <a:moveTo>
                    <a:pt x="2047264" y="1003300"/>
                  </a:moveTo>
                  <a:lnTo>
                    <a:pt x="2043327" y="1003300"/>
                  </a:lnTo>
                  <a:lnTo>
                    <a:pt x="2129366" y="1054100"/>
                  </a:lnTo>
                  <a:lnTo>
                    <a:pt x="2129366" y="1143000"/>
                  </a:lnTo>
                  <a:lnTo>
                    <a:pt x="2043327" y="1193800"/>
                  </a:lnTo>
                  <a:lnTo>
                    <a:pt x="2068773" y="1193800"/>
                  </a:lnTo>
                  <a:lnTo>
                    <a:pt x="2133303" y="1155700"/>
                  </a:lnTo>
                  <a:lnTo>
                    <a:pt x="2158739" y="1155700"/>
                  </a:lnTo>
                  <a:lnTo>
                    <a:pt x="2137230" y="1143000"/>
                  </a:lnTo>
                  <a:lnTo>
                    <a:pt x="2137230" y="1054100"/>
                  </a:lnTo>
                  <a:lnTo>
                    <a:pt x="2133303" y="1054100"/>
                  </a:lnTo>
                  <a:lnTo>
                    <a:pt x="2047264" y="1003300"/>
                  </a:lnTo>
                  <a:close/>
                </a:path>
                <a:path w="3141344" h="2197100">
                  <a:moveTo>
                    <a:pt x="2227206" y="1003300"/>
                  </a:moveTo>
                  <a:lnTo>
                    <a:pt x="2223269" y="1003300"/>
                  </a:lnTo>
                  <a:lnTo>
                    <a:pt x="2309308" y="1054100"/>
                  </a:lnTo>
                  <a:lnTo>
                    <a:pt x="2309308" y="1143000"/>
                  </a:lnTo>
                  <a:lnTo>
                    <a:pt x="2223269" y="1193800"/>
                  </a:lnTo>
                  <a:lnTo>
                    <a:pt x="2248713" y="1193800"/>
                  </a:lnTo>
                  <a:lnTo>
                    <a:pt x="2313235" y="1155700"/>
                  </a:lnTo>
                  <a:lnTo>
                    <a:pt x="2338682" y="1155700"/>
                  </a:lnTo>
                  <a:lnTo>
                    <a:pt x="2317172" y="1143000"/>
                  </a:lnTo>
                  <a:lnTo>
                    <a:pt x="2317172" y="1054100"/>
                  </a:lnTo>
                  <a:lnTo>
                    <a:pt x="2313235" y="1054100"/>
                  </a:lnTo>
                  <a:lnTo>
                    <a:pt x="2227206" y="1003300"/>
                  </a:lnTo>
                  <a:close/>
                </a:path>
                <a:path w="3141344" h="2197100">
                  <a:moveTo>
                    <a:pt x="2407148" y="1003300"/>
                  </a:moveTo>
                  <a:lnTo>
                    <a:pt x="2403211" y="1003300"/>
                  </a:lnTo>
                  <a:lnTo>
                    <a:pt x="2489250" y="1054100"/>
                  </a:lnTo>
                  <a:lnTo>
                    <a:pt x="2489250" y="1143000"/>
                  </a:lnTo>
                  <a:lnTo>
                    <a:pt x="2403211" y="1193800"/>
                  </a:lnTo>
                  <a:lnTo>
                    <a:pt x="2428323" y="1193800"/>
                  </a:lnTo>
                  <a:lnTo>
                    <a:pt x="2491847" y="1155700"/>
                  </a:lnTo>
                  <a:lnTo>
                    <a:pt x="2519713" y="1155700"/>
                  </a:lnTo>
                  <a:lnTo>
                    <a:pt x="2497889" y="1143000"/>
                  </a:lnTo>
                  <a:lnTo>
                    <a:pt x="2497889" y="1054100"/>
                  </a:lnTo>
                  <a:lnTo>
                    <a:pt x="2493512" y="1054100"/>
                  </a:lnTo>
                  <a:lnTo>
                    <a:pt x="2407148" y="1003300"/>
                  </a:lnTo>
                  <a:close/>
                </a:path>
                <a:path w="3141344" h="2197100">
                  <a:moveTo>
                    <a:pt x="2609364" y="1016000"/>
                  </a:moveTo>
                  <a:lnTo>
                    <a:pt x="2583593" y="1016000"/>
                  </a:lnTo>
                  <a:lnTo>
                    <a:pt x="2669957" y="1054100"/>
                  </a:lnTo>
                  <a:lnTo>
                    <a:pt x="2669957" y="1155700"/>
                  </a:lnTo>
                  <a:lnTo>
                    <a:pt x="2585247" y="1193800"/>
                  </a:lnTo>
                  <a:lnTo>
                    <a:pt x="2609364" y="1193800"/>
                  </a:lnTo>
                  <a:lnTo>
                    <a:pt x="2673894" y="1155700"/>
                  </a:lnTo>
                  <a:lnTo>
                    <a:pt x="2677820" y="1155700"/>
                  </a:lnTo>
                  <a:lnTo>
                    <a:pt x="2677820" y="1054100"/>
                  </a:lnTo>
                  <a:lnTo>
                    <a:pt x="2673894" y="1054100"/>
                  </a:lnTo>
                  <a:lnTo>
                    <a:pt x="2609364" y="1016000"/>
                  </a:lnTo>
                  <a:close/>
                </a:path>
                <a:path w="3141344" h="2197100">
                  <a:moveTo>
                    <a:pt x="2789307" y="1016000"/>
                  </a:moveTo>
                  <a:lnTo>
                    <a:pt x="2763860" y="1016000"/>
                  </a:lnTo>
                  <a:lnTo>
                    <a:pt x="2849899" y="1054100"/>
                  </a:lnTo>
                  <a:lnTo>
                    <a:pt x="2849899" y="1155700"/>
                  </a:lnTo>
                  <a:lnTo>
                    <a:pt x="2763860" y="1193800"/>
                  </a:lnTo>
                  <a:lnTo>
                    <a:pt x="2789307" y="1193800"/>
                  </a:lnTo>
                  <a:lnTo>
                    <a:pt x="2853836" y="1155700"/>
                  </a:lnTo>
                  <a:lnTo>
                    <a:pt x="2857763" y="1155700"/>
                  </a:lnTo>
                  <a:lnTo>
                    <a:pt x="2857763" y="1054100"/>
                  </a:lnTo>
                  <a:lnTo>
                    <a:pt x="2853836" y="1054100"/>
                  </a:lnTo>
                  <a:lnTo>
                    <a:pt x="2789307" y="1016000"/>
                  </a:lnTo>
                  <a:close/>
                </a:path>
                <a:path w="3141344" h="2197100">
                  <a:moveTo>
                    <a:pt x="2969332" y="1016000"/>
                  </a:moveTo>
                  <a:lnTo>
                    <a:pt x="2943802" y="1016000"/>
                  </a:lnTo>
                  <a:lnTo>
                    <a:pt x="3029841" y="1054100"/>
                  </a:lnTo>
                  <a:lnTo>
                    <a:pt x="3029841" y="1155700"/>
                  </a:lnTo>
                  <a:lnTo>
                    <a:pt x="2943802" y="1193800"/>
                  </a:lnTo>
                  <a:lnTo>
                    <a:pt x="2969194" y="1193800"/>
                  </a:lnTo>
                  <a:lnTo>
                    <a:pt x="3033558" y="1155700"/>
                  </a:lnTo>
                  <a:lnTo>
                    <a:pt x="3038291" y="1155700"/>
                  </a:lnTo>
                  <a:lnTo>
                    <a:pt x="3038291" y="1054100"/>
                  </a:lnTo>
                  <a:lnTo>
                    <a:pt x="3034113" y="1054100"/>
                  </a:lnTo>
                  <a:lnTo>
                    <a:pt x="2969332" y="1016000"/>
                  </a:lnTo>
                  <a:close/>
                </a:path>
                <a:path w="3141344" h="2197100">
                  <a:moveTo>
                    <a:pt x="178111" y="863600"/>
                  </a:moveTo>
                  <a:lnTo>
                    <a:pt x="152494" y="863600"/>
                  </a:lnTo>
                  <a:lnTo>
                    <a:pt x="238303" y="914400"/>
                  </a:lnTo>
                  <a:lnTo>
                    <a:pt x="238303" y="1003300"/>
                  </a:lnTo>
                  <a:lnTo>
                    <a:pt x="152903" y="1054100"/>
                  </a:lnTo>
                  <a:lnTo>
                    <a:pt x="156777" y="1054100"/>
                  </a:lnTo>
                  <a:lnTo>
                    <a:pt x="242586" y="1003300"/>
                  </a:lnTo>
                  <a:lnTo>
                    <a:pt x="246397" y="1003300"/>
                  </a:lnTo>
                  <a:lnTo>
                    <a:pt x="246397" y="914400"/>
                  </a:lnTo>
                  <a:lnTo>
                    <a:pt x="267938" y="901700"/>
                  </a:lnTo>
                  <a:lnTo>
                    <a:pt x="242114" y="901700"/>
                  </a:lnTo>
                  <a:lnTo>
                    <a:pt x="178111" y="863600"/>
                  </a:lnTo>
                  <a:close/>
                </a:path>
                <a:path w="3141344" h="2197100">
                  <a:moveTo>
                    <a:pt x="357823" y="863600"/>
                  </a:moveTo>
                  <a:lnTo>
                    <a:pt x="332562" y="863600"/>
                  </a:lnTo>
                  <a:lnTo>
                    <a:pt x="418235" y="914400"/>
                  </a:lnTo>
                  <a:lnTo>
                    <a:pt x="418235" y="1003300"/>
                  </a:lnTo>
                  <a:lnTo>
                    <a:pt x="332080" y="1054100"/>
                  </a:lnTo>
                  <a:lnTo>
                    <a:pt x="336373" y="1054100"/>
                  </a:lnTo>
                  <a:lnTo>
                    <a:pt x="422172" y="1003300"/>
                  </a:lnTo>
                  <a:lnTo>
                    <a:pt x="426109" y="1003300"/>
                  </a:lnTo>
                  <a:lnTo>
                    <a:pt x="426109" y="914400"/>
                  </a:lnTo>
                  <a:lnTo>
                    <a:pt x="447616" y="901700"/>
                  </a:lnTo>
                  <a:lnTo>
                    <a:pt x="422172" y="901700"/>
                  </a:lnTo>
                  <a:lnTo>
                    <a:pt x="357823" y="863600"/>
                  </a:lnTo>
                  <a:close/>
                </a:path>
                <a:path w="3141344" h="2197100">
                  <a:moveTo>
                    <a:pt x="537585" y="863600"/>
                  </a:moveTo>
                  <a:lnTo>
                    <a:pt x="512138" y="863600"/>
                  </a:lnTo>
                  <a:lnTo>
                    <a:pt x="598177" y="914400"/>
                  </a:lnTo>
                  <a:lnTo>
                    <a:pt x="598177" y="1003300"/>
                  </a:lnTo>
                  <a:lnTo>
                    <a:pt x="512138" y="1054100"/>
                  </a:lnTo>
                  <a:lnTo>
                    <a:pt x="516075" y="1054100"/>
                  </a:lnTo>
                  <a:lnTo>
                    <a:pt x="602114" y="1003300"/>
                  </a:lnTo>
                  <a:lnTo>
                    <a:pt x="606051" y="1003300"/>
                  </a:lnTo>
                  <a:lnTo>
                    <a:pt x="606051" y="914400"/>
                  </a:lnTo>
                  <a:lnTo>
                    <a:pt x="627561" y="901700"/>
                  </a:lnTo>
                  <a:lnTo>
                    <a:pt x="602114" y="901700"/>
                  </a:lnTo>
                  <a:lnTo>
                    <a:pt x="537585" y="863600"/>
                  </a:lnTo>
                  <a:close/>
                </a:path>
                <a:path w="3141344" h="2197100">
                  <a:moveTo>
                    <a:pt x="717498" y="863600"/>
                  </a:moveTo>
                  <a:lnTo>
                    <a:pt x="692090" y="863600"/>
                  </a:lnTo>
                  <a:lnTo>
                    <a:pt x="777889" y="914400"/>
                  </a:lnTo>
                  <a:lnTo>
                    <a:pt x="777889" y="1003300"/>
                  </a:lnTo>
                  <a:lnTo>
                    <a:pt x="692090" y="1054100"/>
                  </a:lnTo>
                  <a:lnTo>
                    <a:pt x="696017" y="1054100"/>
                  </a:lnTo>
                  <a:lnTo>
                    <a:pt x="781941" y="1003300"/>
                  </a:lnTo>
                  <a:lnTo>
                    <a:pt x="785993" y="1003300"/>
                  </a:lnTo>
                  <a:lnTo>
                    <a:pt x="785993" y="914400"/>
                  </a:lnTo>
                  <a:lnTo>
                    <a:pt x="807472" y="901700"/>
                  </a:lnTo>
                  <a:lnTo>
                    <a:pt x="781941" y="901700"/>
                  </a:lnTo>
                  <a:lnTo>
                    <a:pt x="717498" y="863600"/>
                  </a:lnTo>
                  <a:close/>
                </a:path>
                <a:path w="3141344" h="2197100">
                  <a:moveTo>
                    <a:pt x="897409" y="863600"/>
                  </a:moveTo>
                  <a:lnTo>
                    <a:pt x="871907" y="863600"/>
                  </a:lnTo>
                  <a:lnTo>
                    <a:pt x="957831" y="914400"/>
                  </a:lnTo>
                  <a:lnTo>
                    <a:pt x="957831" y="1003300"/>
                  </a:lnTo>
                  <a:lnTo>
                    <a:pt x="871907" y="1054100"/>
                  </a:lnTo>
                  <a:lnTo>
                    <a:pt x="875959" y="1054100"/>
                  </a:lnTo>
                  <a:lnTo>
                    <a:pt x="961757" y="1003300"/>
                  </a:lnTo>
                  <a:lnTo>
                    <a:pt x="965695" y="1003300"/>
                  </a:lnTo>
                  <a:lnTo>
                    <a:pt x="965695" y="914400"/>
                  </a:lnTo>
                  <a:lnTo>
                    <a:pt x="987204" y="901700"/>
                  </a:lnTo>
                  <a:lnTo>
                    <a:pt x="961757" y="901700"/>
                  </a:lnTo>
                  <a:lnTo>
                    <a:pt x="897409" y="863600"/>
                  </a:lnTo>
                  <a:close/>
                </a:path>
                <a:path w="3141344" h="2197100">
                  <a:moveTo>
                    <a:pt x="1077173" y="863600"/>
                  </a:moveTo>
                  <a:lnTo>
                    <a:pt x="1051734" y="863600"/>
                  </a:lnTo>
                  <a:lnTo>
                    <a:pt x="1137773" y="914400"/>
                  </a:lnTo>
                  <a:lnTo>
                    <a:pt x="1137773" y="1003300"/>
                  </a:lnTo>
                  <a:lnTo>
                    <a:pt x="1051734" y="1054100"/>
                  </a:lnTo>
                  <a:lnTo>
                    <a:pt x="1055660" y="1054100"/>
                  </a:lnTo>
                  <a:lnTo>
                    <a:pt x="1142035" y="1003300"/>
                  </a:lnTo>
                  <a:lnTo>
                    <a:pt x="1146715" y="1003300"/>
                  </a:lnTo>
                  <a:lnTo>
                    <a:pt x="1146715" y="914400"/>
                  </a:lnTo>
                  <a:lnTo>
                    <a:pt x="1168222" y="901700"/>
                  </a:lnTo>
                  <a:lnTo>
                    <a:pt x="1141710" y="901700"/>
                  </a:lnTo>
                  <a:lnTo>
                    <a:pt x="1077173" y="863600"/>
                  </a:lnTo>
                  <a:close/>
                </a:path>
                <a:path w="3141344" h="2197100">
                  <a:moveTo>
                    <a:pt x="1258026" y="863600"/>
                  </a:moveTo>
                  <a:lnTo>
                    <a:pt x="1232744" y="863600"/>
                  </a:lnTo>
                  <a:lnTo>
                    <a:pt x="1317474" y="914400"/>
                  </a:lnTo>
                  <a:lnTo>
                    <a:pt x="1317474" y="1003300"/>
                  </a:lnTo>
                  <a:lnTo>
                    <a:pt x="1232419" y="1054100"/>
                  </a:lnTo>
                  <a:lnTo>
                    <a:pt x="1236681" y="1054100"/>
                  </a:lnTo>
                  <a:lnTo>
                    <a:pt x="1322061" y="1003300"/>
                  </a:lnTo>
                  <a:lnTo>
                    <a:pt x="1326657" y="1003300"/>
                  </a:lnTo>
                  <a:lnTo>
                    <a:pt x="1326657" y="914400"/>
                  </a:lnTo>
                  <a:lnTo>
                    <a:pt x="1348000" y="901700"/>
                  </a:lnTo>
                  <a:lnTo>
                    <a:pt x="1322061" y="901700"/>
                  </a:lnTo>
                  <a:lnTo>
                    <a:pt x="1258026" y="863600"/>
                  </a:lnTo>
                  <a:close/>
                </a:path>
                <a:path w="3141344" h="2197100">
                  <a:moveTo>
                    <a:pt x="1437806" y="863600"/>
                  </a:moveTo>
                  <a:lnTo>
                    <a:pt x="1412026" y="863600"/>
                  </a:lnTo>
                  <a:lnTo>
                    <a:pt x="1497417" y="914400"/>
                  </a:lnTo>
                  <a:lnTo>
                    <a:pt x="1497417" y="1003300"/>
                  </a:lnTo>
                  <a:lnTo>
                    <a:pt x="1412026" y="1054100"/>
                  </a:lnTo>
                  <a:lnTo>
                    <a:pt x="1416623" y="1054100"/>
                  </a:lnTo>
                  <a:lnTo>
                    <a:pt x="1501678" y="1003300"/>
                  </a:lnTo>
                  <a:lnTo>
                    <a:pt x="1506359" y="1003300"/>
                  </a:lnTo>
                  <a:lnTo>
                    <a:pt x="1506359" y="914400"/>
                  </a:lnTo>
                  <a:lnTo>
                    <a:pt x="1527866" y="901700"/>
                  </a:lnTo>
                  <a:lnTo>
                    <a:pt x="1501354" y="901700"/>
                  </a:lnTo>
                  <a:lnTo>
                    <a:pt x="1437806" y="863600"/>
                  </a:lnTo>
                  <a:close/>
                </a:path>
                <a:path w="3141344" h="2197100">
                  <a:moveTo>
                    <a:pt x="1617834" y="863600"/>
                  </a:moveTo>
                  <a:lnTo>
                    <a:pt x="1592387" y="863600"/>
                  </a:lnTo>
                  <a:lnTo>
                    <a:pt x="1678427" y="914400"/>
                  </a:lnTo>
                  <a:lnTo>
                    <a:pt x="1678427" y="1003300"/>
                  </a:lnTo>
                  <a:lnTo>
                    <a:pt x="1592073" y="1054100"/>
                  </a:lnTo>
                  <a:lnTo>
                    <a:pt x="1596325" y="1054100"/>
                  </a:lnTo>
                  <a:lnTo>
                    <a:pt x="1682699" y="1003300"/>
                  </a:lnTo>
                  <a:lnTo>
                    <a:pt x="1687379" y="1003300"/>
                  </a:lnTo>
                  <a:lnTo>
                    <a:pt x="1687379" y="914400"/>
                  </a:lnTo>
                  <a:lnTo>
                    <a:pt x="1708889" y="901700"/>
                  </a:lnTo>
                  <a:lnTo>
                    <a:pt x="1682364" y="901700"/>
                  </a:lnTo>
                  <a:lnTo>
                    <a:pt x="1617834" y="863600"/>
                  </a:lnTo>
                  <a:close/>
                </a:path>
                <a:path w="3141344" h="2197100">
                  <a:moveTo>
                    <a:pt x="1798855" y="863600"/>
                  </a:moveTo>
                  <a:lnTo>
                    <a:pt x="1773419" y="863600"/>
                  </a:lnTo>
                  <a:lnTo>
                    <a:pt x="1859447" y="914400"/>
                  </a:lnTo>
                  <a:lnTo>
                    <a:pt x="1859447" y="1003300"/>
                  </a:lnTo>
                  <a:lnTo>
                    <a:pt x="1773094" y="1054100"/>
                  </a:lnTo>
                  <a:lnTo>
                    <a:pt x="1777345" y="1054100"/>
                  </a:lnTo>
                  <a:lnTo>
                    <a:pt x="1863384" y="1003300"/>
                  </a:lnTo>
                  <a:lnTo>
                    <a:pt x="1867322" y="1003300"/>
                  </a:lnTo>
                  <a:lnTo>
                    <a:pt x="1867322" y="914400"/>
                  </a:lnTo>
                  <a:lnTo>
                    <a:pt x="1888831" y="901700"/>
                  </a:lnTo>
                  <a:lnTo>
                    <a:pt x="1863384" y="901700"/>
                  </a:lnTo>
                  <a:lnTo>
                    <a:pt x="1798855" y="863600"/>
                  </a:lnTo>
                  <a:close/>
                </a:path>
                <a:path w="3141344" h="2197100">
                  <a:moveTo>
                    <a:pt x="1978797" y="863600"/>
                  </a:moveTo>
                  <a:lnTo>
                    <a:pt x="1953361" y="863600"/>
                  </a:lnTo>
                  <a:lnTo>
                    <a:pt x="2039390" y="914400"/>
                  </a:lnTo>
                  <a:lnTo>
                    <a:pt x="2039390" y="1003300"/>
                  </a:lnTo>
                  <a:lnTo>
                    <a:pt x="1953361" y="1054100"/>
                  </a:lnTo>
                  <a:lnTo>
                    <a:pt x="1957287" y="1054100"/>
                  </a:lnTo>
                  <a:lnTo>
                    <a:pt x="2043327" y="1003300"/>
                  </a:lnTo>
                  <a:lnTo>
                    <a:pt x="2047264" y="1003300"/>
                  </a:lnTo>
                  <a:lnTo>
                    <a:pt x="2047264" y="914400"/>
                  </a:lnTo>
                  <a:lnTo>
                    <a:pt x="2068773" y="901700"/>
                  </a:lnTo>
                  <a:lnTo>
                    <a:pt x="2043327" y="901700"/>
                  </a:lnTo>
                  <a:lnTo>
                    <a:pt x="1978797" y="863600"/>
                  </a:lnTo>
                  <a:close/>
                </a:path>
                <a:path w="3141344" h="2197100">
                  <a:moveTo>
                    <a:pt x="2158739" y="863600"/>
                  </a:moveTo>
                  <a:lnTo>
                    <a:pt x="2133303" y="863600"/>
                  </a:lnTo>
                  <a:lnTo>
                    <a:pt x="2219332" y="914400"/>
                  </a:lnTo>
                  <a:lnTo>
                    <a:pt x="2219332" y="1003300"/>
                  </a:lnTo>
                  <a:lnTo>
                    <a:pt x="2133303" y="1054100"/>
                  </a:lnTo>
                  <a:lnTo>
                    <a:pt x="2137230" y="1054100"/>
                  </a:lnTo>
                  <a:lnTo>
                    <a:pt x="2223269" y="1003300"/>
                  </a:lnTo>
                  <a:lnTo>
                    <a:pt x="2227206" y="1003300"/>
                  </a:lnTo>
                  <a:lnTo>
                    <a:pt x="2227206" y="914400"/>
                  </a:lnTo>
                  <a:lnTo>
                    <a:pt x="2248713" y="901700"/>
                  </a:lnTo>
                  <a:lnTo>
                    <a:pt x="2223269" y="901700"/>
                  </a:lnTo>
                  <a:lnTo>
                    <a:pt x="2158739" y="863600"/>
                  </a:lnTo>
                  <a:close/>
                </a:path>
                <a:path w="3141344" h="2197100">
                  <a:moveTo>
                    <a:pt x="2338682" y="863600"/>
                  </a:moveTo>
                  <a:lnTo>
                    <a:pt x="2313235" y="863600"/>
                  </a:lnTo>
                  <a:lnTo>
                    <a:pt x="2399274" y="914400"/>
                  </a:lnTo>
                  <a:lnTo>
                    <a:pt x="2399274" y="1003300"/>
                  </a:lnTo>
                  <a:lnTo>
                    <a:pt x="2313235" y="1054100"/>
                  </a:lnTo>
                  <a:lnTo>
                    <a:pt x="2317172" y="1054100"/>
                  </a:lnTo>
                  <a:lnTo>
                    <a:pt x="2403211" y="1003300"/>
                  </a:lnTo>
                  <a:lnTo>
                    <a:pt x="2407148" y="1003300"/>
                  </a:lnTo>
                  <a:lnTo>
                    <a:pt x="2407148" y="914400"/>
                  </a:lnTo>
                  <a:lnTo>
                    <a:pt x="2428270" y="901700"/>
                  </a:lnTo>
                  <a:lnTo>
                    <a:pt x="2403211" y="901700"/>
                  </a:lnTo>
                  <a:lnTo>
                    <a:pt x="2338682" y="863600"/>
                  </a:lnTo>
                  <a:close/>
                </a:path>
                <a:path w="3141344" h="2197100">
                  <a:moveTo>
                    <a:pt x="2519713" y="863600"/>
                  </a:moveTo>
                  <a:lnTo>
                    <a:pt x="2491774" y="863600"/>
                  </a:lnTo>
                  <a:lnTo>
                    <a:pt x="2579216" y="914400"/>
                  </a:lnTo>
                  <a:lnTo>
                    <a:pt x="2579216" y="1003300"/>
                  </a:lnTo>
                  <a:lnTo>
                    <a:pt x="2493512" y="1054100"/>
                  </a:lnTo>
                  <a:lnTo>
                    <a:pt x="2497889" y="1054100"/>
                  </a:lnTo>
                  <a:lnTo>
                    <a:pt x="2583593" y="1016000"/>
                  </a:lnTo>
                  <a:lnTo>
                    <a:pt x="2609364" y="1016000"/>
                  </a:lnTo>
                  <a:lnTo>
                    <a:pt x="2587855" y="1003300"/>
                  </a:lnTo>
                  <a:lnTo>
                    <a:pt x="2587855" y="914400"/>
                  </a:lnTo>
                  <a:lnTo>
                    <a:pt x="2609364" y="901700"/>
                  </a:lnTo>
                  <a:lnTo>
                    <a:pt x="2585184" y="901700"/>
                  </a:lnTo>
                  <a:lnTo>
                    <a:pt x="2519713" y="863600"/>
                  </a:lnTo>
                  <a:close/>
                </a:path>
                <a:path w="3141344" h="2197100">
                  <a:moveTo>
                    <a:pt x="2677820" y="863600"/>
                  </a:moveTo>
                  <a:lnTo>
                    <a:pt x="2673894" y="863600"/>
                  </a:lnTo>
                  <a:lnTo>
                    <a:pt x="2759923" y="914400"/>
                  </a:lnTo>
                  <a:lnTo>
                    <a:pt x="2759923" y="1003300"/>
                  </a:lnTo>
                  <a:lnTo>
                    <a:pt x="2673894" y="1054100"/>
                  </a:lnTo>
                  <a:lnTo>
                    <a:pt x="2677820" y="1054100"/>
                  </a:lnTo>
                  <a:lnTo>
                    <a:pt x="2763860" y="1016000"/>
                  </a:lnTo>
                  <a:lnTo>
                    <a:pt x="2789307" y="1016000"/>
                  </a:lnTo>
                  <a:lnTo>
                    <a:pt x="2767797" y="1003300"/>
                  </a:lnTo>
                  <a:lnTo>
                    <a:pt x="2767797" y="914400"/>
                  </a:lnTo>
                  <a:lnTo>
                    <a:pt x="2789307" y="901700"/>
                  </a:lnTo>
                  <a:lnTo>
                    <a:pt x="2763860" y="901700"/>
                  </a:lnTo>
                  <a:lnTo>
                    <a:pt x="2677820" y="863600"/>
                  </a:lnTo>
                  <a:close/>
                </a:path>
                <a:path w="3141344" h="2197100">
                  <a:moveTo>
                    <a:pt x="2857763" y="863600"/>
                  </a:moveTo>
                  <a:lnTo>
                    <a:pt x="2853836" y="863600"/>
                  </a:lnTo>
                  <a:lnTo>
                    <a:pt x="2939865" y="914400"/>
                  </a:lnTo>
                  <a:lnTo>
                    <a:pt x="2939865" y="1003300"/>
                  </a:lnTo>
                  <a:lnTo>
                    <a:pt x="2853836" y="1054100"/>
                  </a:lnTo>
                  <a:lnTo>
                    <a:pt x="2857763" y="1054100"/>
                  </a:lnTo>
                  <a:lnTo>
                    <a:pt x="2943802" y="1016000"/>
                  </a:lnTo>
                  <a:lnTo>
                    <a:pt x="2969332" y="1016000"/>
                  </a:lnTo>
                  <a:lnTo>
                    <a:pt x="2947739" y="1003300"/>
                  </a:lnTo>
                  <a:lnTo>
                    <a:pt x="2947739" y="914400"/>
                  </a:lnTo>
                  <a:lnTo>
                    <a:pt x="2969215" y="901700"/>
                  </a:lnTo>
                  <a:lnTo>
                    <a:pt x="2943802" y="901700"/>
                  </a:lnTo>
                  <a:lnTo>
                    <a:pt x="2857763" y="863600"/>
                  </a:lnTo>
                  <a:close/>
                </a:path>
                <a:path w="3141344" h="2197100">
                  <a:moveTo>
                    <a:pt x="3038291" y="863600"/>
                  </a:moveTo>
                  <a:lnTo>
                    <a:pt x="3033642" y="863600"/>
                  </a:lnTo>
                  <a:lnTo>
                    <a:pt x="3119807" y="914400"/>
                  </a:lnTo>
                  <a:lnTo>
                    <a:pt x="3119807" y="1003300"/>
                  </a:lnTo>
                  <a:lnTo>
                    <a:pt x="3034113" y="1054100"/>
                  </a:lnTo>
                  <a:lnTo>
                    <a:pt x="3038291" y="1054100"/>
                  </a:lnTo>
                  <a:lnTo>
                    <a:pt x="3124341" y="1016000"/>
                  </a:lnTo>
                  <a:lnTo>
                    <a:pt x="3141265" y="1016000"/>
                  </a:lnTo>
                  <a:lnTo>
                    <a:pt x="3128267" y="1003300"/>
                  </a:lnTo>
                  <a:lnTo>
                    <a:pt x="3128267" y="914400"/>
                  </a:lnTo>
                  <a:lnTo>
                    <a:pt x="3141265" y="901700"/>
                  </a:lnTo>
                  <a:lnTo>
                    <a:pt x="3124456" y="901700"/>
                  </a:lnTo>
                  <a:lnTo>
                    <a:pt x="3038291" y="863600"/>
                  </a:lnTo>
                  <a:close/>
                </a:path>
                <a:path w="3141344" h="2197100">
                  <a:moveTo>
                    <a:pt x="0" y="863600"/>
                  </a:moveTo>
                  <a:lnTo>
                    <a:pt x="0" y="876300"/>
                  </a:lnTo>
                  <a:lnTo>
                    <a:pt x="58350" y="914400"/>
                  </a:lnTo>
                  <a:lnTo>
                    <a:pt x="58350" y="1003300"/>
                  </a:lnTo>
                  <a:lnTo>
                    <a:pt x="0" y="1028700"/>
                  </a:lnTo>
                  <a:lnTo>
                    <a:pt x="0" y="1041400"/>
                  </a:lnTo>
                  <a:lnTo>
                    <a:pt x="62162" y="1003300"/>
                  </a:lnTo>
                  <a:lnTo>
                    <a:pt x="66455" y="1003300"/>
                  </a:lnTo>
                  <a:lnTo>
                    <a:pt x="66455" y="914400"/>
                  </a:lnTo>
                  <a:lnTo>
                    <a:pt x="87965" y="901700"/>
                  </a:lnTo>
                  <a:lnTo>
                    <a:pt x="62287" y="901700"/>
                  </a:lnTo>
                  <a:lnTo>
                    <a:pt x="0" y="863600"/>
                  </a:lnTo>
                  <a:close/>
                </a:path>
                <a:path w="3141344" h="2197100">
                  <a:moveTo>
                    <a:pt x="66455" y="711200"/>
                  </a:moveTo>
                  <a:lnTo>
                    <a:pt x="62162" y="711200"/>
                  </a:lnTo>
                  <a:lnTo>
                    <a:pt x="148568" y="762000"/>
                  </a:lnTo>
                  <a:lnTo>
                    <a:pt x="148568" y="850900"/>
                  </a:lnTo>
                  <a:lnTo>
                    <a:pt x="62287" y="901700"/>
                  </a:lnTo>
                  <a:lnTo>
                    <a:pt x="87965" y="901700"/>
                  </a:lnTo>
                  <a:lnTo>
                    <a:pt x="152494" y="863600"/>
                  </a:lnTo>
                  <a:lnTo>
                    <a:pt x="178111" y="863600"/>
                  </a:lnTo>
                  <a:lnTo>
                    <a:pt x="156777" y="850900"/>
                  </a:lnTo>
                  <a:lnTo>
                    <a:pt x="156777" y="762000"/>
                  </a:lnTo>
                  <a:lnTo>
                    <a:pt x="152903" y="762000"/>
                  </a:lnTo>
                  <a:lnTo>
                    <a:pt x="66455" y="711200"/>
                  </a:lnTo>
                  <a:close/>
                </a:path>
                <a:path w="3141344" h="2197100">
                  <a:moveTo>
                    <a:pt x="246397" y="711200"/>
                  </a:moveTo>
                  <a:lnTo>
                    <a:pt x="242586" y="711200"/>
                  </a:lnTo>
                  <a:lnTo>
                    <a:pt x="328269" y="762000"/>
                  </a:lnTo>
                  <a:lnTo>
                    <a:pt x="328269" y="850900"/>
                  </a:lnTo>
                  <a:lnTo>
                    <a:pt x="242114" y="901700"/>
                  </a:lnTo>
                  <a:lnTo>
                    <a:pt x="267938" y="901700"/>
                  </a:lnTo>
                  <a:lnTo>
                    <a:pt x="332562" y="863600"/>
                  </a:lnTo>
                  <a:lnTo>
                    <a:pt x="357823" y="863600"/>
                  </a:lnTo>
                  <a:lnTo>
                    <a:pt x="336373" y="850900"/>
                  </a:lnTo>
                  <a:lnTo>
                    <a:pt x="336373" y="762000"/>
                  </a:lnTo>
                  <a:lnTo>
                    <a:pt x="332080" y="762000"/>
                  </a:lnTo>
                  <a:lnTo>
                    <a:pt x="246397" y="711200"/>
                  </a:lnTo>
                  <a:close/>
                </a:path>
                <a:path w="3141344" h="2197100">
                  <a:moveTo>
                    <a:pt x="426109" y="711200"/>
                  </a:moveTo>
                  <a:lnTo>
                    <a:pt x="422172" y="711200"/>
                  </a:lnTo>
                  <a:lnTo>
                    <a:pt x="508211" y="762000"/>
                  </a:lnTo>
                  <a:lnTo>
                    <a:pt x="508211" y="850900"/>
                  </a:lnTo>
                  <a:lnTo>
                    <a:pt x="422172" y="901700"/>
                  </a:lnTo>
                  <a:lnTo>
                    <a:pt x="447616" y="901700"/>
                  </a:lnTo>
                  <a:lnTo>
                    <a:pt x="512138" y="863600"/>
                  </a:lnTo>
                  <a:lnTo>
                    <a:pt x="537585" y="863600"/>
                  </a:lnTo>
                  <a:lnTo>
                    <a:pt x="516075" y="850900"/>
                  </a:lnTo>
                  <a:lnTo>
                    <a:pt x="516075" y="762000"/>
                  </a:lnTo>
                  <a:lnTo>
                    <a:pt x="512138" y="762000"/>
                  </a:lnTo>
                  <a:lnTo>
                    <a:pt x="426109" y="711200"/>
                  </a:lnTo>
                  <a:close/>
                </a:path>
                <a:path w="3141344" h="2197100">
                  <a:moveTo>
                    <a:pt x="606051" y="711200"/>
                  </a:moveTo>
                  <a:lnTo>
                    <a:pt x="602114" y="711200"/>
                  </a:lnTo>
                  <a:lnTo>
                    <a:pt x="688153" y="762000"/>
                  </a:lnTo>
                  <a:lnTo>
                    <a:pt x="688153" y="850900"/>
                  </a:lnTo>
                  <a:lnTo>
                    <a:pt x="602114" y="901700"/>
                  </a:lnTo>
                  <a:lnTo>
                    <a:pt x="627561" y="901700"/>
                  </a:lnTo>
                  <a:lnTo>
                    <a:pt x="692090" y="863600"/>
                  </a:lnTo>
                  <a:lnTo>
                    <a:pt x="717498" y="863600"/>
                  </a:lnTo>
                  <a:lnTo>
                    <a:pt x="696017" y="850900"/>
                  </a:lnTo>
                  <a:lnTo>
                    <a:pt x="696017" y="762000"/>
                  </a:lnTo>
                  <a:lnTo>
                    <a:pt x="692090" y="762000"/>
                  </a:lnTo>
                  <a:lnTo>
                    <a:pt x="606051" y="711200"/>
                  </a:lnTo>
                  <a:close/>
                </a:path>
                <a:path w="3141344" h="2197100">
                  <a:moveTo>
                    <a:pt x="785993" y="711200"/>
                  </a:moveTo>
                  <a:lnTo>
                    <a:pt x="781941" y="711200"/>
                  </a:lnTo>
                  <a:lnTo>
                    <a:pt x="867855" y="762000"/>
                  </a:lnTo>
                  <a:lnTo>
                    <a:pt x="867855" y="850900"/>
                  </a:lnTo>
                  <a:lnTo>
                    <a:pt x="781941" y="901700"/>
                  </a:lnTo>
                  <a:lnTo>
                    <a:pt x="807472" y="901700"/>
                  </a:lnTo>
                  <a:lnTo>
                    <a:pt x="871907" y="863600"/>
                  </a:lnTo>
                  <a:lnTo>
                    <a:pt x="897409" y="863600"/>
                  </a:lnTo>
                  <a:lnTo>
                    <a:pt x="875959" y="850900"/>
                  </a:lnTo>
                  <a:lnTo>
                    <a:pt x="875959" y="762000"/>
                  </a:lnTo>
                  <a:lnTo>
                    <a:pt x="871907" y="762000"/>
                  </a:lnTo>
                  <a:lnTo>
                    <a:pt x="785993" y="711200"/>
                  </a:lnTo>
                  <a:close/>
                </a:path>
                <a:path w="3141344" h="2197100">
                  <a:moveTo>
                    <a:pt x="965695" y="711200"/>
                  </a:moveTo>
                  <a:lnTo>
                    <a:pt x="961757" y="711200"/>
                  </a:lnTo>
                  <a:lnTo>
                    <a:pt x="1047797" y="762000"/>
                  </a:lnTo>
                  <a:lnTo>
                    <a:pt x="1047797" y="850900"/>
                  </a:lnTo>
                  <a:lnTo>
                    <a:pt x="961757" y="901700"/>
                  </a:lnTo>
                  <a:lnTo>
                    <a:pt x="987204" y="901700"/>
                  </a:lnTo>
                  <a:lnTo>
                    <a:pt x="1051734" y="863600"/>
                  </a:lnTo>
                  <a:lnTo>
                    <a:pt x="1077173" y="863600"/>
                  </a:lnTo>
                  <a:lnTo>
                    <a:pt x="1055660" y="850900"/>
                  </a:lnTo>
                  <a:lnTo>
                    <a:pt x="1055660" y="762000"/>
                  </a:lnTo>
                  <a:lnTo>
                    <a:pt x="1051734" y="762000"/>
                  </a:lnTo>
                  <a:lnTo>
                    <a:pt x="965695" y="711200"/>
                  </a:lnTo>
                  <a:close/>
                </a:path>
                <a:path w="3141344" h="2197100">
                  <a:moveTo>
                    <a:pt x="1146715" y="711200"/>
                  </a:moveTo>
                  <a:lnTo>
                    <a:pt x="1142035" y="711200"/>
                  </a:lnTo>
                  <a:lnTo>
                    <a:pt x="1227739" y="762000"/>
                  </a:lnTo>
                  <a:lnTo>
                    <a:pt x="1227739" y="850900"/>
                  </a:lnTo>
                  <a:lnTo>
                    <a:pt x="1141710" y="901700"/>
                  </a:lnTo>
                  <a:lnTo>
                    <a:pt x="1168222" y="901700"/>
                  </a:lnTo>
                  <a:lnTo>
                    <a:pt x="1232744" y="863600"/>
                  </a:lnTo>
                  <a:lnTo>
                    <a:pt x="1258026" y="863600"/>
                  </a:lnTo>
                  <a:lnTo>
                    <a:pt x="1236681" y="850900"/>
                  </a:lnTo>
                  <a:lnTo>
                    <a:pt x="1236681" y="762000"/>
                  </a:lnTo>
                  <a:lnTo>
                    <a:pt x="1232419" y="762000"/>
                  </a:lnTo>
                  <a:lnTo>
                    <a:pt x="1146715" y="711200"/>
                  </a:lnTo>
                  <a:close/>
                </a:path>
                <a:path w="3141344" h="2197100">
                  <a:moveTo>
                    <a:pt x="1326657" y="711200"/>
                  </a:moveTo>
                  <a:lnTo>
                    <a:pt x="1322061" y="711200"/>
                  </a:lnTo>
                  <a:lnTo>
                    <a:pt x="1407451" y="762000"/>
                  </a:lnTo>
                  <a:lnTo>
                    <a:pt x="1407451" y="850900"/>
                  </a:lnTo>
                  <a:lnTo>
                    <a:pt x="1322061" y="901700"/>
                  </a:lnTo>
                  <a:lnTo>
                    <a:pt x="1348000" y="901700"/>
                  </a:lnTo>
                  <a:lnTo>
                    <a:pt x="1412026" y="863600"/>
                  </a:lnTo>
                  <a:lnTo>
                    <a:pt x="1437806" y="863600"/>
                  </a:lnTo>
                  <a:lnTo>
                    <a:pt x="1416623" y="850900"/>
                  </a:lnTo>
                  <a:lnTo>
                    <a:pt x="1416623" y="762000"/>
                  </a:lnTo>
                  <a:lnTo>
                    <a:pt x="1412026" y="762000"/>
                  </a:lnTo>
                  <a:lnTo>
                    <a:pt x="1326657" y="711200"/>
                  </a:lnTo>
                  <a:close/>
                </a:path>
                <a:path w="3141344" h="2197100">
                  <a:moveTo>
                    <a:pt x="1506359" y="711200"/>
                  </a:moveTo>
                  <a:lnTo>
                    <a:pt x="1501678" y="711200"/>
                  </a:lnTo>
                  <a:lnTo>
                    <a:pt x="1587393" y="762000"/>
                  </a:lnTo>
                  <a:lnTo>
                    <a:pt x="1587393" y="850900"/>
                  </a:lnTo>
                  <a:lnTo>
                    <a:pt x="1501354" y="901700"/>
                  </a:lnTo>
                  <a:lnTo>
                    <a:pt x="1527866" y="901700"/>
                  </a:lnTo>
                  <a:lnTo>
                    <a:pt x="1592387" y="863600"/>
                  </a:lnTo>
                  <a:lnTo>
                    <a:pt x="1617834" y="863600"/>
                  </a:lnTo>
                  <a:lnTo>
                    <a:pt x="1596325" y="850900"/>
                  </a:lnTo>
                  <a:lnTo>
                    <a:pt x="1596325" y="762000"/>
                  </a:lnTo>
                  <a:lnTo>
                    <a:pt x="1592073" y="762000"/>
                  </a:lnTo>
                  <a:lnTo>
                    <a:pt x="1506359" y="711200"/>
                  </a:lnTo>
                  <a:close/>
                </a:path>
                <a:path w="3141344" h="2197100">
                  <a:moveTo>
                    <a:pt x="1687379" y="711200"/>
                  </a:moveTo>
                  <a:lnTo>
                    <a:pt x="1682699" y="711200"/>
                  </a:lnTo>
                  <a:lnTo>
                    <a:pt x="1768403" y="762000"/>
                  </a:lnTo>
                  <a:lnTo>
                    <a:pt x="1768403" y="850900"/>
                  </a:lnTo>
                  <a:lnTo>
                    <a:pt x="1682364" y="901700"/>
                  </a:lnTo>
                  <a:lnTo>
                    <a:pt x="1708889" y="901700"/>
                  </a:lnTo>
                  <a:lnTo>
                    <a:pt x="1773419" y="863600"/>
                  </a:lnTo>
                  <a:lnTo>
                    <a:pt x="1798855" y="863600"/>
                  </a:lnTo>
                  <a:lnTo>
                    <a:pt x="1777345" y="850900"/>
                  </a:lnTo>
                  <a:lnTo>
                    <a:pt x="1777345" y="762000"/>
                  </a:lnTo>
                  <a:lnTo>
                    <a:pt x="1773094" y="762000"/>
                  </a:lnTo>
                  <a:lnTo>
                    <a:pt x="1687379" y="711200"/>
                  </a:lnTo>
                  <a:close/>
                </a:path>
                <a:path w="3141344" h="2197100">
                  <a:moveTo>
                    <a:pt x="1867322" y="711200"/>
                  </a:moveTo>
                  <a:lnTo>
                    <a:pt x="1863384" y="711200"/>
                  </a:lnTo>
                  <a:lnTo>
                    <a:pt x="1949424" y="762000"/>
                  </a:lnTo>
                  <a:lnTo>
                    <a:pt x="1949424" y="850900"/>
                  </a:lnTo>
                  <a:lnTo>
                    <a:pt x="1863384" y="901700"/>
                  </a:lnTo>
                  <a:lnTo>
                    <a:pt x="1888831" y="901700"/>
                  </a:lnTo>
                  <a:lnTo>
                    <a:pt x="1953361" y="863600"/>
                  </a:lnTo>
                  <a:lnTo>
                    <a:pt x="1978797" y="863600"/>
                  </a:lnTo>
                  <a:lnTo>
                    <a:pt x="1957287" y="850900"/>
                  </a:lnTo>
                  <a:lnTo>
                    <a:pt x="1957287" y="762000"/>
                  </a:lnTo>
                  <a:lnTo>
                    <a:pt x="1953361" y="762000"/>
                  </a:lnTo>
                  <a:lnTo>
                    <a:pt x="1867322" y="711200"/>
                  </a:lnTo>
                  <a:close/>
                </a:path>
                <a:path w="3141344" h="2197100">
                  <a:moveTo>
                    <a:pt x="2047264" y="711200"/>
                  </a:moveTo>
                  <a:lnTo>
                    <a:pt x="2043327" y="711200"/>
                  </a:lnTo>
                  <a:lnTo>
                    <a:pt x="2129366" y="762000"/>
                  </a:lnTo>
                  <a:lnTo>
                    <a:pt x="2129366" y="850900"/>
                  </a:lnTo>
                  <a:lnTo>
                    <a:pt x="2043327" y="901700"/>
                  </a:lnTo>
                  <a:lnTo>
                    <a:pt x="2068773" y="901700"/>
                  </a:lnTo>
                  <a:lnTo>
                    <a:pt x="2133303" y="863600"/>
                  </a:lnTo>
                  <a:lnTo>
                    <a:pt x="2158739" y="863600"/>
                  </a:lnTo>
                  <a:lnTo>
                    <a:pt x="2137230" y="850900"/>
                  </a:lnTo>
                  <a:lnTo>
                    <a:pt x="2137230" y="762000"/>
                  </a:lnTo>
                  <a:lnTo>
                    <a:pt x="2133303" y="762000"/>
                  </a:lnTo>
                  <a:lnTo>
                    <a:pt x="2047264" y="711200"/>
                  </a:lnTo>
                  <a:close/>
                </a:path>
                <a:path w="3141344" h="2197100">
                  <a:moveTo>
                    <a:pt x="2227206" y="711200"/>
                  </a:moveTo>
                  <a:lnTo>
                    <a:pt x="2223269" y="711200"/>
                  </a:lnTo>
                  <a:lnTo>
                    <a:pt x="2309308" y="762000"/>
                  </a:lnTo>
                  <a:lnTo>
                    <a:pt x="2309308" y="850900"/>
                  </a:lnTo>
                  <a:lnTo>
                    <a:pt x="2223269" y="901700"/>
                  </a:lnTo>
                  <a:lnTo>
                    <a:pt x="2248713" y="901700"/>
                  </a:lnTo>
                  <a:lnTo>
                    <a:pt x="2313235" y="863600"/>
                  </a:lnTo>
                  <a:lnTo>
                    <a:pt x="2338682" y="863600"/>
                  </a:lnTo>
                  <a:lnTo>
                    <a:pt x="2317172" y="850900"/>
                  </a:lnTo>
                  <a:lnTo>
                    <a:pt x="2317172" y="762000"/>
                  </a:lnTo>
                  <a:lnTo>
                    <a:pt x="2313235" y="762000"/>
                  </a:lnTo>
                  <a:lnTo>
                    <a:pt x="2227206" y="711200"/>
                  </a:lnTo>
                  <a:close/>
                </a:path>
                <a:path w="3141344" h="2197100">
                  <a:moveTo>
                    <a:pt x="2407148" y="711200"/>
                  </a:moveTo>
                  <a:lnTo>
                    <a:pt x="2403211" y="711200"/>
                  </a:lnTo>
                  <a:lnTo>
                    <a:pt x="2489250" y="762000"/>
                  </a:lnTo>
                  <a:lnTo>
                    <a:pt x="2489250" y="850900"/>
                  </a:lnTo>
                  <a:lnTo>
                    <a:pt x="2403211" y="901700"/>
                  </a:lnTo>
                  <a:lnTo>
                    <a:pt x="2428270" y="901700"/>
                  </a:lnTo>
                  <a:lnTo>
                    <a:pt x="2491638" y="863600"/>
                  </a:lnTo>
                  <a:lnTo>
                    <a:pt x="2519713" y="863600"/>
                  </a:lnTo>
                  <a:lnTo>
                    <a:pt x="2497889" y="850900"/>
                  </a:lnTo>
                  <a:lnTo>
                    <a:pt x="2497889" y="762000"/>
                  </a:lnTo>
                  <a:lnTo>
                    <a:pt x="2493512" y="762000"/>
                  </a:lnTo>
                  <a:lnTo>
                    <a:pt x="2407148" y="711200"/>
                  </a:lnTo>
                  <a:close/>
                </a:path>
                <a:path w="3141344" h="2197100">
                  <a:moveTo>
                    <a:pt x="2609364" y="723900"/>
                  </a:moveTo>
                  <a:lnTo>
                    <a:pt x="2583593" y="723900"/>
                  </a:lnTo>
                  <a:lnTo>
                    <a:pt x="2669957" y="762000"/>
                  </a:lnTo>
                  <a:lnTo>
                    <a:pt x="2669957" y="863600"/>
                  </a:lnTo>
                  <a:lnTo>
                    <a:pt x="2585467" y="901700"/>
                  </a:lnTo>
                  <a:lnTo>
                    <a:pt x="2609364" y="901700"/>
                  </a:lnTo>
                  <a:lnTo>
                    <a:pt x="2673894" y="863600"/>
                  </a:lnTo>
                  <a:lnTo>
                    <a:pt x="2677820" y="863600"/>
                  </a:lnTo>
                  <a:lnTo>
                    <a:pt x="2677820" y="762000"/>
                  </a:lnTo>
                  <a:lnTo>
                    <a:pt x="2673894" y="762000"/>
                  </a:lnTo>
                  <a:lnTo>
                    <a:pt x="2609364" y="723900"/>
                  </a:lnTo>
                  <a:close/>
                </a:path>
                <a:path w="3141344" h="2197100">
                  <a:moveTo>
                    <a:pt x="2789307" y="723900"/>
                  </a:moveTo>
                  <a:lnTo>
                    <a:pt x="2763860" y="723900"/>
                  </a:lnTo>
                  <a:lnTo>
                    <a:pt x="2849899" y="762000"/>
                  </a:lnTo>
                  <a:lnTo>
                    <a:pt x="2849899" y="863600"/>
                  </a:lnTo>
                  <a:lnTo>
                    <a:pt x="2763860" y="901700"/>
                  </a:lnTo>
                  <a:lnTo>
                    <a:pt x="2789307" y="901700"/>
                  </a:lnTo>
                  <a:lnTo>
                    <a:pt x="2853836" y="863600"/>
                  </a:lnTo>
                  <a:lnTo>
                    <a:pt x="2857763" y="863600"/>
                  </a:lnTo>
                  <a:lnTo>
                    <a:pt x="2857763" y="762000"/>
                  </a:lnTo>
                  <a:lnTo>
                    <a:pt x="2853836" y="762000"/>
                  </a:lnTo>
                  <a:lnTo>
                    <a:pt x="2789307" y="723900"/>
                  </a:lnTo>
                  <a:close/>
                </a:path>
                <a:path w="3141344" h="2197100">
                  <a:moveTo>
                    <a:pt x="2969332" y="723900"/>
                  </a:moveTo>
                  <a:lnTo>
                    <a:pt x="2943802" y="723900"/>
                  </a:lnTo>
                  <a:lnTo>
                    <a:pt x="3029841" y="762000"/>
                  </a:lnTo>
                  <a:lnTo>
                    <a:pt x="3029841" y="863600"/>
                  </a:lnTo>
                  <a:lnTo>
                    <a:pt x="2943802" y="901700"/>
                  </a:lnTo>
                  <a:lnTo>
                    <a:pt x="2969215" y="901700"/>
                  </a:lnTo>
                  <a:lnTo>
                    <a:pt x="3033642" y="863600"/>
                  </a:lnTo>
                  <a:lnTo>
                    <a:pt x="3038291" y="863600"/>
                  </a:lnTo>
                  <a:lnTo>
                    <a:pt x="3038291" y="762000"/>
                  </a:lnTo>
                  <a:lnTo>
                    <a:pt x="3034113" y="762000"/>
                  </a:lnTo>
                  <a:lnTo>
                    <a:pt x="2969332" y="723900"/>
                  </a:lnTo>
                  <a:close/>
                </a:path>
                <a:path w="3141344" h="2197100">
                  <a:moveTo>
                    <a:pt x="178169" y="571500"/>
                  </a:moveTo>
                  <a:lnTo>
                    <a:pt x="152494" y="571500"/>
                  </a:lnTo>
                  <a:lnTo>
                    <a:pt x="238303" y="622300"/>
                  </a:lnTo>
                  <a:lnTo>
                    <a:pt x="238303" y="711200"/>
                  </a:lnTo>
                  <a:lnTo>
                    <a:pt x="152903" y="762000"/>
                  </a:lnTo>
                  <a:lnTo>
                    <a:pt x="156777" y="762000"/>
                  </a:lnTo>
                  <a:lnTo>
                    <a:pt x="242586" y="711200"/>
                  </a:lnTo>
                  <a:lnTo>
                    <a:pt x="246397" y="711200"/>
                  </a:lnTo>
                  <a:lnTo>
                    <a:pt x="246397" y="622300"/>
                  </a:lnTo>
                  <a:lnTo>
                    <a:pt x="267878" y="609600"/>
                  </a:lnTo>
                  <a:lnTo>
                    <a:pt x="242345" y="609600"/>
                  </a:lnTo>
                  <a:lnTo>
                    <a:pt x="178169" y="571500"/>
                  </a:lnTo>
                  <a:close/>
                </a:path>
                <a:path w="3141344" h="2197100">
                  <a:moveTo>
                    <a:pt x="357823" y="571500"/>
                  </a:moveTo>
                  <a:lnTo>
                    <a:pt x="332321" y="571500"/>
                  </a:lnTo>
                  <a:lnTo>
                    <a:pt x="418235" y="622300"/>
                  </a:lnTo>
                  <a:lnTo>
                    <a:pt x="418235" y="711200"/>
                  </a:lnTo>
                  <a:lnTo>
                    <a:pt x="332080" y="762000"/>
                  </a:lnTo>
                  <a:lnTo>
                    <a:pt x="336373" y="762000"/>
                  </a:lnTo>
                  <a:lnTo>
                    <a:pt x="422172" y="711200"/>
                  </a:lnTo>
                  <a:lnTo>
                    <a:pt x="426109" y="711200"/>
                  </a:lnTo>
                  <a:lnTo>
                    <a:pt x="426109" y="622300"/>
                  </a:lnTo>
                  <a:lnTo>
                    <a:pt x="447616" y="609600"/>
                  </a:lnTo>
                  <a:lnTo>
                    <a:pt x="422172" y="609600"/>
                  </a:lnTo>
                  <a:lnTo>
                    <a:pt x="357823" y="571500"/>
                  </a:lnTo>
                  <a:close/>
                </a:path>
                <a:path w="3141344" h="2197100">
                  <a:moveTo>
                    <a:pt x="537585" y="571500"/>
                  </a:moveTo>
                  <a:lnTo>
                    <a:pt x="512138" y="571500"/>
                  </a:lnTo>
                  <a:lnTo>
                    <a:pt x="598177" y="622300"/>
                  </a:lnTo>
                  <a:lnTo>
                    <a:pt x="598177" y="711200"/>
                  </a:lnTo>
                  <a:lnTo>
                    <a:pt x="512138" y="762000"/>
                  </a:lnTo>
                  <a:lnTo>
                    <a:pt x="516075" y="762000"/>
                  </a:lnTo>
                  <a:lnTo>
                    <a:pt x="602114" y="711200"/>
                  </a:lnTo>
                  <a:lnTo>
                    <a:pt x="606051" y="711200"/>
                  </a:lnTo>
                  <a:lnTo>
                    <a:pt x="606051" y="622300"/>
                  </a:lnTo>
                  <a:lnTo>
                    <a:pt x="627561" y="609600"/>
                  </a:lnTo>
                  <a:lnTo>
                    <a:pt x="602114" y="609600"/>
                  </a:lnTo>
                  <a:lnTo>
                    <a:pt x="537585" y="571500"/>
                  </a:lnTo>
                  <a:close/>
                </a:path>
                <a:path w="3141344" h="2197100">
                  <a:moveTo>
                    <a:pt x="717527" y="571500"/>
                  </a:moveTo>
                  <a:lnTo>
                    <a:pt x="692090" y="571500"/>
                  </a:lnTo>
                  <a:lnTo>
                    <a:pt x="777889" y="622300"/>
                  </a:lnTo>
                  <a:lnTo>
                    <a:pt x="777889" y="711200"/>
                  </a:lnTo>
                  <a:lnTo>
                    <a:pt x="692090" y="762000"/>
                  </a:lnTo>
                  <a:lnTo>
                    <a:pt x="696017" y="762000"/>
                  </a:lnTo>
                  <a:lnTo>
                    <a:pt x="781941" y="711200"/>
                  </a:lnTo>
                  <a:lnTo>
                    <a:pt x="785993" y="711200"/>
                  </a:lnTo>
                  <a:lnTo>
                    <a:pt x="785993" y="622300"/>
                  </a:lnTo>
                  <a:lnTo>
                    <a:pt x="807443" y="609600"/>
                  </a:lnTo>
                  <a:lnTo>
                    <a:pt x="782056" y="609600"/>
                  </a:lnTo>
                  <a:lnTo>
                    <a:pt x="717527" y="571500"/>
                  </a:lnTo>
                  <a:close/>
                </a:path>
                <a:path w="3141344" h="2197100">
                  <a:moveTo>
                    <a:pt x="897409" y="571500"/>
                  </a:moveTo>
                  <a:lnTo>
                    <a:pt x="871792" y="571500"/>
                  </a:lnTo>
                  <a:lnTo>
                    <a:pt x="957831" y="622300"/>
                  </a:lnTo>
                  <a:lnTo>
                    <a:pt x="957831" y="711200"/>
                  </a:lnTo>
                  <a:lnTo>
                    <a:pt x="871907" y="762000"/>
                  </a:lnTo>
                  <a:lnTo>
                    <a:pt x="875959" y="762000"/>
                  </a:lnTo>
                  <a:lnTo>
                    <a:pt x="961757" y="711200"/>
                  </a:lnTo>
                  <a:lnTo>
                    <a:pt x="965695" y="711200"/>
                  </a:lnTo>
                  <a:lnTo>
                    <a:pt x="965695" y="622300"/>
                  </a:lnTo>
                  <a:lnTo>
                    <a:pt x="987204" y="609600"/>
                  </a:lnTo>
                  <a:lnTo>
                    <a:pt x="961757" y="609600"/>
                  </a:lnTo>
                  <a:lnTo>
                    <a:pt x="897409" y="571500"/>
                  </a:lnTo>
                  <a:close/>
                </a:path>
                <a:path w="3141344" h="2197100">
                  <a:moveTo>
                    <a:pt x="1077173" y="571500"/>
                  </a:moveTo>
                  <a:lnTo>
                    <a:pt x="1051734" y="571500"/>
                  </a:lnTo>
                  <a:lnTo>
                    <a:pt x="1137773" y="622300"/>
                  </a:lnTo>
                  <a:lnTo>
                    <a:pt x="1137773" y="711200"/>
                  </a:lnTo>
                  <a:lnTo>
                    <a:pt x="1051734" y="762000"/>
                  </a:lnTo>
                  <a:lnTo>
                    <a:pt x="1055660" y="762000"/>
                  </a:lnTo>
                  <a:lnTo>
                    <a:pt x="1142035" y="711200"/>
                  </a:lnTo>
                  <a:lnTo>
                    <a:pt x="1146715" y="711200"/>
                  </a:lnTo>
                  <a:lnTo>
                    <a:pt x="1146715" y="622300"/>
                  </a:lnTo>
                  <a:lnTo>
                    <a:pt x="1168222" y="609600"/>
                  </a:lnTo>
                  <a:lnTo>
                    <a:pt x="1141710" y="609600"/>
                  </a:lnTo>
                  <a:lnTo>
                    <a:pt x="1077173" y="571500"/>
                  </a:lnTo>
                  <a:close/>
                </a:path>
                <a:path w="3141344" h="2197100">
                  <a:moveTo>
                    <a:pt x="1258086" y="571500"/>
                  </a:moveTo>
                  <a:lnTo>
                    <a:pt x="1232744" y="571500"/>
                  </a:lnTo>
                  <a:lnTo>
                    <a:pt x="1317474" y="622300"/>
                  </a:lnTo>
                  <a:lnTo>
                    <a:pt x="1317474" y="711200"/>
                  </a:lnTo>
                  <a:lnTo>
                    <a:pt x="1232419" y="762000"/>
                  </a:lnTo>
                  <a:lnTo>
                    <a:pt x="1236681" y="762000"/>
                  </a:lnTo>
                  <a:lnTo>
                    <a:pt x="1322061" y="711200"/>
                  </a:lnTo>
                  <a:lnTo>
                    <a:pt x="1326657" y="711200"/>
                  </a:lnTo>
                  <a:lnTo>
                    <a:pt x="1326657" y="622300"/>
                  </a:lnTo>
                  <a:lnTo>
                    <a:pt x="1347945" y="609600"/>
                  </a:lnTo>
                  <a:lnTo>
                    <a:pt x="1322301" y="609600"/>
                  </a:lnTo>
                  <a:lnTo>
                    <a:pt x="1258086" y="571500"/>
                  </a:lnTo>
                  <a:close/>
                </a:path>
                <a:path w="3141344" h="2197100">
                  <a:moveTo>
                    <a:pt x="1437806" y="571500"/>
                  </a:moveTo>
                  <a:lnTo>
                    <a:pt x="1411807" y="571500"/>
                  </a:lnTo>
                  <a:lnTo>
                    <a:pt x="1497417" y="622300"/>
                  </a:lnTo>
                  <a:lnTo>
                    <a:pt x="1497417" y="711200"/>
                  </a:lnTo>
                  <a:lnTo>
                    <a:pt x="1412026" y="762000"/>
                  </a:lnTo>
                  <a:lnTo>
                    <a:pt x="1416623" y="762000"/>
                  </a:lnTo>
                  <a:lnTo>
                    <a:pt x="1501678" y="711200"/>
                  </a:lnTo>
                  <a:lnTo>
                    <a:pt x="1506359" y="711200"/>
                  </a:lnTo>
                  <a:lnTo>
                    <a:pt x="1506359" y="622300"/>
                  </a:lnTo>
                  <a:lnTo>
                    <a:pt x="1527866" y="609600"/>
                  </a:lnTo>
                  <a:lnTo>
                    <a:pt x="1501354" y="609600"/>
                  </a:lnTo>
                  <a:lnTo>
                    <a:pt x="1437806" y="571500"/>
                  </a:lnTo>
                  <a:close/>
                </a:path>
                <a:path w="3141344" h="2197100">
                  <a:moveTo>
                    <a:pt x="1617834" y="571500"/>
                  </a:moveTo>
                  <a:lnTo>
                    <a:pt x="1592387" y="571500"/>
                  </a:lnTo>
                  <a:lnTo>
                    <a:pt x="1678427" y="622300"/>
                  </a:lnTo>
                  <a:lnTo>
                    <a:pt x="1678427" y="711200"/>
                  </a:lnTo>
                  <a:lnTo>
                    <a:pt x="1592073" y="762000"/>
                  </a:lnTo>
                  <a:lnTo>
                    <a:pt x="1596325" y="762000"/>
                  </a:lnTo>
                  <a:lnTo>
                    <a:pt x="1682699" y="711200"/>
                  </a:lnTo>
                  <a:lnTo>
                    <a:pt x="1687379" y="711200"/>
                  </a:lnTo>
                  <a:lnTo>
                    <a:pt x="1687379" y="622300"/>
                  </a:lnTo>
                  <a:lnTo>
                    <a:pt x="1708889" y="609600"/>
                  </a:lnTo>
                  <a:lnTo>
                    <a:pt x="1682364" y="609600"/>
                  </a:lnTo>
                  <a:lnTo>
                    <a:pt x="1617834" y="571500"/>
                  </a:lnTo>
                  <a:close/>
                </a:path>
                <a:path w="3141344" h="2197100">
                  <a:moveTo>
                    <a:pt x="1798855" y="571500"/>
                  </a:moveTo>
                  <a:lnTo>
                    <a:pt x="1773419" y="571500"/>
                  </a:lnTo>
                  <a:lnTo>
                    <a:pt x="1859447" y="622300"/>
                  </a:lnTo>
                  <a:lnTo>
                    <a:pt x="1859447" y="711200"/>
                  </a:lnTo>
                  <a:lnTo>
                    <a:pt x="1773094" y="762000"/>
                  </a:lnTo>
                  <a:lnTo>
                    <a:pt x="1777345" y="762000"/>
                  </a:lnTo>
                  <a:lnTo>
                    <a:pt x="1863384" y="711200"/>
                  </a:lnTo>
                  <a:lnTo>
                    <a:pt x="1867322" y="711200"/>
                  </a:lnTo>
                  <a:lnTo>
                    <a:pt x="1867322" y="622300"/>
                  </a:lnTo>
                  <a:lnTo>
                    <a:pt x="1888831" y="609600"/>
                  </a:lnTo>
                  <a:lnTo>
                    <a:pt x="1863384" y="609600"/>
                  </a:lnTo>
                  <a:lnTo>
                    <a:pt x="1798855" y="571500"/>
                  </a:lnTo>
                  <a:close/>
                </a:path>
                <a:path w="3141344" h="2197100">
                  <a:moveTo>
                    <a:pt x="1978797" y="571500"/>
                  </a:moveTo>
                  <a:lnTo>
                    <a:pt x="1953361" y="571500"/>
                  </a:lnTo>
                  <a:lnTo>
                    <a:pt x="2039390" y="622300"/>
                  </a:lnTo>
                  <a:lnTo>
                    <a:pt x="2039390" y="711200"/>
                  </a:lnTo>
                  <a:lnTo>
                    <a:pt x="1953361" y="762000"/>
                  </a:lnTo>
                  <a:lnTo>
                    <a:pt x="1957287" y="762000"/>
                  </a:lnTo>
                  <a:lnTo>
                    <a:pt x="2043327" y="711200"/>
                  </a:lnTo>
                  <a:lnTo>
                    <a:pt x="2047264" y="711200"/>
                  </a:lnTo>
                  <a:lnTo>
                    <a:pt x="2047264" y="622300"/>
                  </a:lnTo>
                  <a:lnTo>
                    <a:pt x="2068773" y="609600"/>
                  </a:lnTo>
                  <a:lnTo>
                    <a:pt x="2043327" y="609600"/>
                  </a:lnTo>
                  <a:lnTo>
                    <a:pt x="1978797" y="571500"/>
                  </a:lnTo>
                  <a:close/>
                </a:path>
                <a:path w="3141344" h="2197100">
                  <a:moveTo>
                    <a:pt x="2158739" y="571500"/>
                  </a:moveTo>
                  <a:lnTo>
                    <a:pt x="2133303" y="571500"/>
                  </a:lnTo>
                  <a:lnTo>
                    <a:pt x="2219332" y="622300"/>
                  </a:lnTo>
                  <a:lnTo>
                    <a:pt x="2219332" y="711200"/>
                  </a:lnTo>
                  <a:lnTo>
                    <a:pt x="2133303" y="762000"/>
                  </a:lnTo>
                  <a:lnTo>
                    <a:pt x="2137230" y="762000"/>
                  </a:lnTo>
                  <a:lnTo>
                    <a:pt x="2223269" y="711200"/>
                  </a:lnTo>
                  <a:lnTo>
                    <a:pt x="2227206" y="711200"/>
                  </a:lnTo>
                  <a:lnTo>
                    <a:pt x="2227206" y="622300"/>
                  </a:lnTo>
                  <a:lnTo>
                    <a:pt x="2248713" y="609600"/>
                  </a:lnTo>
                  <a:lnTo>
                    <a:pt x="2223269" y="609600"/>
                  </a:lnTo>
                  <a:lnTo>
                    <a:pt x="2158739" y="571500"/>
                  </a:lnTo>
                  <a:close/>
                </a:path>
                <a:path w="3141344" h="2197100">
                  <a:moveTo>
                    <a:pt x="2338682" y="571500"/>
                  </a:moveTo>
                  <a:lnTo>
                    <a:pt x="2313235" y="571500"/>
                  </a:lnTo>
                  <a:lnTo>
                    <a:pt x="2399274" y="622300"/>
                  </a:lnTo>
                  <a:lnTo>
                    <a:pt x="2399274" y="711200"/>
                  </a:lnTo>
                  <a:lnTo>
                    <a:pt x="2313235" y="762000"/>
                  </a:lnTo>
                  <a:lnTo>
                    <a:pt x="2317172" y="762000"/>
                  </a:lnTo>
                  <a:lnTo>
                    <a:pt x="2403211" y="711200"/>
                  </a:lnTo>
                  <a:lnTo>
                    <a:pt x="2407148" y="711200"/>
                  </a:lnTo>
                  <a:lnTo>
                    <a:pt x="2407148" y="622300"/>
                  </a:lnTo>
                  <a:lnTo>
                    <a:pt x="2428323" y="609600"/>
                  </a:lnTo>
                  <a:lnTo>
                    <a:pt x="2403211" y="609600"/>
                  </a:lnTo>
                  <a:lnTo>
                    <a:pt x="2338682" y="571500"/>
                  </a:lnTo>
                  <a:close/>
                </a:path>
                <a:path w="3141344" h="2197100">
                  <a:moveTo>
                    <a:pt x="2519713" y="571500"/>
                  </a:moveTo>
                  <a:lnTo>
                    <a:pt x="2491847" y="571500"/>
                  </a:lnTo>
                  <a:lnTo>
                    <a:pt x="2579216" y="622300"/>
                  </a:lnTo>
                  <a:lnTo>
                    <a:pt x="2579216" y="711200"/>
                  </a:lnTo>
                  <a:lnTo>
                    <a:pt x="2493512" y="762000"/>
                  </a:lnTo>
                  <a:lnTo>
                    <a:pt x="2497889" y="762000"/>
                  </a:lnTo>
                  <a:lnTo>
                    <a:pt x="2583593" y="723900"/>
                  </a:lnTo>
                  <a:lnTo>
                    <a:pt x="2609364" y="723900"/>
                  </a:lnTo>
                  <a:lnTo>
                    <a:pt x="2587855" y="711200"/>
                  </a:lnTo>
                  <a:lnTo>
                    <a:pt x="2587855" y="622300"/>
                  </a:lnTo>
                  <a:lnTo>
                    <a:pt x="2609364" y="609600"/>
                  </a:lnTo>
                  <a:lnTo>
                    <a:pt x="2585184" y="609600"/>
                  </a:lnTo>
                  <a:lnTo>
                    <a:pt x="2519713" y="571500"/>
                  </a:lnTo>
                  <a:close/>
                </a:path>
                <a:path w="3141344" h="2197100">
                  <a:moveTo>
                    <a:pt x="2677820" y="571500"/>
                  </a:moveTo>
                  <a:lnTo>
                    <a:pt x="2673894" y="571500"/>
                  </a:lnTo>
                  <a:lnTo>
                    <a:pt x="2759923" y="622300"/>
                  </a:lnTo>
                  <a:lnTo>
                    <a:pt x="2759923" y="711200"/>
                  </a:lnTo>
                  <a:lnTo>
                    <a:pt x="2673894" y="762000"/>
                  </a:lnTo>
                  <a:lnTo>
                    <a:pt x="2677820" y="762000"/>
                  </a:lnTo>
                  <a:lnTo>
                    <a:pt x="2763860" y="723900"/>
                  </a:lnTo>
                  <a:lnTo>
                    <a:pt x="2789307" y="723900"/>
                  </a:lnTo>
                  <a:lnTo>
                    <a:pt x="2767797" y="711200"/>
                  </a:lnTo>
                  <a:lnTo>
                    <a:pt x="2767797" y="622300"/>
                  </a:lnTo>
                  <a:lnTo>
                    <a:pt x="2789307" y="609600"/>
                  </a:lnTo>
                  <a:lnTo>
                    <a:pt x="2763860" y="609600"/>
                  </a:lnTo>
                  <a:lnTo>
                    <a:pt x="2677820" y="571500"/>
                  </a:lnTo>
                  <a:close/>
                </a:path>
                <a:path w="3141344" h="2197100">
                  <a:moveTo>
                    <a:pt x="2857763" y="571500"/>
                  </a:moveTo>
                  <a:lnTo>
                    <a:pt x="2853836" y="571500"/>
                  </a:lnTo>
                  <a:lnTo>
                    <a:pt x="2939865" y="622300"/>
                  </a:lnTo>
                  <a:lnTo>
                    <a:pt x="2939865" y="711200"/>
                  </a:lnTo>
                  <a:lnTo>
                    <a:pt x="2853836" y="762000"/>
                  </a:lnTo>
                  <a:lnTo>
                    <a:pt x="2857763" y="762000"/>
                  </a:lnTo>
                  <a:lnTo>
                    <a:pt x="2943802" y="723900"/>
                  </a:lnTo>
                  <a:lnTo>
                    <a:pt x="2969332" y="723900"/>
                  </a:lnTo>
                  <a:lnTo>
                    <a:pt x="2947739" y="711200"/>
                  </a:lnTo>
                  <a:lnTo>
                    <a:pt x="2947739" y="622300"/>
                  </a:lnTo>
                  <a:lnTo>
                    <a:pt x="2969249" y="609600"/>
                  </a:lnTo>
                  <a:lnTo>
                    <a:pt x="2943802" y="609600"/>
                  </a:lnTo>
                  <a:lnTo>
                    <a:pt x="2857763" y="571500"/>
                  </a:lnTo>
                  <a:close/>
                </a:path>
                <a:path w="3141344" h="2197100">
                  <a:moveTo>
                    <a:pt x="3038291" y="571500"/>
                  </a:moveTo>
                  <a:lnTo>
                    <a:pt x="3033778" y="571500"/>
                  </a:lnTo>
                  <a:lnTo>
                    <a:pt x="3119807" y="622300"/>
                  </a:lnTo>
                  <a:lnTo>
                    <a:pt x="3119807" y="711200"/>
                  </a:lnTo>
                  <a:lnTo>
                    <a:pt x="3034113" y="762000"/>
                  </a:lnTo>
                  <a:lnTo>
                    <a:pt x="3038291" y="762000"/>
                  </a:lnTo>
                  <a:lnTo>
                    <a:pt x="3124341" y="723900"/>
                  </a:lnTo>
                  <a:lnTo>
                    <a:pt x="3141265" y="723900"/>
                  </a:lnTo>
                  <a:lnTo>
                    <a:pt x="3128267" y="711200"/>
                  </a:lnTo>
                  <a:lnTo>
                    <a:pt x="3128267" y="622300"/>
                  </a:lnTo>
                  <a:lnTo>
                    <a:pt x="3141265" y="609600"/>
                  </a:lnTo>
                  <a:lnTo>
                    <a:pt x="3124341" y="609600"/>
                  </a:lnTo>
                  <a:lnTo>
                    <a:pt x="3038291" y="571500"/>
                  </a:lnTo>
                  <a:close/>
                </a:path>
                <a:path w="3141344" h="2197100">
                  <a:moveTo>
                    <a:pt x="0" y="571500"/>
                  </a:moveTo>
                  <a:lnTo>
                    <a:pt x="0" y="584200"/>
                  </a:lnTo>
                  <a:lnTo>
                    <a:pt x="58350" y="622300"/>
                  </a:lnTo>
                  <a:lnTo>
                    <a:pt x="58350" y="7112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62162" y="711200"/>
                  </a:lnTo>
                  <a:lnTo>
                    <a:pt x="66455" y="711200"/>
                  </a:lnTo>
                  <a:lnTo>
                    <a:pt x="66455" y="622300"/>
                  </a:lnTo>
                  <a:lnTo>
                    <a:pt x="87965" y="609600"/>
                  </a:lnTo>
                  <a:lnTo>
                    <a:pt x="62287" y="609600"/>
                  </a:lnTo>
                  <a:lnTo>
                    <a:pt x="0" y="571500"/>
                  </a:lnTo>
                  <a:close/>
                </a:path>
                <a:path w="3141344" h="2197100">
                  <a:moveTo>
                    <a:pt x="66455" y="419100"/>
                  </a:moveTo>
                  <a:lnTo>
                    <a:pt x="62162" y="419100"/>
                  </a:lnTo>
                  <a:lnTo>
                    <a:pt x="148568" y="469900"/>
                  </a:lnTo>
                  <a:lnTo>
                    <a:pt x="148568" y="558800"/>
                  </a:lnTo>
                  <a:lnTo>
                    <a:pt x="62287" y="609600"/>
                  </a:lnTo>
                  <a:lnTo>
                    <a:pt x="87965" y="609600"/>
                  </a:lnTo>
                  <a:lnTo>
                    <a:pt x="152494" y="571500"/>
                  </a:lnTo>
                  <a:lnTo>
                    <a:pt x="178169" y="571500"/>
                  </a:lnTo>
                  <a:lnTo>
                    <a:pt x="156777" y="558800"/>
                  </a:lnTo>
                  <a:lnTo>
                    <a:pt x="156777" y="469900"/>
                  </a:lnTo>
                  <a:lnTo>
                    <a:pt x="152903" y="469900"/>
                  </a:lnTo>
                  <a:lnTo>
                    <a:pt x="66455" y="419100"/>
                  </a:lnTo>
                  <a:close/>
                </a:path>
                <a:path w="3141344" h="2197100">
                  <a:moveTo>
                    <a:pt x="246397" y="419100"/>
                  </a:moveTo>
                  <a:lnTo>
                    <a:pt x="242586" y="419100"/>
                  </a:lnTo>
                  <a:lnTo>
                    <a:pt x="328269" y="469900"/>
                  </a:lnTo>
                  <a:lnTo>
                    <a:pt x="328269" y="558800"/>
                  </a:lnTo>
                  <a:lnTo>
                    <a:pt x="242345" y="609600"/>
                  </a:lnTo>
                  <a:lnTo>
                    <a:pt x="267878" y="609600"/>
                  </a:lnTo>
                  <a:lnTo>
                    <a:pt x="332321" y="571500"/>
                  </a:lnTo>
                  <a:lnTo>
                    <a:pt x="357823" y="571500"/>
                  </a:lnTo>
                  <a:lnTo>
                    <a:pt x="336373" y="558800"/>
                  </a:lnTo>
                  <a:lnTo>
                    <a:pt x="336373" y="469900"/>
                  </a:lnTo>
                  <a:lnTo>
                    <a:pt x="332080" y="469900"/>
                  </a:lnTo>
                  <a:lnTo>
                    <a:pt x="246397" y="419100"/>
                  </a:lnTo>
                  <a:close/>
                </a:path>
                <a:path w="3141344" h="2197100">
                  <a:moveTo>
                    <a:pt x="426109" y="419100"/>
                  </a:moveTo>
                  <a:lnTo>
                    <a:pt x="422172" y="419100"/>
                  </a:lnTo>
                  <a:lnTo>
                    <a:pt x="508211" y="469900"/>
                  </a:lnTo>
                  <a:lnTo>
                    <a:pt x="508211" y="558800"/>
                  </a:lnTo>
                  <a:lnTo>
                    <a:pt x="422172" y="609600"/>
                  </a:lnTo>
                  <a:lnTo>
                    <a:pt x="447616" y="609600"/>
                  </a:lnTo>
                  <a:lnTo>
                    <a:pt x="512138" y="571500"/>
                  </a:lnTo>
                  <a:lnTo>
                    <a:pt x="537585" y="571500"/>
                  </a:lnTo>
                  <a:lnTo>
                    <a:pt x="516075" y="558800"/>
                  </a:lnTo>
                  <a:lnTo>
                    <a:pt x="516075" y="469900"/>
                  </a:lnTo>
                  <a:lnTo>
                    <a:pt x="512138" y="469900"/>
                  </a:lnTo>
                  <a:lnTo>
                    <a:pt x="426109" y="419100"/>
                  </a:lnTo>
                  <a:close/>
                </a:path>
                <a:path w="3141344" h="2197100">
                  <a:moveTo>
                    <a:pt x="606051" y="419100"/>
                  </a:moveTo>
                  <a:lnTo>
                    <a:pt x="602114" y="419100"/>
                  </a:lnTo>
                  <a:lnTo>
                    <a:pt x="688153" y="469900"/>
                  </a:lnTo>
                  <a:lnTo>
                    <a:pt x="688153" y="558800"/>
                  </a:lnTo>
                  <a:lnTo>
                    <a:pt x="602114" y="609600"/>
                  </a:lnTo>
                  <a:lnTo>
                    <a:pt x="627561" y="609600"/>
                  </a:lnTo>
                  <a:lnTo>
                    <a:pt x="692090" y="571500"/>
                  </a:lnTo>
                  <a:lnTo>
                    <a:pt x="717527" y="571500"/>
                  </a:lnTo>
                  <a:lnTo>
                    <a:pt x="696017" y="558800"/>
                  </a:lnTo>
                  <a:lnTo>
                    <a:pt x="696017" y="469900"/>
                  </a:lnTo>
                  <a:lnTo>
                    <a:pt x="692090" y="469900"/>
                  </a:lnTo>
                  <a:lnTo>
                    <a:pt x="606051" y="419100"/>
                  </a:lnTo>
                  <a:close/>
                </a:path>
                <a:path w="3141344" h="2197100">
                  <a:moveTo>
                    <a:pt x="785993" y="419100"/>
                  </a:moveTo>
                  <a:lnTo>
                    <a:pt x="781941" y="419100"/>
                  </a:lnTo>
                  <a:lnTo>
                    <a:pt x="867855" y="469900"/>
                  </a:lnTo>
                  <a:lnTo>
                    <a:pt x="867855" y="558800"/>
                  </a:lnTo>
                  <a:lnTo>
                    <a:pt x="782056" y="609600"/>
                  </a:lnTo>
                  <a:lnTo>
                    <a:pt x="807443" y="609600"/>
                  </a:lnTo>
                  <a:lnTo>
                    <a:pt x="871792" y="571500"/>
                  </a:lnTo>
                  <a:lnTo>
                    <a:pt x="897409" y="571500"/>
                  </a:lnTo>
                  <a:lnTo>
                    <a:pt x="875959" y="558800"/>
                  </a:lnTo>
                  <a:lnTo>
                    <a:pt x="875959" y="469900"/>
                  </a:lnTo>
                  <a:lnTo>
                    <a:pt x="871907" y="469900"/>
                  </a:lnTo>
                  <a:lnTo>
                    <a:pt x="785993" y="419100"/>
                  </a:lnTo>
                  <a:close/>
                </a:path>
                <a:path w="3141344" h="2197100">
                  <a:moveTo>
                    <a:pt x="965695" y="419100"/>
                  </a:moveTo>
                  <a:lnTo>
                    <a:pt x="961757" y="419100"/>
                  </a:lnTo>
                  <a:lnTo>
                    <a:pt x="1047797" y="469900"/>
                  </a:lnTo>
                  <a:lnTo>
                    <a:pt x="1047797" y="558800"/>
                  </a:lnTo>
                  <a:lnTo>
                    <a:pt x="961757" y="609600"/>
                  </a:lnTo>
                  <a:lnTo>
                    <a:pt x="987204" y="609600"/>
                  </a:lnTo>
                  <a:lnTo>
                    <a:pt x="1051734" y="571500"/>
                  </a:lnTo>
                  <a:lnTo>
                    <a:pt x="1077173" y="571500"/>
                  </a:lnTo>
                  <a:lnTo>
                    <a:pt x="1055660" y="558800"/>
                  </a:lnTo>
                  <a:lnTo>
                    <a:pt x="1055660" y="469900"/>
                  </a:lnTo>
                  <a:lnTo>
                    <a:pt x="1051734" y="469900"/>
                  </a:lnTo>
                  <a:lnTo>
                    <a:pt x="965695" y="419100"/>
                  </a:lnTo>
                  <a:close/>
                </a:path>
                <a:path w="3141344" h="2197100">
                  <a:moveTo>
                    <a:pt x="1146715" y="419100"/>
                  </a:moveTo>
                  <a:lnTo>
                    <a:pt x="1142035" y="419100"/>
                  </a:lnTo>
                  <a:lnTo>
                    <a:pt x="1227739" y="469900"/>
                  </a:lnTo>
                  <a:lnTo>
                    <a:pt x="1227739" y="558800"/>
                  </a:lnTo>
                  <a:lnTo>
                    <a:pt x="1141710" y="609600"/>
                  </a:lnTo>
                  <a:lnTo>
                    <a:pt x="1168222" y="609600"/>
                  </a:lnTo>
                  <a:lnTo>
                    <a:pt x="1232744" y="571500"/>
                  </a:lnTo>
                  <a:lnTo>
                    <a:pt x="1258086" y="571500"/>
                  </a:lnTo>
                  <a:lnTo>
                    <a:pt x="1236681" y="558800"/>
                  </a:lnTo>
                  <a:lnTo>
                    <a:pt x="1236681" y="469900"/>
                  </a:lnTo>
                  <a:lnTo>
                    <a:pt x="1232419" y="469900"/>
                  </a:lnTo>
                  <a:lnTo>
                    <a:pt x="1146715" y="419100"/>
                  </a:lnTo>
                  <a:close/>
                </a:path>
                <a:path w="3141344" h="2197100">
                  <a:moveTo>
                    <a:pt x="1326657" y="419100"/>
                  </a:moveTo>
                  <a:lnTo>
                    <a:pt x="1322061" y="419100"/>
                  </a:lnTo>
                  <a:lnTo>
                    <a:pt x="1407451" y="469900"/>
                  </a:lnTo>
                  <a:lnTo>
                    <a:pt x="1407451" y="558800"/>
                  </a:lnTo>
                  <a:lnTo>
                    <a:pt x="1322301" y="609600"/>
                  </a:lnTo>
                  <a:lnTo>
                    <a:pt x="1347945" y="609600"/>
                  </a:lnTo>
                  <a:lnTo>
                    <a:pt x="1411807" y="571500"/>
                  </a:lnTo>
                  <a:lnTo>
                    <a:pt x="1437806" y="571500"/>
                  </a:lnTo>
                  <a:lnTo>
                    <a:pt x="1416623" y="558800"/>
                  </a:lnTo>
                  <a:lnTo>
                    <a:pt x="1416623" y="469900"/>
                  </a:lnTo>
                  <a:lnTo>
                    <a:pt x="1412026" y="469900"/>
                  </a:lnTo>
                  <a:lnTo>
                    <a:pt x="1326657" y="419100"/>
                  </a:lnTo>
                  <a:close/>
                </a:path>
                <a:path w="3141344" h="2197100">
                  <a:moveTo>
                    <a:pt x="1506359" y="419100"/>
                  </a:moveTo>
                  <a:lnTo>
                    <a:pt x="1501678" y="419100"/>
                  </a:lnTo>
                  <a:lnTo>
                    <a:pt x="1587393" y="469900"/>
                  </a:lnTo>
                  <a:lnTo>
                    <a:pt x="1587393" y="558800"/>
                  </a:lnTo>
                  <a:lnTo>
                    <a:pt x="1501354" y="609600"/>
                  </a:lnTo>
                  <a:lnTo>
                    <a:pt x="1527866" y="609600"/>
                  </a:lnTo>
                  <a:lnTo>
                    <a:pt x="1592387" y="571500"/>
                  </a:lnTo>
                  <a:lnTo>
                    <a:pt x="1617834" y="571500"/>
                  </a:lnTo>
                  <a:lnTo>
                    <a:pt x="1596325" y="558800"/>
                  </a:lnTo>
                  <a:lnTo>
                    <a:pt x="1596325" y="469900"/>
                  </a:lnTo>
                  <a:lnTo>
                    <a:pt x="1592073" y="469900"/>
                  </a:lnTo>
                  <a:lnTo>
                    <a:pt x="1506359" y="419100"/>
                  </a:lnTo>
                  <a:close/>
                </a:path>
                <a:path w="3141344" h="2197100">
                  <a:moveTo>
                    <a:pt x="1687379" y="419100"/>
                  </a:moveTo>
                  <a:lnTo>
                    <a:pt x="1682699" y="419100"/>
                  </a:lnTo>
                  <a:lnTo>
                    <a:pt x="1768403" y="469900"/>
                  </a:lnTo>
                  <a:lnTo>
                    <a:pt x="1768403" y="558800"/>
                  </a:lnTo>
                  <a:lnTo>
                    <a:pt x="1682364" y="609600"/>
                  </a:lnTo>
                  <a:lnTo>
                    <a:pt x="1708889" y="609600"/>
                  </a:lnTo>
                  <a:lnTo>
                    <a:pt x="1773419" y="571500"/>
                  </a:lnTo>
                  <a:lnTo>
                    <a:pt x="1798855" y="571500"/>
                  </a:lnTo>
                  <a:lnTo>
                    <a:pt x="1777345" y="558800"/>
                  </a:lnTo>
                  <a:lnTo>
                    <a:pt x="1777345" y="469900"/>
                  </a:lnTo>
                  <a:lnTo>
                    <a:pt x="1773094" y="469900"/>
                  </a:lnTo>
                  <a:lnTo>
                    <a:pt x="1687379" y="419100"/>
                  </a:lnTo>
                  <a:close/>
                </a:path>
                <a:path w="3141344" h="2197100">
                  <a:moveTo>
                    <a:pt x="1867322" y="419100"/>
                  </a:moveTo>
                  <a:lnTo>
                    <a:pt x="1863384" y="419100"/>
                  </a:lnTo>
                  <a:lnTo>
                    <a:pt x="1949424" y="469900"/>
                  </a:lnTo>
                  <a:lnTo>
                    <a:pt x="1949424" y="558800"/>
                  </a:lnTo>
                  <a:lnTo>
                    <a:pt x="1863384" y="609600"/>
                  </a:lnTo>
                  <a:lnTo>
                    <a:pt x="1888831" y="609600"/>
                  </a:lnTo>
                  <a:lnTo>
                    <a:pt x="1953361" y="571500"/>
                  </a:lnTo>
                  <a:lnTo>
                    <a:pt x="1978797" y="571500"/>
                  </a:lnTo>
                  <a:lnTo>
                    <a:pt x="1957287" y="558800"/>
                  </a:lnTo>
                  <a:lnTo>
                    <a:pt x="1957287" y="469900"/>
                  </a:lnTo>
                  <a:lnTo>
                    <a:pt x="1953361" y="469900"/>
                  </a:lnTo>
                  <a:lnTo>
                    <a:pt x="1867322" y="419100"/>
                  </a:lnTo>
                  <a:close/>
                </a:path>
                <a:path w="3141344" h="2197100">
                  <a:moveTo>
                    <a:pt x="2047264" y="419100"/>
                  </a:moveTo>
                  <a:lnTo>
                    <a:pt x="2043327" y="419100"/>
                  </a:lnTo>
                  <a:lnTo>
                    <a:pt x="2129366" y="469900"/>
                  </a:lnTo>
                  <a:lnTo>
                    <a:pt x="2129366" y="558800"/>
                  </a:lnTo>
                  <a:lnTo>
                    <a:pt x="2043327" y="609600"/>
                  </a:lnTo>
                  <a:lnTo>
                    <a:pt x="2068773" y="609600"/>
                  </a:lnTo>
                  <a:lnTo>
                    <a:pt x="2133303" y="571500"/>
                  </a:lnTo>
                  <a:lnTo>
                    <a:pt x="2158739" y="571500"/>
                  </a:lnTo>
                  <a:lnTo>
                    <a:pt x="2137230" y="558800"/>
                  </a:lnTo>
                  <a:lnTo>
                    <a:pt x="2137230" y="469900"/>
                  </a:lnTo>
                  <a:lnTo>
                    <a:pt x="2133303" y="469900"/>
                  </a:lnTo>
                  <a:lnTo>
                    <a:pt x="2047264" y="419100"/>
                  </a:lnTo>
                  <a:close/>
                </a:path>
                <a:path w="3141344" h="2197100">
                  <a:moveTo>
                    <a:pt x="2227206" y="419100"/>
                  </a:moveTo>
                  <a:lnTo>
                    <a:pt x="2223269" y="419100"/>
                  </a:lnTo>
                  <a:lnTo>
                    <a:pt x="2309308" y="469900"/>
                  </a:lnTo>
                  <a:lnTo>
                    <a:pt x="2309308" y="558800"/>
                  </a:lnTo>
                  <a:lnTo>
                    <a:pt x="2223269" y="609600"/>
                  </a:lnTo>
                  <a:lnTo>
                    <a:pt x="2248713" y="609600"/>
                  </a:lnTo>
                  <a:lnTo>
                    <a:pt x="2313235" y="571500"/>
                  </a:lnTo>
                  <a:lnTo>
                    <a:pt x="2338682" y="571500"/>
                  </a:lnTo>
                  <a:lnTo>
                    <a:pt x="2317172" y="558800"/>
                  </a:lnTo>
                  <a:lnTo>
                    <a:pt x="2317172" y="469900"/>
                  </a:lnTo>
                  <a:lnTo>
                    <a:pt x="2313235" y="469900"/>
                  </a:lnTo>
                  <a:lnTo>
                    <a:pt x="2227206" y="419100"/>
                  </a:lnTo>
                  <a:close/>
                </a:path>
                <a:path w="3141344" h="2197100">
                  <a:moveTo>
                    <a:pt x="2407148" y="419100"/>
                  </a:moveTo>
                  <a:lnTo>
                    <a:pt x="2403211" y="419100"/>
                  </a:lnTo>
                  <a:lnTo>
                    <a:pt x="2489250" y="469900"/>
                  </a:lnTo>
                  <a:lnTo>
                    <a:pt x="2489250" y="558800"/>
                  </a:lnTo>
                  <a:lnTo>
                    <a:pt x="2403211" y="609600"/>
                  </a:lnTo>
                  <a:lnTo>
                    <a:pt x="2428323" y="609600"/>
                  </a:lnTo>
                  <a:lnTo>
                    <a:pt x="2491847" y="571500"/>
                  </a:lnTo>
                  <a:lnTo>
                    <a:pt x="2519713" y="571500"/>
                  </a:lnTo>
                  <a:lnTo>
                    <a:pt x="2497889" y="558800"/>
                  </a:lnTo>
                  <a:lnTo>
                    <a:pt x="2497889" y="469900"/>
                  </a:lnTo>
                  <a:lnTo>
                    <a:pt x="2493512" y="469900"/>
                  </a:lnTo>
                  <a:lnTo>
                    <a:pt x="2407148" y="419100"/>
                  </a:lnTo>
                  <a:close/>
                </a:path>
                <a:path w="3141344" h="2197100">
                  <a:moveTo>
                    <a:pt x="2609364" y="431800"/>
                  </a:moveTo>
                  <a:lnTo>
                    <a:pt x="2583593" y="431800"/>
                  </a:lnTo>
                  <a:lnTo>
                    <a:pt x="2669957" y="469900"/>
                  </a:lnTo>
                  <a:lnTo>
                    <a:pt x="2669957" y="571500"/>
                  </a:lnTo>
                  <a:lnTo>
                    <a:pt x="2585247" y="609600"/>
                  </a:lnTo>
                  <a:lnTo>
                    <a:pt x="2609364" y="609600"/>
                  </a:lnTo>
                  <a:lnTo>
                    <a:pt x="2673894" y="571500"/>
                  </a:lnTo>
                  <a:lnTo>
                    <a:pt x="2677820" y="571500"/>
                  </a:lnTo>
                  <a:lnTo>
                    <a:pt x="2677820" y="469900"/>
                  </a:lnTo>
                  <a:lnTo>
                    <a:pt x="2673894" y="469900"/>
                  </a:lnTo>
                  <a:lnTo>
                    <a:pt x="2609364" y="431800"/>
                  </a:lnTo>
                  <a:close/>
                </a:path>
                <a:path w="3141344" h="2197100">
                  <a:moveTo>
                    <a:pt x="2789307" y="431800"/>
                  </a:moveTo>
                  <a:lnTo>
                    <a:pt x="2763860" y="431800"/>
                  </a:lnTo>
                  <a:lnTo>
                    <a:pt x="2849899" y="469900"/>
                  </a:lnTo>
                  <a:lnTo>
                    <a:pt x="2849899" y="571500"/>
                  </a:lnTo>
                  <a:lnTo>
                    <a:pt x="2763860" y="609600"/>
                  </a:lnTo>
                  <a:lnTo>
                    <a:pt x="2789307" y="609600"/>
                  </a:lnTo>
                  <a:lnTo>
                    <a:pt x="2853836" y="571500"/>
                  </a:lnTo>
                  <a:lnTo>
                    <a:pt x="2857763" y="571500"/>
                  </a:lnTo>
                  <a:lnTo>
                    <a:pt x="2857763" y="469900"/>
                  </a:lnTo>
                  <a:lnTo>
                    <a:pt x="2853836" y="469900"/>
                  </a:lnTo>
                  <a:lnTo>
                    <a:pt x="2789307" y="431800"/>
                  </a:lnTo>
                  <a:close/>
                </a:path>
                <a:path w="3141344" h="2197100">
                  <a:moveTo>
                    <a:pt x="2969332" y="431800"/>
                  </a:moveTo>
                  <a:lnTo>
                    <a:pt x="2943802" y="431800"/>
                  </a:lnTo>
                  <a:lnTo>
                    <a:pt x="3029841" y="469900"/>
                  </a:lnTo>
                  <a:lnTo>
                    <a:pt x="3029841" y="571500"/>
                  </a:lnTo>
                  <a:lnTo>
                    <a:pt x="2943802" y="609600"/>
                  </a:lnTo>
                  <a:lnTo>
                    <a:pt x="2969249" y="609600"/>
                  </a:lnTo>
                  <a:lnTo>
                    <a:pt x="3033778" y="571500"/>
                  </a:lnTo>
                  <a:lnTo>
                    <a:pt x="3038291" y="571500"/>
                  </a:lnTo>
                  <a:lnTo>
                    <a:pt x="3038291" y="469900"/>
                  </a:lnTo>
                  <a:lnTo>
                    <a:pt x="3034113" y="469900"/>
                  </a:lnTo>
                  <a:lnTo>
                    <a:pt x="2969332" y="431800"/>
                  </a:lnTo>
                  <a:close/>
                </a:path>
                <a:path w="3141344" h="2197100">
                  <a:moveTo>
                    <a:pt x="178111" y="279400"/>
                  </a:moveTo>
                  <a:lnTo>
                    <a:pt x="152494" y="279400"/>
                  </a:lnTo>
                  <a:lnTo>
                    <a:pt x="238303" y="330200"/>
                  </a:lnTo>
                  <a:lnTo>
                    <a:pt x="238303" y="419100"/>
                  </a:lnTo>
                  <a:lnTo>
                    <a:pt x="152903" y="469900"/>
                  </a:lnTo>
                  <a:lnTo>
                    <a:pt x="156777" y="469900"/>
                  </a:lnTo>
                  <a:lnTo>
                    <a:pt x="242586" y="419100"/>
                  </a:lnTo>
                  <a:lnTo>
                    <a:pt x="246397" y="419100"/>
                  </a:lnTo>
                  <a:lnTo>
                    <a:pt x="246397" y="330200"/>
                  </a:lnTo>
                  <a:lnTo>
                    <a:pt x="267938" y="317500"/>
                  </a:lnTo>
                  <a:lnTo>
                    <a:pt x="242114" y="317500"/>
                  </a:lnTo>
                  <a:lnTo>
                    <a:pt x="178111" y="279400"/>
                  </a:lnTo>
                  <a:close/>
                </a:path>
                <a:path w="3141344" h="2197100">
                  <a:moveTo>
                    <a:pt x="357823" y="279400"/>
                  </a:moveTo>
                  <a:lnTo>
                    <a:pt x="332562" y="279400"/>
                  </a:lnTo>
                  <a:lnTo>
                    <a:pt x="418235" y="330200"/>
                  </a:lnTo>
                  <a:lnTo>
                    <a:pt x="418235" y="419100"/>
                  </a:lnTo>
                  <a:lnTo>
                    <a:pt x="332080" y="469900"/>
                  </a:lnTo>
                  <a:lnTo>
                    <a:pt x="336373" y="469900"/>
                  </a:lnTo>
                  <a:lnTo>
                    <a:pt x="422172" y="419100"/>
                  </a:lnTo>
                  <a:lnTo>
                    <a:pt x="426109" y="419100"/>
                  </a:lnTo>
                  <a:lnTo>
                    <a:pt x="426109" y="330200"/>
                  </a:lnTo>
                  <a:lnTo>
                    <a:pt x="447616" y="317500"/>
                  </a:lnTo>
                  <a:lnTo>
                    <a:pt x="422172" y="317500"/>
                  </a:lnTo>
                  <a:lnTo>
                    <a:pt x="357823" y="279400"/>
                  </a:lnTo>
                  <a:close/>
                </a:path>
                <a:path w="3141344" h="2197100">
                  <a:moveTo>
                    <a:pt x="537585" y="279400"/>
                  </a:moveTo>
                  <a:lnTo>
                    <a:pt x="512138" y="279400"/>
                  </a:lnTo>
                  <a:lnTo>
                    <a:pt x="598177" y="330200"/>
                  </a:lnTo>
                  <a:lnTo>
                    <a:pt x="598177" y="419100"/>
                  </a:lnTo>
                  <a:lnTo>
                    <a:pt x="512138" y="469900"/>
                  </a:lnTo>
                  <a:lnTo>
                    <a:pt x="516075" y="469900"/>
                  </a:lnTo>
                  <a:lnTo>
                    <a:pt x="602114" y="419100"/>
                  </a:lnTo>
                  <a:lnTo>
                    <a:pt x="606051" y="419100"/>
                  </a:lnTo>
                  <a:lnTo>
                    <a:pt x="606051" y="330200"/>
                  </a:lnTo>
                  <a:lnTo>
                    <a:pt x="627561" y="317500"/>
                  </a:lnTo>
                  <a:lnTo>
                    <a:pt x="602114" y="317500"/>
                  </a:lnTo>
                  <a:lnTo>
                    <a:pt x="537585" y="279400"/>
                  </a:lnTo>
                  <a:close/>
                </a:path>
                <a:path w="3141344" h="2197100">
                  <a:moveTo>
                    <a:pt x="717498" y="279400"/>
                  </a:moveTo>
                  <a:lnTo>
                    <a:pt x="692090" y="279400"/>
                  </a:lnTo>
                  <a:lnTo>
                    <a:pt x="777889" y="330200"/>
                  </a:lnTo>
                  <a:lnTo>
                    <a:pt x="777889" y="419100"/>
                  </a:lnTo>
                  <a:lnTo>
                    <a:pt x="692090" y="469900"/>
                  </a:lnTo>
                  <a:lnTo>
                    <a:pt x="696017" y="469900"/>
                  </a:lnTo>
                  <a:lnTo>
                    <a:pt x="781941" y="419100"/>
                  </a:lnTo>
                  <a:lnTo>
                    <a:pt x="785993" y="419100"/>
                  </a:lnTo>
                  <a:lnTo>
                    <a:pt x="785993" y="330200"/>
                  </a:lnTo>
                  <a:lnTo>
                    <a:pt x="807472" y="317500"/>
                  </a:lnTo>
                  <a:lnTo>
                    <a:pt x="781941" y="317500"/>
                  </a:lnTo>
                  <a:lnTo>
                    <a:pt x="717498" y="279400"/>
                  </a:lnTo>
                  <a:close/>
                </a:path>
                <a:path w="3141344" h="2197100">
                  <a:moveTo>
                    <a:pt x="897409" y="279400"/>
                  </a:moveTo>
                  <a:lnTo>
                    <a:pt x="871907" y="279400"/>
                  </a:lnTo>
                  <a:lnTo>
                    <a:pt x="957831" y="330200"/>
                  </a:lnTo>
                  <a:lnTo>
                    <a:pt x="957831" y="419100"/>
                  </a:lnTo>
                  <a:lnTo>
                    <a:pt x="871907" y="469900"/>
                  </a:lnTo>
                  <a:lnTo>
                    <a:pt x="875959" y="469900"/>
                  </a:lnTo>
                  <a:lnTo>
                    <a:pt x="961757" y="419100"/>
                  </a:lnTo>
                  <a:lnTo>
                    <a:pt x="965695" y="419100"/>
                  </a:lnTo>
                  <a:lnTo>
                    <a:pt x="965695" y="330200"/>
                  </a:lnTo>
                  <a:lnTo>
                    <a:pt x="987204" y="317500"/>
                  </a:lnTo>
                  <a:lnTo>
                    <a:pt x="961757" y="317500"/>
                  </a:lnTo>
                  <a:lnTo>
                    <a:pt x="897409" y="279400"/>
                  </a:lnTo>
                  <a:close/>
                </a:path>
                <a:path w="3141344" h="2197100">
                  <a:moveTo>
                    <a:pt x="1077173" y="279400"/>
                  </a:moveTo>
                  <a:lnTo>
                    <a:pt x="1051734" y="279400"/>
                  </a:lnTo>
                  <a:lnTo>
                    <a:pt x="1137773" y="330200"/>
                  </a:lnTo>
                  <a:lnTo>
                    <a:pt x="1137773" y="419100"/>
                  </a:lnTo>
                  <a:lnTo>
                    <a:pt x="1051734" y="469900"/>
                  </a:lnTo>
                  <a:lnTo>
                    <a:pt x="1055660" y="469900"/>
                  </a:lnTo>
                  <a:lnTo>
                    <a:pt x="1142035" y="419100"/>
                  </a:lnTo>
                  <a:lnTo>
                    <a:pt x="1146715" y="419100"/>
                  </a:lnTo>
                  <a:lnTo>
                    <a:pt x="1146715" y="330200"/>
                  </a:lnTo>
                  <a:lnTo>
                    <a:pt x="1168222" y="317500"/>
                  </a:lnTo>
                  <a:lnTo>
                    <a:pt x="1141710" y="317500"/>
                  </a:lnTo>
                  <a:lnTo>
                    <a:pt x="1077173" y="279400"/>
                  </a:lnTo>
                  <a:close/>
                </a:path>
                <a:path w="3141344" h="2197100">
                  <a:moveTo>
                    <a:pt x="1258026" y="279400"/>
                  </a:moveTo>
                  <a:lnTo>
                    <a:pt x="1232744" y="279400"/>
                  </a:lnTo>
                  <a:lnTo>
                    <a:pt x="1317474" y="330200"/>
                  </a:lnTo>
                  <a:lnTo>
                    <a:pt x="1317474" y="419100"/>
                  </a:lnTo>
                  <a:lnTo>
                    <a:pt x="1232419" y="469900"/>
                  </a:lnTo>
                  <a:lnTo>
                    <a:pt x="1236681" y="469900"/>
                  </a:lnTo>
                  <a:lnTo>
                    <a:pt x="1322061" y="419100"/>
                  </a:lnTo>
                  <a:lnTo>
                    <a:pt x="1326657" y="419100"/>
                  </a:lnTo>
                  <a:lnTo>
                    <a:pt x="1326657" y="330200"/>
                  </a:lnTo>
                  <a:lnTo>
                    <a:pt x="1348000" y="317500"/>
                  </a:lnTo>
                  <a:lnTo>
                    <a:pt x="1322061" y="317500"/>
                  </a:lnTo>
                  <a:lnTo>
                    <a:pt x="1258026" y="279400"/>
                  </a:lnTo>
                  <a:close/>
                </a:path>
                <a:path w="3141344" h="2197100">
                  <a:moveTo>
                    <a:pt x="1437806" y="279400"/>
                  </a:moveTo>
                  <a:lnTo>
                    <a:pt x="1412026" y="279400"/>
                  </a:lnTo>
                  <a:lnTo>
                    <a:pt x="1497417" y="330200"/>
                  </a:lnTo>
                  <a:lnTo>
                    <a:pt x="1497417" y="419100"/>
                  </a:lnTo>
                  <a:lnTo>
                    <a:pt x="1412026" y="469900"/>
                  </a:lnTo>
                  <a:lnTo>
                    <a:pt x="1416623" y="469900"/>
                  </a:lnTo>
                  <a:lnTo>
                    <a:pt x="1501678" y="419100"/>
                  </a:lnTo>
                  <a:lnTo>
                    <a:pt x="1506359" y="419100"/>
                  </a:lnTo>
                  <a:lnTo>
                    <a:pt x="1506359" y="330200"/>
                  </a:lnTo>
                  <a:lnTo>
                    <a:pt x="1527866" y="317500"/>
                  </a:lnTo>
                  <a:lnTo>
                    <a:pt x="1501354" y="317500"/>
                  </a:lnTo>
                  <a:lnTo>
                    <a:pt x="1437806" y="279400"/>
                  </a:lnTo>
                  <a:close/>
                </a:path>
                <a:path w="3141344" h="2197100">
                  <a:moveTo>
                    <a:pt x="1617834" y="279400"/>
                  </a:moveTo>
                  <a:lnTo>
                    <a:pt x="1592387" y="279400"/>
                  </a:lnTo>
                  <a:lnTo>
                    <a:pt x="1678427" y="330200"/>
                  </a:lnTo>
                  <a:lnTo>
                    <a:pt x="1678427" y="419100"/>
                  </a:lnTo>
                  <a:lnTo>
                    <a:pt x="1592073" y="469900"/>
                  </a:lnTo>
                  <a:lnTo>
                    <a:pt x="1596325" y="469900"/>
                  </a:lnTo>
                  <a:lnTo>
                    <a:pt x="1682699" y="419100"/>
                  </a:lnTo>
                  <a:lnTo>
                    <a:pt x="1687379" y="419100"/>
                  </a:lnTo>
                  <a:lnTo>
                    <a:pt x="1687379" y="330200"/>
                  </a:lnTo>
                  <a:lnTo>
                    <a:pt x="1708889" y="317500"/>
                  </a:lnTo>
                  <a:lnTo>
                    <a:pt x="1682364" y="317500"/>
                  </a:lnTo>
                  <a:lnTo>
                    <a:pt x="1617834" y="279400"/>
                  </a:lnTo>
                  <a:close/>
                </a:path>
                <a:path w="3141344" h="2197100">
                  <a:moveTo>
                    <a:pt x="1798855" y="279400"/>
                  </a:moveTo>
                  <a:lnTo>
                    <a:pt x="1773419" y="279400"/>
                  </a:lnTo>
                  <a:lnTo>
                    <a:pt x="1859447" y="330200"/>
                  </a:lnTo>
                  <a:lnTo>
                    <a:pt x="1859447" y="419100"/>
                  </a:lnTo>
                  <a:lnTo>
                    <a:pt x="1773094" y="469900"/>
                  </a:lnTo>
                  <a:lnTo>
                    <a:pt x="1777345" y="469900"/>
                  </a:lnTo>
                  <a:lnTo>
                    <a:pt x="1863384" y="419100"/>
                  </a:lnTo>
                  <a:lnTo>
                    <a:pt x="1867322" y="419100"/>
                  </a:lnTo>
                  <a:lnTo>
                    <a:pt x="1867322" y="330200"/>
                  </a:lnTo>
                  <a:lnTo>
                    <a:pt x="1888831" y="317500"/>
                  </a:lnTo>
                  <a:lnTo>
                    <a:pt x="1863384" y="317500"/>
                  </a:lnTo>
                  <a:lnTo>
                    <a:pt x="1798855" y="279400"/>
                  </a:lnTo>
                  <a:close/>
                </a:path>
                <a:path w="3141344" h="2197100">
                  <a:moveTo>
                    <a:pt x="1978797" y="279400"/>
                  </a:moveTo>
                  <a:lnTo>
                    <a:pt x="1953361" y="279400"/>
                  </a:lnTo>
                  <a:lnTo>
                    <a:pt x="2039390" y="330200"/>
                  </a:lnTo>
                  <a:lnTo>
                    <a:pt x="2039390" y="419100"/>
                  </a:lnTo>
                  <a:lnTo>
                    <a:pt x="1953361" y="469900"/>
                  </a:lnTo>
                  <a:lnTo>
                    <a:pt x="1957287" y="469900"/>
                  </a:lnTo>
                  <a:lnTo>
                    <a:pt x="2043327" y="419100"/>
                  </a:lnTo>
                  <a:lnTo>
                    <a:pt x="2047264" y="419100"/>
                  </a:lnTo>
                  <a:lnTo>
                    <a:pt x="2047264" y="330200"/>
                  </a:lnTo>
                  <a:lnTo>
                    <a:pt x="2068773" y="317500"/>
                  </a:lnTo>
                  <a:lnTo>
                    <a:pt x="2043327" y="317500"/>
                  </a:lnTo>
                  <a:lnTo>
                    <a:pt x="1978797" y="279400"/>
                  </a:lnTo>
                  <a:close/>
                </a:path>
                <a:path w="3141344" h="2197100">
                  <a:moveTo>
                    <a:pt x="2158739" y="279400"/>
                  </a:moveTo>
                  <a:lnTo>
                    <a:pt x="2133303" y="279400"/>
                  </a:lnTo>
                  <a:lnTo>
                    <a:pt x="2219332" y="330200"/>
                  </a:lnTo>
                  <a:lnTo>
                    <a:pt x="2219332" y="419100"/>
                  </a:lnTo>
                  <a:lnTo>
                    <a:pt x="2133303" y="469900"/>
                  </a:lnTo>
                  <a:lnTo>
                    <a:pt x="2137230" y="469900"/>
                  </a:lnTo>
                  <a:lnTo>
                    <a:pt x="2223269" y="419100"/>
                  </a:lnTo>
                  <a:lnTo>
                    <a:pt x="2227206" y="419100"/>
                  </a:lnTo>
                  <a:lnTo>
                    <a:pt x="2227206" y="330200"/>
                  </a:lnTo>
                  <a:lnTo>
                    <a:pt x="2248713" y="317500"/>
                  </a:lnTo>
                  <a:lnTo>
                    <a:pt x="2223269" y="317500"/>
                  </a:lnTo>
                  <a:lnTo>
                    <a:pt x="2158739" y="279400"/>
                  </a:lnTo>
                  <a:close/>
                </a:path>
                <a:path w="3141344" h="2197100">
                  <a:moveTo>
                    <a:pt x="2338682" y="279400"/>
                  </a:moveTo>
                  <a:lnTo>
                    <a:pt x="2313235" y="279400"/>
                  </a:lnTo>
                  <a:lnTo>
                    <a:pt x="2399274" y="330200"/>
                  </a:lnTo>
                  <a:lnTo>
                    <a:pt x="2399274" y="419100"/>
                  </a:lnTo>
                  <a:lnTo>
                    <a:pt x="2313235" y="469900"/>
                  </a:lnTo>
                  <a:lnTo>
                    <a:pt x="2317172" y="469900"/>
                  </a:lnTo>
                  <a:lnTo>
                    <a:pt x="2403211" y="419100"/>
                  </a:lnTo>
                  <a:lnTo>
                    <a:pt x="2407148" y="419100"/>
                  </a:lnTo>
                  <a:lnTo>
                    <a:pt x="2407148" y="330200"/>
                  </a:lnTo>
                  <a:lnTo>
                    <a:pt x="2428270" y="317500"/>
                  </a:lnTo>
                  <a:lnTo>
                    <a:pt x="2403211" y="317500"/>
                  </a:lnTo>
                  <a:lnTo>
                    <a:pt x="2338682" y="279400"/>
                  </a:lnTo>
                  <a:close/>
                </a:path>
                <a:path w="3141344" h="2197100">
                  <a:moveTo>
                    <a:pt x="2519713" y="279400"/>
                  </a:moveTo>
                  <a:lnTo>
                    <a:pt x="2491774" y="279400"/>
                  </a:lnTo>
                  <a:lnTo>
                    <a:pt x="2579216" y="330200"/>
                  </a:lnTo>
                  <a:lnTo>
                    <a:pt x="2579216" y="419100"/>
                  </a:lnTo>
                  <a:lnTo>
                    <a:pt x="2493512" y="469900"/>
                  </a:lnTo>
                  <a:lnTo>
                    <a:pt x="2497889" y="469900"/>
                  </a:lnTo>
                  <a:lnTo>
                    <a:pt x="2583593" y="431800"/>
                  </a:lnTo>
                  <a:lnTo>
                    <a:pt x="2609364" y="431800"/>
                  </a:lnTo>
                  <a:lnTo>
                    <a:pt x="2587855" y="419100"/>
                  </a:lnTo>
                  <a:lnTo>
                    <a:pt x="2587855" y="330200"/>
                  </a:lnTo>
                  <a:lnTo>
                    <a:pt x="2609364" y="317500"/>
                  </a:lnTo>
                  <a:lnTo>
                    <a:pt x="2585184" y="317500"/>
                  </a:lnTo>
                  <a:lnTo>
                    <a:pt x="2519713" y="279400"/>
                  </a:lnTo>
                  <a:close/>
                </a:path>
                <a:path w="3141344" h="2197100">
                  <a:moveTo>
                    <a:pt x="2677820" y="279400"/>
                  </a:moveTo>
                  <a:lnTo>
                    <a:pt x="2673894" y="279400"/>
                  </a:lnTo>
                  <a:lnTo>
                    <a:pt x="2759923" y="330200"/>
                  </a:lnTo>
                  <a:lnTo>
                    <a:pt x="2759923" y="419100"/>
                  </a:lnTo>
                  <a:lnTo>
                    <a:pt x="2673894" y="469900"/>
                  </a:lnTo>
                  <a:lnTo>
                    <a:pt x="2677820" y="469900"/>
                  </a:lnTo>
                  <a:lnTo>
                    <a:pt x="2763860" y="431800"/>
                  </a:lnTo>
                  <a:lnTo>
                    <a:pt x="2789307" y="431800"/>
                  </a:lnTo>
                  <a:lnTo>
                    <a:pt x="2767797" y="419100"/>
                  </a:lnTo>
                  <a:lnTo>
                    <a:pt x="2767797" y="330200"/>
                  </a:lnTo>
                  <a:lnTo>
                    <a:pt x="2789307" y="317500"/>
                  </a:lnTo>
                  <a:lnTo>
                    <a:pt x="2763860" y="317500"/>
                  </a:lnTo>
                  <a:lnTo>
                    <a:pt x="2677820" y="279400"/>
                  </a:lnTo>
                  <a:close/>
                </a:path>
                <a:path w="3141344" h="2197100">
                  <a:moveTo>
                    <a:pt x="2857763" y="279400"/>
                  </a:moveTo>
                  <a:lnTo>
                    <a:pt x="2853836" y="279400"/>
                  </a:lnTo>
                  <a:lnTo>
                    <a:pt x="2939865" y="330200"/>
                  </a:lnTo>
                  <a:lnTo>
                    <a:pt x="2939865" y="419100"/>
                  </a:lnTo>
                  <a:lnTo>
                    <a:pt x="2853836" y="469900"/>
                  </a:lnTo>
                  <a:lnTo>
                    <a:pt x="2857763" y="469900"/>
                  </a:lnTo>
                  <a:lnTo>
                    <a:pt x="2943802" y="431800"/>
                  </a:lnTo>
                  <a:lnTo>
                    <a:pt x="2969332" y="431800"/>
                  </a:lnTo>
                  <a:lnTo>
                    <a:pt x="2947739" y="419100"/>
                  </a:lnTo>
                  <a:lnTo>
                    <a:pt x="2947739" y="330200"/>
                  </a:lnTo>
                  <a:lnTo>
                    <a:pt x="2969249" y="317500"/>
                  </a:lnTo>
                  <a:lnTo>
                    <a:pt x="2943802" y="317500"/>
                  </a:lnTo>
                  <a:lnTo>
                    <a:pt x="2857763" y="279400"/>
                  </a:lnTo>
                  <a:close/>
                </a:path>
                <a:path w="3141344" h="2197100">
                  <a:moveTo>
                    <a:pt x="3038291" y="279400"/>
                  </a:moveTo>
                  <a:lnTo>
                    <a:pt x="3033778" y="279400"/>
                  </a:lnTo>
                  <a:lnTo>
                    <a:pt x="3119807" y="330200"/>
                  </a:lnTo>
                  <a:lnTo>
                    <a:pt x="3119807" y="419100"/>
                  </a:lnTo>
                  <a:lnTo>
                    <a:pt x="3034113" y="469900"/>
                  </a:lnTo>
                  <a:lnTo>
                    <a:pt x="3038291" y="469900"/>
                  </a:lnTo>
                  <a:lnTo>
                    <a:pt x="3124341" y="431800"/>
                  </a:lnTo>
                  <a:lnTo>
                    <a:pt x="3141265" y="431800"/>
                  </a:lnTo>
                  <a:lnTo>
                    <a:pt x="3128267" y="419100"/>
                  </a:lnTo>
                  <a:lnTo>
                    <a:pt x="3128267" y="330200"/>
                  </a:lnTo>
                  <a:lnTo>
                    <a:pt x="3141265" y="317500"/>
                  </a:lnTo>
                  <a:lnTo>
                    <a:pt x="3124341" y="317500"/>
                  </a:lnTo>
                  <a:lnTo>
                    <a:pt x="3038291" y="279400"/>
                  </a:lnTo>
                  <a:close/>
                </a:path>
                <a:path w="3141344" h="2197100">
                  <a:moveTo>
                    <a:pt x="2401" y="292100"/>
                  </a:moveTo>
                  <a:lnTo>
                    <a:pt x="1766" y="292100"/>
                  </a:lnTo>
                  <a:lnTo>
                    <a:pt x="58350" y="330200"/>
                  </a:lnTo>
                  <a:lnTo>
                    <a:pt x="58350" y="419100"/>
                  </a:lnTo>
                  <a:lnTo>
                    <a:pt x="0" y="444500"/>
                  </a:lnTo>
                  <a:lnTo>
                    <a:pt x="0" y="457200"/>
                  </a:lnTo>
                  <a:lnTo>
                    <a:pt x="62162" y="419100"/>
                  </a:lnTo>
                  <a:lnTo>
                    <a:pt x="66455" y="419100"/>
                  </a:lnTo>
                  <a:lnTo>
                    <a:pt x="66455" y="330200"/>
                  </a:lnTo>
                  <a:lnTo>
                    <a:pt x="87965" y="317500"/>
                  </a:lnTo>
                  <a:lnTo>
                    <a:pt x="62287" y="317500"/>
                  </a:lnTo>
                  <a:lnTo>
                    <a:pt x="2401" y="292100"/>
                  </a:lnTo>
                  <a:close/>
                </a:path>
                <a:path w="3141344" h="2197100">
                  <a:moveTo>
                    <a:pt x="3422" y="266700"/>
                  </a:moveTo>
                  <a:lnTo>
                    <a:pt x="0" y="317500"/>
                  </a:lnTo>
                  <a:lnTo>
                    <a:pt x="1766" y="292100"/>
                  </a:lnTo>
                  <a:lnTo>
                    <a:pt x="2401" y="292100"/>
                  </a:lnTo>
                  <a:lnTo>
                    <a:pt x="3422" y="266700"/>
                  </a:lnTo>
                  <a:close/>
                </a:path>
                <a:path w="3141344" h="2197100">
                  <a:moveTo>
                    <a:pt x="68102" y="127510"/>
                  </a:moveTo>
                  <a:lnTo>
                    <a:pt x="66630" y="129627"/>
                  </a:lnTo>
                  <a:lnTo>
                    <a:pt x="148568" y="177800"/>
                  </a:lnTo>
                  <a:lnTo>
                    <a:pt x="148568" y="266700"/>
                  </a:lnTo>
                  <a:lnTo>
                    <a:pt x="62287" y="317500"/>
                  </a:lnTo>
                  <a:lnTo>
                    <a:pt x="87965" y="317500"/>
                  </a:lnTo>
                  <a:lnTo>
                    <a:pt x="152494" y="279400"/>
                  </a:lnTo>
                  <a:lnTo>
                    <a:pt x="178111" y="279400"/>
                  </a:lnTo>
                  <a:lnTo>
                    <a:pt x="156777" y="266700"/>
                  </a:lnTo>
                  <a:lnTo>
                    <a:pt x="156777" y="177800"/>
                  </a:lnTo>
                  <a:lnTo>
                    <a:pt x="152903" y="177800"/>
                  </a:lnTo>
                  <a:lnTo>
                    <a:pt x="68102" y="127510"/>
                  </a:lnTo>
                  <a:close/>
                </a:path>
                <a:path w="3141344" h="2197100">
                  <a:moveTo>
                    <a:pt x="246397" y="127000"/>
                  </a:moveTo>
                  <a:lnTo>
                    <a:pt x="242586" y="127000"/>
                  </a:lnTo>
                  <a:lnTo>
                    <a:pt x="328269" y="177800"/>
                  </a:lnTo>
                  <a:lnTo>
                    <a:pt x="328269" y="266700"/>
                  </a:lnTo>
                  <a:lnTo>
                    <a:pt x="242114" y="317500"/>
                  </a:lnTo>
                  <a:lnTo>
                    <a:pt x="267938" y="317500"/>
                  </a:lnTo>
                  <a:lnTo>
                    <a:pt x="332562" y="279400"/>
                  </a:lnTo>
                  <a:lnTo>
                    <a:pt x="357823" y="279400"/>
                  </a:lnTo>
                  <a:lnTo>
                    <a:pt x="336373" y="266700"/>
                  </a:lnTo>
                  <a:lnTo>
                    <a:pt x="336373" y="177800"/>
                  </a:lnTo>
                  <a:lnTo>
                    <a:pt x="332080" y="177800"/>
                  </a:lnTo>
                  <a:lnTo>
                    <a:pt x="246397" y="127000"/>
                  </a:lnTo>
                  <a:close/>
                </a:path>
                <a:path w="3141344" h="2197100">
                  <a:moveTo>
                    <a:pt x="426109" y="127000"/>
                  </a:moveTo>
                  <a:lnTo>
                    <a:pt x="422172" y="127000"/>
                  </a:lnTo>
                  <a:lnTo>
                    <a:pt x="508211" y="177800"/>
                  </a:lnTo>
                  <a:lnTo>
                    <a:pt x="508211" y="266700"/>
                  </a:lnTo>
                  <a:lnTo>
                    <a:pt x="422172" y="317500"/>
                  </a:lnTo>
                  <a:lnTo>
                    <a:pt x="447616" y="317500"/>
                  </a:lnTo>
                  <a:lnTo>
                    <a:pt x="512138" y="279400"/>
                  </a:lnTo>
                  <a:lnTo>
                    <a:pt x="537585" y="279400"/>
                  </a:lnTo>
                  <a:lnTo>
                    <a:pt x="516075" y="266700"/>
                  </a:lnTo>
                  <a:lnTo>
                    <a:pt x="516075" y="177800"/>
                  </a:lnTo>
                  <a:lnTo>
                    <a:pt x="512138" y="177800"/>
                  </a:lnTo>
                  <a:lnTo>
                    <a:pt x="426109" y="127000"/>
                  </a:lnTo>
                  <a:close/>
                </a:path>
                <a:path w="3141344" h="2197100">
                  <a:moveTo>
                    <a:pt x="606051" y="127000"/>
                  </a:moveTo>
                  <a:lnTo>
                    <a:pt x="602114" y="127000"/>
                  </a:lnTo>
                  <a:lnTo>
                    <a:pt x="688153" y="177800"/>
                  </a:lnTo>
                  <a:lnTo>
                    <a:pt x="688153" y="266700"/>
                  </a:lnTo>
                  <a:lnTo>
                    <a:pt x="602114" y="317500"/>
                  </a:lnTo>
                  <a:lnTo>
                    <a:pt x="627561" y="317500"/>
                  </a:lnTo>
                  <a:lnTo>
                    <a:pt x="692090" y="279400"/>
                  </a:lnTo>
                  <a:lnTo>
                    <a:pt x="717498" y="279400"/>
                  </a:lnTo>
                  <a:lnTo>
                    <a:pt x="696017" y="266700"/>
                  </a:lnTo>
                  <a:lnTo>
                    <a:pt x="696017" y="177800"/>
                  </a:lnTo>
                  <a:lnTo>
                    <a:pt x="692090" y="177800"/>
                  </a:lnTo>
                  <a:lnTo>
                    <a:pt x="606051" y="127000"/>
                  </a:lnTo>
                  <a:close/>
                </a:path>
                <a:path w="3141344" h="2197100">
                  <a:moveTo>
                    <a:pt x="785993" y="127000"/>
                  </a:moveTo>
                  <a:lnTo>
                    <a:pt x="781941" y="127000"/>
                  </a:lnTo>
                  <a:lnTo>
                    <a:pt x="867855" y="177800"/>
                  </a:lnTo>
                  <a:lnTo>
                    <a:pt x="867855" y="266700"/>
                  </a:lnTo>
                  <a:lnTo>
                    <a:pt x="781941" y="317500"/>
                  </a:lnTo>
                  <a:lnTo>
                    <a:pt x="807472" y="317500"/>
                  </a:lnTo>
                  <a:lnTo>
                    <a:pt x="871907" y="279400"/>
                  </a:lnTo>
                  <a:lnTo>
                    <a:pt x="897409" y="279400"/>
                  </a:lnTo>
                  <a:lnTo>
                    <a:pt x="875959" y="266700"/>
                  </a:lnTo>
                  <a:lnTo>
                    <a:pt x="875959" y="177800"/>
                  </a:lnTo>
                  <a:lnTo>
                    <a:pt x="871907" y="177800"/>
                  </a:lnTo>
                  <a:lnTo>
                    <a:pt x="785993" y="127000"/>
                  </a:lnTo>
                  <a:close/>
                </a:path>
                <a:path w="3141344" h="2197100">
                  <a:moveTo>
                    <a:pt x="965695" y="127000"/>
                  </a:moveTo>
                  <a:lnTo>
                    <a:pt x="961757" y="127000"/>
                  </a:lnTo>
                  <a:lnTo>
                    <a:pt x="1047797" y="177800"/>
                  </a:lnTo>
                  <a:lnTo>
                    <a:pt x="1047797" y="266700"/>
                  </a:lnTo>
                  <a:lnTo>
                    <a:pt x="961757" y="317500"/>
                  </a:lnTo>
                  <a:lnTo>
                    <a:pt x="987204" y="317500"/>
                  </a:lnTo>
                  <a:lnTo>
                    <a:pt x="1051734" y="279400"/>
                  </a:lnTo>
                  <a:lnTo>
                    <a:pt x="1077173" y="279400"/>
                  </a:lnTo>
                  <a:lnTo>
                    <a:pt x="1055660" y="266700"/>
                  </a:lnTo>
                  <a:lnTo>
                    <a:pt x="1055660" y="177800"/>
                  </a:lnTo>
                  <a:lnTo>
                    <a:pt x="1051734" y="177800"/>
                  </a:lnTo>
                  <a:lnTo>
                    <a:pt x="965695" y="127000"/>
                  </a:lnTo>
                  <a:close/>
                </a:path>
                <a:path w="3141344" h="2197100">
                  <a:moveTo>
                    <a:pt x="1149783" y="127000"/>
                  </a:moveTo>
                  <a:lnTo>
                    <a:pt x="1142108" y="127000"/>
                  </a:lnTo>
                  <a:lnTo>
                    <a:pt x="1145930" y="139700"/>
                  </a:lnTo>
                  <a:lnTo>
                    <a:pt x="1227739" y="177800"/>
                  </a:lnTo>
                  <a:lnTo>
                    <a:pt x="1227739" y="266700"/>
                  </a:lnTo>
                  <a:lnTo>
                    <a:pt x="1141710" y="317500"/>
                  </a:lnTo>
                  <a:lnTo>
                    <a:pt x="1168222" y="317500"/>
                  </a:lnTo>
                  <a:lnTo>
                    <a:pt x="1232744" y="279400"/>
                  </a:lnTo>
                  <a:lnTo>
                    <a:pt x="1258026" y="279400"/>
                  </a:lnTo>
                  <a:lnTo>
                    <a:pt x="1236681" y="266700"/>
                  </a:lnTo>
                  <a:lnTo>
                    <a:pt x="1236681" y="177800"/>
                  </a:lnTo>
                  <a:lnTo>
                    <a:pt x="1232210" y="177800"/>
                  </a:lnTo>
                  <a:lnTo>
                    <a:pt x="1149783" y="127000"/>
                  </a:lnTo>
                  <a:close/>
                </a:path>
                <a:path w="3141344" h="2197100">
                  <a:moveTo>
                    <a:pt x="1326657" y="127000"/>
                  </a:moveTo>
                  <a:lnTo>
                    <a:pt x="1322061" y="127000"/>
                  </a:lnTo>
                  <a:lnTo>
                    <a:pt x="1407451" y="177800"/>
                  </a:lnTo>
                  <a:lnTo>
                    <a:pt x="1407451" y="266700"/>
                  </a:lnTo>
                  <a:lnTo>
                    <a:pt x="1322061" y="317500"/>
                  </a:lnTo>
                  <a:lnTo>
                    <a:pt x="1348000" y="317500"/>
                  </a:lnTo>
                  <a:lnTo>
                    <a:pt x="1412026" y="279400"/>
                  </a:lnTo>
                  <a:lnTo>
                    <a:pt x="1437806" y="279400"/>
                  </a:lnTo>
                  <a:lnTo>
                    <a:pt x="1416623" y="266700"/>
                  </a:lnTo>
                  <a:lnTo>
                    <a:pt x="1416623" y="177800"/>
                  </a:lnTo>
                  <a:lnTo>
                    <a:pt x="1412026" y="177800"/>
                  </a:lnTo>
                  <a:lnTo>
                    <a:pt x="1326657" y="127000"/>
                  </a:lnTo>
                  <a:close/>
                </a:path>
                <a:path w="3141344" h="2197100">
                  <a:moveTo>
                    <a:pt x="1509427" y="127000"/>
                  </a:moveTo>
                  <a:lnTo>
                    <a:pt x="1501751" y="127000"/>
                  </a:lnTo>
                  <a:lnTo>
                    <a:pt x="1505573" y="139700"/>
                  </a:lnTo>
                  <a:lnTo>
                    <a:pt x="1587393" y="177800"/>
                  </a:lnTo>
                  <a:lnTo>
                    <a:pt x="1587393" y="266700"/>
                  </a:lnTo>
                  <a:lnTo>
                    <a:pt x="1501354" y="317500"/>
                  </a:lnTo>
                  <a:lnTo>
                    <a:pt x="1527866" y="317500"/>
                  </a:lnTo>
                  <a:lnTo>
                    <a:pt x="1592387" y="279400"/>
                  </a:lnTo>
                  <a:lnTo>
                    <a:pt x="1617834" y="279400"/>
                  </a:lnTo>
                  <a:lnTo>
                    <a:pt x="1596325" y="266700"/>
                  </a:lnTo>
                  <a:lnTo>
                    <a:pt x="1596325" y="177800"/>
                  </a:lnTo>
                  <a:lnTo>
                    <a:pt x="1591864" y="177800"/>
                  </a:lnTo>
                  <a:lnTo>
                    <a:pt x="1509427" y="127000"/>
                  </a:lnTo>
                  <a:close/>
                </a:path>
                <a:path w="3141344" h="2197100">
                  <a:moveTo>
                    <a:pt x="1690447" y="127000"/>
                  </a:moveTo>
                  <a:lnTo>
                    <a:pt x="1682772" y="127000"/>
                  </a:lnTo>
                  <a:lnTo>
                    <a:pt x="1686604" y="139700"/>
                  </a:lnTo>
                  <a:lnTo>
                    <a:pt x="1768403" y="177800"/>
                  </a:lnTo>
                  <a:lnTo>
                    <a:pt x="1768403" y="266700"/>
                  </a:lnTo>
                  <a:lnTo>
                    <a:pt x="1682364" y="317500"/>
                  </a:lnTo>
                  <a:lnTo>
                    <a:pt x="1708889" y="317500"/>
                  </a:lnTo>
                  <a:lnTo>
                    <a:pt x="1773419" y="279400"/>
                  </a:lnTo>
                  <a:lnTo>
                    <a:pt x="1798855" y="279400"/>
                  </a:lnTo>
                  <a:lnTo>
                    <a:pt x="1777345" y="266700"/>
                  </a:lnTo>
                  <a:lnTo>
                    <a:pt x="1777345" y="177800"/>
                  </a:lnTo>
                  <a:lnTo>
                    <a:pt x="1772874" y="177800"/>
                  </a:lnTo>
                  <a:lnTo>
                    <a:pt x="1690447" y="127000"/>
                  </a:lnTo>
                  <a:close/>
                </a:path>
                <a:path w="3141344" h="2197100">
                  <a:moveTo>
                    <a:pt x="1867322" y="127000"/>
                  </a:moveTo>
                  <a:lnTo>
                    <a:pt x="1863384" y="127000"/>
                  </a:lnTo>
                  <a:lnTo>
                    <a:pt x="1949424" y="177800"/>
                  </a:lnTo>
                  <a:lnTo>
                    <a:pt x="1949424" y="266700"/>
                  </a:lnTo>
                  <a:lnTo>
                    <a:pt x="1863384" y="317500"/>
                  </a:lnTo>
                  <a:lnTo>
                    <a:pt x="1888831" y="317500"/>
                  </a:lnTo>
                  <a:lnTo>
                    <a:pt x="1953361" y="279400"/>
                  </a:lnTo>
                  <a:lnTo>
                    <a:pt x="1978797" y="279400"/>
                  </a:lnTo>
                  <a:lnTo>
                    <a:pt x="1957287" y="266700"/>
                  </a:lnTo>
                  <a:lnTo>
                    <a:pt x="1957287" y="177800"/>
                  </a:lnTo>
                  <a:lnTo>
                    <a:pt x="1953361" y="177800"/>
                  </a:lnTo>
                  <a:lnTo>
                    <a:pt x="1867322" y="127000"/>
                  </a:lnTo>
                  <a:close/>
                </a:path>
                <a:path w="3141344" h="2197100">
                  <a:moveTo>
                    <a:pt x="2047264" y="127000"/>
                  </a:moveTo>
                  <a:lnTo>
                    <a:pt x="2043327" y="127000"/>
                  </a:lnTo>
                  <a:lnTo>
                    <a:pt x="2129366" y="177800"/>
                  </a:lnTo>
                  <a:lnTo>
                    <a:pt x="2129366" y="266700"/>
                  </a:lnTo>
                  <a:lnTo>
                    <a:pt x="2043327" y="317500"/>
                  </a:lnTo>
                  <a:lnTo>
                    <a:pt x="2068773" y="317500"/>
                  </a:lnTo>
                  <a:lnTo>
                    <a:pt x="2133303" y="279400"/>
                  </a:lnTo>
                  <a:lnTo>
                    <a:pt x="2158739" y="279400"/>
                  </a:lnTo>
                  <a:lnTo>
                    <a:pt x="2137230" y="266700"/>
                  </a:lnTo>
                  <a:lnTo>
                    <a:pt x="2137230" y="177800"/>
                  </a:lnTo>
                  <a:lnTo>
                    <a:pt x="2133303" y="177800"/>
                  </a:lnTo>
                  <a:lnTo>
                    <a:pt x="2047264" y="127000"/>
                  </a:lnTo>
                  <a:close/>
                </a:path>
                <a:path w="3141344" h="2197100">
                  <a:moveTo>
                    <a:pt x="2227206" y="127000"/>
                  </a:moveTo>
                  <a:lnTo>
                    <a:pt x="2223269" y="127000"/>
                  </a:lnTo>
                  <a:lnTo>
                    <a:pt x="2309308" y="177800"/>
                  </a:lnTo>
                  <a:lnTo>
                    <a:pt x="2309308" y="266700"/>
                  </a:lnTo>
                  <a:lnTo>
                    <a:pt x="2223269" y="317500"/>
                  </a:lnTo>
                  <a:lnTo>
                    <a:pt x="2248713" y="317500"/>
                  </a:lnTo>
                  <a:lnTo>
                    <a:pt x="2313235" y="279400"/>
                  </a:lnTo>
                  <a:lnTo>
                    <a:pt x="2338682" y="279400"/>
                  </a:lnTo>
                  <a:lnTo>
                    <a:pt x="2317172" y="266700"/>
                  </a:lnTo>
                  <a:lnTo>
                    <a:pt x="2317172" y="177800"/>
                  </a:lnTo>
                  <a:lnTo>
                    <a:pt x="2313235" y="177800"/>
                  </a:lnTo>
                  <a:lnTo>
                    <a:pt x="2227206" y="127000"/>
                  </a:lnTo>
                  <a:close/>
                </a:path>
                <a:path w="3141344" h="2197100">
                  <a:moveTo>
                    <a:pt x="2407148" y="127000"/>
                  </a:moveTo>
                  <a:lnTo>
                    <a:pt x="2403211" y="127000"/>
                  </a:lnTo>
                  <a:lnTo>
                    <a:pt x="2489250" y="177800"/>
                  </a:lnTo>
                  <a:lnTo>
                    <a:pt x="2489250" y="266700"/>
                  </a:lnTo>
                  <a:lnTo>
                    <a:pt x="2403211" y="317500"/>
                  </a:lnTo>
                  <a:lnTo>
                    <a:pt x="2428270" y="317500"/>
                  </a:lnTo>
                  <a:lnTo>
                    <a:pt x="2491638" y="279400"/>
                  </a:lnTo>
                  <a:lnTo>
                    <a:pt x="2519713" y="279400"/>
                  </a:lnTo>
                  <a:lnTo>
                    <a:pt x="2497889" y="266700"/>
                  </a:lnTo>
                  <a:lnTo>
                    <a:pt x="2497889" y="177800"/>
                  </a:lnTo>
                  <a:lnTo>
                    <a:pt x="2495208" y="177800"/>
                  </a:lnTo>
                  <a:lnTo>
                    <a:pt x="2407148" y="127000"/>
                  </a:lnTo>
                  <a:close/>
                </a:path>
                <a:path w="3141344" h="2197100">
                  <a:moveTo>
                    <a:pt x="2609364" y="139700"/>
                  </a:moveTo>
                  <a:lnTo>
                    <a:pt x="2583478" y="139700"/>
                  </a:lnTo>
                  <a:lnTo>
                    <a:pt x="2669957" y="190500"/>
                  </a:lnTo>
                  <a:lnTo>
                    <a:pt x="2669957" y="279400"/>
                  </a:lnTo>
                  <a:lnTo>
                    <a:pt x="2585467" y="317500"/>
                  </a:lnTo>
                  <a:lnTo>
                    <a:pt x="2609364" y="317500"/>
                  </a:lnTo>
                  <a:lnTo>
                    <a:pt x="2673894" y="279400"/>
                  </a:lnTo>
                  <a:lnTo>
                    <a:pt x="2677820" y="279400"/>
                  </a:lnTo>
                  <a:lnTo>
                    <a:pt x="2677820" y="190500"/>
                  </a:lnTo>
                  <a:lnTo>
                    <a:pt x="2699330" y="177800"/>
                  </a:lnTo>
                  <a:lnTo>
                    <a:pt x="2673894" y="177800"/>
                  </a:lnTo>
                  <a:lnTo>
                    <a:pt x="2609364" y="139700"/>
                  </a:lnTo>
                  <a:close/>
                </a:path>
                <a:path w="3141344" h="2197100">
                  <a:moveTo>
                    <a:pt x="2789307" y="139700"/>
                  </a:moveTo>
                  <a:lnTo>
                    <a:pt x="2763860" y="139700"/>
                  </a:lnTo>
                  <a:lnTo>
                    <a:pt x="2849899" y="190500"/>
                  </a:lnTo>
                  <a:lnTo>
                    <a:pt x="2849899" y="279400"/>
                  </a:lnTo>
                  <a:lnTo>
                    <a:pt x="2763860" y="317500"/>
                  </a:lnTo>
                  <a:lnTo>
                    <a:pt x="2789307" y="317500"/>
                  </a:lnTo>
                  <a:lnTo>
                    <a:pt x="2853836" y="279400"/>
                  </a:lnTo>
                  <a:lnTo>
                    <a:pt x="2857763" y="279400"/>
                  </a:lnTo>
                  <a:lnTo>
                    <a:pt x="2857763" y="190500"/>
                  </a:lnTo>
                  <a:lnTo>
                    <a:pt x="2879272" y="177800"/>
                  </a:lnTo>
                  <a:lnTo>
                    <a:pt x="2853836" y="177800"/>
                  </a:lnTo>
                  <a:lnTo>
                    <a:pt x="2789307" y="139700"/>
                  </a:lnTo>
                  <a:close/>
                </a:path>
                <a:path w="3141344" h="2197100">
                  <a:moveTo>
                    <a:pt x="2969319" y="139700"/>
                  </a:moveTo>
                  <a:lnTo>
                    <a:pt x="2943802" y="139700"/>
                  </a:lnTo>
                  <a:lnTo>
                    <a:pt x="3029841" y="190500"/>
                  </a:lnTo>
                  <a:lnTo>
                    <a:pt x="3029841" y="279400"/>
                  </a:lnTo>
                  <a:lnTo>
                    <a:pt x="2943802" y="317500"/>
                  </a:lnTo>
                  <a:lnTo>
                    <a:pt x="2969249" y="317500"/>
                  </a:lnTo>
                  <a:lnTo>
                    <a:pt x="3033778" y="279400"/>
                  </a:lnTo>
                  <a:lnTo>
                    <a:pt x="3038291" y="279400"/>
                  </a:lnTo>
                  <a:lnTo>
                    <a:pt x="3038291" y="190500"/>
                  </a:lnTo>
                  <a:lnTo>
                    <a:pt x="3056590" y="177800"/>
                  </a:lnTo>
                  <a:lnTo>
                    <a:pt x="3034061" y="177800"/>
                  </a:lnTo>
                  <a:lnTo>
                    <a:pt x="2969319" y="139700"/>
                  </a:lnTo>
                  <a:close/>
                </a:path>
                <a:path w="3141344" h="2197100">
                  <a:moveTo>
                    <a:pt x="3137843" y="266700"/>
                  </a:moveTo>
                  <a:lnTo>
                    <a:pt x="3140747" y="317500"/>
                  </a:lnTo>
                  <a:lnTo>
                    <a:pt x="3141265" y="317500"/>
                  </a:lnTo>
                  <a:lnTo>
                    <a:pt x="3137843" y="266700"/>
                  </a:lnTo>
                  <a:close/>
                </a:path>
                <a:path w="3141344" h="2197100">
                  <a:moveTo>
                    <a:pt x="3093187" y="152400"/>
                  </a:moveTo>
                  <a:lnTo>
                    <a:pt x="3091238" y="153752"/>
                  </a:lnTo>
                  <a:lnTo>
                    <a:pt x="3111953" y="190500"/>
                  </a:lnTo>
                  <a:lnTo>
                    <a:pt x="3093187" y="152400"/>
                  </a:lnTo>
                  <a:close/>
                </a:path>
                <a:path w="3141344" h="2197100">
                  <a:moveTo>
                    <a:pt x="235234" y="12700"/>
                  </a:moveTo>
                  <a:lnTo>
                    <a:pt x="223948" y="12700"/>
                  </a:lnTo>
                  <a:lnTo>
                    <a:pt x="238303" y="25400"/>
                  </a:lnTo>
                  <a:lnTo>
                    <a:pt x="238303" y="127000"/>
                  </a:lnTo>
                  <a:lnTo>
                    <a:pt x="152903" y="177800"/>
                  </a:lnTo>
                  <a:lnTo>
                    <a:pt x="156777" y="177800"/>
                  </a:lnTo>
                  <a:lnTo>
                    <a:pt x="242586" y="127000"/>
                  </a:lnTo>
                  <a:lnTo>
                    <a:pt x="246397" y="127000"/>
                  </a:lnTo>
                  <a:lnTo>
                    <a:pt x="246397" y="25400"/>
                  </a:lnTo>
                  <a:lnTo>
                    <a:pt x="242114" y="25400"/>
                  </a:lnTo>
                  <a:lnTo>
                    <a:pt x="235234" y="12700"/>
                  </a:lnTo>
                  <a:close/>
                </a:path>
                <a:path w="3141344" h="2197100">
                  <a:moveTo>
                    <a:pt x="396907" y="0"/>
                  </a:moveTo>
                  <a:lnTo>
                    <a:pt x="381250" y="0"/>
                  </a:lnTo>
                  <a:lnTo>
                    <a:pt x="418235" y="25400"/>
                  </a:lnTo>
                  <a:lnTo>
                    <a:pt x="418235" y="127000"/>
                  </a:lnTo>
                  <a:lnTo>
                    <a:pt x="332080" y="177800"/>
                  </a:lnTo>
                  <a:lnTo>
                    <a:pt x="336373" y="177800"/>
                  </a:lnTo>
                  <a:lnTo>
                    <a:pt x="422172" y="127000"/>
                  </a:lnTo>
                  <a:lnTo>
                    <a:pt x="426109" y="127000"/>
                  </a:lnTo>
                  <a:lnTo>
                    <a:pt x="426109" y="25400"/>
                  </a:lnTo>
                  <a:lnTo>
                    <a:pt x="422172" y="25400"/>
                  </a:lnTo>
                  <a:lnTo>
                    <a:pt x="396907" y="0"/>
                  </a:lnTo>
                  <a:close/>
                </a:path>
                <a:path w="3141344" h="2197100">
                  <a:moveTo>
                    <a:pt x="576849" y="0"/>
                  </a:moveTo>
                  <a:lnTo>
                    <a:pt x="561188" y="0"/>
                  </a:lnTo>
                  <a:lnTo>
                    <a:pt x="598177" y="25400"/>
                  </a:lnTo>
                  <a:lnTo>
                    <a:pt x="598177" y="127000"/>
                  </a:lnTo>
                  <a:lnTo>
                    <a:pt x="512138" y="177800"/>
                  </a:lnTo>
                  <a:lnTo>
                    <a:pt x="516075" y="177800"/>
                  </a:lnTo>
                  <a:lnTo>
                    <a:pt x="602114" y="127000"/>
                  </a:lnTo>
                  <a:lnTo>
                    <a:pt x="606051" y="127000"/>
                  </a:lnTo>
                  <a:lnTo>
                    <a:pt x="606051" y="25400"/>
                  </a:lnTo>
                  <a:lnTo>
                    <a:pt x="602114" y="25400"/>
                  </a:lnTo>
                  <a:lnTo>
                    <a:pt x="576849" y="0"/>
                  </a:lnTo>
                  <a:close/>
                </a:path>
                <a:path w="3141344" h="2197100">
                  <a:moveTo>
                    <a:pt x="756799" y="0"/>
                  </a:moveTo>
                  <a:lnTo>
                    <a:pt x="741147" y="0"/>
                  </a:lnTo>
                  <a:lnTo>
                    <a:pt x="777889" y="25400"/>
                  </a:lnTo>
                  <a:lnTo>
                    <a:pt x="777889" y="127000"/>
                  </a:lnTo>
                  <a:lnTo>
                    <a:pt x="692090" y="177800"/>
                  </a:lnTo>
                  <a:lnTo>
                    <a:pt x="696017" y="177800"/>
                  </a:lnTo>
                  <a:lnTo>
                    <a:pt x="781941" y="127000"/>
                  </a:lnTo>
                  <a:lnTo>
                    <a:pt x="785993" y="127000"/>
                  </a:lnTo>
                  <a:lnTo>
                    <a:pt x="785993" y="25400"/>
                  </a:lnTo>
                  <a:lnTo>
                    <a:pt x="781941" y="25400"/>
                  </a:lnTo>
                  <a:lnTo>
                    <a:pt x="756799" y="0"/>
                  </a:lnTo>
                  <a:close/>
                </a:path>
                <a:path w="3141344" h="2197100">
                  <a:moveTo>
                    <a:pt x="936492" y="0"/>
                  </a:moveTo>
                  <a:lnTo>
                    <a:pt x="920842" y="0"/>
                  </a:lnTo>
                  <a:lnTo>
                    <a:pt x="957831" y="25400"/>
                  </a:lnTo>
                  <a:lnTo>
                    <a:pt x="957831" y="127000"/>
                  </a:lnTo>
                  <a:lnTo>
                    <a:pt x="871907" y="177800"/>
                  </a:lnTo>
                  <a:lnTo>
                    <a:pt x="875959" y="177800"/>
                  </a:lnTo>
                  <a:lnTo>
                    <a:pt x="961757" y="127000"/>
                  </a:lnTo>
                  <a:lnTo>
                    <a:pt x="965695" y="127000"/>
                  </a:lnTo>
                  <a:lnTo>
                    <a:pt x="965695" y="25400"/>
                  </a:lnTo>
                  <a:lnTo>
                    <a:pt x="961757" y="25400"/>
                  </a:lnTo>
                  <a:lnTo>
                    <a:pt x="936492" y="0"/>
                  </a:lnTo>
                  <a:close/>
                </a:path>
                <a:path w="3141344" h="2197100">
                  <a:moveTo>
                    <a:pt x="1116430" y="0"/>
                  </a:moveTo>
                  <a:lnTo>
                    <a:pt x="1100784" y="0"/>
                  </a:lnTo>
                  <a:lnTo>
                    <a:pt x="1137773" y="25400"/>
                  </a:lnTo>
                  <a:lnTo>
                    <a:pt x="1137773" y="127000"/>
                  </a:lnTo>
                  <a:lnTo>
                    <a:pt x="1051734" y="177800"/>
                  </a:lnTo>
                  <a:lnTo>
                    <a:pt x="1055660" y="177800"/>
                  </a:lnTo>
                  <a:lnTo>
                    <a:pt x="1142108" y="127000"/>
                  </a:lnTo>
                  <a:lnTo>
                    <a:pt x="1146715" y="127000"/>
                  </a:lnTo>
                  <a:lnTo>
                    <a:pt x="1146715" y="25400"/>
                  </a:lnTo>
                  <a:lnTo>
                    <a:pt x="1142234" y="25400"/>
                  </a:lnTo>
                  <a:lnTo>
                    <a:pt x="1116430" y="0"/>
                  </a:lnTo>
                  <a:close/>
                </a:path>
                <a:path w="3141344" h="2197100">
                  <a:moveTo>
                    <a:pt x="1297447" y="0"/>
                  </a:moveTo>
                  <a:lnTo>
                    <a:pt x="1281798" y="0"/>
                  </a:lnTo>
                  <a:lnTo>
                    <a:pt x="1317474" y="25400"/>
                  </a:lnTo>
                  <a:lnTo>
                    <a:pt x="1317474" y="127000"/>
                  </a:lnTo>
                  <a:lnTo>
                    <a:pt x="1232210" y="177800"/>
                  </a:lnTo>
                  <a:lnTo>
                    <a:pt x="1236681" y="177800"/>
                  </a:lnTo>
                  <a:lnTo>
                    <a:pt x="1322061" y="127000"/>
                  </a:lnTo>
                  <a:lnTo>
                    <a:pt x="1326657" y="127000"/>
                  </a:lnTo>
                  <a:lnTo>
                    <a:pt x="1326657" y="25400"/>
                  </a:lnTo>
                  <a:lnTo>
                    <a:pt x="1344493" y="12700"/>
                  </a:lnTo>
                  <a:lnTo>
                    <a:pt x="1322061" y="12700"/>
                  </a:lnTo>
                  <a:lnTo>
                    <a:pt x="1297447" y="0"/>
                  </a:lnTo>
                  <a:close/>
                </a:path>
                <a:path w="3141344" h="2197100">
                  <a:moveTo>
                    <a:pt x="1476088" y="0"/>
                  </a:moveTo>
                  <a:lnTo>
                    <a:pt x="1460427" y="0"/>
                  </a:lnTo>
                  <a:lnTo>
                    <a:pt x="1497417" y="25400"/>
                  </a:lnTo>
                  <a:lnTo>
                    <a:pt x="1497417" y="127000"/>
                  </a:lnTo>
                  <a:lnTo>
                    <a:pt x="1412026" y="177800"/>
                  </a:lnTo>
                  <a:lnTo>
                    <a:pt x="1416623" y="177800"/>
                  </a:lnTo>
                  <a:lnTo>
                    <a:pt x="1501751" y="127000"/>
                  </a:lnTo>
                  <a:lnTo>
                    <a:pt x="1506359" y="127000"/>
                  </a:lnTo>
                  <a:lnTo>
                    <a:pt x="1506359" y="25400"/>
                  </a:lnTo>
                  <a:lnTo>
                    <a:pt x="1501898" y="25400"/>
                  </a:lnTo>
                  <a:lnTo>
                    <a:pt x="1476088" y="0"/>
                  </a:lnTo>
                  <a:close/>
                </a:path>
                <a:path w="3141344" h="2197100">
                  <a:moveTo>
                    <a:pt x="1657102" y="0"/>
                  </a:moveTo>
                  <a:lnTo>
                    <a:pt x="1641438" y="0"/>
                  </a:lnTo>
                  <a:lnTo>
                    <a:pt x="1678427" y="25400"/>
                  </a:lnTo>
                  <a:lnTo>
                    <a:pt x="1678427" y="127000"/>
                  </a:lnTo>
                  <a:lnTo>
                    <a:pt x="1591864" y="177800"/>
                  </a:lnTo>
                  <a:lnTo>
                    <a:pt x="1596325" y="177800"/>
                  </a:lnTo>
                  <a:lnTo>
                    <a:pt x="1682772" y="127000"/>
                  </a:lnTo>
                  <a:lnTo>
                    <a:pt x="1687379" y="127000"/>
                  </a:lnTo>
                  <a:lnTo>
                    <a:pt x="1687379" y="25400"/>
                  </a:lnTo>
                  <a:lnTo>
                    <a:pt x="1682908" y="25400"/>
                  </a:lnTo>
                  <a:lnTo>
                    <a:pt x="1657102" y="0"/>
                  </a:lnTo>
                  <a:close/>
                </a:path>
                <a:path w="3141344" h="2197100">
                  <a:moveTo>
                    <a:pt x="1838123" y="0"/>
                  </a:moveTo>
                  <a:lnTo>
                    <a:pt x="1822463" y="0"/>
                  </a:lnTo>
                  <a:lnTo>
                    <a:pt x="1859447" y="25400"/>
                  </a:lnTo>
                  <a:lnTo>
                    <a:pt x="1859447" y="127000"/>
                  </a:lnTo>
                  <a:lnTo>
                    <a:pt x="1772874" y="177800"/>
                  </a:lnTo>
                  <a:lnTo>
                    <a:pt x="1777345" y="177800"/>
                  </a:lnTo>
                  <a:lnTo>
                    <a:pt x="1863384" y="127000"/>
                  </a:lnTo>
                  <a:lnTo>
                    <a:pt x="1867322" y="127000"/>
                  </a:lnTo>
                  <a:lnTo>
                    <a:pt x="1867322" y="25400"/>
                  </a:lnTo>
                  <a:lnTo>
                    <a:pt x="1863384" y="25400"/>
                  </a:lnTo>
                  <a:lnTo>
                    <a:pt x="1838123" y="0"/>
                  </a:lnTo>
                  <a:close/>
                </a:path>
                <a:path w="3141344" h="2197100">
                  <a:moveTo>
                    <a:pt x="2018065" y="0"/>
                  </a:moveTo>
                  <a:lnTo>
                    <a:pt x="2002405" y="0"/>
                  </a:lnTo>
                  <a:lnTo>
                    <a:pt x="2039390" y="25400"/>
                  </a:lnTo>
                  <a:lnTo>
                    <a:pt x="2039390" y="127000"/>
                  </a:lnTo>
                  <a:lnTo>
                    <a:pt x="1953361" y="177800"/>
                  </a:lnTo>
                  <a:lnTo>
                    <a:pt x="1957287" y="177800"/>
                  </a:lnTo>
                  <a:lnTo>
                    <a:pt x="2043327" y="127000"/>
                  </a:lnTo>
                  <a:lnTo>
                    <a:pt x="2047264" y="127000"/>
                  </a:lnTo>
                  <a:lnTo>
                    <a:pt x="2047264" y="25400"/>
                  </a:lnTo>
                  <a:lnTo>
                    <a:pt x="2043327" y="25400"/>
                  </a:lnTo>
                  <a:lnTo>
                    <a:pt x="2018065" y="0"/>
                  </a:lnTo>
                  <a:close/>
                </a:path>
                <a:path w="3141344" h="2197100">
                  <a:moveTo>
                    <a:pt x="2198004" y="0"/>
                  </a:moveTo>
                  <a:lnTo>
                    <a:pt x="2182347" y="0"/>
                  </a:lnTo>
                  <a:lnTo>
                    <a:pt x="2219332" y="25400"/>
                  </a:lnTo>
                  <a:lnTo>
                    <a:pt x="2219332" y="127000"/>
                  </a:lnTo>
                  <a:lnTo>
                    <a:pt x="2133303" y="177800"/>
                  </a:lnTo>
                  <a:lnTo>
                    <a:pt x="2137230" y="177800"/>
                  </a:lnTo>
                  <a:lnTo>
                    <a:pt x="2223269" y="127000"/>
                  </a:lnTo>
                  <a:lnTo>
                    <a:pt x="2227206" y="127000"/>
                  </a:lnTo>
                  <a:lnTo>
                    <a:pt x="2227206" y="25400"/>
                  </a:lnTo>
                  <a:lnTo>
                    <a:pt x="2223269" y="25400"/>
                  </a:lnTo>
                  <a:lnTo>
                    <a:pt x="2198004" y="0"/>
                  </a:lnTo>
                  <a:close/>
                </a:path>
                <a:path w="3141344" h="2197100">
                  <a:moveTo>
                    <a:pt x="2377946" y="0"/>
                  </a:moveTo>
                  <a:lnTo>
                    <a:pt x="2362285" y="0"/>
                  </a:lnTo>
                  <a:lnTo>
                    <a:pt x="2399274" y="25400"/>
                  </a:lnTo>
                  <a:lnTo>
                    <a:pt x="2399274" y="127000"/>
                  </a:lnTo>
                  <a:lnTo>
                    <a:pt x="2313235" y="177800"/>
                  </a:lnTo>
                  <a:lnTo>
                    <a:pt x="2317172" y="177800"/>
                  </a:lnTo>
                  <a:lnTo>
                    <a:pt x="2403211" y="127000"/>
                  </a:lnTo>
                  <a:lnTo>
                    <a:pt x="2407148" y="127000"/>
                  </a:lnTo>
                  <a:lnTo>
                    <a:pt x="2407148" y="25400"/>
                  </a:lnTo>
                  <a:lnTo>
                    <a:pt x="2403211" y="25400"/>
                  </a:lnTo>
                  <a:lnTo>
                    <a:pt x="2377946" y="0"/>
                  </a:lnTo>
                  <a:close/>
                </a:path>
                <a:path w="3141344" h="2197100">
                  <a:moveTo>
                    <a:pt x="2557886" y="0"/>
                  </a:moveTo>
                  <a:lnTo>
                    <a:pt x="2542227" y="0"/>
                  </a:lnTo>
                  <a:lnTo>
                    <a:pt x="2579216" y="25400"/>
                  </a:lnTo>
                  <a:lnTo>
                    <a:pt x="2579216" y="127000"/>
                  </a:lnTo>
                  <a:lnTo>
                    <a:pt x="2526579" y="152400"/>
                  </a:lnTo>
                  <a:lnTo>
                    <a:pt x="2495491" y="177800"/>
                  </a:lnTo>
                  <a:lnTo>
                    <a:pt x="2497889" y="177800"/>
                  </a:lnTo>
                  <a:lnTo>
                    <a:pt x="2530443" y="165100"/>
                  </a:lnTo>
                  <a:lnTo>
                    <a:pt x="2583478" y="139700"/>
                  </a:lnTo>
                  <a:lnTo>
                    <a:pt x="2609364" y="139700"/>
                  </a:lnTo>
                  <a:lnTo>
                    <a:pt x="2587855" y="127000"/>
                  </a:lnTo>
                  <a:lnTo>
                    <a:pt x="2587855" y="25400"/>
                  </a:lnTo>
                  <a:lnTo>
                    <a:pt x="2585394" y="25400"/>
                  </a:lnTo>
                  <a:lnTo>
                    <a:pt x="2557886" y="0"/>
                  </a:lnTo>
                  <a:close/>
                </a:path>
                <a:path w="3141344" h="2197100">
                  <a:moveTo>
                    <a:pt x="2734881" y="0"/>
                  </a:moveTo>
                  <a:lnTo>
                    <a:pt x="2719219" y="0"/>
                  </a:lnTo>
                  <a:lnTo>
                    <a:pt x="2759923" y="25400"/>
                  </a:lnTo>
                  <a:lnTo>
                    <a:pt x="2759923" y="127000"/>
                  </a:lnTo>
                  <a:lnTo>
                    <a:pt x="2673894" y="177800"/>
                  </a:lnTo>
                  <a:lnTo>
                    <a:pt x="2699330" y="177800"/>
                  </a:lnTo>
                  <a:lnTo>
                    <a:pt x="2763860" y="139700"/>
                  </a:lnTo>
                  <a:lnTo>
                    <a:pt x="2789307" y="139700"/>
                  </a:lnTo>
                  <a:lnTo>
                    <a:pt x="2767797" y="127000"/>
                  </a:lnTo>
                  <a:lnTo>
                    <a:pt x="2767797" y="25400"/>
                  </a:lnTo>
                  <a:lnTo>
                    <a:pt x="2763860" y="25400"/>
                  </a:lnTo>
                  <a:lnTo>
                    <a:pt x="2734881" y="0"/>
                  </a:lnTo>
                  <a:close/>
                </a:path>
                <a:path w="3141344" h="2197100">
                  <a:moveTo>
                    <a:pt x="2939865" y="26276"/>
                  </a:moveTo>
                  <a:lnTo>
                    <a:pt x="2939865" y="127000"/>
                  </a:lnTo>
                  <a:lnTo>
                    <a:pt x="2853836" y="177800"/>
                  </a:lnTo>
                  <a:lnTo>
                    <a:pt x="2879272" y="177800"/>
                  </a:lnTo>
                  <a:lnTo>
                    <a:pt x="2943802" y="139700"/>
                  </a:lnTo>
                  <a:lnTo>
                    <a:pt x="2969319" y="139700"/>
                  </a:lnTo>
                  <a:lnTo>
                    <a:pt x="2947739" y="127000"/>
                  </a:lnTo>
                  <a:lnTo>
                    <a:pt x="2947739" y="31077"/>
                  </a:lnTo>
                  <a:lnTo>
                    <a:pt x="2939865" y="26276"/>
                  </a:lnTo>
                  <a:close/>
                </a:path>
                <a:path w="3141344" h="2197100">
                  <a:moveTo>
                    <a:pt x="3083838" y="142857"/>
                  </a:moveTo>
                  <a:lnTo>
                    <a:pt x="3034061" y="177800"/>
                  </a:lnTo>
                  <a:lnTo>
                    <a:pt x="3056590" y="177800"/>
                  </a:lnTo>
                  <a:lnTo>
                    <a:pt x="3091238" y="153752"/>
                  </a:lnTo>
                  <a:lnTo>
                    <a:pt x="3090476" y="152400"/>
                  </a:lnTo>
                  <a:lnTo>
                    <a:pt x="3083838" y="142857"/>
                  </a:lnTo>
                  <a:close/>
                </a:path>
                <a:path w="3141344" h="2197100">
                  <a:moveTo>
                    <a:pt x="62162" y="127000"/>
                  </a:moveTo>
                  <a:lnTo>
                    <a:pt x="50788" y="152400"/>
                  </a:lnTo>
                  <a:lnTo>
                    <a:pt x="66630" y="129627"/>
                  </a:lnTo>
                  <a:lnTo>
                    <a:pt x="62162" y="127000"/>
                  </a:lnTo>
                  <a:close/>
                </a:path>
                <a:path w="3141344" h="2197100">
                  <a:moveTo>
                    <a:pt x="3063973" y="114300"/>
                  </a:moveTo>
                  <a:lnTo>
                    <a:pt x="3083838" y="142857"/>
                  </a:lnTo>
                  <a:lnTo>
                    <a:pt x="3088335" y="139700"/>
                  </a:lnTo>
                  <a:lnTo>
                    <a:pt x="3063973" y="114300"/>
                  </a:lnTo>
                  <a:close/>
                </a:path>
                <a:path w="3141344" h="2197100">
                  <a:moveTo>
                    <a:pt x="77292" y="114300"/>
                  </a:moveTo>
                  <a:lnTo>
                    <a:pt x="67242" y="127000"/>
                  </a:lnTo>
                  <a:lnTo>
                    <a:pt x="68102" y="127510"/>
                  </a:lnTo>
                  <a:lnTo>
                    <a:pt x="77292" y="114300"/>
                  </a:lnTo>
                  <a:close/>
                </a:path>
                <a:path w="3141344" h="2197100">
                  <a:moveTo>
                    <a:pt x="2947739" y="25400"/>
                  </a:moveTo>
                  <a:lnTo>
                    <a:pt x="2947739" y="31077"/>
                  </a:lnTo>
                  <a:lnTo>
                    <a:pt x="2959256" y="38100"/>
                  </a:lnTo>
                  <a:lnTo>
                    <a:pt x="2947739" y="25400"/>
                  </a:lnTo>
                  <a:close/>
                </a:path>
                <a:path w="3141344" h="2197100">
                  <a:moveTo>
                    <a:pt x="2939865" y="25400"/>
                  </a:moveTo>
                  <a:lnTo>
                    <a:pt x="2938428" y="25400"/>
                  </a:lnTo>
                  <a:lnTo>
                    <a:pt x="2939865" y="26276"/>
                  </a:lnTo>
                  <a:lnTo>
                    <a:pt x="2939865" y="25400"/>
                  </a:lnTo>
                  <a:close/>
                </a:path>
                <a:path w="3141344" h="2197100">
                  <a:moveTo>
                    <a:pt x="314126" y="0"/>
                  </a:moveTo>
                  <a:lnTo>
                    <a:pt x="267869" y="12700"/>
                  </a:lnTo>
                  <a:lnTo>
                    <a:pt x="257671" y="12700"/>
                  </a:lnTo>
                  <a:lnTo>
                    <a:pt x="242114" y="25400"/>
                  </a:lnTo>
                  <a:lnTo>
                    <a:pt x="246397" y="25400"/>
                  </a:lnTo>
                  <a:lnTo>
                    <a:pt x="278623" y="12700"/>
                  </a:lnTo>
                  <a:lnTo>
                    <a:pt x="314126" y="0"/>
                  </a:lnTo>
                  <a:close/>
                </a:path>
                <a:path w="3141344" h="2197100">
                  <a:moveTo>
                    <a:pt x="463093" y="0"/>
                  </a:moveTo>
                  <a:lnTo>
                    <a:pt x="447437" y="0"/>
                  </a:lnTo>
                  <a:lnTo>
                    <a:pt x="422172" y="25400"/>
                  </a:lnTo>
                  <a:lnTo>
                    <a:pt x="426109" y="25400"/>
                  </a:lnTo>
                  <a:lnTo>
                    <a:pt x="463093" y="0"/>
                  </a:lnTo>
                  <a:close/>
                </a:path>
                <a:path w="3141344" h="2197100">
                  <a:moveTo>
                    <a:pt x="643040" y="0"/>
                  </a:moveTo>
                  <a:lnTo>
                    <a:pt x="627379" y="0"/>
                  </a:lnTo>
                  <a:lnTo>
                    <a:pt x="602114" y="25400"/>
                  </a:lnTo>
                  <a:lnTo>
                    <a:pt x="606051" y="25400"/>
                  </a:lnTo>
                  <a:lnTo>
                    <a:pt x="643040" y="0"/>
                  </a:lnTo>
                  <a:close/>
                </a:path>
                <a:path w="3141344" h="2197100">
                  <a:moveTo>
                    <a:pt x="822735" y="0"/>
                  </a:moveTo>
                  <a:lnTo>
                    <a:pt x="807080" y="0"/>
                  </a:lnTo>
                  <a:lnTo>
                    <a:pt x="781941" y="25400"/>
                  </a:lnTo>
                  <a:lnTo>
                    <a:pt x="785993" y="25400"/>
                  </a:lnTo>
                  <a:lnTo>
                    <a:pt x="822735" y="0"/>
                  </a:lnTo>
                  <a:close/>
                </a:path>
                <a:path w="3141344" h="2197100">
                  <a:moveTo>
                    <a:pt x="1002684" y="0"/>
                  </a:moveTo>
                  <a:lnTo>
                    <a:pt x="987022" y="0"/>
                  </a:lnTo>
                  <a:lnTo>
                    <a:pt x="961757" y="25400"/>
                  </a:lnTo>
                  <a:lnTo>
                    <a:pt x="965695" y="25400"/>
                  </a:lnTo>
                  <a:lnTo>
                    <a:pt x="1002684" y="0"/>
                  </a:lnTo>
                  <a:close/>
                </a:path>
                <a:path w="3141344" h="2197100">
                  <a:moveTo>
                    <a:pt x="1183700" y="0"/>
                  </a:moveTo>
                  <a:lnTo>
                    <a:pt x="1168040" y="0"/>
                  </a:lnTo>
                  <a:lnTo>
                    <a:pt x="1142234" y="25400"/>
                  </a:lnTo>
                  <a:lnTo>
                    <a:pt x="1146715" y="25400"/>
                  </a:lnTo>
                  <a:lnTo>
                    <a:pt x="1183700" y="0"/>
                  </a:lnTo>
                  <a:close/>
                </a:path>
                <a:path w="3141344" h="2197100">
                  <a:moveTo>
                    <a:pt x="1543343" y="0"/>
                  </a:moveTo>
                  <a:lnTo>
                    <a:pt x="1527702" y="0"/>
                  </a:lnTo>
                  <a:lnTo>
                    <a:pt x="1501898" y="25400"/>
                  </a:lnTo>
                  <a:lnTo>
                    <a:pt x="1506359" y="25400"/>
                  </a:lnTo>
                  <a:lnTo>
                    <a:pt x="1543343" y="0"/>
                  </a:lnTo>
                  <a:close/>
                </a:path>
                <a:path w="3141344" h="2197100">
                  <a:moveTo>
                    <a:pt x="1724368" y="0"/>
                  </a:moveTo>
                  <a:lnTo>
                    <a:pt x="1708712" y="0"/>
                  </a:lnTo>
                  <a:lnTo>
                    <a:pt x="1682908" y="25400"/>
                  </a:lnTo>
                  <a:lnTo>
                    <a:pt x="1687379" y="25400"/>
                  </a:lnTo>
                  <a:lnTo>
                    <a:pt x="1724368" y="0"/>
                  </a:lnTo>
                  <a:close/>
                </a:path>
                <a:path w="3141344" h="2197100">
                  <a:moveTo>
                    <a:pt x="1904311" y="0"/>
                  </a:moveTo>
                  <a:lnTo>
                    <a:pt x="1888649" y="0"/>
                  </a:lnTo>
                  <a:lnTo>
                    <a:pt x="1863384" y="25400"/>
                  </a:lnTo>
                  <a:lnTo>
                    <a:pt x="1867322" y="25400"/>
                  </a:lnTo>
                  <a:lnTo>
                    <a:pt x="1904311" y="0"/>
                  </a:lnTo>
                  <a:close/>
                </a:path>
                <a:path w="3141344" h="2197100">
                  <a:moveTo>
                    <a:pt x="2084253" y="0"/>
                  </a:moveTo>
                  <a:lnTo>
                    <a:pt x="2068592" y="0"/>
                  </a:lnTo>
                  <a:lnTo>
                    <a:pt x="2043327" y="25400"/>
                  </a:lnTo>
                  <a:lnTo>
                    <a:pt x="2047264" y="25400"/>
                  </a:lnTo>
                  <a:lnTo>
                    <a:pt x="2084253" y="0"/>
                  </a:lnTo>
                  <a:close/>
                </a:path>
                <a:path w="3141344" h="2197100">
                  <a:moveTo>
                    <a:pt x="2264190" y="0"/>
                  </a:moveTo>
                  <a:lnTo>
                    <a:pt x="2248534" y="0"/>
                  </a:lnTo>
                  <a:lnTo>
                    <a:pt x="2223269" y="25400"/>
                  </a:lnTo>
                  <a:lnTo>
                    <a:pt x="2227206" y="25400"/>
                  </a:lnTo>
                  <a:lnTo>
                    <a:pt x="2264190" y="0"/>
                  </a:lnTo>
                  <a:close/>
                </a:path>
                <a:path w="3141344" h="2197100">
                  <a:moveTo>
                    <a:pt x="2444133" y="0"/>
                  </a:moveTo>
                  <a:lnTo>
                    <a:pt x="2428476" y="0"/>
                  </a:lnTo>
                  <a:lnTo>
                    <a:pt x="2403211" y="25400"/>
                  </a:lnTo>
                  <a:lnTo>
                    <a:pt x="2407148" y="25400"/>
                  </a:lnTo>
                  <a:lnTo>
                    <a:pt x="2444133" y="0"/>
                  </a:lnTo>
                  <a:close/>
                </a:path>
                <a:path w="3141344" h="2197100">
                  <a:moveTo>
                    <a:pt x="2628563" y="0"/>
                  </a:moveTo>
                  <a:lnTo>
                    <a:pt x="2612911" y="0"/>
                  </a:lnTo>
                  <a:lnTo>
                    <a:pt x="2585394" y="25400"/>
                  </a:lnTo>
                  <a:lnTo>
                    <a:pt x="2587855" y="25400"/>
                  </a:lnTo>
                  <a:lnTo>
                    <a:pt x="2628563" y="0"/>
                  </a:lnTo>
                  <a:close/>
                </a:path>
                <a:path w="3141344" h="2197100">
                  <a:moveTo>
                    <a:pt x="2808505" y="0"/>
                  </a:moveTo>
                  <a:lnTo>
                    <a:pt x="2792842" y="0"/>
                  </a:lnTo>
                  <a:lnTo>
                    <a:pt x="2763860" y="25400"/>
                  </a:lnTo>
                  <a:lnTo>
                    <a:pt x="2767797" y="25400"/>
                  </a:lnTo>
                  <a:lnTo>
                    <a:pt x="2808505" y="0"/>
                  </a:lnTo>
                  <a:close/>
                </a:path>
                <a:path w="3141344" h="2197100">
                  <a:moveTo>
                    <a:pt x="2917600" y="12700"/>
                  </a:moveTo>
                  <a:lnTo>
                    <a:pt x="2930929" y="25400"/>
                  </a:lnTo>
                  <a:lnTo>
                    <a:pt x="2938428" y="25400"/>
                  </a:lnTo>
                  <a:lnTo>
                    <a:pt x="2917600" y="12700"/>
                  </a:lnTo>
                  <a:close/>
                </a:path>
                <a:path w="3141344" h="2197100">
                  <a:moveTo>
                    <a:pt x="1362330" y="0"/>
                  </a:moveTo>
                  <a:lnTo>
                    <a:pt x="1346677" y="0"/>
                  </a:lnTo>
                  <a:lnTo>
                    <a:pt x="1322061" y="12700"/>
                  </a:lnTo>
                  <a:lnTo>
                    <a:pt x="1344493" y="12700"/>
                  </a:lnTo>
                  <a:lnTo>
                    <a:pt x="1362330" y="0"/>
                  </a:lnTo>
                  <a:close/>
                </a:path>
              </a:pathLst>
            </a:custGeom>
            <a:solidFill>
              <a:srgbClr val="DF4E53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910" y="1413569"/>
              <a:ext cx="2722430" cy="178005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727" y="2237241"/>
              <a:ext cx="1205031" cy="116579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7688407" y="2624004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4" y="779033"/>
                  </a:lnTo>
                  <a:lnTo>
                    <a:pt x="251895" y="779033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9" y="739431"/>
                  </a:lnTo>
                  <a:lnTo>
                    <a:pt x="632022" y="701740"/>
                  </a:lnTo>
                  <a:lnTo>
                    <a:pt x="663058" y="670705"/>
                  </a:lnTo>
                  <a:lnTo>
                    <a:pt x="689561" y="635635"/>
                  </a:lnTo>
                  <a:lnTo>
                    <a:pt x="691793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0" y="346469"/>
                  </a:lnTo>
                  <a:lnTo>
                    <a:pt x="740350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9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3"/>
                  </a:lnTo>
                  <a:lnTo>
                    <a:pt x="426224" y="779033"/>
                  </a:lnTo>
                  <a:lnTo>
                    <a:pt x="472481" y="775611"/>
                  </a:lnTo>
                  <a:lnTo>
                    <a:pt x="516685" y="765675"/>
                  </a:lnTo>
                  <a:lnTo>
                    <a:pt x="558341" y="749721"/>
                  </a:lnTo>
                  <a:lnTo>
                    <a:pt x="576839" y="739431"/>
                  </a:lnTo>
                  <a:close/>
                </a:path>
                <a:path w="740409" h="779145">
                  <a:moveTo>
                    <a:pt x="740350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3" y="631623"/>
                  </a:lnTo>
                  <a:lnTo>
                    <a:pt x="711038" y="597024"/>
                  </a:lnTo>
                  <a:lnTo>
                    <a:pt x="726992" y="555368"/>
                  </a:lnTo>
                  <a:lnTo>
                    <a:pt x="736928" y="511164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50" y="464906"/>
                  </a:lnTo>
                  <a:lnTo>
                    <a:pt x="740350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0" y="238630"/>
                  </a:lnTo>
                  <a:lnTo>
                    <a:pt x="740350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858077" y="2840805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8022366" y="2938952"/>
              <a:ext cx="201930" cy="300990"/>
            </a:xfrm>
            <a:custGeom>
              <a:avLst/>
              <a:gdLst/>
              <a:ahLst/>
              <a:cxnLst/>
              <a:rect l="l" t="t" r="r" b="b"/>
              <a:pathLst>
                <a:path w="201930" h="300989">
                  <a:moveTo>
                    <a:pt x="188350" y="0"/>
                  </a:moveTo>
                  <a:lnTo>
                    <a:pt x="36396" y="0"/>
                  </a:lnTo>
                  <a:lnTo>
                    <a:pt x="6952" y="156047"/>
                  </a:lnTo>
                  <a:lnTo>
                    <a:pt x="53579" y="162790"/>
                  </a:lnTo>
                  <a:lnTo>
                    <a:pt x="63715" y="153218"/>
                  </a:lnTo>
                  <a:lnTo>
                    <a:pt x="74491" y="146379"/>
                  </a:lnTo>
                  <a:lnTo>
                    <a:pt x="85904" y="142274"/>
                  </a:lnTo>
                  <a:lnTo>
                    <a:pt x="97955" y="140906"/>
                  </a:lnTo>
                  <a:lnTo>
                    <a:pt x="107406" y="141770"/>
                  </a:lnTo>
                  <a:lnTo>
                    <a:pt x="139446" y="171972"/>
                  </a:lnTo>
                  <a:lnTo>
                    <a:pt x="142540" y="196130"/>
                  </a:lnTo>
                  <a:lnTo>
                    <a:pt x="141760" y="209928"/>
                  </a:lnTo>
                  <a:lnTo>
                    <a:pt x="123482" y="246598"/>
                  </a:lnTo>
                  <a:lnTo>
                    <a:pt x="99588" y="254819"/>
                  </a:lnTo>
                  <a:lnTo>
                    <a:pt x="91947" y="254110"/>
                  </a:lnTo>
                  <a:lnTo>
                    <a:pt x="62117" y="230104"/>
                  </a:lnTo>
                  <a:lnTo>
                    <a:pt x="57254" y="212695"/>
                  </a:lnTo>
                  <a:lnTo>
                    <a:pt x="0" y="218621"/>
                  </a:lnTo>
                  <a:lnTo>
                    <a:pt x="19513" y="266442"/>
                  </a:lnTo>
                  <a:lnTo>
                    <a:pt x="61297" y="295264"/>
                  </a:lnTo>
                  <a:lnTo>
                    <a:pt x="98981" y="300839"/>
                  </a:lnTo>
                  <a:lnTo>
                    <a:pt x="123534" y="298359"/>
                  </a:lnTo>
                  <a:lnTo>
                    <a:pt x="164130" y="278522"/>
                  </a:lnTo>
                  <a:lnTo>
                    <a:pt x="189566" y="246145"/>
                  </a:lnTo>
                  <a:lnTo>
                    <a:pt x="201648" y="195104"/>
                  </a:lnTo>
                  <a:lnTo>
                    <a:pt x="199985" y="173953"/>
                  </a:lnTo>
                  <a:lnTo>
                    <a:pt x="186686" y="137860"/>
                  </a:lnTo>
                  <a:lnTo>
                    <a:pt x="145557" y="102053"/>
                  </a:lnTo>
                  <a:lnTo>
                    <a:pt x="110227" y="95096"/>
                  </a:lnTo>
                  <a:lnTo>
                    <a:pt x="100257" y="95698"/>
                  </a:lnTo>
                  <a:lnTo>
                    <a:pt x="90389" y="97503"/>
                  </a:lnTo>
                  <a:lnTo>
                    <a:pt x="80624" y="100507"/>
                  </a:lnTo>
                  <a:lnTo>
                    <a:pt x="70961" y="104708"/>
                  </a:lnTo>
                  <a:lnTo>
                    <a:pt x="79955" y="53788"/>
                  </a:lnTo>
                  <a:lnTo>
                    <a:pt x="188350" y="53788"/>
                  </a:lnTo>
                  <a:lnTo>
                    <a:pt x="188350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3698767"/>
              <a:ext cx="3141265" cy="21988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759" y="3908184"/>
              <a:ext cx="2722430" cy="17800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576" y="4731858"/>
              <a:ext cx="1205030" cy="116579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076256" y="5118621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10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1" y="779031"/>
                  </a:lnTo>
                  <a:lnTo>
                    <a:pt x="251898" y="779031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7" y="739431"/>
                  </a:lnTo>
                  <a:lnTo>
                    <a:pt x="632023" y="701738"/>
                  </a:lnTo>
                  <a:lnTo>
                    <a:pt x="663058" y="670703"/>
                  </a:lnTo>
                  <a:lnTo>
                    <a:pt x="689562" y="635633"/>
                  </a:lnTo>
                  <a:lnTo>
                    <a:pt x="691792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10" h="779145">
                  <a:moveTo>
                    <a:pt x="576837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1"/>
                  </a:lnTo>
                  <a:lnTo>
                    <a:pt x="426224" y="779031"/>
                  </a:lnTo>
                  <a:lnTo>
                    <a:pt x="472482" y="775609"/>
                  </a:lnTo>
                  <a:lnTo>
                    <a:pt x="516686" y="765673"/>
                  </a:lnTo>
                  <a:lnTo>
                    <a:pt x="558341" y="749719"/>
                  </a:lnTo>
                  <a:lnTo>
                    <a:pt x="576837" y="739431"/>
                  </a:lnTo>
                  <a:close/>
                </a:path>
                <a:path w="740410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2" y="631623"/>
                  </a:lnTo>
                  <a:lnTo>
                    <a:pt x="711038" y="597022"/>
                  </a:lnTo>
                  <a:lnTo>
                    <a:pt x="726993" y="555366"/>
                  </a:lnTo>
                  <a:lnTo>
                    <a:pt x="736929" y="511162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05"/>
                  </a:lnTo>
                  <a:lnTo>
                    <a:pt x="740351" y="346469"/>
                  </a:lnTo>
                  <a:close/>
                </a:path>
                <a:path w="740410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10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245925" y="5335423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409450" y="5428258"/>
              <a:ext cx="200660" cy="306705"/>
            </a:xfrm>
            <a:custGeom>
              <a:avLst/>
              <a:gdLst/>
              <a:ahLst/>
              <a:cxnLst/>
              <a:rect l="l" t="t" r="r" b="b"/>
              <a:pathLst>
                <a:path w="200660" h="306704">
                  <a:moveTo>
                    <a:pt x="109565" y="0"/>
                  </a:moveTo>
                  <a:lnTo>
                    <a:pt x="65439" y="9100"/>
                  </a:lnTo>
                  <a:lnTo>
                    <a:pt x="30416" y="36396"/>
                  </a:lnTo>
                  <a:lnTo>
                    <a:pt x="7563" y="84307"/>
                  </a:lnTo>
                  <a:lnTo>
                    <a:pt x="109" y="151924"/>
                  </a:lnTo>
                  <a:lnTo>
                    <a:pt x="0" y="156327"/>
                  </a:lnTo>
                  <a:lnTo>
                    <a:pt x="1773" y="192587"/>
                  </a:lnTo>
                  <a:lnTo>
                    <a:pt x="16396" y="250414"/>
                  </a:lnTo>
                  <a:lnTo>
                    <a:pt x="44822" y="286304"/>
                  </a:lnTo>
                  <a:lnTo>
                    <a:pt x="82145" y="303942"/>
                  </a:lnTo>
                  <a:lnTo>
                    <a:pt x="103837" y="306147"/>
                  </a:lnTo>
                  <a:lnTo>
                    <a:pt x="124044" y="304410"/>
                  </a:lnTo>
                  <a:lnTo>
                    <a:pt x="173165" y="278337"/>
                  </a:lnTo>
                  <a:lnTo>
                    <a:pt x="187313" y="258494"/>
                  </a:lnTo>
                  <a:lnTo>
                    <a:pt x="106696" y="258494"/>
                  </a:lnTo>
                  <a:lnTo>
                    <a:pt x="98642" y="257542"/>
                  </a:lnTo>
                  <a:lnTo>
                    <a:pt x="67583" y="224828"/>
                  </a:lnTo>
                  <a:lnTo>
                    <a:pt x="64362" y="200004"/>
                  </a:lnTo>
                  <a:lnTo>
                    <a:pt x="65079" y="188101"/>
                  </a:lnTo>
                  <a:lnTo>
                    <a:pt x="88547" y="151924"/>
                  </a:lnTo>
                  <a:lnTo>
                    <a:pt x="103837" y="148676"/>
                  </a:lnTo>
                  <a:lnTo>
                    <a:pt x="185834" y="148676"/>
                  </a:lnTo>
                  <a:lnTo>
                    <a:pt x="185723" y="148445"/>
                  </a:lnTo>
                  <a:lnTo>
                    <a:pt x="174495" y="133744"/>
                  </a:lnTo>
                  <a:lnTo>
                    <a:pt x="172199" y="131702"/>
                  </a:lnTo>
                  <a:lnTo>
                    <a:pt x="59451" y="131702"/>
                  </a:lnTo>
                  <a:lnTo>
                    <a:pt x="61693" y="107928"/>
                  </a:lnTo>
                  <a:lnTo>
                    <a:pt x="75304" y="63600"/>
                  </a:lnTo>
                  <a:lnTo>
                    <a:pt x="106089" y="47244"/>
                  </a:lnTo>
                  <a:lnTo>
                    <a:pt x="186352" y="47244"/>
                  </a:lnTo>
                  <a:lnTo>
                    <a:pt x="184438" y="42564"/>
                  </a:lnTo>
                  <a:lnTo>
                    <a:pt x="154175" y="10756"/>
                  </a:lnTo>
                  <a:lnTo>
                    <a:pt x="125904" y="1195"/>
                  </a:lnTo>
                  <a:lnTo>
                    <a:pt x="109565" y="0"/>
                  </a:lnTo>
                  <a:close/>
                </a:path>
                <a:path w="200660" h="306704">
                  <a:moveTo>
                    <a:pt x="185834" y="148676"/>
                  </a:moveTo>
                  <a:lnTo>
                    <a:pt x="103837" y="148676"/>
                  </a:lnTo>
                  <a:lnTo>
                    <a:pt x="112065" y="149526"/>
                  </a:lnTo>
                  <a:lnTo>
                    <a:pt x="119580" y="152076"/>
                  </a:lnTo>
                  <a:lnTo>
                    <a:pt x="143204" y="191479"/>
                  </a:lnTo>
                  <a:lnTo>
                    <a:pt x="143920" y="205124"/>
                  </a:lnTo>
                  <a:lnTo>
                    <a:pt x="143255" y="218341"/>
                  </a:lnTo>
                  <a:lnTo>
                    <a:pt x="121320" y="255377"/>
                  </a:lnTo>
                  <a:lnTo>
                    <a:pt x="106696" y="258494"/>
                  </a:lnTo>
                  <a:lnTo>
                    <a:pt x="187313" y="258494"/>
                  </a:lnTo>
                  <a:lnTo>
                    <a:pt x="193412" y="245972"/>
                  </a:lnTo>
                  <a:lnTo>
                    <a:pt x="198473" y="226378"/>
                  </a:lnTo>
                  <a:lnTo>
                    <a:pt x="200159" y="204506"/>
                  </a:lnTo>
                  <a:lnTo>
                    <a:pt x="198555" y="183827"/>
                  </a:lnTo>
                  <a:lnTo>
                    <a:pt x="193743" y="165140"/>
                  </a:lnTo>
                  <a:lnTo>
                    <a:pt x="185834" y="148676"/>
                  </a:lnTo>
                  <a:close/>
                </a:path>
                <a:path w="200660" h="306704">
                  <a:moveTo>
                    <a:pt x="112832" y="106342"/>
                  </a:moveTo>
                  <a:lnTo>
                    <a:pt x="97534" y="107928"/>
                  </a:lnTo>
                  <a:lnTo>
                    <a:pt x="83538" y="112685"/>
                  </a:lnTo>
                  <a:lnTo>
                    <a:pt x="70845" y="120610"/>
                  </a:lnTo>
                  <a:lnTo>
                    <a:pt x="59451" y="131702"/>
                  </a:lnTo>
                  <a:lnTo>
                    <a:pt x="172199" y="131702"/>
                  </a:lnTo>
                  <a:lnTo>
                    <a:pt x="161017" y="121759"/>
                  </a:lnTo>
                  <a:lnTo>
                    <a:pt x="146247" y="113195"/>
                  </a:lnTo>
                  <a:lnTo>
                    <a:pt x="130186" y="108055"/>
                  </a:lnTo>
                  <a:lnTo>
                    <a:pt x="112832" y="106342"/>
                  </a:lnTo>
                  <a:close/>
                </a:path>
                <a:path w="200660" h="306704">
                  <a:moveTo>
                    <a:pt x="186352" y="47244"/>
                  </a:moveTo>
                  <a:lnTo>
                    <a:pt x="115219" y="47244"/>
                  </a:lnTo>
                  <a:lnTo>
                    <a:pt x="122654" y="49967"/>
                  </a:lnTo>
                  <a:lnTo>
                    <a:pt x="128371" y="55422"/>
                  </a:lnTo>
                  <a:lnTo>
                    <a:pt x="132258" y="60075"/>
                  </a:lnTo>
                  <a:lnTo>
                    <a:pt x="135327" y="65852"/>
                  </a:lnTo>
                  <a:lnTo>
                    <a:pt x="137578" y="72754"/>
                  </a:lnTo>
                  <a:lnTo>
                    <a:pt x="139009" y="80782"/>
                  </a:lnTo>
                  <a:lnTo>
                    <a:pt x="194641" y="74646"/>
                  </a:lnTo>
                  <a:lnTo>
                    <a:pt x="190536" y="57476"/>
                  </a:lnTo>
                  <a:lnTo>
                    <a:pt x="186352" y="47244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3698767"/>
              <a:ext cx="3141265" cy="2198887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797" y="3908184"/>
              <a:ext cx="2722430" cy="178006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614" y="4731858"/>
              <a:ext cx="1205030" cy="116579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7479293" y="5118621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1" y="779031"/>
                  </a:lnTo>
                  <a:lnTo>
                    <a:pt x="251898" y="779031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7" y="739431"/>
                  </a:lnTo>
                  <a:lnTo>
                    <a:pt x="632023" y="701738"/>
                  </a:lnTo>
                  <a:lnTo>
                    <a:pt x="663058" y="670703"/>
                  </a:lnTo>
                  <a:lnTo>
                    <a:pt x="689562" y="635633"/>
                  </a:lnTo>
                  <a:lnTo>
                    <a:pt x="691792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7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1"/>
                  </a:lnTo>
                  <a:lnTo>
                    <a:pt x="426224" y="779031"/>
                  </a:lnTo>
                  <a:lnTo>
                    <a:pt x="472482" y="775609"/>
                  </a:lnTo>
                  <a:lnTo>
                    <a:pt x="516686" y="765673"/>
                  </a:lnTo>
                  <a:lnTo>
                    <a:pt x="558342" y="749719"/>
                  </a:lnTo>
                  <a:lnTo>
                    <a:pt x="576837" y="739431"/>
                  </a:lnTo>
                  <a:close/>
                </a:path>
                <a:path w="740409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2" y="631623"/>
                  </a:lnTo>
                  <a:lnTo>
                    <a:pt x="711039" y="597022"/>
                  </a:lnTo>
                  <a:lnTo>
                    <a:pt x="726993" y="555366"/>
                  </a:lnTo>
                  <a:lnTo>
                    <a:pt x="736929" y="511162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05"/>
                  </a:lnTo>
                  <a:lnTo>
                    <a:pt x="740351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48962" y="5335423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812437" y="5433570"/>
              <a:ext cx="196850" cy="295910"/>
            </a:xfrm>
            <a:custGeom>
              <a:avLst/>
              <a:gdLst/>
              <a:ahLst/>
              <a:cxnLst/>
              <a:rect l="l" t="t" r="r" b="b"/>
              <a:pathLst>
                <a:path w="196850" h="295910">
                  <a:moveTo>
                    <a:pt x="196528" y="0"/>
                  </a:moveTo>
                  <a:lnTo>
                    <a:pt x="0" y="0"/>
                  </a:lnTo>
                  <a:lnTo>
                    <a:pt x="0" y="53380"/>
                  </a:lnTo>
                  <a:lnTo>
                    <a:pt x="130676" y="53380"/>
                  </a:lnTo>
                  <a:lnTo>
                    <a:pt x="111446" y="79698"/>
                  </a:lnTo>
                  <a:lnTo>
                    <a:pt x="79079" y="137473"/>
                  </a:lnTo>
                  <a:lnTo>
                    <a:pt x="55253" y="201087"/>
                  </a:lnTo>
                  <a:lnTo>
                    <a:pt x="42421" y="264487"/>
                  </a:lnTo>
                  <a:lnTo>
                    <a:pt x="40281" y="295729"/>
                  </a:lnTo>
                  <a:lnTo>
                    <a:pt x="95703" y="295729"/>
                  </a:lnTo>
                  <a:lnTo>
                    <a:pt x="96439" y="275220"/>
                  </a:lnTo>
                  <a:lnTo>
                    <a:pt x="98850" y="253369"/>
                  </a:lnTo>
                  <a:lnTo>
                    <a:pt x="108687" y="205637"/>
                  </a:lnTo>
                  <a:lnTo>
                    <a:pt x="124871" y="156631"/>
                  </a:lnTo>
                  <a:lnTo>
                    <a:pt x="147032" y="110436"/>
                  </a:lnTo>
                  <a:lnTo>
                    <a:pt x="171984" y="70866"/>
                  </a:lnTo>
                  <a:lnTo>
                    <a:pt x="196528" y="41726"/>
                  </a:lnTo>
                  <a:lnTo>
                    <a:pt x="1965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1417" y="3698766"/>
              <a:ext cx="3141265" cy="219888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835" y="3908184"/>
              <a:ext cx="2722430" cy="1780060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7652" y="4731858"/>
              <a:ext cx="1205029" cy="1165794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0882333" y="5118621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1" y="779031"/>
                  </a:lnTo>
                  <a:lnTo>
                    <a:pt x="251898" y="779031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5" y="739431"/>
                  </a:lnTo>
                  <a:lnTo>
                    <a:pt x="632022" y="701738"/>
                  </a:lnTo>
                  <a:lnTo>
                    <a:pt x="663057" y="670703"/>
                  </a:lnTo>
                  <a:lnTo>
                    <a:pt x="689561" y="635633"/>
                  </a:lnTo>
                  <a:lnTo>
                    <a:pt x="691791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5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1"/>
                  </a:lnTo>
                  <a:lnTo>
                    <a:pt x="426223" y="779031"/>
                  </a:lnTo>
                  <a:lnTo>
                    <a:pt x="472480" y="775609"/>
                  </a:lnTo>
                  <a:lnTo>
                    <a:pt x="516685" y="765673"/>
                  </a:lnTo>
                  <a:lnTo>
                    <a:pt x="558340" y="749719"/>
                  </a:lnTo>
                  <a:lnTo>
                    <a:pt x="576835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1" y="631623"/>
                  </a:lnTo>
                  <a:lnTo>
                    <a:pt x="711037" y="597022"/>
                  </a:lnTo>
                  <a:lnTo>
                    <a:pt x="726991" y="555366"/>
                  </a:lnTo>
                  <a:lnTo>
                    <a:pt x="736927" y="511162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5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1052001" y="5335423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1214656" y="5428254"/>
              <a:ext cx="197485" cy="306705"/>
            </a:xfrm>
            <a:custGeom>
              <a:avLst/>
              <a:gdLst/>
              <a:ahLst/>
              <a:cxnLst/>
              <a:rect l="l" t="t" r="r" b="b"/>
              <a:pathLst>
                <a:path w="197484" h="306704">
                  <a:moveTo>
                    <a:pt x="97546" y="0"/>
                  </a:moveTo>
                  <a:lnTo>
                    <a:pt x="59329" y="5472"/>
                  </a:lnTo>
                  <a:lnTo>
                    <a:pt x="20737" y="33553"/>
                  </a:lnTo>
                  <a:lnTo>
                    <a:pt x="7559" y="77306"/>
                  </a:lnTo>
                  <a:lnTo>
                    <a:pt x="8193" y="86924"/>
                  </a:lnTo>
                  <a:lnTo>
                    <a:pt x="30855" y="128103"/>
                  </a:lnTo>
                  <a:lnTo>
                    <a:pt x="50103" y="139273"/>
                  </a:lnTo>
                  <a:lnTo>
                    <a:pt x="37983" y="145376"/>
                  </a:lnTo>
                  <a:lnTo>
                    <a:pt x="6785" y="181090"/>
                  </a:lnTo>
                  <a:lnTo>
                    <a:pt x="0" y="215354"/>
                  </a:lnTo>
                  <a:lnTo>
                    <a:pt x="2006" y="236263"/>
                  </a:lnTo>
                  <a:lnTo>
                    <a:pt x="18058" y="271028"/>
                  </a:lnTo>
                  <a:lnTo>
                    <a:pt x="62731" y="300986"/>
                  </a:lnTo>
                  <a:lnTo>
                    <a:pt x="100206" y="306357"/>
                  </a:lnTo>
                  <a:lnTo>
                    <a:pt x="121095" y="304733"/>
                  </a:lnTo>
                  <a:lnTo>
                    <a:pt x="170654" y="280389"/>
                  </a:lnTo>
                  <a:lnTo>
                    <a:pt x="185521" y="260138"/>
                  </a:lnTo>
                  <a:lnTo>
                    <a:pt x="99180" y="260138"/>
                  </a:lnTo>
                  <a:lnTo>
                    <a:pt x="90455" y="259308"/>
                  </a:lnTo>
                  <a:lnTo>
                    <a:pt x="59687" y="230944"/>
                  </a:lnTo>
                  <a:lnTo>
                    <a:pt x="56647" y="209826"/>
                  </a:lnTo>
                  <a:lnTo>
                    <a:pt x="57293" y="201495"/>
                  </a:lnTo>
                  <a:lnTo>
                    <a:pt x="79981" y="167445"/>
                  </a:lnTo>
                  <a:lnTo>
                    <a:pt x="98363" y="163817"/>
                  </a:lnTo>
                  <a:lnTo>
                    <a:pt x="180394" y="163817"/>
                  </a:lnTo>
                  <a:lnTo>
                    <a:pt x="176919" y="159481"/>
                  </a:lnTo>
                  <a:lnTo>
                    <a:pt x="168182" y="151594"/>
                  </a:lnTo>
                  <a:lnTo>
                    <a:pt x="157950" y="144858"/>
                  </a:lnTo>
                  <a:lnTo>
                    <a:pt x="146225" y="139273"/>
                  </a:lnTo>
                  <a:lnTo>
                    <a:pt x="155491" y="134498"/>
                  </a:lnTo>
                  <a:lnTo>
                    <a:pt x="163656" y="128765"/>
                  </a:lnTo>
                  <a:lnTo>
                    <a:pt x="170723" y="122074"/>
                  </a:lnTo>
                  <a:lnTo>
                    <a:pt x="174063" y="117797"/>
                  </a:lnTo>
                  <a:lnTo>
                    <a:pt x="97546" y="117797"/>
                  </a:lnTo>
                  <a:lnTo>
                    <a:pt x="89846" y="117190"/>
                  </a:lnTo>
                  <a:lnTo>
                    <a:pt x="62573" y="89512"/>
                  </a:lnTo>
                  <a:lnTo>
                    <a:pt x="61966" y="81400"/>
                  </a:lnTo>
                  <a:lnTo>
                    <a:pt x="62579" y="73716"/>
                  </a:lnTo>
                  <a:lnTo>
                    <a:pt x="90301" y="46223"/>
                  </a:lnTo>
                  <a:lnTo>
                    <a:pt x="98164" y="45611"/>
                  </a:lnTo>
                  <a:lnTo>
                    <a:pt x="181025" y="45611"/>
                  </a:lnTo>
                  <a:lnTo>
                    <a:pt x="174246" y="33553"/>
                  </a:lnTo>
                  <a:lnTo>
                    <a:pt x="163911" y="21884"/>
                  </a:lnTo>
                  <a:lnTo>
                    <a:pt x="150904" y="12311"/>
                  </a:lnTo>
                  <a:lnTo>
                    <a:pt x="135507" y="5472"/>
                  </a:lnTo>
                  <a:lnTo>
                    <a:pt x="117721" y="1368"/>
                  </a:lnTo>
                  <a:lnTo>
                    <a:pt x="97546" y="0"/>
                  </a:lnTo>
                  <a:close/>
                </a:path>
                <a:path w="197484" h="306704">
                  <a:moveTo>
                    <a:pt x="180394" y="163817"/>
                  </a:moveTo>
                  <a:lnTo>
                    <a:pt x="98363" y="163817"/>
                  </a:lnTo>
                  <a:lnTo>
                    <a:pt x="107068" y="164615"/>
                  </a:lnTo>
                  <a:lnTo>
                    <a:pt x="114980" y="167011"/>
                  </a:lnTo>
                  <a:lnTo>
                    <a:pt x="139546" y="200429"/>
                  </a:lnTo>
                  <a:lnTo>
                    <a:pt x="140288" y="210443"/>
                  </a:lnTo>
                  <a:lnTo>
                    <a:pt x="139560" y="221799"/>
                  </a:lnTo>
                  <a:lnTo>
                    <a:pt x="115442" y="256942"/>
                  </a:lnTo>
                  <a:lnTo>
                    <a:pt x="99180" y="260138"/>
                  </a:lnTo>
                  <a:lnTo>
                    <a:pt x="185521" y="260138"/>
                  </a:lnTo>
                  <a:lnTo>
                    <a:pt x="190524" y="250529"/>
                  </a:lnTo>
                  <a:lnTo>
                    <a:pt x="195490" y="232684"/>
                  </a:lnTo>
                  <a:lnTo>
                    <a:pt x="197145" y="212894"/>
                  </a:lnTo>
                  <a:lnTo>
                    <a:pt x="196386" y="201495"/>
                  </a:lnTo>
                  <a:lnTo>
                    <a:pt x="196277" y="200429"/>
                  </a:lnTo>
                  <a:lnTo>
                    <a:pt x="193897" y="189225"/>
                  </a:lnTo>
                  <a:lnTo>
                    <a:pt x="189839" y="178501"/>
                  </a:lnTo>
                  <a:lnTo>
                    <a:pt x="184161" y="168518"/>
                  </a:lnTo>
                  <a:lnTo>
                    <a:pt x="180394" y="163817"/>
                  </a:lnTo>
                  <a:close/>
                </a:path>
                <a:path w="197484" h="306704">
                  <a:moveTo>
                    <a:pt x="181025" y="45611"/>
                  </a:moveTo>
                  <a:lnTo>
                    <a:pt x="98164" y="45611"/>
                  </a:lnTo>
                  <a:lnTo>
                    <a:pt x="105769" y="46223"/>
                  </a:lnTo>
                  <a:lnTo>
                    <a:pt x="112600" y="48062"/>
                  </a:lnTo>
                  <a:lnTo>
                    <a:pt x="133545" y="81191"/>
                  </a:lnTo>
                  <a:lnTo>
                    <a:pt x="132931" y="89315"/>
                  </a:lnTo>
                  <a:lnTo>
                    <a:pt x="105319" y="117190"/>
                  </a:lnTo>
                  <a:lnTo>
                    <a:pt x="97546" y="117797"/>
                  </a:lnTo>
                  <a:lnTo>
                    <a:pt x="174063" y="117797"/>
                  </a:lnTo>
                  <a:lnTo>
                    <a:pt x="187533" y="77306"/>
                  </a:lnTo>
                  <a:lnTo>
                    <a:pt x="186057" y="61266"/>
                  </a:lnTo>
                  <a:lnTo>
                    <a:pt x="181627" y="46681"/>
                  </a:lnTo>
                  <a:lnTo>
                    <a:pt x="181025" y="45611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884454" y="3698769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4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6"/>
                  </a:lnTo>
                  <a:lnTo>
                    <a:pt x="13358" y="1975221"/>
                  </a:lnTo>
                  <a:lnTo>
                    <a:pt x="29312" y="2016876"/>
                  </a:lnTo>
                  <a:lnTo>
                    <a:pt x="50788" y="2055487"/>
                  </a:lnTo>
                  <a:lnTo>
                    <a:pt x="77292" y="2090558"/>
                  </a:lnTo>
                  <a:lnTo>
                    <a:pt x="108327" y="2121593"/>
                  </a:lnTo>
                  <a:lnTo>
                    <a:pt x="143398" y="2148097"/>
                  </a:lnTo>
                  <a:lnTo>
                    <a:pt x="182009" y="2169573"/>
                  </a:lnTo>
                  <a:lnTo>
                    <a:pt x="223664" y="2185527"/>
                  </a:lnTo>
                  <a:lnTo>
                    <a:pt x="267869" y="2195463"/>
                  </a:lnTo>
                  <a:lnTo>
                    <a:pt x="314126" y="2198885"/>
                  </a:lnTo>
                  <a:lnTo>
                    <a:pt x="2827139" y="2198885"/>
                  </a:lnTo>
                  <a:lnTo>
                    <a:pt x="2873396" y="2195463"/>
                  </a:lnTo>
                  <a:lnTo>
                    <a:pt x="2917600" y="2185527"/>
                  </a:lnTo>
                  <a:lnTo>
                    <a:pt x="2959256" y="2169573"/>
                  </a:lnTo>
                  <a:lnTo>
                    <a:pt x="2997867" y="2148097"/>
                  </a:lnTo>
                  <a:lnTo>
                    <a:pt x="3032937" y="2121593"/>
                  </a:lnTo>
                  <a:lnTo>
                    <a:pt x="3063973" y="2090558"/>
                  </a:lnTo>
                  <a:lnTo>
                    <a:pt x="3090476" y="2055487"/>
                  </a:lnTo>
                  <a:lnTo>
                    <a:pt x="3111953" y="2016876"/>
                  </a:lnTo>
                  <a:lnTo>
                    <a:pt x="3127907" y="1975221"/>
                  </a:lnTo>
                  <a:lnTo>
                    <a:pt x="3137843" y="1931016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884454" y="3698767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4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6"/>
                  </a:lnTo>
                  <a:lnTo>
                    <a:pt x="13358" y="1975221"/>
                  </a:lnTo>
                  <a:lnTo>
                    <a:pt x="29312" y="2016876"/>
                  </a:lnTo>
                  <a:lnTo>
                    <a:pt x="50788" y="2055487"/>
                  </a:lnTo>
                  <a:lnTo>
                    <a:pt x="77292" y="2090558"/>
                  </a:lnTo>
                  <a:lnTo>
                    <a:pt x="108327" y="2121593"/>
                  </a:lnTo>
                  <a:lnTo>
                    <a:pt x="143398" y="2148097"/>
                  </a:lnTo>
                  <a:lnTo>
                    <a:pt x="182009" y="2169573"/>
                  </a:lnTo>
                  <a:lnTo>
                    <a:pt x="223664" y="2185527"/>
                  </a:lnTo>
                  <a:lnTo>
                    <a:pt x="267869" y="2195463"/>
                  </a:lnTo>
                  <a:lnTo>
                    <a:pt x="314126" y="2198885"/>
                  </a:lnTo>
                  <a:lnTo>
                    <a:pt x="2827139" y="2198885"/>
                  </a:lnTo>
                  <a:lnTo>
                    <a:pt x="2873396" y="2195463"/>
                  </a:lnTo>
                  <a:lnTo>
                    <a:pt x="2917600" y="2185527"/>
                  </a:lnTo>
                  <a:lnTo>
                    <a:pt x="2959256" y="2169573"/>
                  </a:lnTo>
                  <a:lnTo>
                    <a:pt x="2997867" y="2148097"/>
                  </a:lnTo>
                  <a:lnTo>
                    <a:pt x="3032937" y="2121593"/>
                  </a:lnTo>
                  <a:lnTo>
                    <a:pt x="3063973" y="2090558"/>
                  </a:lnTo>
                  <a:lnTo>
                    <a:pt x="3090476" y="2055487"/>
                  </a:lnTo>
                  <a:lnTo>
                    <a:pt x="3111953" y="2016876"/>
                  </a:lnTo>
                  <a:lnTo>
                    <a:pt x="3127907" y="1975221"/>
                  </a:lnTo>
                  <a:lnTo>
                    <a:pt x="3137843" y="1931016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1884454" y="3700553"/>
              <a:ext cx="3141345" cy="2197100"/>
            </a:xfrm>
            <a:custGeom>
              <a:avLst/>
              <a:gdLst/>
              <a:ahLst/>
              <a:cxnLst/>
              <a:rect l="l" t="t" r="r" b="b"/>
              <a:pathLst>
                <a:path w="3141344" h="2197100">
                  <a:moveTo>
                    <a:pt x="242587" y="2184400"/>
                  </a:moveTo>
                  <a:lnTo>
                    <a:pt x="223664" y="2184400"/>
                  </a:lnTo>
                  <a:lnTo>
                    <a:pt x="233233" y="2197100"/>
                  </a:lnTo>
                  <a:lnTo>
                    <a:pt x="242587" y="2184400"/>
                  </a:lnTo>
                  <a:close/>
                </a:path>
                <a:path w="3141344" h="2197100">
                  <a:moveTo>
                    <a:pt x="177458" y="2032000"/>
                  </a:moveTo>
                  <a:lnTo>
                    <a:pt x="152726" y="2032000"/>
                  </a:lnTo>
                  <a:lnTo>
                    <a:pt x="214378" y="2070100"/>
                  </a:lnTo>
                  <a:lnTo>
                    <a:pt x="238304" y="2082800"/>
                  </a:lnTo>
                  <a:lnTo>
                    <a:pt x="238304" y="2184400"/>
                  </a:lnTo>
                  <a:lnTo>
                    <a:pt x="242587" y="2184400"/>
                  </a:lnTo>
                  <a:lnTo>
                    <a:pt x="263743" y="2197100"/>
                  </a:lnTo>
                  <a:lnTo>
                    <a:pt x="282893" y="2197100"/>
                  </a:lnTo>
                  <a:lnTo>
                    <a:pt x="246398" y="2184400"/>
                  </a:lnTo>
                  <a:lnTo>
                    <a:pt x="246398" y="2082800"/>
                  </a:lnTo>
                  <a:lnTo>
                    <a:pt x="251979" y="2070100"/>
                  </a:lnTo>
                  <a:lnTo>
                    <a:pt x="242765" y="2070100"/>
                  </a:lnTo>
                  <a:lnTo>
                    <a:pt x="218232" y="2057400"/>
                  </a:lnTo>
                  <a:lnTo>
                    <a:pt x="177458" y="2032000"/>
                  </a:lnTo>
                  <a:close/>
                </a:path>
                <a:path w="3141344" h="2197100">
                  <a:moveTo>
                    <a:pt x="357247" y="2032000"/>
                  </a:moveTo>
                  <a:lnTo>
                    <a:pt x="332856" y="2032000"/>
                  </a:lnTo>
                  <a:lnTo>
                    <a:pt x="394561" y="2070100"/>
                  </a:lnTo>
                  <a:lnTo>
                    <a:pt x="418236" y="2082800"/>
                  </a:lnTo>
                  <a:lnTo>
                    <a:pt x="418236" y="2184400"/>
                  </a:lnTo>
                  <a:lnTo>
                    <a:pt x="377527" y="2197100"/>
                  </a:lnTo>
                  <a:lnTo>
                    <a:pt x="393186" y="2197100"/>
                  </a:lnTo>
                  <a:lnTo>
                    <a:pt x="422173" y="2184400"/>
                  </a:lnTo>
                  <a:lnTo>
                    <a:pt x="426110" y="2184400"/>
                  </a:lnTo>
                  <a:lnTo>
                    <a:pt x="426110" y="2082800"/>
                  </a:lnTo>
                  <a:lnTo>
                    <a:pt x="441701" y="2070100"/>
                  </a:lnTo>
                  <a:lnTo>
                    <a:pt x="422466" y="2070100"/>
                  </a:lnTo>
                  <a:lnTo>
                    <a:pt x="398404" y="2057400"/>
                  </a:lnTo>
                  <a:lnTo>
                    <a:pt x="357247" y="2032000"/>
                  </a:lnTo>
                  <a:close/>
                </a:path>
                <a:path w="3141344" h="2197100">
                  <a:moveTo>
                    <a:pt x="426110" y="2184400"/>
                  </a:moveTo>
                  <a:lnTo>
                    <a:pt x="422173" y="2184400"/>
                  </a:lnTo>
                  <a:lnTo>
                    <a:pt x="451161" y="2197100"/>
                  </a:lnTo>
                  <a:lnTo>
                    <a:pt x="466819" y="2197100"/>
                  </a:lnTo>
                  <a:lnTo>
                    <a:pt x="426110" y="2184400"/>
                  </a:lnTo>
                  <a:close/>
                </a:path>
                <a:path w="3141344" h="2197100">
                  <a:moveTo>
                    <a:pt x="537028" y="2032000"/>
                  </a:moveTo>
                  <a:lnTo>
                    <a:pt x="512443" y="2032000"/>
                  </a:lnTo>
                  <a:lnTo>
                    <a:pt x="574504" y="2070100"/>
                  </a:lnTo>
                  <a:lnTo>
                    <a:pt x="598178" y="2082800"/>
                  </a:lnTo>
                  <a:lnTo>
                    <a:pt x="598178" y="2184400"/>
                  </a:lnTo>
                  <a:lnTo>
                    <a:pt x="557464" y="2197100"/>
                  </a:lnTo>
                  <a:lnTo>
                    <a:pt x="573128" y="2197100"/>
                  </a:lnTo>
                  <a:lnTo>
                    <a:pt x="602115" y="2184400"/>
                  </a:lnTo>
                  <a:lnTo>
                    <a:pt x="606052" y="2184400"/>
                  </a:lnTo>
                  <a:lnTo>
                    <a:pt x="606052" y="2082800"/>
                  </a:lnTo>
                  <a:lnTo>
                    <a:pt x="621633" y="2070100"/>
                  </a:lnTo>
                  <a:lnTo>
                    <a:pt x="602408" y="2070100"/>
                  </a:lnTo>
                  <a:lnTo>
                    <a:pt x="578346" y="2057400"/>
                  </a:lnTo>
                  <a:lnTo>
                    <a:pt x="537028" y="2032000"/>
                  </a:lnTo>
                  <a:close/>
                </a:path>
                <a:path w="3141344" h="2197100">
                  <a:moveTo>
                    <a:pt x="606052" y="2184400"/>
                  </a:moveTo>
                  <a:lnTo>
                    <a:pt x="602115" y="2184400"/>
                  </a:lnTo>
                  <a:lnTo>
                    <a:pt x="631103" y="2197100"/>
                  </a:lnTo>
                  <a:lnTo>
                    <a:pt x="646766" y="2197100"/>
                  </a:lnTo>
                  <a:lnTo>
                    <a:pt x="606052" y="2184400"/>
                  </a:lnTo>
                  <a:close/>
                </a:path>
                <a:path w="3141344" h="2197100">
                  <a:moveTo>
                    <a:pt x="716970" y="2032000"/>
                  </a:moveTo>
                  <a:lnTo>
                    <a:pt x="692385" y="2032000"/>
                  </a:lnTo>
                  <a:lnTo>
                    <a:pt x="754435" y="2070100"/>
                  </a:lnTo>
                  <a:lnTo>
                    <a:pt x="777890" y="2082800"/>
                  </a:lnTo>
                  <a:lnTo>
                    <a:pt x="777890" y="2184400"/>
                  </a:lnTo>
                  <a:lnTo>
                    <a:pt x="737423" y="2197100"/>
                  </a:lnTo>
                  <a:lnTo>
                    <a:pt x="753065" y="2197100"/>
                  </a:lnTo>
                  <a:lnTo>
                    <a:pt x="781942" y="2184400"/>
                  </a:lnTo>
                  <a:lnTo>
                    <a:pt x="785994" y="2184400"/>
                  </a:lnTo>
                  <a:lnTo>
                    <a:pt x="785994" y="2082800"/>
                  </a:lnTo>
                  <a:lnTo>
                    <a:pt x="798088" y="2070100"/>
                  </a:lnTo>
                  <a:lnTo>
                    <a:pt x="782351" y="2070100"/>
                  </a:lnTo>
                  <a:lnTo>
                    <a:pt x="758288" y="2057400"/>
                  </a:lnTo>
                  <a:lnTo>
                    <a:pt x="716970" y="2032000"/>
                  </a:lnTo>
                  <a:close/>
                </a:path>
                <a:path w="3141344" h="2197100">
                  <a:moveTo>
                    <a:pt x="785994" y="2184400"/>
                  </a:moveTo>
                  <a:lnTo>
                    <a:pt x="781942" y="2184400"/>
                  </a:lnTo>
                  <a:lnTo>
                    <a:pt x="810816" y="2197100"/>
                  </a:lnTo>
                  <a:lnTo>
                    <a:pt x="826461" y="2197100"/>
                  </a:lnTo>
                  <a:lnTo>
                    <a:pt x="785994" y="2184400"/>
                  </a:lnTo>
                  <a:close/>
                </a:path>
                <a:path w="3141344" h="2197100">
                  <a:moveTo>
                    <a:pt x="896832" y="2032000"/>
                  </a:moveTo>
                  <a:lnTo>
                    <a:pt x="872201" y="2032000"/>
                  </a:lnTo>
                  <a:lnTo>
                    <a:pt x="934147" y="2070100"/>
                  </a:lnTo>
                  <a:lnTo>
                    <a:pt x="957832" y="2082800"/>
                  </a:lnTo>
                  <a:lnTo>
                    <a:pt x="957832" y="2184400"/>
                  </a:lnTo>
                  <a:lnTo>
                    <a:pt x="917118" y="2197100"/>
                  </a:lnTo>
                  <a:lnTo>
                    <a:pt x="932771" y="2197100"/>
                  </a:lnTo>
                  <a:lnTo>
                    <a:pt x="961759" y="2184400"/>
                  </a:lnTo>
                  <a:lnTo>
                    <a:pt x="965696" y="2184400"/>
                  </a:lnTo>
                  <a:lnTo>
                    <a:pt x="965696" y="2082800"/>
                  </a:lnTo>
                  <a:lnTo>
                    <a:pt x="981287" y="2070100"/>
                  </a:lnTo>
                  <a:lnTo>
                    <a:pt x="962052" y="2070100"/>
                  </a:lnTo>
                  <a:lnTo>
                    <a:pt x="937990" y="2057400"/>
                  </a:lnTo>
                  <a:lnTo>
                    <a:pt x="896832" y="2032000"/>
                  </a:lnTo>
                  <a:close/>
                </a:path>
                <a:path w="3141344" h="2197100">
                  <a:moveTo>
                    <a:pt x="965696" y="2184400"/>
                  </a:moveTo>
                  <a:lnTo>
                    <a:pt x="961759" y="2184400"/>
                  </a:lnTo>
                  <a:lnTo>
                    <a:pt x="990746" y="2197100"/>
                  </a:lnTo>
                  <a:lnTo>
                    <a:pt x="1006410" y="2197100"/>
                  </a:lnTo>
                  <a:lnTo>
                    <a:pt x="965696" y="2184400"/>
                  </a:lnTo>
                  <a:close/>
                </a:path>
                <a:path w="3141344" h="2197100">
                  <a:moveTo>
                    <a:pt x="1076624" y="2032000"/>
                  </a:moveTo>
                  <a:lnTo>
                    <a:pt x="1052028" y="2032000"/>
                  </a:lnTo>
                  <a:lnTo>
                    <a:pt x="1114089" y="2070100"/>
                  </a:lnTo>
                  <a:lnTo>
                    <a:pt x="1137774" y="2082800"/>
                  </a:lnTo>
                  <a:lnTo>
                    <a:pt x="1137774" y="2184400"/>
                  </a:lnTo>
                  <a:lnTo>
                    <a:pt x="1097061" y="2197100"/>
                  </a:lnTo>
                  <a:lnTo>
                    <a:pt x="1112709" y="2197100"/>
                  </a:lnTo>
                  <a:lnTo>
                    <a:pt x="1142235" y="2184400"/>
                  </a:lnTo>
                  <a:lnTo>
                    <a:pt x="1146716" y="2184400"/>
                  </a:lnTo>
                  <a:lnTo>
                    <a:pt x="1146716" y="2082800"/>
                  </a:lnTo>
                  <a:lnTo>
                    <a:pt x="1161904" y="2070100"/>
                  </a:lnTo>
                  <a:lnTo>
                    <a:pt x="1142005" y="2070100"/>
                  </a:lnTo>
                  <a:lnTo>
                    <a:pt x="1117942" y="2057400"/>
                  </a:lnTo>
                  <a:lnTo>
                    <a:pt x="1076624" y="2032000"/>
                  </a:lnTo>
                  <a:close/>
                </a:path>
                <a:path w="3141344" h="2197100">
                  <a:moveTo>
                    <a:pt x="1146716" y="2184400"/>
                  </a:moveTo>
                  <a:lnTo>
                    <a:pt x="1142235" y="2184400"/>
                  </a:lnTo>
                  <a:lnTo>
                    <a:pt x="1171764" y="2197100"/>
                  </a:lnTo>
                  <a:lnTo>
                    <a:pt x="1187425" y="2197100"/>
                  </a:lnTo>
                  <a:lnTo>
                    <a:pt x="1146716" y="2184400"/>
                  </a:lnTo>
                  <a:close/>
                </a:path>
                <a:path w="3141344" h="2197100">
                  <a:moveTo>
                    <a:pt x="1257635" y="2032000"/>
                  </a:moveTo>
                  <a:lnTo>
                    <a:pt x="1232515" y="2032000"/>
                  </a:lnTo>
                  <a:lnTo>
                    <a:pt x="1295099" y="2070100"/>
                  </a:lnTo>
                  <a:lnTo>
                    <a:pt x="1317476" y="2082800"/>
                  </a:lnTo>
                  <a:lnTo>
                    <a:pt x="1317476" y="2184400"/>
                  </a:lnTo>
                  <a:lnTo>
                    <a:pt x="1278074" y="2197100"/>
                  </a:lnTo>
                  <a:lnTo>
                    <a:pt x="1293727" y="2197100"/>
                  </a:lnTo>
                  <a:lnTo>
                    <a:pt x="1322062" y="2184400"/>
                  </a:lnTo>
                  <a:lnTo>
                    <a:pt x="1326659" y="2184400"/>
                  </a:lnTo>
                  <a:lnTo>
                    <a:pt x="1326659" y="2082800"/>
                  </a:lnTo>
                  <a:lnTo>
                    <a:pt x="1348077" y="2070100"/>
                  </a:lnTo>
                  <a:lnTo>
                    <a:pt x="1322879" y="2070100"/>
                  </a:lnTo>
                  <a:lnTo>
                    <a:pt x="1298953" y="2057400"/>
                  </a:lnTo>
                  <a:lnTo>
                    <a:pt x="1257635" y="2032000"/>
                  </a:lnTo>
                  <a:close/>
                </a:path>
                <a:path w="3141344" h="2197100">
                  <a:moveTo>
                    <a:pt x="1326659" y="2184400"/>
                  </a:moveTo>
                  <a:lnTo>
                    <a:pt x="1322062" y="2184400"/>
                  </a:lnTo>
                  <a:lnTo>
                    <a:pt x="1350401" y="2197100"/>
                  </a:lnTo>
                  <a:lnTo>
                    <a:pt x="1366055" y="2197100"/>
                  </a:lnTo>
                  <a:lnTo>
                    <a:pt x="1326659" y="2184400"/>
                  </a:lnTo>
                  <a:close/>
                </a:path>
                <a:path w="3141344" h="2197100">
                  <a:moveTo>
                    <a:pt x="1437140" y="2032000"/>
                  </a:moveTo>
                  <a:lnTo>
                    <a:pt x="1412331" y="2032000"/>
                  </a:lnTo>
                  <a:lnTo>
                    <a:pt x="1473733" y="2070100"/>
                  </a:lnTo>
                  <a:lnTo>
                    <a:pt x="1497418" y="2082800"/>
                  </a:lnTo>
                  <a:lnTo>
                    <a:pt x="1497418" y="2184400"/>
                  </a:lnTo>
                  <a:lnTo>
                    <a:pt x="1456704" y="2197100"/>
                  </a:lnTo>
                  <a:lnTo>
                    <a:pt x="1472366" y="2197100"/>
                  </a:lnTo>
                  <a:lnTo>
                    <a:pt x="1501899" y="2184400"/>
                  </a:lnTo>
                  <a:lnTo>
                    <a:pt x="1506360" y="2184400"/>
                  </a:lnTo>
                  <a:lnTo>
                    <a:pt x="1506360" y="2082800"/>
                  </a:lnTo>
                  <a:lnTo>
                    <a:pt x="1521548" y="2070100"/>
                  </a:lnTo>
                  <a:lnTo>
                    <a:pt x="1501648" y="2070100"/>
                  </a:lnTo>
                  <a:lnTo>
                    <a:pt x="1477586" y="2057400"/>
                  </a:lnTo>
                  <a:lnTo>
                    <a:pt x="1437140" y="2032000"/>
                  </a:lnTo>
                  <a:close/>
                </a:path>
                <a:path w="3141344" h="2197100">
                  <a:moveTo>
                    <a:pt x="1506360" y="2184400"/>
                  </a:moveTo>
                  <a:lnTo>
                    <a:pt x="1501899" y="2184400"/>
                  </a:lnTo>
                  <a:lnTo>
                    <a:pt x="1531425" y="2197100"/>
                  </a:lnTo>
                  <a:lnTo>
                    <a:pt x="1547069" y="2197100"/>
                  </a:lnTo>
                  <a:lnTo>
                    <a:pt x="1506360" y="2184400"/>
                  </a:lnTo>
                  <a:close/>
                </a:path>
                <a:path w="3141344" h="2197100">
                  <a:moveTo>
                    <a:pt x="1617289" y="2032000"/>
                  </a:moveTo>
                  <a:lnTo>
                    <a:pt x="1592158" y="2032000"/>
                  </a:lnTo>
                  <a:lnTo>
                    <a:pt x="1654753" y="2070100"/>
                  </a:lnTo>
                  <a:lnTo>
                    <a:pt x="1678428" y="2082800"/>
                  </a:lnTo>
                  <a:lnTo>
                    <a:pt x="1678428" y="2184400"/>
                  </a:lnTo>
                  <a:lnTo>
                    <a:pt x="1637714" y="2197100"/>
                  </a:lnTo>
                  <a:lnTo>
                    <a:pt x="1653380" y="2197100"/>
                  </a:lnTo>
                  <a:lnTo>
                    <a:pt x="1682910" y="2184400"/>
                  </a:lnTo>
                  <a:lnTo>
                    <a:pt x="1687381" y="2184400"/>
                  </a:lnTo>
                  <a:lnTo>
                    <a:pt x="1687381" y="2082800"/>
                  </a:lnTo>
                  <a:lnTo>
                    <a:pt x="1702569" y="2070100"/>
                  </a:lnTo>
                  <a:lnTo>
                    <a:pt x="1682669" y="2070100"/>
                  </a:lnTo>
                  <a:lnTo>
                    <a:pt x="1658607" y="2057400"/>
                  </a:lnTo>
                  <a:lnTo>
                    <a:pt x="1617289" y="2032000"/>
                  </a:lnTo>
                  <a:close/>
                </a:path>
                <a:path w="3141344" h="2197100">
                  <a:moveTo>
                    <a:pt x="1687381" y="2184400"/>
                  </a:moveTo>
                  <a:lnTo>
                    <a:pt x="1682910" y="2184400"/>
                  </a:lnTo>
                  <a:lnTo>
                    <a:pt x="1712436" y="2197100"/>
                  </a:lnTo>
                  <a:lnTo>
                    <a:pt x="1728094" y="2197100"/>
                  </a:lnTo>
                  <a:lnTo>
                    <a:pt x="1687381" y="2184400"/>
                  </a:lnTo>
                  <a:close/>
                </a:path>
                <a:path w="3141344" h="2197100">
                  <a:moveTo>
                    <a:pt x="1798299" y="2032000"/>
                  </a:moveTo>
                  <a:lnTo>
                    <a:pt x="1773179" y="2032000"/>
                  </a:lnTo>
                  <a:lnTo>
                    <a:pt x="1835774" y="2070100"/>
                  </a:lnTo>
                  <a:lnTo>
                    <a:pt x="1859449" y="2082800"/>
                  </a:lnTo>
                  <a:lnTo>
                    <a:pt x="1859449" y="2184400"/>
                  </a:lnTo>
                  <a:lnTo>
                    <a:pt x="1818740" y="2197100"/>
                  </a:lnTo>
                  <a:lnTo>
                    <a:pt x="1834402" y="2197100"/>
                  </a:lnTo>
                  <a:lnTo>
                    <a:pt x="1863386" y="2184400"/>
                  </a:lnTo>
                  <a:lnTo>
                    <a:pt x="1867323" y="2184400"/>
                  </a:lnTo>
                  <a:lnTo>
                    <a:pt x="1867323" y="2082800"/>
                  </a:lnTo>
                  <a:lnTo>
                    <a:pt x="1882903" y="2070100"/>
                  </a:lnTo>
                  <a:lnTo>
                    <a:pt x="1863679" y="2070100"/>
                  </a:lnTo>
                  <a:lnTo>
                    <a:pt x="1839617" y="2057400"/>
                  </a:lnTo>
                  <a:lnTo>
                    <a:pt x="1798299" y="2032000"/>
                  </a:lnTo>
                  <a:close/>
                </a:path>
                <a:path w="3141344" h="2197100">
                  <a:moveTo>
                    <a:pt x="1867323" y="2184400"/>
                  </a:moveTo>
                  <a:lnTo>
                    <a:pt x="1863386" y="2184400"/>
                  </a:lnTo>
                  <a:lnTo>
                    <a:pt x="1892373" y="2197100"/>
                  </a:lnTo>
                  <a:lnTo>
                    <a:pt x="1908037" y="2197100"/>
                  </a:lnTo>
                  <a:lnTo>
                    <a:pt x="1867323" y="2184400"/>
                  </a:lnTo>
                  <a:close/>
                </a:path>
                <a:path w="3141344" h="2197100">
                  <a:moveTo>
                    <a:pt x="1978241" y="2032000"/>
                  </a:moveTo>
                  <a:lnTo>
                    <a:pt x="1953645" y="2032000"/>
                  </a:lnTo>
                  <a:lnTo>
                    <a:pt x="2015716" y="2070100"/>
                  </a:lnTo>
                  <a:lnTo>
                    <a:pt x="2039391" y="2082800"/>
                  </a:lnTo>
                  <a:lnTo>
                    <a:pt x="2039391" y="2184400"/>
                  </a:lnTo>
                  <a:lnTo>
                    <a:pt x="1998682" y="2197100"/>
                  </a:lnTo>
                  <a:lnTo>
                    <a:pt x="2014344" y="2197100"/>
                  </a:lnTo>
                  <a:lnTo>
                    <a:pt x="2043328" y="2184400"/>
                  </a:lnTo>
                  <a:lnTo>
                    <a:pt x="2047265" y="2184400"/>
                  </a:lnTo>
                  <a:lnTo>
                    <a:pt x="2047265" y="2082800"/>
                  </a:lnTo>
                  <a:lnTo>
                    <a:pt x="2062846" y="2070100"/>
                  </a:lnTo>
                  <a:lnTo>
                    <a:pt x="2043621" y="2070100"/>
                  </a:lnTo>
                  <a:lnTo>
                    <a:pt x="2019559" y="2057400"/>
                  </a:lnTo>
                  <a:lnTo>
                    <a:pt x="1978241" y="2032000"/>
                  </a:lnTo>
                  <a:close/>
                </a:path>
                <a:path w="3141344" h="2197100">
                  <a:moveTo>
                    <a:pt x="2047265" y="2184400"/>
                  </a:moveTo>
                  <a:lnTo>
                    <a:pt x="2043328" y="2184400"/>
                  </a:lnTo>
                  <a:lnTo>
                    <a:pt x="2072315" y="2197100"/>
                  </a:lnTo>
                  <a:lnTo>
                    <a:pt x="2087979" y="2197100"/>
                  </a:lnTo>
                  <a:lnTo>
                    <a:pt x="2047265" y="2184400"/>
                  </a:lnTo>
                  <a:close/>
                </a:path>
                <a:path w="3141344" h="2197100">
                  <a:moveTo>
                    <a:pt x="2158183" y="2032000"/>
                  </a:moveTo>
                  <a:lnTo>
                    <a:pt x="2133587" y="2032000"/>
                  </a:lnTo>
                  <a:lnTo>
                    <a:pt x="2195658" y="2070100"/>
                  </a:lnTo>
                  <a:lnTo>
                    <a:pt x="2219333" y="2082800"/>
                  </a:lnTo>
                  <a:lnTo>
                    <a:pt x="2219333" y="2184400"/>
                  </a:lnTo>
                  <a:lnTo>
                    <a:pt x="2178624" y="2197100"/>
                  </a:lnTo>
                  <a:lnTo>
                    <a:pt x="2194283" y="2197100"/>
                  </a:lnTo>
                  <a:lnTo>
                    <a:pt x="2223270" y="2184400"/>
                  </a:lnTo>
                  <a:lnTo>
                    <a:pt x="2227207" y="2184400"/>
                  </a:lnTo>
                  <a:lnTo>
                    <a:pt x="2227207" y="2082800"/>
                  </a:lnTo>
                  <a:lnTo>
                    <a:pt x="2242788" y="2070100"/>
                  </a:lnTo>
                  <a:lnTo>
                    <a:pt x="2223563" y="2070100"/>
                  </a:lnTo>
                  <a:lnTo>
                    <a:pt x="2199501" y="2057400"/>
                  </a:lnTo>
                  <a:lnTo>
                    <a:pt x="2158183" y="2032000"/>
                  </a:lnTo>
                  <a:close/>
                </a:path>
                <a:path w="3141344" h="2197100">
                  <a:moveTo>
                    <a:pt x="2227207" y="2184400"/>
                  </a:moveTo>
                  <a:lnTo>
                    <a:pt x="2223270" y="2184400"/>
                  </a:lnTo>
                  <a:lnTo>
                    <a:pt x="2252258" y="2197100"/>
                  </a:lnTo>
                  <a:lnTo>
                    <a:pt x="2267916" y="2197100"/>
                  </a:lnTo>
                  <a:lnTo>
                    <a:pt x="2227207" y="2184400"/>
                  </a:lnTo>
                  <a:close/>
                </a:path>
                <a:path w="3141344" h="2197100">
                  <a:moveTo>
                    <a:pt x="2338125" y="2032000"/>
                  </a:moveTo>
                  <a:lnTo>
                    <a:pt x="2313529" y="2032000"/>
                  </a:lnTo>
                  <a:lnTo>
                    <a:pt x="2375601" y="2070100"/>
                  </a:lnTo>
                  <a:lnTo>
                    <a:pt x="2399275" y="2082800"/>
                  </a:lnTo>
                  <a:lnTo>
                    <a:pt x="2399275" y="2184400"/>
                  </a:lnTo>
                  <a:lnTo>
                    <a:pt x="2358561" y="2197100"/>
                  </a:lnTo>
                  <a:lnTo>
                    <a:pt x="2374225" y="2197100"/>
                  </a:lnTo>
                  <a:lnTo>
                    <a:pt x="2403212" y="2184400"/>
                  </a:lnTo>
                  <a:lnTo>
                    <a:pt x="2407149" y="2184400"/>
                  </a:lnTo>
                  <a:lnTo>
                    <a:pt x="2407149" y="2082800"/>
                  </a:lnTo>
                  <a:lnTo>
                    <a:pt x="2422730" y="2070100"/>
                  </a:lnTo>
                  <a:lnTo>
                    <a:pt x="2403505" y="2070100"/>
                  </a:lnTo>
                  <a:lnTo>
                    <a:pt x="2379443" y="2057400"/>
                  </a:lnTo>
                  <a:lnTo>
                    <a:pt x="2338125" y="2032000"/>
                  </a:lnTo>
                  <a:close/>
                </a:path>
                <a:path w="3141344" h="2197100">
                  <a:moveTo>
                    <a:pt x="2407149" y="2184400"/>
                  </a:moveTo>
                  <a:lnTo>
                    <a:pt x="2403212" y="2184400"/>
                  </a:lnTo>
                  <a:lnTo>
                    <a:pt x="2432200" y="2197100"/>
                  </a:lnTo>
                  <a:lnTo>
                    <a:pt x="2447858" y="2197100"/>
                  </a:lnTo>
                  <a:lnTo>
                    <a:pt x="2407149" y="2184400"/>
                  </a:lnTo>
                  <a:close/>
                </a:path>
                <a:path w="3141344" h="2197100">
                  <a:moveTo>
                    <a:pt x="2519847" y="2032000"/>
                  </a:moveTo>
                  <a:lnTo>
                    <a:pt x="2492068" y="2032000"/>
                  </a:lnTo>
                  <a:lnTo>
                    <a:pt x="2579217" y="2082800"/>
                  </a:lnTo>
                  <a:lnTo>
                    <a:pt x="2579217" y="2184400"/>
                  </a:lnTo>
                  <a:lnTo>
                    <a:pt x="2538504" y="2197100"/>
                  </a:lnTo>
                  <a:lnTo>
                    <a:pt x="2554170" y="2197100"/>
                  </a:lnTo>
                  <a:lnTo>
                    <a:pt x="2581699" y="2184400"/>
                  </a:lnTo>
                  <a:lnTo>
                    <a:pt x="2587856" y="2184400"/>
                  </a:lnTo>
                  <a:lnTo>
                    <a:pt x="2587856" y="2082800"/>
                  </a:lnTo>
                  <a:lnTo>
                    <a:pt x="2604337" y="2070100"/>
                  </a:lnTo>
                  <a:lnTo>
                    <a:pt x="2584872" y="2070100"/>
                  </a:lnTo>
                  <a:lnTo>
                    <a:pt x="2519847" y="2032000"/>
                  </a:lnTo>
                  <a:close/>
                </a:path>
                <a:path w="3141344" h="2197100">
                  <a:moveTo>
                    <a:pt x="2587856" y="2184400"/>
                  </a:moveTo>
                  <a:lnTo>
                    <a:pt x="2581699" y="2184400"/>
                  </a:lnTo>
                  <a:lnTo>
                    <a:pt x="2609178" y="2197100"/>
                  </a:lnTo>
                  <a:lnTo>
                    <a:pt x="2624840" y="2197100"/>
                  </a:lnTo>
                  <a:lnTo>
                    <a:pt x="2587856" y="2184400"/>
                  </a:lnTo>
                  <a:close/>
                </a:path>
                <a:path w="3141344" h="2197100">
                  <a:moveTo>
                    <a:pt x="2698477" y="2032000"/>
                  </a:moveTo>
                  <a:lnTo>
                    <a:pt x="2674188" y="2032000"/>
                  </a:lnTo>
                  <a:lnTo>
                    <a:pt x="2735349" y="2070100"/>
                  </a:lnTo>
                  <a:lnTo>
                    <a:pt x="2759924" y="2082800"/>
                  </a:lnTo>
                  <a:lnTo>
                    <a:pt x="2759924" y="2184400"/>
                  </a:lnTo>
                  <a:lnTo>
                    <a:pt x="2722945" y="2197100"/>
                  </a:lnTo>
                  <a:lnTo>
                    <a:pt x="2738594" y="2197100"/>
                  </a:lnTo>
                  <a:lnTo>
                    <a:pt x="2763861" y="2184400"/>
                  </a:lnTo>
                  <a:lnTo>
                    <a:pt x="2767798" y="2184400"/>
                  </a:lnTo>
                  <a:lnTo>
                    <a:pt x="2767798" y="2082800"/>
                  </a:lnTo>
                  <a:lnTo>
                    <a:pt x="2784279" y="2070100"/>
                  </a:lnTo>
                  <a:lnTo>
                    <a:pt x="2764154" y="2070100"/>
                  </a:lnTo>
                  <a:lnTo>
                    <a:pt x="2739202" y="2057400"/>
                  </a:lnTo>
                  <a:lnTo>
                    <a:pt x="2698477" y="2032000"/>
                  </a:lnTo>
                  <a:close/>
                </a:path>
                <a:path w="3141344" h="2197100">
                  <a:moveTo>
                    <a:pt x="2767798" y="2184400"/>
                  </a:moveTo>
                  <a:lnTo>
                    <a:pt x="2763861" y="2184400"/>
                  </a:lnTo>
                  <a:lnTo>
                    <a:pt x="2789131" y="2197100"/>
                  </a:lnTo>
                  <a:lnTo>
                    <a:pt x="2804782" y="2197100"/>
                  </a:lnTo>
                  <a:lnTo>
                    <a:pt x="2767798" y="2184400"/>
                  </a:lnTo>
                  <a:close/>
                </a:path>
                <a:path w="3141344" h="2197100">
                  <a:moveTo>
                    <a:pt x="182009" y="2171700"/>
                  </a:moveTo>
                  <a:lnTo>
                    <a:pt x="222227" y="2184400"/>
                  </a:lnTo>
                  <a:lnTo>
                    <a:pt x="223664" y="2184400"/>
                  </a:lnTo>
                  <a:lnTo>
                    <a:pt x="182009" y="2171700"/>
                  </a:lnTo>
                  <a:close/>
                </a:path>
                <a:path w="3141344" h="2197100">
                  <a:moveTo>
                    <a:pt x="2939866" y="2177611"/>
                  </a:moveTo>
                  <a:lnTo>
                    <a:pt x="2917600" y="2184400"/>
                  </a:lnTo>
                  <a:lnTo>
                    <a:pt x="2939866" y="2184400"/>
                  </a:lnTo>
                  <a:lnTo>
                    <a:pt x="2939866" y="2177611"/>
                  </a:lnTo>
                  <a:close/>
                </a:path>
                <a:path w="3141344" h="2197100">
                  <a:moveTo>
                    <a:pt x="2959256" y="2171700"/>
                  </a:moveTo>
                  <a:lnTo>
                    <a:pt x="2947740" y="2175210"/>
                  </a:lnTo>
                  <a:lnTo>
                    <a:pt x="2947740" y="2184400"/>
                  </a:lnTo>
                  <a:lnTo>
                    <a:pt x="2959256" y="2171700"/>
                  </a:lnTo>
                  <a:close/>
                </a:path>
                <a:path w="3141344" h="2197100">
                  <a:moveTo>
                    <a:pt x="2878416" y="2032000"/>
                  </a:moveTo>
                  <a:lnTo>
                    <a:pt x="2854120" y="2032000"/>
                  </a:lnTo>
                  <a:lnTo>
                    <a:pt x="2915291" y="2070100"/>
                  </a:lnTo>
                  <a:lnTo>
                    <a:pt x="2939866" y="2082800"/>
                  </a:lnTo>
                  <a:lnTo>
                    <a:pt x="2939866" y="2177611"/>
                  </a:lnTo>
                  <a:lnTo>
                    <a:pt x="2947740" y="2175210"/>
                  </a:lnTo>
                  <a:lnTo>
                    <a:pt x="2947740" y="2082800"/>
                  </a:lnTo>
                  <a:lnTo>
                    <a:pt x="2964221" y="2070100"/>
                  </a:lnTo>
                  <a:lnTo>
                    <a:pt x="2944096" y="2070100"/>
                  </a:lnTo>
                  <a:lnTo>
                    <a:pt x="2919134" y="2057400"/>
                  </a:lnTo>
                  <a:lnTo>
                    <a:pt x="2878416" y="2032000"/>
                  </a:lnTo>
                  <a:close/>
                </a:path>
                <a:path w="3141344" h="2197100">
                  <a:moveTo>
                    <a:pt x="67912" y="2082015"/>
                  </a:moveTo>
                  <a:lnTo>
                    <a:pt x="66456" y="2082800"/>
                  </a:lnTo>
                  <a:lnTo>
                    <a:pt x="77292" y="2095500"/>
                  </a:lnTo>
                  <a:lnTo>
                    <a:pt x="67912" y="2082015"/>
                  </a:lnTo>
                  <a:close/>
                </a:path>
                <a:path w="3141344" h="2197100">
                  <a:moveTo>
                    <a:pt x="3083564" y="2067336"/>
                  </a:moveTo>
                  <a:lnTo>
                    <a:pt x="3063973" y="2095500"/>
                  </a:lnTo>
                  <a:lnTo>
                    <a:pt x="3087478" y="2070100"/>
                  </a:lnTo>
                  <a:lnTo>
                    <a:pt x="3083564" y="2067336"/>
                  </a:lnTo>
                  <a:close/>
                </a:path>
                <a:path w="3141344" h="2197100">
                  <a:moveTo>
                    <a:pt x="101146" y="1892300"/>
                  </a:moveTo>
                  <a:lnTo>
                    <a:pt x="62582" y="1892300"/>
                  </a:lnTo>
                  <a:lnTo>
                    <a:pt x="97408" y="1905000"/>
                  </a:lnTo>
                  <a:lnTo>
                    <a:pt x="148862" y="1930400"/>
                  </a:lnTo>
                  <a:lnTo>
                    <a:pt x="148862" y="2019300"/>
                  </a:lnTo>
                  <a:lnTo>
                    <a:pt x="86194" y="2057400"/>
                  </a:lnTo>
                  <a:lnTo>
                    <a:pt x="62582" y="2070100"/>
                  </a:lnTo>
                  <a:lnTo>
                    <a:pt x="59623" y="2070100"/>
                  </a:lnTo>
                  <a:lnTo>
                    <a:pt x="67912" y="2082015"/>
                  </a:lnTo>
                  <a:lnTo>
                    <a:pt x="90037" y="2070100"/>
                  </a:lnTo>
                  <a:lnTo>
                    <a:pt x="152726" y="2032000"/>
                  </a:lnTo>
                  <a:lnTo>
                    <a:pt x="177458" y="2032000"/>
                  </a:lnTo>
                  <a:lnTo>
                    <a:pt x="157071" y="2019300"/>
                  </a:lnTo>
                  <a:lnTo>
                    <a:pt x="157071" y="1930400"/>
                  </a:lnTo>
                  <a:lnTo>
                    <a:pt x="152967" y="1930400"/>
                  </a:lnTo>
                  <a:lnTo>
                    <a:pt x="101146" y="1892300"/>
                  </a:lnTo>
                  <a:close/>
                </a:path>
                <a:path w="3141344" h="2197100">
                  <a:moveTo>
                    <a:pt x="50788" y="2057400"/>
                  </a:moveTo>
                  <a:lnTo>
                    <a:pt x="58129" y="2070100"/>
                  </a:lnTo>
                  <a:lnTo>
                    <a:pt x="59623" y="2070100"/>
                  </a:lnTo>
                  <a:lnTo>
                    <a:pt x="50788" y="2057400"/>
                  </a:lnTo>
                  <a:close/>
                </a:path>
                <a:path w="3141344" h="2197100">
                  <a:moveTo>
                    <a:pt x="268152" y="1892300"/>
                  </a:moveTo>
                  <a:lnTo>
                    <a:pt x="242765" y="1892300"/>
                  </a:lnTo>
                  <a:lnTo>
                    <a:pt x="328563" y="1930400"/>
                  </a:lnTo>
                  <a:lnTo>
                    <a:pt x="328563" y="2019300"/>
                  </a:lnTo>
                  <a:lnTo>
                    <a:pt x="248126" y="2070100"/>
                  </a:lnTo>
                  <a:lnTo>
                    <a:pt x="251979" y="2070100"/>
                  </a:lnTo>
                  <a:lnTo>
                    <a:pt x="332856" y="2032000"/>
                  </a:lnTo>
                  <a:lnTo>
                    <a:pt x="357247" y="2032000"/>
                  </a:lnTo>
                  <a:lnTo>
                    <a:pt x="336668" y="2019300"/>
                  </a:lnTo>
                  <a:lnTo>
                    <a:pt x="336668" y="1930400"/>
                  </a:lnTo>
                  <a:lnTo>
                    <a:pt x="332500" y="1930400"/>
                  </a:lnTo>
                  <a:lnTo>
                    <a:pt x="268152" y="1892300"/>
                  </a:lnTo>
                  <a:close/>
                </a:path>
                <a:path w="3141344" h="2197100">
                  <a:moveTo>
                    <a:pt x="447913" y="1892300"/>
                  </a:moveTo>
                  <a:lnTo>
                    <a:pt x="422466" y="1892300"/>
                  </a:lnTo>
                  <a:lnTo>
                    <a:pt x="508506" y="1930400"/>
                  </a:lnTo>
                  <a:lnTo>
                    <a:pt x="508506" y="2019300"/>
                  </a:lnTo>
                  <a:lnTo>
                    <a:pt x="437848" y="2070100"/>
                  </a:lnTo>
                  <a:lnTo>
                    <a:pt x="441701" y="2070100"/>
                  </a:lnTo>
                  <a:lnTo>
                    <a:pt x="512443" y="2032000"/>
                  </a:lnTo>
                  <a:lnTo>
                    <a:pt x="537028" y="2032000"/>
                  </a:lnTo>
                  <a:lnTo>
                    <a:pt x="516369" y="2019300"/>
                  </a:lnTo>
                  <a:lnTo>
                    <a:pt x="516369" y="1930400"/>
                  </a:lnTo>
                  <a:lnTo>
                    <a:pt x="512443" y="1930400"/>
                  </a:lnTo>
                  <a:lnTo>
                    <a:pt x="447913" y="1892300"/>
                  </a:lnTo>
                  <a:close/>
                </a:path>
                <a:path w="3141344" h="2197100">
                  <a:moveTo>
                    <a:pt x="627855" y="1892300"/>
                  </a:moveTo>
                  <a:lnTo>
                    <a:pt x="602408" y="1892300"/>
                  </a:lnTo>
                  <a:lnTo>
                    <a:pt x="688448" y="1930400"/>
                  </a:lnTo>
                  <a:lnTo>
                    <a:pt x="688448" y="2019300"/>
                  </a:lnTo>
                  <a:lnTo>
                    <a:pt x="617790" y="2070100"/>
                  </a:lnTo>
                  <a:lnTo>
                    <a:pt x="621633" y="2070100"/>
                  </a:lnTo>
                  <a:lnTo>
                    <a:pt x="692385" y="2032000"/>
                  </a:lnTo>
                  <a:lnTo>
                    <a:pt x="716970" y="2032000"/>
                  </a:lnTo>
                  <a:lnTo>
                    <a:pt x="696311" y="2019300"/>
                  </a:lnTo>
                  <a:lnTo>
                    <a:pt x="696311" y="1930400"/>
                  </a:lnTo>
                  <a:lnTo>
                    <a:pt x="692385" y="1930400"/>
                  </a:lnTo>
                  <a:lnTo>
                    <a:pt x="627855" y="1892300"/>
                  </a:lnTo>
                  <a:close/>
                </a:path>
                <a:path w="3141344" h="2197100">
                  <a:moveTo>
                    <a:pt x="807737" y="1892300"/>
                  </a:moveTo>
                  <a:lnTo>
                    <a:pt x="782351" y="1892300"/>
                  </a:lnTo>
                  <a:lnTo>
                    <a:pt x="868149" y="1930400"/>
                  </a:lnTo>
                  <a:lnTo>
                    <a:pt x="868149" y="2019300"/>
                  </a:lnTo>
                  <a:lnTo>
                    <a:pt x="794235" y="2070100"/>
                  </a:lnTo>
                  <a:lnTo>
                    <a:pt x="798088" y="2070100"/>
                  </a:lnTo>
                  <a:lnTo>
                    <a:pt x="872201" y="2032000"/>
                  </a:lnTo>
                  <a:lnTo>
                    <a:pt x="896832" y="2032000"/>
                  </a:lnTo>
                  <a:lnTo>
                    <a:pt x="876253" y="2019300"/>
                  </a:lnTo>
                  <a:lnTo>
                    <a:pt x="876253" y="1930400"/>
                  </a:lnTo>
                  <a:lnTo>
                    <a:pt x="872086" y="1930400"/>
                  </a:lnTo>
                  <a:lnTo>
                    <a:pt x="807737" y="1892300"/>
                  </a:lnTo>
                  <a:close/>
                </a:path>
                <a:path w="3141344" h="2197100">
                  <a:moveTo>
                    <a:pt x="987499" y="1892300"/>
                  </a:moveTo>
                  <a:lnTo>
                    <a:pt x="962052" y="1892300"/>
                  </a:lnTo>
                  <a:lnTo>
                    <a:pt x="1048091" y="1930400"/>
                  </a:lnTo>
                  <a:lnTo>
                    <a:pt x="1048091" y="2019300"/>
                  </a:lnTo>
                  <a:lnTo>
                    <a:pt x="977434" y="2070100"/>
                  </a:lnTo>
                  <a:lnTo>
                    <a:pt x="981287" y="2070100"/>
                  </a:lnTo>
                  <a:lnTo>
                    <a:pt x="1052028" y="2032000"/>
                  </a:lnTo>
                  <a:lnTo>
                    <a:pt x="1076624" y="2032000"/>
                  </a:lnTo>
                  <a:lnTo>
                    <a:pt x="1055965" y="2019300"/>
                  </a:lnTo>
                  <a:lnTo>
                    <a:pt x="1055965" y="1930400"/>
                  </a:lnTo>
                  <a:lnTo>
                    <a:pt x="1052028" y="1930400"/>
                  </a:lnTo>
                  <a:lnTo>
                    <a:pt x="987499" y="1892300"/>
                  </a:lnTo>
                  <a:close/>
                </a:path>
                <a:path w="3141344" h="2197100">
                  <a:moveTo>
                    <a:pt x="1168512" y="1892300"/>
                  </a:moveTo>
                  <a:lnTo>
                    <a:pt x="1142005" y="1892300"/>
                  </a:lnTo>
                  <a:lnTo>
                    <a:pt x="1228033" y="1930400"/>
                  </a:lnTo>
                  <a:lnTo>
                    <a:pt x="1228033" y="2019300"/>
                  </a:lnTo>
                  <a:lnTo>
                    <a:pt x="1173239" y="2057400"/>
                  </a:lnTo>
                  <a:lnTo>
                    <a:pt x="1142005" y="2070100"/>
                  </a:lnTo>
                  <a:lnTo>
                    <a:pt x="1161904" y="2070100"/>
                  </a:lnTo>
                  <a:lnTo>
                    <a:pt x="1177092" y="2057400"/>
                  </a:lnTo>
                  <a:lnTo>
                    <a:pt x="1232515" y="2032000"/>
                  </a:lnTo>
                  <a:lnTo>
                    <a:pt x="1257635" y="2032000"/>
                  </a:lnTo>
                  <a:lnTo>
                    <a:pt x="1236975" y="2019300"/>
                  </a:lnTo>
                  <a:lnTo>
                    <a:pt x="1236975" y="1930400"/>
                  </a:lnTo>
                  <a:lnTo>
                    <a:pt x="1233049" y="1930400"/>
                  </a:lnTo>
                  <a:lnTo>
                    <a:pt x="1168512" y="1892300"/>
                  </a:lnTo>
                  <a:close/>
                </a:path>
                <a:path w="3141344" h="2197100">
                  <a:moveTo>
                    <a:pt x="1348229" y="1892300"/>
                  </a:moveTo>
                  <a:lnTo>
                    <a:pt x="1322596" y="1892300"/>
                  </a:lnTo>
                  <a:lnTo>
                    <a:pt x="1407735" y="1930400"/>
                  </a:lnTo>
                  <a:lnTo>
                    <a:pt x="1407735" y="2019300"/>
                  </a:lnTo>
                  <a:lnTo>
                    <a:pt x="1322879" y="2070100"/>
                  </a:lnTo>
                  <a:lnTo>
                    <a:pt x="1348077" y="2070100"/>
                  </a:lnTo>
                  <a:lnTo>
                    <a:pt x="1412331" y="2032000"/>
                  </a:lnTo>
                  <a:lnTo>
                    <a:pt x="1437140" y="2032000"/>
                  </a:lnTo>
                  <a:lnTo>
                    <a:pt x="1416918" y="2019300"/>
                  </a:lnTo>
                  <a:lnTo>
                    <a:pt x="1416918" y="1930400"/>
                  </a:lnTo>
                  <a:lnTo>
                    <a:pt x="1412091" y="1930400"/>
                  </a:lnTo>
                  <a:lnTo>
                    <a:pt x="1348229" y="1892300"/>
                  </a:lnTo>
                  <a:close/>
                </a:path>
                <a:path w="3141344" h="2197100">
                  <a:moveTo>
                    <a:pt x="1528163" y="1892300"/>
                  </a:moveTo>
                  <a:lnTo>
                    <a:pt x="1501648" y="1892300"/>
                  </a:lnTo>
                  <a:lnTo>
                    <a:pt x="1587687" y="1930400"/>
                  </a:lnTo>
                  <a:lnTo>
                    <a:pt x="1587687" y="2019300"/>
                  </a:lnTo>
                  <a:lnTo>
                    <a:pt x="1532883" y="2057400"/>
                  </a:lnTo>
                  <a:lnTo>
                    <a:pt x="1501648" y="2070100"/>
                  </a:lnTo>
                  <a:lnTo>
                    <a:pt x="1521548" y="2070100"/>
                  </a:lnTo>
                  <a:lnTo>
                    <a:pt x="1536736" y="2057400"/>
                  </a:lnTo>
                  <a:lnTo>
                    <a:pt x="1592158" y="2032000"/>
                  </a:lnTo>
                  <a:lnTo>
                    <a:pt x="1617289" y="2032000"/>
                  </a:lnTo>
                  <a:lnTo>
                    <a:pt x="1596629" y="2019300"/>
                  </a:lnTo>
                  <a:lnTo>
                    <a:pt x="1596629" y="1930400"/>
                  </a:lnTo>
                  <a:lnTo>
                    <a:pt x="1592692" y="1930400"/>
                  </a:lnTo>
                  <a:lnTo>
                    <a:pt x="1528163" y="1892300"/>
                  </a:lnTo>
                  <a:close/>
                </a:path>
                <a:path w="3141344" h="2197100">
                  <a:moveTo>
                    <a:pt x="1709181" y="1892300"/>
                  </a:moveTo>
                  <a:lnTo>
                    <a:pt x="1682669" y="1892300"/>
                  </a:lnTo>
                  <a:lnTo>
                    <a:pt x="1768708" y="1930400"/>
                  </a:lnTo>
                  <a:lnTo>
                    <a:pt x="1768708" y="2019300"/>
                  </a:lnTo>
                  <a:lnTo>
                    <a:pt x="1713903" y="2057400"/>
                  </a:lnTo>
                  <a:lnTo>
                    <a:pt x="1682669" y="2070100"/>
                  </a:lnTo>
                  <a:lnTo>
                    <a:pt x="1702569" y="2070100"/>
                  </a:lnTo>
                  <a:lnTo>
                    <a:pt x="1717757" y="2057400"/>
                  </a:lnTo>
                  <a:lnTo>
                    <a:pt x="1773179" y="2032000"/>
                  </a:lnTo>
                  <a:lnTo>
                    <a:pt x="1798299" y="2032000"/>
                  </a:lnTo>
                  <a:lnTo>
                    <a:pt x="1777640" y="2019300"/>
                  </a:lnTo>
                  <a:lnTo>
                    <a:pt x="1777640" y="1930400"/>
                  </a:lnTo>
                  <a:lnTo>
                    <a:pt x="1773703" y="1930400"/>
                  </a:lnTo>
                  <a:lnTo>
                    <a:pt x="1709181" y="1892300"/>
                  </a:lnTo>
                  <a:close/>
                </a:path>
                <a:path w="3141344" h="2197100">
                  <a:moveTo>
                    <a:pt x="1889123" y="1892300"/>
                  </a:moveTo>
                  <a:lnTo>
                    <a:pt x="1863679" y="1892300"/>
                  </a:lnTo>
                  <a:lnTo>
                    <a:pt x="1949729" y="1930400"/>
                  </a:lnTo>
                  <a:lnTo>
                    <a:pt x="1949729" y="2019300"/>
                  </a:lnTo>
                  <a:lnTo>
                    <a:pt x="1879061" y="2070100"/>
                  </a:lnTo>
                  <a:lnTo>
                    <a:pt x="1882903" y="2070100"/>
                  </a:lnTo>
                  <a:lnTo>
                    <a:pt x="1953645" y="2032000"/>
                  </a:lnTo>
                  <a:lnTo>
                    <a:pt x="1978241" y="2032000"/>
                  </a:lnTo>
                  <a:lnTo>
                    <a:pt x="1957582" y="2019300"/>
                  </a:lnTo>
                  <a:lnTo>
                    <a:pt x="1957582" y="1930400"/>
                  </a:lnTo>
                  <a:lnTo>
                    <a:pt x="1953645" y="1930400"/>
                  </a:lnTo>
                  <a:lnTo>
                    <a:pt x="1889123" y="1892300"/>
                  </a:lnTo>
                  <a:close/>
                </a:path>
                <a:path w="3141344" h="2197100">
                  <a:moveTo>
                    <a:pt x="2069065" y="1892300"/>
                  </a:moveTo>
                  <a:lnTo>
                    <a:pt x="2043621" y="1892300"/>
                  </a:lnTo>
                  <a:lnTo>
                    <a:pt x="2129671" y="1930400"/>
                  </a:lnTo>
                  <a:lnTo>
                    <a:pt x="2129671" y="2019300"/>
                  </a:lnTo>
                  <a:lnTo>
                    <a:pt x="2059003" y="2070100"/>
                  </a:lnTo>
                  <a:lnTo>
                    <a:pt x="2062846" y="2070100"/>
                  </a:lnTo>
                  <a:lnTo>
                    <a:pt x="2133587" y="2032000"/>
                  </a:lnTo>
                  <a:lnTo>
                    <a:pt x="2158183" y="2032000"/>
                  </a:lnTo>
                  <a:lnTo>
                    <a:pt x="2137524" y="2019300"/>
                  </a:lnTo>
                  <a:lnTo>
                    <a:pt x="2137524" y="1930400"/>
                  </a:lnTo>
                  <a:lnTo>
                    <a:pt x="2133587" y="1930400"/>
                  </a:lnTo>
                  <a:lnTo>
                    <a:pt x="2069065" y="1892300"/>
                  </a:lnTo>
                  <a:close/>
                </a:path>
                <a:path w="3141344" h="2197100">
                  <a:moveTo>
                    <a:pt x="2249007" y="1892300"/>
                  </a:moveTo>
                  <a:lnTo>
                    <a:pt x="2223563" y="1892300"/>
                  </a:lnTo>
                  <a:lnTo>
                    <a:pt x="2309613" y="1930400"/>
                  </a:lnTo>
                  <a:lnTo>
                    <a:pt x="2309613" y="2019300"/>
                  </a:lnTo>
                  <a:lnTo>
                    <a:pt x="2238945" y="2070100"/>
                  </a:lnTo>
                  <a:lnTo>
                    <a:pt x="2242788" y="2070100"/>
                  </a:lnTo>
                  <a:lnTo>
                    <a:pt x="2313529" y="2032000"/>
                  </a:lnTo>
                  <a:lnTo>
                    <a:pt x="2338125" y="2032000"/>
                  </a:lnTo>
                  <a:lnTo>
                    <a:pt x="2317466" y="2019300"/>
                  </a:lnTo>
                  <a:lnTo>
                    <a:pt x="2317466" y="1930400"/>
                  </a:lnTo>
                  <a:lnTo>
                    <a:pt x="2313529" y="1930400"/>
                  </a:lnTo>
                  <a:lnTo>
                    <a:pt x="2249007" y="1892300"/>
                  </a:lnTo>
                  <a:close/>
                </a:path>
                <a:path w="3141344" h="2197100">
                  <a:moveTo>
                    <a:pt x="2428952" y="1892300"/>
                  </a:moveTo>
                  <a:lnTo>
                    <a:pt x="2403505" y="1892300"/>
                  </a:lnTo>
                  <a:lnTo>
                    <a:pt x="2489555" y="1930400"/>
                  </a:lnTo>
                  <a:lnTo>
                    <a:pt x="2489555" y="2019300"/>
                  </a:lnTo>
                  <a:lnTo>
                    <a:pt x="2418887" y="2070100"/>
                  </a:lnTo>
                  <a:lnTo>
                    <a:pt x="2422730" y="2070100"/>
                  </a:lnTo>
                  <a:lnTo>
                    <a:pt x="2491943" y="2032000"/>
                  </a:lnTo>
                  <a:lnTo>
                    <a:pt x="2519847" y="2032000"/>
                  </a:lnTo>
                  <a:lnTo>
                    <a:pt x="2498173" y="2019300"/>
                  </a:lnTo>
                  <a:lnTo>
                    <a:pt x="2498173" y="1930400"/>
                  </a:lnTo>
                  <a:lnTo>
                    <a:pt x="2493482" y="1930400"/>
                  </a:lnTo>
                  <a:lnTo>
                    <a:pt x="2428952" y="1892300"/>
                  </a:lnTo>
                  <a:close/>
                </a:path>
                <a:path w="3141344" h="2197100">
                  <a:moveTo>
                    <a:pt x="2609659" y="1892300"/>
                  </a:moveTo>
                  <a:lnTo>
                    <a:pt x="2584212" y="1892300"/>
                  </a:lnTo>
                  <a:lnTo>
                    <a:pt x="2670251" y="1930400"/>
                  </a:lnTo>
                  <a:lnTo>
                    <a:pt x="2670251" y="2019300"/>
                  </a:lnTo>
                  <a:lnTo>
                    <a:pt x="2600494" y="2070100"/>
                  </a:lnTo>
                  <a:lnTo>
                    <a:pt x="2604337" y="2070100"/>
                  </a:lnTo>
                  <a:lnTo>
                    <a:pt x="2674188" y="2032000"/>
                  </a:lnTo>
                  <a:lnTo>
                    <a:pt x="2698477" y="2032000"/>
                  </a:lnTo>
                  <a:lnTo>
                    <a:pt x="2678115" y="2019300"/>
                  </a:lnTo>
                  <a:lnTo>
                    <a:pt x="2678115" y="1930400"/>
                  </a:lnTo>
                  <a:lnTo>
                    <a:pt x="2674188" y="1930400"/>
                  </a:lnTo>
                  <a:lnTo>
                    <a:pt x="2609659" y="1892300"/>
                  </a:lnTo>
                  <a:close/>
                </a:path>
                <a:path w="3141344" h="2197100">
                  <a:moveTo>
                    <a:pt x="2789598" y="1892300"/>
                  </a:moveTo>
                  <a:lnTo>
                    <a:pt x="2764154" y="1892300"/>
                  </a:lnTo>
                  <a:lnTo>
                    <a:pt x="2850193" y="1930400"/>
                  </a:lnTo>
                  <a:lnTo>
                    <a:pt x="2850193" y="2019300"/>
                  </a:lnTo>
                  <a:lnTo>
                    <a:pt x="2780436" y="2070100"/>
                  </a:lnTo>
                  <a:lnTo>
                    <a:pt x="2784279" y="2070100"/>
                  </a:lnTo>
                  <a:lnTo>
                    <a:pt x="2854120" y="2032000"/>
                  </a:lnTo>
                  <a:lnTo>
                    <a:pt x="2878416" y="2032000"/>
                  </a:lnTo>
                  <a:lnTo>
                    <a:pt x="2858057" y="2019300"/>
                  </a:lnTo>
                  <a:lnTo>
                    <a:pt x="2858057" y="1930400"/>
                  </a:lnTo>
                  <a:lnTo>
                    <a:pt x="2854120" y="1930400"/>
                  </a:lnTo>
                  <a:lnTo>
                    <a:pt x="2789598" y="1892300"/>
                  </a:lnTo>
                  <a:close/>
                </a:path>
                <a:path w="3141344" h="2197100">
                  <a:moveTo>
                    <a:pt x="2969541" y="1892300"/>
                  </a:moveTo>
                  <a:lnTo>
                    <a:pt x="2944096" y="1892300"/>
                  </a:lnTo>
                  <a:lnTo>
                    <a:pt x="3030136" y="1930400"/>
                  </a:lnTo>
                  <a:lnTo>
                    <a:pt x="3030136" y="2019300"/>
                  </a:lnTo>
                  <a:lnTo>
                    <a:pt x="2960379" y="2070100"/>
                  </a:lnTo>
                  <a:lnTo>
                    <a:pt x="2964221" y="2070100"/>
                  </a:lnTo>
                  <a:lnTo>
                    <a:pt x="3033528" y="2032000"/>
                  </a:lnTo>
                  <a:lnTo>
                    <a:pt x="3056490" y="2032000"/>
                  </a:lnTo>
                  <a:lnTo>
                    <a:pt x="3038596" y="2019300"/>
                  </a:lnTo>
                  <a:lnTo>
                    <a:pt x="3038596" y="1930400"/>
                  </a:lnTo>
                  <a:lnTo>
                    <a:pt x="3034062" y="1930400"/>
                  </a:lnTo>
                  <a:lnTo>
                    <a:pt x="2969541" y="1892300"/>
                  </a:lnTo>
                  <a:close/>
                </a:path>
                <a:path w="3141344" h="2197100">
                  <a:moveTo>
                    <a:pt x="3056490" y="2032000"/>
                  </a:moveTo>
                  <a:lnTo>
                    <a:pt x="3033528" y="2032000"/>
                  </a:lnTo>
                  <a:lnTo>
                    <a:pt x="3083564" y="2067336"/>
                  </a:lnTo>
                  <a:lnTo>
                    <a:pt x="3090476" y="2057400"/>
                  </a:lnTo>
                  <a:lnTo>
                    <a:pt x="3090991" y="2056486"/>
                  </a:lnTo>
                  <a:lnTo>
                    <a:pt x="3056490" y="2032000"/>
                  </a:lnTo>
                  <a:close/>
                </a:path>
                <a:path w="3141344" h="2197100">
                  <a:moveTo>
                    <a:pt x="3111953" y="2019300"/>
                  </a:moveTo>
                  <a:lnTo>
                    <a:pt x="3090991" y="2056486"/>
                  </a:lnTo>
                  <a:lnTo>
                    <a:pt x="3092278" y="2057400"/>
                  </a:lnTo>
                  <a:lnTo>
                    <a:pt x="3111953" y="2019300"/>
                  </a:lnTo>
                  <a:close/>
                </a:path>
                <a:path w="3141344" h="2197100">
                  <a:moveTo>
                    <a:pt x="2277" y="1917655"/>
                  </a:moveTo>
                  <a:lnTo>
                    <a:pt x="3422" y="1930400"/>
                  </a:lnTo>
                  <a:lnTo>
                    <a:pt x="2277" y="1917655"/>
                  </a:lnTo>
                  <a:close/>
                </a:path>
                <a:path w="3141344" h="2197100">
                  <a:moveTo>
                    <a:pt x="178406" y="1739900"/>
                  </a:moveTo>
                  <a:lnTo>
                    <a:pt x="152789" y="1739900"/>
                  </a:lnTo>
                  <a:lnTo>
                    <a:pt x="238598" y="1790700"/>
                  </a:lnTo>
                  <a:lnTo>
                    <a:pt x="238598" y="1879600"/>
                  </a:lnTo>
                  <a:lnTo>
                    <a:pt x="152967" y="1930400"/>
                  </a:lnTo>
                  <a:lnTo>
                    <a:pt x="157071" y="1930400"/>
                  </a:lnTo>
                  <a:lnTo>
                    <a:pt x="242765" y="1892300"/>
                  </a:lnTo>
                  <a:lnTo>
                    <a:pt x="268152" y="1892300"/>
                  </a:lnTo>
                  <a:lnTo>
                    <a:pt x="246702" y="1879600"/>
                  </a:lnTo>
                  <a:lnTo>
                    <a:pt x="246702" y="1790700"/>
                  </a:lnTo>
                  <a:lnTo>
                    <a:pt x="268241" y="1778000"/>
                  </a:lnTo>
                  <a:lnTo>
                    <a:pt x="242409" y="1778000"/>
                  </a:lnTo>
                  <a:lnTo>
                    <a:pt x="178406" y="1739900"/>
                  </a:lnTo>
                  <a:close/>
                </a:path>
                <a:path w="3141344" h="2197100">
                  <a:moveTo>
                    <a:pt x="358117" y="1739900"/>
                  </a:moveTo>
                  <a:lnTo>
                    <a:pt x="332856" y="1739900"/>
                  </a:lnTo>
                  <a:lnTo>
                    <a:pt x="418540" y="1790700"/>
                  </a:lnTo>
                  <a:lnTo>
                    <a:pt x="418540" y="1879600"/>
                  </a:lnTo>
                  <a:lnTo>
                    <a:pt x="332500" y="1930400"/>
                  </a:lnTo>
                  <a:lnTo>
                    <a:pt x="336668" y="1930400"/>
                  </a:lnTo>
                  <a:lnTo>
                    <a:pt x="422466" y="1892300"/>
                  </a:lnTo>
                  <a:lnTo>
                    <a:pt x="447913" y="1892300"/>
                  </a:lnTo>
                  <a:lnTo>
                    <a:pt x="426403" y="1879600"/>
                  </a:lnTo>
                  <a:lnTo>
                    <a:pt x="426403" y="1790700"/>
                  </a:lnTo>
                  <a:lnTo>
                    <a:pt x="447913" y="1778000"/>
                  </a:lnTo>
                  <a:lnTo>
                    <a:pt x="422466" y="1778000"/>
                  </a:lnTo>
                  <a:lnTo>
                    <a:pt x="358117" y="1739900"/>
                  </a:lnTo>
                  <a:close/>
                </a:path>
                <a:path w="3141344" h="2197100">
                  <a:moveTo>
                    <a:pt x="537879" y="1739900"/>
                  </a:moveTo>
                  <a:lnTo>
                    <a:pt x="512443" y="1739900"/>
                  </a:lnTo>
                  <a:lnTo>
                    <a:pt x="598482" y="1790700"/>
                  </a:lnTo>
                  <a:lnTo>
                    <a:pt x="598482" y="1879600"/>
                  </a:lnTo>
                  <a:lnTo>
                    <a:pt x="512443" y="1930400"/>
                  </a:lnTo>
                  <a:lnTo>
                    <a:pt x="516369" y="1930400"/>
                  </a:lnTo>
                  <a:lnTo>
                    <a:pt x="602408" y="1892300"/>
                  </a:lnTo>
                  <a:lnTo>
                    <a:pt x="627855" y="1892300"/>
                  </a:lnTo>
                  <a:lnTo>
                    <a:pt x="606345" y="1879600"/>
                  </a:lnTo>
                  <a:lnTo>
                    <a:pt x="606345" y="1790700"/>
                  </a:lnTo>
                  <a:lnTo>
                    <a:pt x="627855" y="1778000"/>
                  </a:lnTo>
                  <a:lnTo>
                    <a:pt x="602408" y="1778000"/>
                  </a:lnTo>
                  <a:lnTo>
                    <a:pt x="537879" y="1739900"/>
                  </a:lnTo>
                  <a:close/>
                </a:path>
                <a:path w="3141344" h="2197100">
                  <a:moveTo>
                    <a:pt x="717792" y="1739900"/>
                  </a:moveTo>
                  <a:lnTo>
                    <a:pt x="692385" y="1739900"/>
                  </a:lnTo>
                  <a:lnTo>
                    <a:pt x="778183" y="1790700"/>
                  </a:lnTo>
                  <a:lnTo>
                    <a:pt x="778183" y="1879600"/>
                  </a:lnTo>
                  <a:lnTo>
                    <a:pt x="692385" y="1930400"/>
                  </a:lnTo>
                  <a:lnTo>
                    <a:pt x="696311" y="1930400"/>
                  </a:lnTo>
                  <a:lnTo>
                    <a:pt x="782351" y="1892300"/>
                  </a:lnTo>
                  <a:lnTo>
                    <a:pt x="807737" y="1892300"/>
                  </a:lnTo>
                  <a:lnTo>
                    <a:pt x="786288" y="1879600"/>
                  </a:lnTo>
                  <a:lnTo>
                    <a:pt x="786288" y="1790700"/>
                  </a:lnTo>
                  <a:lnTo>
                    <a:pt x="807766" y="1778000"/>
                  </a:lnTo>
                  <a:lnTo>
                    <a:pt x="782235" y="1778000"/>
                  </a:lnTo>
                  <a:lnTo>
                    <a:pt x="717792" y="1739900"/>
                  </a:lnTo>
                  <a:close/>
                </a:path>
                <a:path w="3141344" h="2197100">
                  <a:moveTo>
                    <a:pt x="897703" y="1739900"/>
                  </a:moveTo>
                  <a:lnTo>
                    <a:pt x="872201" y="1739900"/>
                  </a:lnTo>
                  <a:lnTo>
                    <a:pt x="958125" y="1790700"/>
                  </a:lnTo>
                  <a:lnTo>
                    <a:pt x="958125" y="1879600"/>
                  </a:lnTo>
                  <a:lnTo>
                    <a:pt x="872086" y="1930400"/>
                  </a:lnTo>
                  <a:lnTo>
                    <a:pt x="876253" y="1930400"/>
                  </a:lnTo>
                  <a:lnTo>
                    <a:pt x="962052" y="1892300"/>
                  </a:lnTo>
                  <a:lnTo>
                    <a:pt x="987499" y="1892300"/>
                  </a:lnTo>
                  <a:lnTo>
                    <a:pt x="965989" y="1879600"/>
                  </a:lnTo>
                  <a:lnTo>
                    <a:pt x="965989" y="1790700"/>
                  </a:lnTo>
                  <a:lnTo>
                    <a:pt x="987499" y="1778000"/>
                  </a:lnTo>
                  <a:lnTo>
                    <a:pt x="962052" y="1778000"/>
                  </a:lnTo>
                  <a:lnTo>
                    <a:pt x="897703" y="1739900"/>
                  </a:lnTo>
                  <a:close/>
                </a:path>
                <a:path w="3141344" h="2197100">
                  <a:moveTo>
                    <a:pt x="1077475" y="1739900"/>
                  </a:moveTo>
                  <a:lnTo>
                    <a:pt x="1052028" y="1739900"/>
                  </a:lnTo>
                  <a:lnTo>
                    <a:pt x="1138068" y="1790700"/>
                  </a:lnTo>
                  <a:lnTo>
                    <a:pt x="1138068" y="1879600"/>
                  </a:lnTo>
                  <a:lnTo>
                    <a:pt x="1052028" y="1930400"/>
                  </a:lnTo>
                  <a:lnTo>
                    <a:pt x="1055965" y="1930400"/>
                  </a:lnTo>
                  <a:lnTo>
                    <a:pt x="1142005" y="1892300"/>
                  </a:lnTo>
                  <a:lnTo>
                    <a:pt x="1168512" y="1892300"/>
                  </a:lnTo>
                  <a:lnTo>
                    <a:pt x="1146999" y="1879600"/>
                  </a:lnTo>
                  <a:lnTo>
                    <a:pt x="1146999" y="1790700"/>
                  </a:lnTo>
                  <a:lnTo>
                    <a:pt x="1168512" y="1778000"/>
                  </a:lnTo>
                  <a:lnTo>
                    <a:pt x="1142005" y="1778000"/>
                  </a:lnTo>
                  <a:lnTo>
                    <a:pt x="1077475" y="1739900"/>
                  </a:lnTo>
                  <a:close/>
                </a:path>
                <a:path w="3141344" h="2197100">
                  <a:moveTo>
                    <a:pt x="1258323" y="1739900"/>
                  </a:moveTo>
                  <a:lnTo>
                    <a:pt x="1233049" y="1739900"/>
                  </a:lnTo>
                  <a:lnTo>
                    <a:pt x="1317769" y="1790700"/>
                  </a:lnTo>
                  <a:lnTo>
                    <a:pt x="1317769" y="1879600"/>
                  </a:lnTo>
                  <a:lnTo>
                    <a:pt x="1233049" y="1930400"/>
                  </a:lnTo>
                  <a:lnTo>
                    <a:pt x="1236975" y="1930400"/>
                  </a:lnTo>
                  <a:lnTo>
                    <a:pt x="1322596" y="1892300"/>
                  </a:lnTo>
                  <a:lnTo>
                    <a:pt x="1348229" y="1892300"/>
                  </a:lnTo>
                  <a:lnTo>
                    <a:pt x="1326941" y="1879600"/>
                  </a:lnTo>
                  <a:lnTo>
                    <a:pt x="1326941" y="1790700"/>
                  </a:lnTo>
                  <a:lnTo>
                    <a:pt x="1348289" y="1778000"/>
                  </a:lnTo>
                  <a:lnTo>
                    <a:pt x="1322366" y="1778000"/>
                  </a:lnTo>
                  <a:lnTo>
                    <a:pt x="1258323" y="1739900"/>
                  </a:lnTo>
                  <a:close/>
                </a:path>
                <a:path w="3141344" h="2197100">
                  <a:moveTo>
                    <a:pt x="1416918" y="1739900"/>
                  </a:moveTo>
                  <a:lnTo>
                    <a:pt x="1412331" y="1739900"/>
                  </a:lnTo>
                  <a:lnTo>
                    <a:pt x="1497711" y="1790700"/>
                  </a:lnTo>
                  <a:lnTo>
                    <a:pt x="1497711" y="1879600"/>
                  </a:lnTo>
                  <a:lnTo>
                    <a:pt x="1412091" y="1930400"/>
                  </a:lnTo>
                  <a:lnTo>
                    <a:pt x="1416918" y="1930400"/>
                  </a:lnTo>
                  <a:lnTo>
                    <a:pt x="1501648" y="1892300"/>
                  </a:lnTo>
                  <a:lnTo>
                    <a:pt x="1528163" y="1892300"/>
                  </a:lnTo>
                  <a:lnTo>
                    <a:pt x="1506653" y="1879600"/>
                  </a:lnTo>
                  <a:lnTo>
                    <a:pt x="1506653" y="1790700"/>
                  </a:lnTo>
                  <a:lnTo>
                    <a:pt x="1528163" y="1778000"/>
                  </a:lnTo>
                  <a:lnTo>
                    <a:pt x="1501648" y="1778000"/>
                  </a:lnTo>
                  <a:lnTo>
                    <a:pt x="1416918" y="1739900"/>
                  </a:lnTo>
                  <a:close/>
                </a:path>
                <a:path w="3141344" h="2197100">
                  <a:moveTo>
                    <a:pt x="1618139" y="1739900"/>
                  </a:moveTo>
                  <a:lnTo>
                    <a:pt x="1592692" y="1739900"/>
                  </a:lnTo>
                  <a:lnTo>
                    <a:pt x="1678732" y="1790700"/>
                  </a:lnTo>
                  <a:lnTo>
                    <a:pt x="1678732" y="1879600"/>
                  </a:lnTo>
                  <a:lnTo>
                    <a:pt x="1592692" y="1930400"/>
                  </a:lnTo>
                  <a:lnTo>
                    <a:pt x="1596629" y="1930400"/>
                  </a:lnTo>
                  <a:lnTo>
                    <a:pt x="1682669" y="1892300"/>
                  </a:lnTo>
                  <a:lnTo>
                    <a:pt x="1709181" y="1892300"/>
                  </a:lnTo>
                  <a:lnTo>
                    <a:pt x="1687674" y="1879600"/>
                  </a:lnTo>
                  <a:lnTo>
                    <a:pt x="1687674" y="1790700"/>
                  </a:lnTo>
                  <a:lnTo>
                    <a:pt x="1709181" y="1778000"/>
                  </a:lnTo>
                  <a:lnTo>
                    <a:pt x="1682669" y="1778000"/>
                  </a:lnTo>
                  <a:lnTo>
                    <a:pt x="1618139" y="1739900"/>
                  </a:lnTo>
                  <a:close/>
                </a:path>
                <a:path w="3141344" h="2197100">
                  <a:moveTo>
                    <a:pt x="1799149" y="1739900"/>
                  </a:moveTo>
                  <a:lnTo>
                    <a:pt x="1773703" y="1739900"/>
                  </a:lnTo>
                  <a:lnTo>
                    <a:pt x="1859752" y="1790700"/>
                  </a:lnTo>
                  <a:lnTo>
                    <a:pt x="1859752" y="1879600"/>
                  </a:lnTo>
                  <a:lnTo>
                    <a:pt x="1773703" y="1930400"/>
                  </a:lnTo>
                  <a:lnTo>
                    <a:pt x="1777640" y="1930400"/>
                  </a:lnTo>
                  <a:lnTo>
                    <a:pt x="1863679" y="1892300"/>
                  </a:lnTo>
                  <a:lnTo>
                    <a:pt x="1889123" y="1892300"/>
                  </a:lnTo>
                  <a:lnTo>
                    <a:pt x="1867616" y="1879600"/>
                  </a:lnTo>
                  <a:lnTo>
                    <a:pt x="1867616" y="1790700"/>
                  </a:lnTo>
                  <a:lnTo>
                    <a:pt x="1889123" y="1778000"/>
                  </a:lnTo>
                  <a:lnTo>
                    <a:pt x="1863679" y="1778000"/>
                  </a:lnTo>
                  <a:lnTo>
                    <a:pt x="1799149" y="1739900"/>
                  </a:lnTo>
                  <a:close/>
                </a:path>
                <a:path w="3141344" h="2197100">
                  <a:moveTo>
                    <a:pt x="1979092" y="1739900"/>
                  </a:moveTo>
                  <a:lnTo>
                    <a:pt x="1953645" y="1739900"/>
                  </a:lnTo>
                  <a:lnTo>
                    <a:pt x="2039695" y="1790700"/>
                  </a:lnTo>
                  <a:lnTo>
                    <a:pt x="2039695" y="1879600"/>
                  </a:lnTo>
                  <a:lnTo>
                    <a:pt x="1953645" y="1930400"/>
                  </a:lnTo>
                  <a:lnTo>
                    <a:pt x="1957582" y="1930400"/>
                  </a:lnTo>
                  <a:lnTo>
                    <a:pt x="2043621" y="1892300"/>
                  </a:lnTo>
                  <a:lnTo>
                    <a:pt x="2069065" y="1892300"/>
                  </a:lnTo>
                  <a:lnTo>
                    <a:pt x="2047558" y="1879600"/>
                  </a:lnTo>
                  <a:lnTo>
                    <a:pt x="2047558" y="1790700"/>
                  </a:lnTo>
                  <a:lnTo>
                    <a:pt x="2069065" y="1778000"/>
                  </a:lnTo>
                  <a:lnTo>
                    <a:pt x="2043621" y="1778000"/>
                  </a:lnTo>
                  <a:lnTo>
                    <a:pt x="1979092" y="1739900"/>
                  </a:lnTo>
                  <a:close/>
                </a:path>
                <a:path w="3141344" h="2197100">
                  <a:moveTo>
                    <a:pt x="2159034" y="1739900"/>
                  </a:moveTo>
                  <a:lnTo>
                    <a:pt x="2133587" y="1739900"/>
                  </a:lnTo>
                  <a:lnTo>
                    <a:pt x="2219637" y="1790700"/>
                  </a:lnTo>
                  <a:lnTo>
                    <a:pt x="2219637" y="1879600"/>
                  </a:lnTo>
                  <a:lnTo>
                    <a:pt x="2133587" y="1930400"/>
                  </a:lnTo>
                  <a:lnTo>
                    <a:pt x="2137524" y="1930400"/>
                  </a:lnTo>
                  <a:lnTo>
                    <a:pt x="2223563" y="1892300"/>
                  </a:lnTo>
                  <a:lnTo>
                    <a:pt x="2249007" y="1892300"/>
                  </a:lnTo>
                  <a:lnTo>
                    <a:pt x="2227500" y="1879600"/>
                  </a:lnTo>
                  <a:lnTo>
                    <a:pt x="2227500" y="1790700"/>
                  </a:lnTo>
                  <a:lnTo>
                    <a:pt x="2249007" y="1778000"/>
                  </a:lnTo>
                  <a:lnTo>
                    <a:pt x="2223563" y="1778000"/>
                  </a:lnTo>
                  <a:lnTo>
                    <a:pt x="2159034" y="1739900"/>
                  </a:lnTo>
                  <a:close/>
                </a:path>
                <a:path w="3141344" h="2197100">
                  <a:moveTo>
                    <a:pt x="2338976" y="1739900"/>
                  </a:moveTo>
                  <a:lnTo>
                    <a:pt x="2313529" y="1739900"/>
                  </a:lnTo>
                  <a:lnTo>
                    <a:pt x="2399579" y="1790700"/>
                  </a:lnTo>
                  <a:lnTo>
                    <a:pt x="2399579" y="1879600"/>
                  </a:lnTo>
                  <a:lnTo>
                    <a:pt x="2313529" y="1930400"/>
                  </a:lnTo>
                  <a:lnTo>
                    <a:pt x="2317466" y="1930400"/>
                  </a:lnTo>
                  <a:lnTo>
                    <a:pt x="2403505" y="1892300"/>
                  </a:lnTo>
                  <a:lnTo>
                    <a:pt x="2428952" y="1892300"/>
                  </a:lnTo>
                  <a:lnTo>
                    <a:pt x="2407442" y="1879600"/>
                  </a:lnTo>
                  <a:lnTo>
                    <a:pt x="2407442" y="1790700"/>
                  </a:lnTo>
                  <a:lnTo>
                    <a:pt x="2428567" y="1778000"/>
                  </a:lnTo>
                  <a:lnTo>
                    <a:pt x="2403505" y="1778000"/>
                  </a:lnTo>
                  <a:lnTo>
                    <a:pt x="2338976" y="1739900"/>
                  </a:lnTo>
                  <a:close/>
                </a:path>
                <a:path w="3141344" h="2197100">
                  <a:moveTo>
                    <a:pt x="2520033" y="1739900"/>
                  </a:moveTo>
                  <a:lnTo>
                    <a:pt x="2492068" y="1739900"/>
                  </a:lnTo>
                  <a:lnTo>
                    <a:pt x="2579521" y="1790700"/>
                  </a:lnTo>
                  <a:lnTo>
                    <a:pt x="2579521" y="1879600"/>
                  </a:lnTo>
                  <a:lnTo>
                    <a:pt x="2493482" y="1930400"/>
                  </a:lnTo>
                  <a:lnTo>
                    <a:pt x="2498173" y="1930400"/>
                  </a:lnTo>
                  <a:lnTo>
                    <a:pt x="2584212" y="1892300"/>
                  </a:lnTo>
                  <a:lnTo>
                    <a:pt x="2609659" y="1892300"/>
                  </a:lnTo>
                  <a:lnTo>
                    <a:pt x="2588149" y="1879600"/>
                  </a:lnTo>
                  <a:lnTo>
                    <a:pt x="2588149" y="1790700"/>
                  </a:lnTo>
                  <a:lnTo>
                    <a:pt x="2609659" y="1778000"/>
                  </a:lnTo>
                  <a:lnTo>
                    <a:pt x="2585615" y="1778000"/>
                  </a:lnTo>
                  <a:lnTo>
                    <a:pt x="2520033" y="1739900"/>
                  </a:lnTo>
                  <a:close/>
                </a:path>
                <a:path w="3141344" h="2197100">
                  <a:moveTo>
                    <a:pt x="2678115" y="1739900"/>
                  </a:moveTo>
                  <a:lnTo>
                    <a:pt x="2674188" y="1739900"/>
                  </a:lnTo>
                  <a:lnTo>
                    <a:pt x="2760228" y="1790700"/>
                  </a:lnTo>
                  <a:lnTo>
                    <a:pt x="2760228" y="1879600"/>
                  </a:lnTo>
                  <a:lnTo>
                    <a:pt x="2674188" y="1930400"/>
                  </a:lnTo>
                  <a:lnTo>
                    <a:pt x="2678115" y="1930400"/>
                  </a:lnTo>
                  <a:lnTo>
                    <a:pt x="2764154" y="1892300"/>
                  </a:lnTo>
                  <a:lnTo>
                    <a:pt x="2789598" y="1892300"/>
                  </a:lnTo>
                  <a:lnTo>
                    <a:pt x="2768091" y="1879600"/>
                  </a:lnTo>
                  <a:lnTo>
                    <a:pt x="2768091" y="1790700"/>
                  </a:lnTo>
                  <a:lnTo>
                    <a:pt x="2789598" y="1778000"/>
                  </a:lnTo>
                  <a:lnTo>
                    <a:pt x="2764154" y="1778000"/>
                  </a:lnTo>
                  <a:lnTo>
                    <a:pt x="2678115" y="1739900"/>
                  </a:lnTo>
                  <a:close/>
                </a:path>
                <a:path w="3141344" h="2197100">
                  <a:moveTo>
                    <a:pt x="2858057" y="1739900"/>
                  </a:moveTo>
                  <a:lnTo>
                    <a:pt x="2854120" y="1739900"/>
                  </a:lnTo>
                  <a:lnTo>
                    <a:pt x="2940170" y="1790700"/>
                  </a:lnTo>
                  <a:lnTo>
                    <a:pt x="2940170" y="1879600"/>
                  </a:lnTo>
                  <a:lnTo>
                    <a:pt x="2854120" y="1930400"/>
                  </a:lnTo>
                  <a:lnTo>
                    <a:pt x="2858057" y="1930400"/>
                  </a:lnTo>
                  <a:lnTo>
                    <a:pt x="2944096" y="1892300"/>
                  </a:lnTo>
                  <a:lnTo>
                    <a:pt x="2969541" y="1892300"/>
                  </a:lnTo>
                  <a:lnTo>
                    <a:pt x="2948033" y="1879600"/>
                  </a:lnTo>
                  <a:lnTo>
                    <a:pt x="2948033" y="1790700"/>
                  </a:lnTo>
                  <a:lnTo>
                    <a:pt x="2969407" y="1778000"/>
                  </a:lnTo>
                  <a:lnTo>
                    <a:pt x="2944096" y="1778000"/>
                  </a:lnTo>
                  <a:lnTo>
                    <a:pt x="2858057" y="1739900"/>
                  </a:lnTo>
                  <a:close/>
                </a:path>
                <a:path w="3141344" h="2197100">
                  <a:moveTo>
                    <a:pt x="3038596" y="1739900"/>
                  </a:moveTo>
                  <a:lnTo>
                    <a:pt x="3033528" y="1739900"/>
                  </a:lnTo>
                  <a:lnTo>
                    <a:pt x="3120112" y="1790700"/>
                  </a:lnTo>
                  <a:lnTo>
                    <a:pt x="3120112" y="1879600"/>
                  </a:lnTo>
                  <a:lnTo>
                    <a:pt x="3034062" y="1930400"/>
                  </a:lnTo>
                  <a:lnTo>
                    <a:pt x="3038596" y="1930400"/>
                  </a:lnTo>
                  <a:lnTo>
                    <a:pt x="3124635" y="1892300"/>
                  </a:lnTo>
                  <a:lnTo>
                    <a:pt x="3141265" y="1892300"/>
                  </a:lnTo>
                  <a:lnTo>
                    <a:pt x="3128562" y="1879600"/>
                  </a:lnTo>
                  <a:lnTo>
                    <a:pt x="3128562" y="1790700"/>
                  </a:lnTo>
                  <a:lnTo>
                    <a:pt x="3141265" y="1778000"/>
                  </a:lnTo>
                  <a:lnTo>
                    <a:pt x="3125180" y="1778000"/>
                  </a:lnTo>
                  <a:lnTo>
                    <a:pt x="3038596" y="1739900"/>
                  </a:lnTo>
                  <a:close/>
                </a:path>
                <a:path w="3141344" h="2197100">
                  <a:moveTo>
                    <a:pt x="3141265" y="1892300"/>
                  </a:moveTo>
                  <a:lnTo>
                    <a:pt x="3140632" y="1892300"/>
                  </a:lnTo>
                  <a:lnTo>
                    <a:pt x="3137843" y="1930400"/>
                  </a:lnTo>
                  <a:lnTo>
                    <a:pt x="3141265" y="1892300"/>
                  </a:lnTo>
                  <a:close/>
                </a:path>
                <a:path w="3141344" h="2197100">
                  <a:moveTo>
                    <a:pt x="0" y="1892300"/>
                  </a:moveTo>
                  <a:lnTo>
                    <a:pt x="2277" y="1917655"/>
                  </a:lnTo>
                  <a:lnTo>
                    <a:pt x="32376" y="1905000"/>
                  </a:lnTo>
                  <a:lnTo>
                    <a:pt x="1517" y="1905000"/>
                  </a:lnTo>
                  <a:lnTo>
                    <a:pt x="0" y="1892300"/>
                  </a:lnTo>
                  <a:close/>
                </a:path>
                <a:path w="3141344" h="2197100">
                  <a:moveTo>
                    <a:pt x="0" y="1739900"/>
                  </a:moveTo>
                  <a:lnTo>
                    <a:pt x="0" y="1752600"/>
                  </a:lnTo>
                  <a:lnTo>
                    <a:pt x="58655" y="1790700"/>
                  </a:lnTo>
                  <a:lnTo>
                    <a:pt x="58655" y="1879600"/>
                  </a:lnTo>
                  <a:lnTo>
                    <a:pt x="1517" y="1905000"/>
                  </a:lnTo>
                  <a:lnTo>
                    <a:pt x="32376" y="1905000"/>
                  </a:lnTo>
                  <a:lnTo>
                    <a:pt x="62582" y="1892300"/>
                  </a:lnTo>
                  <a:lnTo>
                    <a:pt x="101146" y="1892300"/>
                  </a:lnTo>
                  <a:lnTo>
                    <a:pt x="66760" y="1879600"/>
                  </a:lnTo>
                  <a:lnTo>
                    <a:pt x="66760" y="1790700"/>
                  </a:lnTo>
                  <a:lnTo>
                    <a:pt x="88267" y="1778000"/>
                  </a:lnTo>
                  <a:lnTo>
                    <a:pt x="62582" y="1778000"/>
                  </a:lnTo>
                  <a:lnTo>
                    <a:pt x="0" y="1739900"/>
                  </a:lnTo>
                  <a:close/>
                </a:path>
                <a:path w="3141344" h="2197100">
                  <a:moveTo>
                    <a:pt x="66456" y="1587500"/>
                  </a:moveTo>
                  <a:lnTo>
                    <a:pt x="62289" y="1587500"/>
                  </a:lnTo>
                  <a:lnTo>
                    <a:pt x="148862" y="1638300"/>
                  </a:lnTo>
                  <a:lnTo>
                    <a:pt x="148862" y="1727200"/>
                  </a:lnTo>
                  <a:lnTo>
                    <a:pt x="62582" y="1778000"/>
                  </a:lnTo>
                  <a:lnTo>
                    <a:pt x="88267" y="1778000"/>
                  </a:lnTo>
                  <a:lnTo>
                    <a:pt x="152789" y="1739900"/>
                  </a:lnTo>
                  <a:lnTo>
                    <a:pt x="178406" y="1739900"/>
                  </a:lnTo>
                  <a:lnTo>
                    <a:pt x="157071" y="1727200"/>
                  </a:lnTo>
                  <a:lnTo>
                    <a:pt x="157071" y="1638300"/>
                  </a:lnTo>
                  <a:lnTo>
                    <a:pt x="153071" y="1638300"/>
                  </a:lnTo>
                  <a:lnTo>
                    <a:pt x="66456" y="1587500"/>
                  </a:lnTo>
                  <a:close/>
                </a:path>
                <a:path w="3141344" h="2197100">
                  <a:moveTo>
                    <a:pt x="246398" y="1587500"/>
                  </a:moveTo>
                  <a:lnTo>
                    <a:pt x="242723" y="1587500"/>
                  </a:lnTo>
                  <a:lnTo>
                    <a:pt x="328563" y="1638300"/>
                  </a:lnTo>
                  <a:lnTo>
                    <a:pt x="328563" y="1727200"/>
                  </a:lnTo>
                  <a:lnTo>
                    <a:pt x="242409" y="1778000"/>
                  </a:lnTo>
                  <a:lnTo>
                    <a:pt x="268241" y="1778000"/>
                  </a:lnTo>
                  <a:lnTo>
                    <a:pt x="332856" y="1739900"/>
                  </a:lnTo>
                  <a:lnTo>
                    <a:pt x="358117" y="1739900"/>
                  </a:lnTo>
                  <a:lnTo>
                    <a:pt x="336668" y="1727200"/>
                  </a:lnTo>
                  <a:lnTo>
                    <a:pt x="336668" y="1638300"/>
                  </a:lnTo>
                  <a:lnTo>
                    <a:pt x="332249" y="1638300"/>
                  </a:lnTo>
                  <a:lnTo>
                    <a:pt x="246398" y="1587500"/>
                  </a:lnTo>
                  <a:close/>
                </a:path>
                <a:path w="3141344" h="2197100">
                  <a:moveTo>
                    <a:pt x="426110" y="1587500"/>
                  </a:moveTo>
                  <a:lnTo>
                    <a:pt x="422299" y="1587500"/>
                  </a:lnTo>
                  <a:lnTo>
                    <a:pt x="508506" y="1638300"/>
                  </a:lnTo>
                  <a:lnTo>
                    <a:pt x="508506" y="1727200"/>
                  </a:lnTo>
                  <a:lnTo>
                    <a:pt x="422466" y="1778000"/>
                  </a:lnTo>
                  <a:lnTo>
                    <a:pt x="447913" y="1778000"/>
                  </a:lnTo>
                  <a:lnTo>
                    <a:pt x="512443" y="1739900"/>
                  </a:lnTo>
                  <a:lnTo>
                    <a:pt x="537879" y="1739900"/>
                  </a:lnTo>
                  <a:lnTo>
                    <a:pt x="516369" y="1727200"/>
                  </a:lnTo>
                  <a:lnTo>
                    <a:pt x="516369" y="1638300"/>
                  </a:lnTo>
                  <a:lnTo>
                    <a:pt x="512306" y="1638300"/>
                  </a:lnTo>
                  <a:lnTo>
                    <a:pt x="426110" y="1587500"/>
                  </a:lnTo>
                  <a:close/>
                </a:path>
                <a:path w="3141344" h="2197100">
                  <a:moveTo>
                    <a:pt x="606052" y="1587500"/>
                  </a:moveTo>
                  <a:lnTo>
                    <a:pt x="602241" y="1587500"/>
                  </a:lnTo>
                  <a:lnTo>
                    <a:pt x="688448" y="1638300"/>
                  </a:lnTo>
                  <a:lnTo>
                    <a:pt x="688448" y="1727200"/>
                  </a:lnTo>
                  <a:lnTo>
                    <a:pt x="602408" y="1778000"/>
                  </a:lnTo>
                  <a:lnTo>
                    <a:pt x="627855" y="1778000"/>
                  </a:lnTo>
                  <a:lnTo>
                    <a:pt x="692385" y="1739900"/>
                  </a:lnTo>
                  <a:lnTo>
                    <a:pt x="717792" y="1739900"/>
                  </a:lnTo>
                  <a:lnTo>
                    <a:pt x="696311" y="1727200"/>
                  </a:lnTo>
                  <a:lnTo>
                    <a:pt x="696311" y="1638300"/>
                  </a:lnTo>
                  <a:lnTo>
                    <a:pt x="692249" y="1638300"/>
                  </a:lnTo>
                  <a:lnTo>
                    <a:pt x="606052" y="1587500"/>
                  </a:lnTo>
                  <a:close/>
                </a:path>
                <a:path w="3141344" h="2197100">
                  <a:moveTo>
                    <a:pt x="785994" y="1587500"/>
                  </a:moveTo>
                  <a:lnTo>
                    <a:pt x="782068" y="1587500"/>
                  </a:lnTo>
                  <a:lnTo>
                    <a:pt x="868149" y="1638300"/>
                  </a:lnTo>
                  <a:lnTo>
                    <a:pt x="868149" y="1727200"/>
                  </a:lnTo>
                  <a:lnTo>
                    <a:pt x="782235" y="1778000"/>
                  </a:lnTo>
                  <a:lnTo>
                    <a:pt x="807766" y="1778000"/>
                  </a:lnTo>
                  <a:lnTo>
                    <a:pt x="872201" y="1739900"/>
                  </a:lnTo>
                  <a:lnTo>
                    <a:pt x="897703" y="1739900"/>
                  </a:lnTo>
                  <a:lnTo>
                    <a:pt x="876253" y="1727200"/>
                  </a:lnTo>
                  <a:lnTo>
                    <a:pt x="876253" y="1638300"/>
                  </a:lnTo>
                  <a:lnTo>
                    <a:pt x="872076" y="1638300"/>
                  </a:lnTo>
                  <a:lnTo>
                    <a:pt x="785994" y="1587500"/>
                  </a:lnTo>
                  <a:close/>
                </a:path>
                <a:path w="3141344" h="2197100">
                  <a:moveTo>
                    <a:pt x="965696" y="1587500"/>
                  </a:moveTo>
                  <a:lnTo>
                    <a:pt x="961895" y="1587500"/>
                  </a:lnTo>
                  <a:lnTo>
                    <a:pt x="1048091" y="1638300"/>
                  </a:lnTo>
                  <a:lnTo>
                    <a:pt x="1048091" y="1727200"/>
                  </a:lnTo>
                  <a:lnTo>
                    <a:pt x="962052" y="1778000"/>
                  </a:lnTo>
                  <a:lnTo>
                    <a:pt x="987499" y="1778000"/>
                  </a:lnTo>
                  <a:lnTo>
                    <a:pt x="1052028" y="1739900"/>
                  </a:lnTo>
                  <a:lnTo>
                    <a:pt x="1077475" y="1739900"/>
                  </a:lnTo>
                  <a:lnTo>
                    <a:pt x="1055965" y="1727200"/>
                  </a:lnTo>
                  <a:lnTo>
                    <a:pt x="1055965" y="1638300"/>
                  </a:lnTo>
                  <a:lnTo>
                    <a:pt x="1051892" y="1638300"/>
                  </a:lnTo>
                  <a:lnTo>
                    <a:pt x="965696" y="1587500"/>
                  </a:lnTo>
                  <a:close/>
                </a:path>
                <a:path w="3141344" h="2197100">
                  <a:moveTo>
                    <a:pt x="1146716" y="1587500"/>
                  </a:moveTo>
                  <a:lnTo>
                    <a:pt x="1142005" y="1587500"/>
                  </a:lnTo>
                  <a:lnTo>
                    <a:pt x="1228033" y="1638300"/>
                  </a:lnTo>
                  <a:lnTo>
                    <a:pt x="1228033" y="1727200"/>
                  </a:lnTo>
                  <a:lnTo>
                    <a:pt x="1142005" y="1778000"/>
                  </a:lnTo>
                  <a:lnTo>
                    <a:pt x="1168512" y="1778000"/>
                  </a:lnTo>
                  <a:lnTo>
                    <a:pt x="1233049" y="1739900"/>
                  </a:lnTo>
                  <a:lnTo>
                    <a:pt x="1258323" y="1739900"/>
                  </a:lnTo>
                  <a:lnTo>
                    <a:pt x="1236975" y="1727200"/>
                  </a:lnTo>
                  <a:lnTo>
                    <a:pt x="1236975" y="1638300"/>
                  </a:lnTo>
                  <a:lnTo>
                    <a:pt x="1232745" y="1638300"/>
                  </a:lnTo>
                  <a:lnTo>
                    <a:pt x="1146716" y="1587500"/>
                  </a:lnTo>
                  <a:close/>
                </a:path>
                <a:path w="3141344" h="2197100">
                  <a:moveTo>
                    <a:pt x="1348045" y="1600200"/>
                  </a:moveTo>
                  <a:lnTo>
                    <a:pt x="1322198" y="1600200"/>
                  </a:lnTo>
                  <a:lnTo>
                    <a:pt x="1407735" y="1638300"/>
                  </a:lnTo>
                  <a:lnTo>
                    <a:pt x="1407735" y="1727200"/>
                  </a:lnTo>
                  <a:lnTo>
                    <a:pt x="1322366" y="1778000"/>
                  </a:lnTo>
                  <a:lnTo>
                    <a:pt x="1348289" y="1778000"/>
                  </a:lnTo>
                  <a:lnTo>
                    <a:pt x="1412331" y="1739900"/>
                  </a:lnTo>
                  <a:lnTo>
                    <a:pt x="1416918" y="1739900"/>
                  </a:lnTo>
                  <a:lnTo>
                    <a:pt x="1416918" y="1638300"/>
                  </a:lnTo>
                  <a:lnTo>
                    <a:pt x="1412206" y="1638300"/>
                  </a:lnTo>
                  <a:lnTo>
                    <a:pt x="1348045" y="1600200"/>
                  </a:lnTo>
                  <a:close/>
                </a:path>
                <a:path w="3141344" h="2197100">
                  <a:moveTo>
                    <a:pt x="1506360" y="1587500"/>
                  </a:moveTo>
                  <a:lnTo>
                    <a:pt x="1501648" y="1587500"/>
                  </a:lnTo>
                  <a:lnTo>
                    <a:pt x="1587687" y="1638300"/>
                  </a:lnTo>
                  <a:lnTo>
                    <a:pt x="1587687" y="1727200"/>
                  </a:lnTo>
                  <a:lnTo>
                    <a:pt x="1501648" y="1778000"/>
                  </a:lnTo>
                  <a:lnTo>
                    <a:pt x="1528163" y="1778000"/>
                  </a:lnTo>
                  <a:lnTo>
                    <a:pt x="1592692" y="1739900"/>
                  </a:lnTo>
                  <a:lnTo>
                    <a:pt x="1618139" y="1739900"/>
                  </a:lnTo>
                  <a:lnTo>
                    <a:pt x="1596629" y="1727200"/>
                  </a:lnTo>
                  <a:lnTo>
                    <a:pt x="1596629" y="1638300"/>
                  </a:lnTo>
                  <a:lnTo>
                    <a:pt x="1592389" y="1638300"/>
                  </a:lnTo>
                  <a:lnTo>
                    <a:pt x="1506360" y="1587500"/>
                  </a:lnTo>
                  <a:close/>
                </a:path>
                <a:path w="3141344" h="2197100">
                  <a:moveTo>
                    <a:pt x="1687381" y="1587500"/>
                  </a:moveTo>
                  <a:lnTo>
                    <a:pt x="1682669" y="1587500"/>
                  </a:lnTo>
                  <a:lnTo>
                    <a:pt x="1768708" y="1638300"/>
                  </a:lnTo>
                  <a:lnTo>
                    <a:pt x="1768708" y="1727200"/>
                  </a:lnTo>
                  <a:lnTo>
                    <a:pt x="1682669" y="1778000"/>
                  </a:lnTo>
                  <a:lnTo>
                    <a:pt x="1709181" y="1778000"/>
                  </a:lnTo>
                  <a:lnTo>
                    <a:pt x="1773703" y="1739900"/>
                  </a:lnTo>
                  <a:lnTo>
                    <a:pt x="1799149" y="1739900"/>
                  </a:lnTo>
                  <a:lnTo>
                    <a:pt x="1777640" y="1727200"/>
                  </a:lnTo>
                  <a:lnTo>
                    <a:pt x="1777640" y="1638300"/>
                  </a:lnTo>
                  <a:lnTo>
                    <a:pt x="1773420" y="1638300"/>
                  </a:lnTo>
                  <a:lnTo>
                    <a:pt x="1687381" y="1587500"/>
                  </a:lnTo>
                  <a:close/>
                </a:path>
                <a:path w="3141344" h="2197100">
                  <a:moveTo>
                    <a:pt x="1867323" y="1587500"/>
                  </a:moveTo>
                  <a:lnTo>
                    <a:pt x="1863522" y="1587500"/>
                  </a:lnTo>
                  <a:lnTo>
                    <a:pt x="1949729" y="1638300"/>
                  </a:lnTo>
                  <a:lnTo>
                    <a:pt x="1949729" y="1727200"/>
                  </a:lnTo>
                  <a:lnTo>
                    <a:pt x="1863679" y="1778000"/>
                  </a:lnTo>
                  <a:lnTo>
                    <a:pt x="1889123" y="1778000"/>
                  </a:lnTo>
                  <a:lnTo>
                    <a:pt x="1953645" y="1739900"/>
                  </a:lnTo>
                  <a:lnTo>
                    <a:pt x="1979092" y="1739900"/>
                  </a:lnTo>
                  <a:lnTo>
                    <a:pt x="1957582" y="1727200"/>
                  </a:lnTo>
                  <a:lnTo>
                    <a:pt x="1957582" y="1638300"/>
                  </a:lnTo>
                  <a:lnTo>
                    <a:pt x="1953519" y="1638300"/>
                  </a:lnTo>
                  <a:lnTo>
                    <a:pt x="1867323" y="1587500"/>
                  </a:lnTo>
                  <a:close/>
                </a:path>
                <a:path w="3141344" h="2197100">
                  <a:moveTo>
                    <a:pt x="2047265" y="1587500"/>
                  </a:moveTo>
                  <a:lnTo>
                    <a:pt x="2043454" y="1587500"/>
                  </a:lnTo>
                  <a:lnTo>
                    <a:pt x="2129671" y="1638300"/>
                  </a:lnTo>
                  <a:lnTo>
                    <a:pt x="2129671" y="1727200"/>
                  </a:lnTo>
                  <a:lnTo>
                    <a:pt x="2043621" y="1778000"/>
                  </a:lnTo>
                  <a:lnTo>
                    <a:pt x="2069065" y="1778000"/>
                  </a:lnTo>
                  <a:lnTo>
                    <a:pt x="2133587" y="1739900"/>
                  </a:lnTo>
                  <a:lnTo>
                    <a:pt x="2159034" y="1739900"/>
                  </a:lnTo>
                  <a:lnTo>
                    <a:pt x="2137524" y="1727200"/>
                  </a:lnTo>
                  <a:lnTo>
                    <a:pt x="2137524" y="1638300"/>
                  </a:lnTo>
                  <a:lnTo>
                    <a:pt x="2133461" y="1638300"/>
                  </a:lnTo>
                  <a:lnTo>
                    <a:pt x="2047265" y="1587500"/>
                  </a:lnTo>
                  <a:close/>
                </a:path>
                <a:path w="3141344" h="2197100">
                  <a:moveTo>
                    <a:pt x="2227207" y="1587500"/>
                  </a:moveTo>
                  <a:lnTo>
                    <a:pt x="2223396" y="1587500"/>
                  </a:lnTo>
                  <a:lnTo>
                    <a:pt x="2309613" y="1638300"/>
                  </a:lnTo>
                  <a:lnTo>
                    <a:pt x="2309613" y="1727200"/>
                  </a:lnTo>
                  <a:lnTo>
                    <a:pt x="2223563" y="1778000"/>
                  </a:lnTo>
                  <a:lnTo>
                    <a:pt x="2249007" y="1778000"/>
                  </a:lnTo>
                  <a:lnTo>
                    <a:pt x="2313529" y="1739900"/>
                  </a:lnTo>
                  <a:lnTo>
                    <a:pt x="2338976" y="1739900"/>
                  </a:lnTo>
                  <a:lnTo>
                    <a:pt x="2317466" y="1727200"/>
                  </a:lnTo>
                  <a:lnTo>
                    <a:pt x="2317466" y="1638300"/>
                  </a:lnTo>
                  <a:lnTo>
                    <a:pt x="2313403" y="1638300"/>
                  </a:lnTo>
                  <a:lnTo>
                    <a:pt x="2227207" y="1587500"/>
                  </a:lnTo>
                  <a:close/>
                </a:path>
                <a:path w="3141344" h="2197100">
                  <a:moveTo>
                    <a:pt x="2407149" y="1587500"/>
                  </a:moveTo>
                  <a:lnTo>
                    <a:pt x="2403338" y="1587500"/>
                  </a:lnTo>
                  <a:lnTo>
                    <a:pt x="2489555" y="1638300"/>
                  </a:lnTo>
                  <a:lnTo>
                    <a:pt x="2489555" y="1727200"/>
                  </a:lnTo>
                  <a:lnTo>
                    <a:pt x="2403505" y="1778000"/>
                  </a:lnTo>
                  <a:lnTo>
                    <a:pt x="2428567" y="1778000"/>
                  </a:lnTo>
                  <a:lnTo>
                    <a:pt x="2491943" y="1739900"/>
                  </a:lnTo>
                  <a:lnTo>
                    <a:pt x="2520033" y="1739900"/>
                  </a:lnTo>
                  <a:lnTo>
                    <a:pt x="2498173" y="1727200"/>
                  </a:lnTo>
                  <a:lnTo>
                    <a:pt x="2498173" y="1638300"/>
                  </a:lnTo>
                  <a:lnTo>
                    <a:pt x="2493356" y="1638300"/>
                  </a:lnTo>
                  <a:lnTo>
                    <a:pt x="2407149" y="1587500"/>
                  </a:lnTo>
                  <a:close/>
                </a:path>
                <a:path w="3141344" h="2197100">
                  <a:moveTo>
                    <a:pt x="2609405" y="1600200"/>
                  </a:moveTo>
                  <a:lnTo>
                    <a:pt x="2584055" y="1600200"/>
                  </a:lnTo>
                  <a:lnTo>
                    <a:pt x="2670251" y="1638300"/>
                  </a:lnTo>
                  <a:lnTo>
                    <a:pt x="2670251" y="1739900"/>
                  </a:lnTo>
                  <a:lnTo>
                    <a:pt x="2585762" y="1778000"/>
                  </a:lnTo>
                  <a:lnTo>
                    <a:pt x="2609659" y="1778000"/>
                  </a:lnTo>
                  <a:lnTo>
                    <a:pt x="2674188" y="1739900"/>
                  </a:lnTo>
                  <a:lnTo>
                    <a:pt x="2678115" y="1739900"/>
                  </a:lnTo>
                  <a:lnTo>
                    <a:pt x="2678115" y="1638300"/>
                  </a:lnTo>
                  <a:lnTo>
                    <a:pt x="2674052" y="1638300"/>
                  </a:lnTo>
                  <a:lnTo>
                    <a:pt x="2609405" y="1600200"/>
                  </a:lnTo>
                  <a:close/>
                </a:path>
                <a:path w="3141344" h="2197100">
                  <a:moveTo>
                    <a:pt x="2789347" y="1600200"/>
                  </a:moveTo>
                  <a:lnTo>
                    <a:pt x="2763997" y="1600200"/>
                  </a:lnTo>
                  <a:lnTo>
                    <a:pt x="2850193" y="1638300"/>
                  </a:lnTo>
                  <a:lnTo>
                    <a:pt x="2850193" y="1739900"/>
                  </a:lnTo>
                  <a:lnTo>
                    <a:pt x="2764154" y="1778000"/>
                  </a:lnTo>
                  <a:lnTo>
                    <a:pt x="2789598" y="1778000"/>
                  </a:lnTo>
                  <a:lnTo>
                    <a:pt x="2854120" y="1739900"/>
                  </a:lnTo>
                  <a:lnTo>
                    <a:pt x="2858057" y="1739900"/>
                  </a:lnTo>
                  <a:lnTo>
                    <a:pt x="2858057" y="1638300"/>
                  </a:lnTo>
                  <a:lnTo>
                    <a:pt x="2853994" y="1638300"/>
                  </a:lnTo>
                  <a:lnTo>
                    <a:pt x="2789347" y="1600200"/>
                  </a:lnTo>
                  <a:close/>
                </a:path>
                <a:path w="3141344" h="2197100">
                  <a:moveTo>
                    <a:pt x="2969289" y="1600200"/>
                  </a:moveTo>
                  <a:lnTo>
                    <a:pt x="2943939" y="1600200"/>
                  </a:lnTo>
                  <a:lnTo>
                    <a:pt x="3030136" y="1638300"/>
                  </a:lnTo>
                  <a:lnTo>
                    <a:pt x="3030136" y="1739900"/>
                  </a:lnTo>
                  <a:lnTo>
                    <a:pt x="2944096" y="1778000"/>
                  </a:lnTo>
                  <a:lnTo>
                    <a:pt x="2969407" y="1778000"/>
                  </a:lnTo>
                  <a:lnTo>
                    <a:pt x="3033528" y="1739900"/>
                  </a:lnTo>
                  <a:lnTo>
                    <a:pt x="3038596" y="1739900"/>
                  </a:lnTo>
                  <a:lnTo>
                    <a:pt x="3038596" y="1638300"/>
                  </a:lnTo>
                  <a:lnTo>
                    <a:pt x="3033936" y="1638300"/>
                  </a:lnTo>
                  <a:lnTo>
                    <a:pt x="2969289" y="1600200"/>
                  </a:lnTo>
                  <a:close/>
                </a:path>
                <a:path w="3141344" h="2197100">
                  <a:moveTo>
                    <a:pt x="178112" y="1447800"/>
                  </a:moveTo>
                  <a:lnTo>
                    <a:pt x="152495" y="1447800"/>
                  </a:lnTo>
                  <a:lnTo>
                    <a:pt x="238304" y="1498600"/>
                  </a:lnTo>
                  <a:lnTo>
                    <a:pt x="238304" y="1587500"/>
                  </a:lnTo>
                  <a:lnTo>
                    <a:pt x="153071" y="1638300"/>
                  </a:lnTo>
                  <a:lnTo>
                    <a:pt x="157071" y="1638300"/>
                  </a:lnTo>
                  <a:lnTo>
                    <a:pt x="242723" y="1587500"/>
                  </a:lnTo>
                  <a:lnTo>
                    <a:pt x="246398" y="1587500"/>
                  </a:lnTo>
                  <a:lnTo>
                    <a:pt x="246398" y="1498600"/>
                  </a:lnTo>
                  <a:lnTo>
                    <a:pt x="267940" y="1485900"/>
                  </a:lnTo>
                  <a:lnTo>
                    <a:pt x="242116" y="1485900"/>
                  </a:lnTo>
                  <a:lnTo>
                    <a:pt x="178112" y="1447800"/>
                  </a:lnTo>
                  <a:close/>
                </a:path>
                <a:path w="3141344" h="2197100">
                  <a:moveTo>
                    <a:pt x="357824" y="1447800"/>
                  </a:moveTo>
                  <a:lnTo>
                    <a:pt x="332563" y="1447800"/>
                  </a:lnTo>
                  <a:lnTo>
                    <a:pt x="418236" y="1498600"/>
                  </a:lnTo>
                  <a:lnTo>
                    <a:pt x="418236" y="1587500"/>
                  </a:lnTo>
                  <a:lnTo>
                    <a:pt x="332249" y="1638300"/>
                  </a:lnTo>
                  <a:lnTo>
                    <a:pt x="336668" y="1638300"/>
                  </a:lnTo>
                  <a:lnTo>
                    <a:pt x="422299" y="1587500"/>
                  </a:lnTo>
                  <a:lnTo>
                    <a:pt x="426110" y="1587500"/>
                  </a:lnTo>
                  <a:lnTo>
                    <a:pt x="426110" y="1498600"/>
                  </a:lnTo>
                  <a:lnTo>
                    <a:pt x="447617" y="1485900"/>
                  </a:lnTo>
                  <a:lnTo>
                    <a:pt x="422173" y="1485900"/>
                  </a:lnTo>
                  <a:lnTo>
                    <a:pt x="357824" y="1447800"/>
                  </a:lnTo>
                  <a:close/>
                </a:path>
                <a:path w="3141344" h="2197100">
                  <a:moveTo>
                    <a:pt x="537586" y="1447800"/>
                  </a:moveTo>
                  <a:lnTo>
                    <a:pt x="512139" y="1447800"/>
                  </a:lnTo>
                  <a:lnTo>
                    <a:pt x="598178" y="1498600"/>
                  </a:lnTo>
                  <a:lnTo>
                    <a:pt x="598178" y="1587500"/>
                  </a:lnTo>
                  <a:lnTo>
                    <a:pt x="512306" y="1638300"/>
                  </a:lnTo>
                  <a:lnTo>
                    <a:pt x="516369" y="1638300"/>
                  </a:lnTo>
                  <a:lnTo>
                    <a:pt x="602241" y="1587500"/>
                  </a:lnTo>
                  <a:lnTo>
                    <a:pt x="606052" y="1587500"/>
                  </a:lnTo>
                  <a:lnTo>
                    <a:pt x="606052" y="1498600"/>
                  </a:lnTo>
                  <a:lnTo>
                    <a:pt x="627562" y="1485900"/>
                  </a:lnTo>
                  <a:lnTo>
                    <a:pt x="602115" y="1485900"/>
                  </a:lnTo>
                  <a:lnTo>
                    <a:pt x="537586" y="1447800"/>
                  </a:lnTo>
                  <a:close/>
                </a:path>
                <a:path w="3141344" h="2197100">
                  <a:moveTo>
                    <a:pt x="717499" y="1447800"/>
                  </a:moveTo>
                  <a:lnTo>
                    <a:pt x="692092" y="1447800"/>
                  </a:lnTo>
                  <a:lnTo>
                    <a:pt x="777890" y="1498600"/>
                  </a:lnTo>
                  <a:lnTo>
                    <a:pt x="777890" y="1587500"/>
                  </a:lnTo>
                  <a:lnTo>
                    <a:pt x="692249" y="1638300"/>
                  </a:lnTo>
                  <a:lnTo>
                    <a:pt x="696311" y="1638300"/>
                  </a:lnTo>
                  <a:lnTo>
                    <a:pt x="782068" y="1587500"/>
                  </a:lnTo>
                  <a:lnTo>
                    <a:pt x="785994" y="1587500"/>
                  </a:lnTo>
                  <a:lnTo>
                    <a:pt x="785994" y="1498600"/>
                  </a:lnTo>
                  <a:lnTo>
                    <a:pt x="807473" y="1485900"/>
                  </a:lnTo>
                  <a:lnTo>
                    <a:pt x="781942" y="1485900"/>
                  </a:lnTo>
                  <a:lnTo>
                    <a:pt x="717499" y="1447800"/>
                  </a:lnTo>
                  <a:close/>
                </a:path>
                <a:path w="3141344" h="2197100">
                  <a:moveTo>
                    <a:pt x="897410" y="1447800"/>
                  </a:moveTo>
                  <a:lnTo>
                    <a:pt x="871908" y="1447800"/>
                  </a:lnTo>
                  <a:lnTo>
                    <a:pt x="957832" y="1498600"/>
                  </a:lnTo>
                  <a:lnTo>
                    <a:pt x="957832" y="1587500"/>
                  </a:lnTo>
                  <a:lnTo>
                    <a:pt x="872076" y="1638300"/>
                  </a:lnTo>
                  <a:lnTo>
                    <a:pt x="876253" y="1638300"/>
                  </a:lnTo>
                  <a:lnTo>
                    <a:pt x="961895" y="1587500"/>
                  </a:lnTo>
                  <a:lnTo>
                    <a:pt x="965696" y="1587500"/>
                  </a:lnTo>
                  <a:lnTo>
                    <a:pt x="965696" y="1498600"/>
                  </a:lnTo>
                  <a:lnTo>
                    <a:pt x="987206" y="1485900"/>
                  </a:lnTo>
                  <a:lnTo>
                    <a:pt x="961759" y="1485900"/>
                  </a:lnTo>
                  <a:lnTo>
                    <a:pt x="897410" y="1447800"/>
                  </a:lnTo>
                  <a:close/>
                </a:path>
                <a:path w="3141344" h="2197100">
                  <a:moveTo>
                    <a:pt x="1077174" y="1447800"/>
                  </a:moveTo>
                  <a:lnTo>
                    <a:pt x="1051735" y="1447800"/>
                  </a:lnTo>
                  <a:lnTo>
                    <a:pt x="1137774" y="1498600"/>
                  </a:lnTo>
                  <a:lnTo>
                    <a:pt x="1137774" y="1587500"/>
                  </a:lnTo>
                  <a:lnTo>
                    <a:pt x="1051892" y="1638300"/>
                  </a:lnTo>
                  <a:lnTo>
                    <a:pt x="1055965" y="1638300"/>
                  </a:lnTo>
                  <a:lnTo>
                    <a:pt x="1142005" y="1587500"/>
                  </a:lnTo>
                  <a:lnTo>
                    <a:pt x="1146716" y="1587500"/>
                  </a:lnTo>
                  <a:lnTo>
                    <a:pt x="1146716" y="1498600"/>
                  </a:lnTo>
                  <a:lnTo>
                    <a:pt x="1168224" y="1485900"/>
                  </a:lnTo>
                  <a:lnTo>
                    <a:pt x="1141711" y="1485900"/>
                  </a:lnTo>
                  <a:lnTo>
                    <a:pt x="1077174" y="1447800"/>
                  </a:lnTo>
                  <a:close/>
                </a:path>
                <a:path w="3141344" h="2197100">
                  <a:moveTo>
                    <a:pt x="1258027" y="1447800"/>
                  </a:moveTo>
                  <a:lnTo>
                    <a:pt x="1232745" y="1447800"/>
                  </a:lnTo>
                  <a:lnTo>
                    <a:pt x="1317476" y="1498600"/>
                  </a:lnTo>
                  <a:lnTo>
                    <a:pt x="1317476" y="1587500"/>
                  </a:lnTo>
                  <a:lnTo>
                    <a:pt x="1232745" y="1638300"/>
                  </a:lnTo>
                  <a:lnTo>
                    <a:pt x="1236975" y="1638300"/>
                  </a:lnTo>
                  <a:lnTo>
                    <a:pt x="1322198" y="1600200"/>
                  </a:lnTo>
                  <a:lnTo>
                    <a:pt x="1348045" y="1600200"/>
                  </a:lnTo>
                  <a:lnTo>
                    <a:pt x="1326659" y="1587500"/>
                  </a:lnTo>
                  <a:lnTo>
                    <a:pt x="1326659" y="1498600"/>
                  </a:lnTo>
                  <a:lnTo>
                    <a:pt x="1348001" y="1485900"/>
                  </a:lnTo>
                  <a:lnTo>
                    <a:pt x="1322062" y="1485900"/>
                  </a:lnTo>
                  <a:lnTo>
                    <a:pt x="1258027" y="1447800"/>
                  </a:lnTo>
                  <a:close/>
                </a:path>
                <a:path w="3141344" h="2197100">
                  <a:moveTo>
                    <a:pt x="1437807" y="1447800"/>
                  </a:moveTo>
                  <a:lnTo>
                    <a:pt x="1412028" y="1447800"/>
                  </a:lnTo>
                  <a:lnTo>
                    <a:pt x="1497418" y="1498600"/>
                  </a:lnTo>
                  <a:lnTo>
                    <a:pt x="1497418" y="1587500"/>
                  </a:lnTo>
                  <a:lnTo>
                    <a:pt x="1412206" y="1638300"/>
                  </a:lnTo>
                  <a:lnTo>
                    <a:pt x="1416918" y="1638300"/>
                  </a:lnTo>
                  <a:lnTo>
                    <a:pt x="1501648" y="1587500"/>
                  </a:lnTo>
                  <a:lnTo>
                    <a:pt x="1506360" y="1587500"/>
                  </a:lnTo>
                  <a:lnTo>
                    <a:pt x="1506360" y="1498600"/>
                  </a:lnTo>
                  <a:lnTo>
                    <a:pt x="1527867" y="1485900"/>
                  </a:lnTo>
                  <a:lnTo>
                    <a:pt x="1501355" y="1485900"/>
                  </a:lnTo>
                  <a:lnTo>
                    <a:pt x="1437807" y="1447800"/>
                  </a:lnTo>
                  <a:close/>
                </a:path>
                <a:path w="3141344" h="2197100">
                  <a:moveTo>
                    <a:pt x="1617836" y="1447800"/>
                  </a:moveTo>
                  <a:lnTo>
                    <a:pt x="1592389" y="1447800"/>
                  </a:lnTo>
                  <a:lnTo>
                    <a:pt x="1678428" y="1498600"/>
                  </a:lnTo>
                  <a:lnTo>
                    <a:pt x="1678428" y="1587500"/>
                  </a:lnTo>
                  <a:lnTo>
                    <a:pt x="1592389" y="1638300"/>
                  </a:lnTo>
                  <a:lnTo>
                    <a:pt x="1596629" y="1638300"/>
                  </a:lnTo>
                  <a:lnTo>
                    <a:pt x="1682669" y="1587500"/>
                  </a:lnTo>
                  <a:lnTo>
                    <a:pt x="1687381" y="1587500"/>
                  </a:lnTo>
                  <a:lnTo>
                    <a:pt x="1687381" y="1498600"/>
                  </a:lnTo>
                  <a:lnTo>
                    <a:pt x="1708890" y="1485900"/>
                  </a:lnTo>
                  <a:lnTo>
                    <a:pt x="1682365" y="1485900"/>
                  </a:lnTo>
                  <a:lnTo>
                    <a:pt x="1617836" y="1447800"/>
                  </a:lnTo>
                  <a:close/>
                </a:path>
                <a:path w="3141344" h="2197100">
                  <a:moveTo>
                    <a:pt x="1798856" y="1447800"/>
                  </a:moveTo>
                  <a:lnTo>
                    <a:pt x="1773420" y="1447800"/>
                  </a:lnTo>
                  <a:lnTo>
                    <a:pt x="1859449" y="1498600"/>
                  </a:lnTo>
                  <a:lnTo>
                    <a:pt x="1859449" y="1587500"/>
                  </a:lnTo>
                  <a:lnTo>
                    <a:pt x="1773420" y="1638300"/>
                  </a:lnTo>
                  <a:lnTo>
                    <a:pt x="1777640" y="1638300"/>
                  </a:lnTo>
                  <a:lnTo>
                    <a:pt x="1863522" y="1587500"/>
                  </a:lnTo>
                  <a:lnTo>
                    <a:pt x="1867323" y="1587500"/>
                  </a:lnTo>
                  <a:lnTo>
                    <a:pt x="1867323" y="1498600"/>
                  </a:lnTo>
                  <a:lnTo>
                    <a:pt x="1888833" y="1485900"/>
                  </a:lnTo>
                  <a:lnTo>
                    <a:pt x="1863386" y="1485900"/>
                  </a:lnTo>
                  <a:lnTo>
                    <a:pt x="1798856" y="1447800"/>
                  </a:lnTo>
                  <a:close/>
                </a:path>
                <a:path w="3141344" h="2197100">
                  <a:moveTo>
                    <a:pt x="1978798" y="1447800"/>
                  </a:moveTo>
                  <a:lnTo>
                    <a:pt x="1953362" y="1447800"/>
                  </a:lnTo>
                  <a:lnTo>
                    <a:pt x="2039391" y="1498600"/>
                  </a:lnTo>
                  <a:lnTo>
                    <a:pt x="2039391" y="1587500"/>
                  </a:lnTo>
                  <a:lnTo>
                    <a:pt x="1953519" y="1638300"/>
                  </a:lnTo>
                  <a:lnTo>
                    <a:pt x="1957582" y="1638300"/>
                  </a:lnTo>
                  <a:lnTo>
                    <a:pt x="2043454" y="1587500"/>
                  </a:lnTo>
                  <a:lnTo>
                    <a:pt x="2047265" y="1587500"/>
                  </a:lnTo>
                  <a:lnTo>
                    <a:pt x="2047265" y="1498600"/>
                  </a:lnTo>
                  <a:lnTo>
                    <a:pt x="2068775" y="1485900"/>
                  </a:lnTo>
                  <a:lnTo>
                    <a:pt x="2043328" y="1485900"/>
                  </a:lnTo>
                  <a:lnTo>
                    <a:pt x="1978798" y="1447800"/>
                  </a:lnTo>
                  <a:close/>
                </a:path>
                <a:path w="3141344" h="2197100">
                  <a:moveTo>
                    <a:pt x="2158741" y="1447800"/>
                  </a:moveTo>
                  <a:lnTo>
                    <a:pt x="2133304" y="1447800"/>
                  </a:lnTo>
                  <a:lnTo>
                    <a:pt x="2219333" y="1498600"/>
                  </a:lnTo>
                  <a:lnTo>
                    <a:pt x="2219333" y="1587500"/>
                  </a:lnTo>
                  <a:lnTo>
                    <a:pt x="2133461" y="1638300"/>
                  </a:lnTo>
                  <a:lnTo>
                    <a:pt x="2137524" y="1638300"/>
                  </a:lnTo>
                  <a:lnTo>
                    <a:pt x="2223396" y="1587500"/>
                  </a:lnTo>
                  <a:lnTo>
                    <a:pt x="2227207" y="1587500"/>
                  </a:lnTo>
                  <a:lnTo>
                    <a:pt x="2227207" y="1498600"/>
                  </a:lnTo>
                  <a:lnTo>
                    <a:pt x="2248714" y="1485900"/>
                  </a:lnTo>
                  <a:lnTo>
                    <a:pt x="2223270" y="1485900"/>
                  </a:lnTo>
                  <a:lnTo>
                    <a:pt x="2158741" y="1447800"/>
                  </a:lnTo>
                  <a:close/>
                </a:path>
                <a:path w="3141344" h="2197100">
                  <a:moveTo>
                    <a:pt x="2338683" y="1447800"/>
                  </a:moveTo>
                  <a:lnTo>
                    <a:pt x="2313236" y="1447800"/>
                  </a:lnTo>
                  <a:lnTo>
                    <a:pt x="2399275" y="1498600"/>
                  </a:lnTo>
                  <a:lnTo>
                    <a:pt x="2399275" y="1587500"/>
                  </a:lnTo>
                  <a:lnTo>
                    <a:pt x="2313403" y="1638300"/>
                  </a:lnTo>
                  <a:lnTo>
                    <a:pt x="2317466" y="1638300"/>
                  </a:lnTo>
                  <a:lnTo>
                    <a:pt x="2403338" y="1587500"/>
                  </a:lnTo>
                  <a:lnTo>
                    <a:pt x="2407149" y="1587500"/>
                  </a:lnTo>
                  <a:lnTo>
                    <a:pt x="2407149" y="1498600"/>
                  </a:lnTo>
                  <a:lnTo>
                    <a:pt x="2428272" y="1485900"/>
                  </a:lnTo>
                  <a:lnTo>
                    <a:pt x="2403212" y="1485900"/>
                  </a:lnTo>
                  <a:lnTo>
                    <a:pt x="2338683" y="1447800"/>
                  </a:lnTo>
                  <a:close/>
                </a:path>
                <a:path w="3141344" h="2197100">
                  <a:moveTo>
                    <a:pt x="2519714" y="1447800"/>
                  </a:moveTo>
                  <a:lnTo>
                    <a:pt x="2491932" y="1447800"/>
                  </a:lnTo>
                  <a:lnTo>
                    <a:pt x="2579217" y="1498600"/>
                  </a:lnTo>
                  <a:lnTo>
                    <a:pt x="2579217" y="1587500"/>
                  </a:lnTo>
                  <a:lnTo>
                    <a:pt x="2493356" y="1638300"/>
                  </a:lnTo>
                  <a:lnTo>
                    <a:pt x="2498173" y="1638300"/>
                  </a:lnTo>
                  <a:lnTo>
                    <a:pt x="2584055" y="1600200"/>
                  </a:lnTo>
                  <a:lnTo>
                    <a:pt x="2609405" y="1600200"/>
                  </a:lnTo>
                  <a:lnTo>
                    <a:pt x="2587856" y="1587500"/>
                  </a:lnTo>
                  <a:lnTo>
                    <a:pt x="2587856" y="1498600"/>
                  </a:lnTo>
                  <a:lnTo>
                    <a:pt x="2609366" y="1485900"/>
                  </a:lnTo>
                  <a:lnTo>
                    <a:pt x="2585186" y="1485900"/>
                  </a:lnTo>
                  <a:lnTo>
                    <a:pt x="2519714" y="1447800"/>
                  </a:lnTo>
                  <a:close/>
                </a:path>
                <a:path w="3141344" h="2197100">
                  <a:moveTo>
                    <a:pt x="2677822" y="1447800"/>
                  </a:moveTo>
                  <a:lnTo>
                    <a:pt x="2673895" y="1447800"/>
                  </a:lnTo>
                  <a:lnTo>
                    <a:pt x="2759924" y="1498600"/>
                  </a:lnTo>
                  <a:lnTo>
                    <a:pt x="2759924" y="1587500"/>
                  </a:lnTo>
                  <a:lnTo>
                    <a:pt x="2674052" y="1638300"/>
                  </a:lnTo>
                  <a:lnTo>
                    <a:pt x="2678115" y="1638300"/>
                  </a:lnTo>
                  <a:lnTo>
                    <a:pt x="2763997" y="1600200"/>
                  </a:lnTo>
                  <a:lnTo>
                    <a:pt x="2789347" y="1600200"/>
                  </a:lnTo>
                  <a:lnTo>
                    <a:pt x="2767798" y="1587500"/>
                  </a:lnTo>
                  <a:lnTo>
                    <a:pt x="2767798" y="1498600"/>
                  </a:lnTo>
                  <a:lnTo>
                    <a:pt x="2789308" y="1485900"/>
                  </a:lnTo>
                  <a:lnTo>
                    <a:pt x="2763861" y="1485900"/>
                  </a:lnTo>
                  <a:lnTo>
                    <a:pt x="2677822" y="1447800"/>
                  </a:lnTo>
                  <a:close/>
                </a:path>
                <a:path w="3141344" h="2197100">
                  <a:moveTo>
                    <a:pt x="2857764" y="1447800"/>
                  </a:moveTo>
                  <a:lnTo>
                    <a:pt x="2853837" y="1447800"/>
                  </a:lnTo>
                  <a:lnTo>
                    <a:pt x="2939866" y="1498600"/>
                  </a:lnTo>
                  <a:lnTo>
                    <a:pt x="2939866" y="1587500"/>
                  </a:lnTo>
                  <a:lnTo>
                    <a:pt x="2853994" y="1638300"/>
                  </a:lnTo>
                  <a:lnTo>
                    <a:pt x="2858057" y="1638300"/>
                  </a:lnTo>
                  <a:lnTo>
                    <a:pt x="2943939" y="1600200"/>
                  </a:lnTo>
                  <a:lnTo>
                    <a:pt x="2969289" y="1600200"/>
                  </a:lnTo>
                  <a:lnTo>
                    <a:pt x="2947740" y="1587500"/>
                  </a:lnTo>
                  <a:lnTo>
                    <a:pt x="2947740" y="1498600"/>
                  </a:lnTo>
                  <a:lnTo>
                    <a:pt x="2969111" y="1485900"/>
                  </a:lnTo>
                  <a:lnTo>
                    <a:pt x="2943803" y="1485900"/>
                  </a:lnTo>
                  <a:lnTo>
                    <a:pt x="2857764" y="1447800"/>
                  </a:lnTo>
                  <a:close/>
                </a:path>
                <a:path w="3141344" h="2197100">
                  <a:moveTo>
                    <a:pt x="3038292" y="1447800"/>
                  </a:moveTo>
                  <a:lnTo>
                    <a:pt x="3033224" y="1447800"/>
                  </a:lnTo>
                  <a:lnTo>
                    <a:pt x="3119808" y="1498600"/>
                  </a:lnTo>
                  <a:lnTo>
                    <a:pt x="3119808" y="1587500"/>
                  </a:lnTo>
                  <a:lnTo>
                    <a:pt x="3033936" y="1638300"/>
                  </a:lnTo>
                  <a:lnTo>
                    <a:pt x="3038596" y="1638300"/>
                  </a:lnTo>
                  <a:lnTo>
                    <a:pt x="3124468" y="1600200"/>
                  </a:lnTo>
                  <a:lnTo>
                    <a:pt x="3141265" y="1600200"/>
                  </a:lnTo>
                  <a:lnTo>
                    <a:pt x="3128269" y="1587500"/>
                  </a:lnTo>
                  <a:lnTo>
                    <a:pt x="3128269" y="1498600"/>
                  </a:lnTo>
                  <a:lnTo>
                    <a:pt x="3141265" y="1485900"/>
                  </a:lnTo>
                  <a:lnTo>
                    <a:pt x="3124887" y="1485900"/>
                  </a:lnTo>
                  <a:lnTo>
                    <a:pt x="3038292" y="1447800"/>
                  </a:lnTo>
                  <a:close/>
                </a:path>
                <a:path w="3141344" h="2197100">
                  <a:moveTo>
                    <a:pt x="0" y="1447800"/>
                  </a:moveTo>
                  <a:lnTo>
                    <a:pt x="0" y="1460500"/>
                  </a:lnTo>
                  <a:lnTo>
                    <a:pt x="58352" y="1498600"/>
                  </a:lnTo>
                  <a:lnTo>
                    <a:pt x="58352" y="1587500"/>
                  </a:lnTo>
                  <a:lnTo>
                    <a:pt x="0" y="1612900"/>
                  </a:lnTo>
                  <a:lnTo>
                    <a:pt x="0" y="1625600"/>
                  </a:lnTo>
                  <a:lnTo>
                    <a:pt x="62289" y="1587500"/>
                  </a:lnTo>
                  <a:lnTo>
                    <a:pt x="66456" y="1587500"/>
                  </a:lnTo>
                  <a:lnTo>
                    <a:pt x="66456" y="1498600"/>
                  </a:lnTo>
                  <a:lnTo>
                    <a:pt x="87966" y="1485900"/>
                  </a:lnTo>
                  <a:lnTo>
                    <a:pt x="62289" y="1485900"/>
                  </a:lnTo>
                  <a:lnTo>
                    <a:pt x="0" y="1447800"/>
                  </a:lnTo>
                  <a:close/>
                </a:path>
                <a:path w="3141344" h="2197100">
                  <a:moveTo>
                    <a:pt x="66456" y="1295400"/>
                  </a:moveTo>
                  <a:lnTo>
                    <a:pt x="62163" y="1295400"/>
                  </a:lnTo>
                  <a:lnTo>
                    <a:pt x="148569" y="1346200"/>
                  </a:lnTo>
                  <a:lnTo>
                    <a:pt x="148569" y="1435100"/>
                  </a:lnTo>
                  <a:lnTo>
                    <a:pt x="62289" y="1485900"/>
                  </a:lnTo>
                  <a:lnTo>
                    <a:pt x="87966" y="1485900"/>
                  </a:lnTo>
                  <a:lnTo>
                    <a:pt x="152495" y="1447800"/>
                  </a:lnTo>
                  <a:lnTo>
                    <a:pt x="178112" y="1447800"/>
                  </a:lnTo>
                  <a:lnTo>
                    <a:pt x="156778" y="1435100"/>
                  </a:lnTo>
                  <a:lnTo>
                    <a:pt x="156778" y="1346200"/>
                  </a:lnTo>
                  <a:lnTo>
                    <a:pt x="152904" y="1346200"/>
                  </a:lnTo>
                  <a:lnTo>
                    <a:pt x="66456" y="1295400"/>
                  </a:lnTo>
                  <a:close/>
                </a:path>
                <a:path w="3141344" h="2197100">
                  <a:moveTo>
                    <a:pt x="246398" y="1295400"/>
                  </a:moveTo>
                  <a:lnTo>
                    <a:pt x="242587" y="1295400"/>
                  </a:lnTo>
                  <a:lnTo>
                    <a:pt x="328270" y="1346200"/>
                  </a:lnTo>
                  <a:lnTo>
                    <a:pt x="328270" y="1435100"/>
                  </a:lnTo>
                  <a:lnTo>
                    <a:pt x="242116" y="1485900"/>
                  </a:lnTo>
                  <a:lnTo>
                    <a:pt x="267940" y="1485900"/>
                  </a:lnTo>
                  <a:lnTo>
                    <a:pt x="332563" y="1447800"/>
                  </a:lnTo>
                  <a:lnTo>
                    <a:pt x="357824" y="1447800"/>
                  </a:lnTo>
                  <a:lnTo>
                    <a:pt x="336375" y="1435100"/>
                  </a:lnTo>
                  <a:lnTo>
                    <a:pt x="336375" y="1346200"/>
                  </a:lnTo>
                  <a:lnTo>
                    <a:pt x="332082" y="1346200"/>
                  </a:lnTo>
                  <a:lnTo>
                    <a:pt x="246398" y="1295400"/>
                  </a:lnTo>
                  <a:close/>
                </a:path>
                <a:path w="3141344" h="2197100">
                  <a:moveTo>
                    <a:pt x="426110" y="1295400"/>
                  </a:moveTo>
                  <a:lnTo>
                    <a:pt x="422173" y="1295400"/>
                  </a:lnTo>
                  <a:lnTo>
                    <a:pt x="508212" y="1346200"/>
                  </a:lnTo>
                  <a:lnTo>
                    <a:pt x="508212" y="1435100"/>
                  </a:lnTo>
                  <a:lnTo>
                    <a:pt x="422173" y="1485900"/>
                  </a:lnTo>
                  <a:lnTo>
                    <a:pt x="447617" y="1485900"/>
                  </a:lnTo>
                  <a:lnTo>
                    <a:pt x="512139" y="1447800"/>
                  </a:lnTo>
                  <a:lnTo>
                    <a:pt x="537586" y="1447800"/>
                  </a:lnTo>
                  <a:lnTo>
                    <a:pt x="516076" y="1435100"/>
                  </a:lnTo>
                  <a:lnTo>
                    <a:pt x="516076" y="1346200"/>
                  </a:lnTo>
                  <a:lnTo>
                    <a:pt x="512139" y="1346200"/>
                  </a:lnTo>
                  <a:lnTo>
                    <a:pt x="426110" y="1295400"/>
                  </a:lnTo>
                  <a:close/>
                </a:path>
                <a:path w="3141344" h="2197100">
                  <a:moveTo>
                    <a:pt x="606052" y="1295400"/>
                  </a:moveTo>
                  <a:lnTo>
                    <a:pt x="602115" y="1295400"/>
                  </a:lnTo>
                  <a:lnTo>
                    <a:pt x="688155" y="1346200"/>
                  </a:lnTo>
                  <a:lnTo>
                    <a:pt x="688155" y="1435100"/>
                  </a:lnTo>
                  <a:lnTo>
                    <a:pt x="602115" y="1485900"/>
                  </a:lnTo>
                  <a:lnTo>
                    <a:pt x="627562" y="1485900"/>
                  </a:lnTo>
                  <a:lnTo>
                    <a:pt x="692092" y="1447800"/>
                  </a:lnTo>
                  <a:lnTo>
                    <a:pt x="717499" y="1447800"/>
                  </a:lnTo>
                  <a:lnTo>
                    <a:pt x="696018" y="1435100"/>
                  </a:lnTo>
                  <a:lnTo>
                    <a:pt x="696018" y="1346200"/>
                  </a:lnTo>
                  <a:lnTo>
                    <a:pt x="692092" y="1346200"/>
                  </a:lnTo>
                  <a:lnTo>
                    <a:pt x="606052" y="1295400"/>
                  </a:lnTo>
                  <a:close/>
                </a:path>
                <a:path w="3141344" h="2197100">
                  <a:moveTo>
                    <a:pt x="785994" y="1295400"/>
                  </a:moveTo>
                  <a:lnTo>
                    <a:pt x="781942" y="1295400"/>
                  </a:lnTo>
                  <a:lnTo>
                    <a:pt x="867856" y="1346200"/>
                  </a:lnTo>
                  <a:lnTo>
                    <a:pt x="867856" y="1435100"/>
                  </a:lnTo>
                  <a:lnTo>
                    <a:pt x="781942" y="1485900"/>
                  </a:lnTo>
                  <a:lnTo>
                    <a:pt x="807473" y="1485900"/>
                  </a:lnTo>
                  <a:lnTo>
                    <a:pt x="871908" y="1447800"/>
                  </a:lnTo>
                  <a:lnTo>
                    <a:pt x="897410" y="1447800"/>
                  </a:lnTo>
                  <a:lnTo>
                    <a:pt x="875960" y="1435100"/>
                  </a:lnTo>
                  <a:lnTo>
                    <a:pt x="875960" y="1346200"/>
                  </a:lnTo>
                  <a:lnTo>
                    <a:pt x="871908" y="1346200"/>
                  </a:lnTo>
                  <a:lnTo>
                    <a:pt x="785994" y="1295400"/>
                  </a:lnTo>
                  <a:close/>
                </a:path>
                <a:path w="3141344" h="2197100">
                  <a:moveTo>
                    <a:pt x="965696" y="1295400"/>
                  </a:moveTo>
                  <a:lnTo>
                    <a:pt x="961759" y="1295400"/>
                  </a:lnTo>
                  <a:lnTo>
                    <a:pt x="1047798" y="1346200"/>
                  </a:lnTo>
                  <a:lnTo>
                    <a:pt x="1047798" y="1435100"/>
                  </a:lnTo>
                  <a:lnTo>
                    <a:pt x="961759" y="1485900"/>
                  </a:lnTo>
                  <a:lnTo>
                    <a:pt x="987206" y="1485900"/>
                  </a:lnTo>
                  <a:lnTo>
                    <a:pt x="1051735" y="1447800"/>
                  </a:lnTo>
                  <a:lnTo>
                    <a:pt x="1077174" y="1447800"/>
                  </a:lnTo>
                  <a:lnTo>
                    <a:pt x="1055662" y="1435100"/>
                  </a:lnTo>
                  <a:lnTo>
                    <a:pt x="1055662" y="1346200"/>
                  </a:lnTo>
                  <a:lnTo>
                    <a:pt x="1051735" y="1346200"/>
                  </a:lnTo>
                  <a:lnTo>
                    <a:pt x="965696" y="1295400"/>
                  </a:lnTo>
                  <a:close/>
                </a:path>
                <a:path w="3141344" h="2197100">
                  <a:moveTo>
                    <a:pt x="1146716" y="1295400"/>
                  </a:moveTo>
                  <a:lnTo>
                    <a:pt x="1142036" y="1295400"/>
                  </a:lnTo>
                  <a:lnTo>
                    <a:pt x="1227740" y="1346200"/>
                  </a:lnTo>
                  <a:lnTo>
                    <a:pt x="1227740" y="1435100"/>
                  </a:lnTo>
                  <a:lnTo>
                    <a:pt x="1141711" y="1485900"/>
                  </a:lnTo>
                  <a:lnTo>
                    <a:pt x="1168224" y="1485900"/>
                  </a:lnTo>
                  <a:lnTo>
                    <a:pt x="1232745" y="1447800"/>
                  </a:lnTo>
                  <a:lnTo>
                    <a:pt x="1258027" y="1447800"/>
                  </a:lnTo>
                  <a:lnTo>
                    <a:pt x="1236682" y="1435100"/>
                  </a:lnTo>
                  <a:lnTo>
                    <a:pt x="1236682" y="1346200"/>
                  </a:lnTo>
                  <a:lnTo>
                    <a:pt x="1232421" y="1346200"/>
                  </a:lnTo>
                  <a:lnTo>
                    <a:pt x="1146716" y="1295400"/>
                  </a:lnTo>
                  <a:close/>
                </a:path>
                <a:path w="3141344" h="2197100">
                  <a:moveTo>
                    <a:pt x="1348001" y="1308100"/>
                  </a:moveTo>
                  <a:lnTo>
                    <a:pt x="1322062" y="1308100"/>
                  </a:lnTo>
                  <a:lnTo>
                    <a:pt x="1407452" y="1346200"/>
                  </a:lnTo>
                  <a:lnTo>
                    <a:pt x="1407452" y="1435100"/>
                  </a:lnTo>
                  <a:lnTo>
                    <a:pt x="1322062" y="1485900"/>
                  </a:lnTo>
                  <a:lnTo>
                    <a:pt x="1348001" y="1485900"/>
                  </a:lnTo>
                  <a:lnTo>
                    <a:pt x="1412028" y="1447800"/>
                  </a:lnTo>
                  <a:lnTo>
                    <a:pt x="1437807" y="1447800"/>
                  </a:lnTo>
                  <a:lnTo>
                    <a:pt x="1416624" y="1435100"/>
                  </a:lnTo>
                  <a:lnTo>
                    <a:pt x="1416624" y="1346200"/>
                  </a:lnTo>
                  <a:lnTo>
                    <a:pt x="1412028" y="1346200"/>
                  </a:lnTo>
                  <a:lnTo>
                    <a:pt x="1348001" y="1308100"/>
                  </a:lnTo>
                  <a:close/>
                </a:path>
                <a:path w="3141344" h="2197100">
                  <a:moveTo>
                    <a:pt x="1506360" y="1295400"/>
                  </a:moveTo>
                  <a:lnTo>
                    <a:pt x="1501679" y="1295400"/>
                  </a:lnTo>
                  <a:lnTo>
                    <a:pt x="1587394" y="1346200"/>
                  </a:lnTo>
                  <a:lnTo>
                    <a:pt x="1587394" y="1435100"/>
                  </a:lnTo>
                  <a:lnTo>
                    <a:pt x="1501355" y="1485900"/>
                  </a:lnTo>
                  <a:lnTo>
                    <a:pt x="1527867" y="1485900"/>
                  </a:lnTo>
                  <a:lnTo>
                    <a:pt x="1592389" y="1447800"/>
                  </a:lnTo>
                  <a:lnTo>
                    <a:pt x="1617836" y="1447800"/>
                  </a:lnTo>
                  <a:lnTo>
                    <a:pt x="1596326" y="1435100"/>
                  </a:lnTo>
                  <a:lnTo>
                    <a:pt x="1596326" y="1346200"/>
                  </a:lnTo>
                  <a:lnTo>
                    <a:pt x="1592075" y="1346200"/>
                  </a:lnTo>
                  <a:lnTo>
                    <a:pt x="1506360" y="1295400"/>
                  </a:lnTo>
                  <a:close/>
                </a:path>
                <a:path w="3141344" h="2197100">
                  <a:moveTo>
                    <a:pt x="1687381" y="1295400"/>
                  </a:moveTo>
                  <a:lnTo>
                    <a:pt x="1682700" y="1295400"/>
                  </a:lnTo>
                  <a:lnTo>
                    <a:pt x="1768404" y="1346200"/>
                  </a:lnTo>
                  <a:lnTo>
                    <a:pt x="1768404" y="1435100"/>
                  </a:lnTo>
                  <a:lnTo>
                    <a:pt x="1682365" y="1485900"/>
                  </a:lnTo>
                  <a:lnTo>
                    <a:pt x="1708890" y="1485900"/>
                  </a:lnTo>
                  <a:lnTo>
                    <a:pt x="1773420" y="1447800"/>
                  </a:lnTo>
                  <a:lnTo>
                    <a:pt x="1798856" y="1447800"/>
                  </a:lnTo>
                  <a:lnTo>
                    <a:pt x="1777346" y="1435100"/>
                  </a:lnTo>
                  <a:lnTo>
                    <a:pt x="1777346" y="1346200"/>
                  </a:lnTo>
                  <a:lnTo>
                    <a:pt x="1773095" y="1346200"/>
                  </a:lnTo>
                  <a:lnTo>
                    <a:pt x="1687381" y="1295400"/>
                  </a:lnTo>
                  <a:close/>
                </a:path>
                <a:path w="3141344" h="2197100">
                  <a:moveTo>
                    <a:pt x="1867323" y="1295400"/>
                  </a:moveTo>
                  <a:lnTo>
                    <a:pt x="1863386" y="1295400"/>
                  </a:lnTo>
                  <a:lnTo>
                    <a:pt x="1949425" y="1346200"/>
                  </a:lnTo>
                  <a:lnTo>
                    <a:pt x="1949425" y="1435100"/>
                  </a:lnTo>
                  <a:lnTo>
                    <a:pt x="1863386" y="1485900"/>
                  </a:lnTo>
                  <a:lnTo>
                    <a:pt x="1888833" y="1485900"/>
                  </a:lnTo>
                  <a:lnTo>
                    <a:pt x="1953362" y="1447800"/>
                  </a:lnTo>
                  <a:lnTo>
                    <a:pt x="1978798" y="1447800"/>
                  </a:lnTo>
                  <a:lnTo>
                    <a:pt x="1957289" y="1435100"/>
                  </a:lnTo>
                  <a:lnTo>
                    <a:pt x="1957289" y="1346200"/>
                  </a:lnTo>
                  <a:lnTo>
                    <a:pt x="1953362" y="1346200"/>
                  </a:lnTo>
                  <a:lnTo>
                    <a:pt x="1867323" y="1295400"/>
                  </a:lnTo>
                  <a:close/>
                </a:path>
                <a:path w="3141344" h="2197100">
                  <a:moveTo>
                    <a:pt x="2047265" y="1295400"/>
                  </a:moveTo>
                  <a:lnTo>
                    <a:pt x="2043328" y="1295400"/>
                  </a:lnTo>
                  <a:lnTo>
                    <a:pt x="2129367" y="1346200"/>
                  </a:lnTo>
                  <a:lnTo>
                    <a:pt x="2129367" y="1435100"/>
                  </a:lnTo>
                  <a:lnTo>
                    <a:pt x="2043328" y="1485900"/>
                  </a:lnTo>
                  <a:lnTo>
                    <a:pt x="2068775" y="1485900"/>
                  </a:lnTo>
                  <a:lnTo>
                    <a:pt x="2133304" y="1447800"/>
                  </a:lnTo>
                  <a:lnTo>
                    <a:pt x="2158741" y="1447800"/>
                  </a:lnTo>
                  <a:lnTo>
                    <a:pt x="2137231" y="1435100"/>
                  </a:lnTo>
                  <a:lnTo>
                    <a:pt x="2137231" y="1346200"/>
                  </a:lnTo>
                  <a:lnTo>
                    <a:pt x="2133304" y="1346200"/>
                  </a:lnTo>
                  <a:lnTo>
                    <a:pt x="2047265" y="1295400"/>
                  </a:lnTo>
                  <a:close/>
                </a:path>
                <a:path w="3141344" h="2197100">
                  <a:moveTo>
                    <a:pt x="2227207" y="1295400"/>
                  </a:moveTo>
                  <a:lnTo>
                    <a:pt x="2223270" y="1295400"/>
                  </a:lnTo>
                  <a:lnTo>
                    <a:pt x="2309309" y="1346200"/>
                  </a:lnTo>
                  <a:lnTo>
                    <a:pt x="2309309" y="1435100"/>
                  </a:lnTo>
                  <a:lnTo>
                    <a:pt x="2223270" y="1485900"/>
                  </a:lnTo>
                  <a:lnTo>
                    <a:pt x="2248714" y="1485900"/>
                  </a:lnTo>
                  <a:lnTo>
                    <a:pt x="2313236" y="1447800"/>
                  </a:lnTo>
                  <a:lnTo>
                    <a:pt x="2338683" y="1447800"/>
                  </a:lnTo>
                  <a:lnTo>
                    <a:pt x="2317173" y="1435100"/>
                  </a:lnTo>
                  <a:lnTo>
                    <a:pt x="2317173" y="1346200"/>
                  </a:lnTo>
                  <a:lnTo>
                    <a:pt x="2313236" y="1346200"/>
                  </a:lnTo>
                  <a:lnTo>
                    <a:pt x="2227207" y="1295400"/>
                  </a:lnTo>
                  <a:close/>
                </a:path>
                <a:path w="3141344" h="2197100">
                  <a:moveTo>
                    <a:pt x="2407149" y="1295400"/>
                  </a:moveTo>
                  <a:lnTo>
                    <a:pt x="2403212" y="1295400"/>
                  </a:lnTo>
                  <a:lnTo>
                    <a:pt x="2489251" y="1346200"/>
                  </a:lnTo>
                  <a:lnTo>
                    <a:pt x="2489251" y="1435100"/>
                  </a:lnTo>
                  <a:lnTo>
                    <a:pt x="2403212" y="1485900"/>
                  </a:lnTo>
                  <a:lnTo>
                    <a:pt x="2428272" y="1485900"/>
                  </a:lnTo>
                  <a:lnTo>
                    <a:pt x="2491639" y="1447800"/>
                  </a:lnTo>
                  <a:lnTo>
                    <a:pt x="2519714" y="1447800"/>
                  </a:lnTo>
                  <a:lnTo>
                    <a:pt x="2497890" y="1435100"/>
                  </a:lnTo>
                  <a:lnTo>
                    <a:pt x="2497890" y="1346200"/>
                  </a:lnTo>
                  <a:lnTo>
                    <a:pt x="2493513" y="1346200"/>
                  </a:lnTo>
                  <a:lnTo>
                    <a:pt x="2407149" y="1295400"/>
                  </a:lnTo>
                  <a:close/>
                </a:path>
                <a:path w="3141344" h="2197100">
                  <a:moveTo>
                    <a:pt x="2609366" y="1308100"/>
                  </a:moveTo>
                  <a:lnTo>
                    <a:pt x="2583594" y="1308100"/>
                  </a:lnTo>
                  <a:lnTo>
                    <a:pt x="2669958" y="1346200"/>
                  </a:lnTo>
                  <a:lnTo>
                    <a:pt x="2669958" y="1447800"/>
                  </a:lnTo>
                  <a:lnTo>
                    <a:pt x="2585468" y="1485900"/>
                  </a:lnTo>
                  <a:lnTo>
                    <a:pt x="2609366" y="1485900"/>
                  </a:lnTo>
                  <a:lnTo>
                    <a:pt x="2673895" y="1447800"/>
                  </a:lnTo>
                  <a:lnTo>
                    <a:pt x="2677822" y="1447800"/>
                  </a:lnTo>
                  <a:lnTo>
                    <a:pt x="2677822" y="1346200"/>
                  </a:lnTo>
                  <a:lnTo>
                    <a:pt x="2673895" y="1346200"/>
                  </a:lnTo>
                  <a:lnTo>
                    <a:pt x="2609366" y="1308100"/>
                  </a:lnTo>
                  <a:close/>
                </a:path>
                <a:path w="3141344" h="2197100">
                  <a:moveTo>
                    <a:pt x="2789308" y="1308100"/>
                  </a:moveTo>
                  <a:lnTo>
                    <a:pt x="2763861" y="1308100"/>
                  </a:lnTo>
                  <a:lnTo>
                    <a:pt x="2849900" y="1346200"/>
                  </a:lnTo>
                  <a:lnTo>
                    <a:pt x="2849900" y="1447800"/>
                  </a:lnTo>
                  <a:lnTo>
                    <a:pt x="2763861" y="1485900"/>
                  </a:lnTo>
                  <a:lnTo>
                    <a:pt x="2789308" y="1485900"/>
                  </a:lnTo>
                  <a:lnTo>
                    <a:pt x="2853837" y="1447800"/>
                  </a:lnTo>
                  <a:lnTo>
                    <a:pt x="2857764" y="1447800"/>
                  </a:lnTo>
                  <a:lnTo>
                    <a:pt x="2857764" y="1346200"/>
                  </a:lnTo>
                  <a:lnTo>
                    <a:pt x="2853837" y="1346200"/>
                  </a:lnTo>
                  <a:lnTo>
                    <a:pt x="2789308" y="1308100"/>
                  </a:lnTo>
                  <a:close/>
                </a:path>
                <a:path w="3141344" h="2197100">
                  <a:moveTo>
                    <a:pt x="2969334" y="1308100"/>
                  </a:moveTo>
                  <a:lnTo>
                    <a:pt x="2943803" y="1308100"/>
                  </a:lnTo>
                  <a:lnTo>
                    <a:pt x="3029842" y="1346200"/>
                  </a:lnTo>
                  <a:lnTo>
                    <a:pt x="3029842" y="1447800"/>
                  </a:lnTo>
                  <a:lnTo>
                    <a:pt x="2943803" y="1485900"/>
                  </a:lnTo>
                  <a:lnTo>
                    <a:pt x="2969111" y="1485900"/>
                  </a:lnTo>
                  <a:lnTo>
                    <a:pt x="3033224" y="1447800"/>
                  </a:lnTo>
                  <a:lnTo>
                    <a:pt x="3038292" y="1447800"/>
                  </a:lnTo>
                  <a:lnTo>
                    <a:pt x="3038292" y="1346200"/>
                  </a:lnTo>
                  <a:lnTo>
                    <a:pt x="3034114" y="1346200"/>
                  </a:lnTo>
                  <a:lnTo>
                    <a:pt x="2969334" y="1308100"/>
                  </a:lnTo>
                  <a:close/>
                </a:path>
                <a:path w="3141344" h="2197100">
                  <a:moveTo>
                    <a:pt x="178170" y="1155700"/>
                  </a:moveTo>
                  <a:lnTo>
                    <a:pt x="152495" y="1155700"/>
                  </a:lnTo>
                  <a:lnTo>
                    <a:pt x="238304" y="1206500"/>
                  </a:lnTo>
                  <a:lnTo>
                    <a:pt x="238304" y="1295400"/>
                  </a:lnTo>
                  <a:lnTo>
                    <a:pt x="152904" y="1346200"/>
                  </a:lnTo>
                  <a:lnTo>
                    <a:pt x="156778" y="1346200"/>
                  </a:lnTo>
                  <a:lnTo>
                    <a:pt x="242587" y="1295400"/>
                  </a:lnTo>
                  <a:lnTo>
                    <a:pt x="246398" y="1295400"/>
                  </a:lnTo>
                  <a:lnTo>
                    <a:pt x="246398" y="1206500"/>
                  </a:lnTo>
                  <a:lnTo>
                    <a:pt x="267879" y="1193800"/>
                  </a:lnTo>
                  <a:lnTo>
                    <a:pt x="242346" y="1193800"/>
                  </a:lnTo>
                  <a:lnTo>
                    <a:pt x="178170" y="1155700"/>
                  </a:lnTo>
                  <a:close/>
                </a:path>
                <a:path w="3141344" h="2197100">
                  <a:moveTo>
                    <a:pt x="357824" y="1155700"/>
                  </a:moveTo>
                  <a:lnTo>
                    <a:pt x="332322" y="1155700"/>
                  </a:lnTo>
                  <a:lnTo>
                    <a:pt x="418236" y="1206500"/>
                  </a:lnTo>
                  <a:lnTo>
                    <a:pt x="418236" y="1295400"/>
                  </a:lnTo>
                  <a:lnTo>
                    <a:pt x="332082" y="1346200"/>
                  </a:lnTo>
                  <a:lnTo>
                    <a:pt x="336375" y="1346200"/>
                  </a:lnTo>
                  <a:lnTo>
                    <a:pt x="422173" y="1295400"/>
                  </a:lnTo>
                  <a:lnTo>
                    <a:pt x="426110" y="1295400"/>
                  </a:lnTo>
                  <a:lnTo>
                    <a:pt x="426110" y="1206500"/>
                  </a:lnTo>
                  <a:lnTo>
                    <a:pt x="447617" y="1193800"/>
                  </a:lnTo>
                  <a:lnTo>
                    <a:pt x="422173" y="1193800"/>
                  </a:lnTo>
                  <a:lnTo>
                    <a:pt x="357824" y="1155700"/>
                  </a:lnTo>
                  <a:close/>
                </a:path>
                <a:path w="3141344" h="2197100">
                  <a:moveTo>
                    <a:pt x="537586" y="1155700"/>
                  </a:moveTo>
                  <a:lnTo>
                    <a:pt x="512139" y="1155700"/>
                  </a:lnTo>
                  <a:lnTo>
                    <a:pt x="598178" y="1206500"/>
                  </a:lnTo>
                  <a:lnTo>
                    <a:pt x="598178" y="1295400"/>
                  </a:lnTo>
                  <a:lnTo>
                    <a:pt x="512139" y="1346200"/>
                  </a:lnTo>
                  <a:lnTo>
                    <a:pt x="516076" y="1346200"/>
                  </a:lnTo>
                  <a:lnTo>
                    <a:pt x="602115" y="1295400"/>
                  </a:lnTo>
                  <a:lnTo>
                    <a:pt x="606052" y="1295400"/>
                  </a:lnTo>
                  <a:lnTo>
                    <a:pt x="606052" y="1206500"/>
                  </a:lnTo>
                  <a:lnTo>
                    <a:pt x="627562" y="1193800"/>
                  </a:lnTo>
                  <a:lnTo>
                    <a:pt x="602115" y="1193800"/>
                  </a:lnTo>
                  <a:lnTo>
                    <a:pt x="537586" y="1155700"/>
                  </a:lnTo>
                  <a:close/>
                </a:path>
                <a:path w="3141344" h="2197100">
                  <a:moveTo>
                    <a:pt x="717528" y="1155700"/>
                  </a:moveTo>
                  <a:lnTo>
                    <a:pt x="692092" y="1155700"/>
                  </a:lnTo>
                  <a:lnTo>
                    <a:pt x="777890" y="1206500"/>
                  </a:lnTo>
                  <a:lnTo>
                    <a:pt x="777890" y="1295400"/>
                  </a:lnTo>
                  <a:lnTo>
                    <a:pt x="692092" y="1346200"/>
                  </a:lnTo>
                  <a:lnTo>
                    <a:pt x="696018" y="1346200"/>
                  </a:lnTo>
                  <a:lnTo>
                    <a:pt x="781942" y="1295400"/>
                  </a:lnTo>
                  <a:lnTo>
                    <a:pt x="785994" y="1295400"/>
                  </a:lnTo>
                  <a:lnTo>
                    <a:pt x="785994" y="1206500"/>
                  </a:lnTo>
                  <a:lnTo>
                    <a:pt x="807444" y="1193800"/>
                  </a:lnTo>
                  <a:lnTo>
                    <a:pt x="782057" y="1193800"/>
                  </a:lnTo>
                  <a:lnTo>
                    <a:pt x="717528" y="1155700"/>
                  </a:lnTo>
                  <a:close/>
                </a:path>
                <a:path w="3141344" h="2197100">
                  <a:moveTo>
                    <a:pt x="897410" y="1155700"/>
                  </a:moveTo>
                  <a:lnTo>
                    <a:pt x="871793" y="1155700"/>
                  </a:lnTo>
                  <a:lnTo>
                    <a:pt x="957832" y="1206500"/>
                  </a:lnTo>
                  <a:lnTo>
                    <a:pt x="957832" y="1295400"/>
                  </a:lnTo>
                  <a:lnTo>
                    <a:pt x="871908" y="1346200"/>
                  </a:lnTo>
                  <a:lnTo>
                    <a:pt x="875960" y="1346200"/>
                  </a:lnTo>
                  <a:lnTo>
                    <a:pt x="961759" y="1295400"/>
                  </a:lnTo>
                  <a:lnTo>
                    <a:pt x="965696" y="1295400"/>
                  </a:lnTo>
                  <a:lnTo>
                    <a:pt x="965696" y="1206500"/>
                  </a:lnTo>
                  <a:lnTo>
                    <a:pt x="987206" y="1193800"/>
                  </a:lnTo>
                  <a:lnTo>
                    <a:pt x="961759" y="1193800"/>
                  </a:lnTo>
                  <a:lnTo>
                    <a:pt x="897410" y="1155700"/>
                  </a:lnTo>
                  <a:close/>
                </a:path>
                <a:path w="3141344" h="2197100">
                  <a:moveTo>
                    <a:pt x="1077174" y="1155700"/>
                  </a:moveTo>
                  <a:lnTo>
                    <a:pt x="1051735" y="1155700"/>
                  </a:lnTo>
                  <a:lnTo>
                    <a:pt x="1137774" y="1206500"/>
                  </a:lnTo>
                  <a:lnTo>
                    <a:pt x="1137774" y="1295400"/>
                  </a:lnTo>
                  <a:lnTo>
                    <a:pt x="1051735" y="1346200"/>
                  </a:lnTo>
                  <a:lnTo>
                    <a:pt x="1055662" y="1346200"/>
                  </a:lnTo>
                  <a:lnTo>
                    <a:pt x="1142036" y="1295400"/>
                  </a:lnTo>
                  <a:lnTo>
                    <a:pt x="1146716" y="1295400"/>
                  </a:lnTo>
                  <a:lnTo>
                    <a:pt x="1146716" y="1206500"/>
                  </a:lnTo>
                  <a:lnTo>
                    <a:pt x="1168224" y="1193800"/>
                  </a:lnTo>
                  <a:lnTo>
                    <a:pt x="1141711" y="1193800"/>
                  </a:lnTo>
                  <a:lnTo>
                    <a:pt x="1077174" y="1155700"/>
                  </a:lnTo>
                  <a:close/>
                </a:path>
                <a:path w="3141344" h="2197100">
                  <a:moveTo>
                    <a:pt x="1258087" y="1155700"/>
                  </a:moveTo>
                  <a:lnTo>
                    <a:pt x="1232745" y="1155700"/>
                  </a:lnTo>
                  <a:lnTo>
                    <a:pt x="1317476" y="1206500"/>
                  </a:lnTo>
                  <a:lnTo>
                    <a:pt x="1317476" y="1295400"/>
                  </a:lnTo>
                  <a:lnTo>
                    <a:pt x="1232421" y="1346200"/>
                  </a:lnTo>
                  <a:lnTo>
                    <a:pt x="1236682" y="1346200"/>
                  </a:lnTo>
                  <a:lnTo>
                    <a:pt x="1322062" y="1308100"/>
                  </a:lnTo>
                  <a:lnTo>
                    <a:pt x="1348001" y="1308100"/>
                  </a:lnTo>
                  <a:lnTo>
                    <a:pt x="1326659" y="1295400"/>
                  </a:lnTo>
                  <a:lnTo>
                    <a:pt x="1326659" y="1206500"/>
                  </a:lnTo>
                  <a:lnTo>
                    <a:pt x="1347946" y="1193800"/>
                  </a:lnTo>
                  <a:lnTo>
                    <a:pt x="1322303" y="1193800"/>
                  </a:lnTo>
                  <a:lnTo>
                    <a:pt x="1258087" y="1155700"/>
                  </a:lnTo>
                  <a:close/>
                </a:path>
                <a:path w="3141344" h="2197100">
                  <a:moveTo>
                    <a:pt x="1437807" y="1155700"/>
                  </a:moveTo>
                  <a:lnTo>
                    <a:pt x="1411808" y="1155700"/>
                  </a:lnTo>
                  <a:lnTo>
                    <a:pt x="1497418" y="1206500"/>
                  </a:lnTo>
                  <a:lnTo>
                    <a:pt x="1497418" y="1295400"/>
                  </a:lnTo>
                  <a:lnTo>
                    <a:pt x="1412028" y="1346200"/>
                  </a:lnTo>
                  <a:lnTo>
                    <a:pt x="1416624" y="1346200"/>
                  </a:lnTo>
                  <a:lnTo>
                    <a:pt x="1501679" y="1295400"/>
                  </a:lnTo>
                  <a:lnTo>
                    <a:pt x="1506360" y="1295400"/>
                  </a:lnTo>
                  <a:lnTo>
                    <a:pt x="1506360" y="1206500"/>
                  </a:lnTo>
                  <a:lnTo>
                    <a:pt x="1527867" y="1193800"/>
                  </a:lnTo>
                  <a:lnTo>
                    <a:pt x="1501355" y="1193800"/>
                  </a:lnTo>
                  <a:lnTo>
                    <a:pt x="1437807" y="1155700"/>
                  </a:lnTo>
                  <a:close/>
                </a:path>
                <a:path w="3141344" h="2197100">
                  <a:moveTo>
                    <a:pt x="1617836" y="1155700"/>
                  </a:moveTo>
                  <a:lnTo>
                    <a:pt x="1592389" y="1155700"/>
                  </a:lnTo>
                  <a:lnTo>
                    <a:pt x="1678428" y="1206500"/>
                  </a:lnTo>
                  <a:lnTo>
                    <a:pt x="1678428" y="1295400"/>
                  </a:lnTo>
                  <a:lnTo>
                    <a:pt x="1592075" y="1346200"/>
                  </a:lnTo>
                  <a:lnTo>
                    <a:pt x="1596326" y="1346200"/>
                  </a:lnTo>
                  <a:lnTo>
                    <a:pt x="1682700" y="1295400"/>
                  </a:lnTo>
                  <a:lnTo>
                    <a:pt x="1687381" y="1295400"/>
                  </a:lnTo>
                  <a:lnTo>
                    <a:pt x="1687381" y="1206500"/>
                  </a:lnTo>
                  <a:lnTo>
                    <a:pt x="1708890" y="1193800"/>
                  </a:lnTo>
                  <a:lnTo>
                    <a:pt x="1682365" y="1193800"/>
                  </a:lnTo>
                  <a:lnTo>
                    <a:pt x="1617836" y="1155700"/>
                  </a:lnTo>
                  <a:close/>
                </a:path>
                <a:path w="3141344" h="2197100">
                  <a:moveTo>
                    <a:pt x="1798856" y="1155700"/>
                  </a:moveTo>
                  <a:lnTo>
                    <a:pt x="1773420" y="1155700"/>
                  </a:lnTo>
                  <a:lnTo>
                    <a:pt x="1859449" y="1206500"/>
                  </a:lnTo>
                  <a:lnTo>
                    <a:pt x="1859449" y="1295400"/>
                  </a:lnTo>
                  <a:lnTo>
                    <a:pt x="1773095" y="1346200"/>
                  </a:lnTo>
                  <a:lnTo>
                    <a:pt x="1777346" y="1346200"/>
                  </a:lnTo>
                  <a:lnTo>
                    <a:pt x="1863386" y="1295400"/>
                  </a:lnTo>
                  <a:lnTo>
                    <a:pt x="1867323" y="1295400"/>
                  </a:lnTo>
                  <a:lnTo>
                    <a:pt x="1867323" y="1206500"/>
                  </a:lnTo>
                  <a:lnTo>
                    <a:pt x="1888833" y="1193800"/>
                  </a:lnTo>
                  <a:lnTo>
                    <a:pt x="1863386" y="1193800"/>
                  </a:lnTo>
                  <a:lnTo>
                    <a:pt x="1798856" y="1155700"/>
                  </a:lnTo>
                  <a:close/>
                </a:path>
                <a:path w="3141344" h="2197100">
                  <a:moveTo>
                    <a:pt x="1978798" y="1155700"/>
                  </a:moveTo>
                  <a:lnTo>
                    <a:pt x="1953362" y="1155700"/>
                  </a:lnTo>
                  <a:lnTo>
                    <a:pt x="2039391" y="1206500"/>
                  </a:lnTo>
                  <a:lnTo>
                    <a:pt x="2039391" y="1295400"/>
                  </a:lnTo>
                  <a:lnTo>
                    <a:pt x="1953362" y="1346200"/>
                  </a:lnTo>
                  <a:lnTo>
                    <a:pt x="1957289" y="1346200"/>
                  </a:lnTo>
                  <a:lnTo>
                    <a:pt x="2043328" y="1295400"/>
                  </a:lnTo>
                  <a:lnTo>
                    <a:pt x="2047265" y="1295400"/>
                  </a:lnTo>
                  <a:lnTo>
                    <a:pt x="2047265" y="1206500"/>
                  </a:lnTo>
                  <a:lnTo>
                    <a:pt x="2068775" y="1193800"/>
                  </a:lnTo>
                  <a:lnTo>
                    <a:pt x="2043328" y="1193800"/>
                  </a:lnTo>
                  <a:lnTo>
                    <a:pt x="1978798" y="1155700"/>
                  </a:lnTo>
                  <a:close/>
                </a:path>
                <a:path w="3141344" h="2197100">
                  <a:moveTo>
                    <a:pt x="2158741" y="1155700"/>
                  </a:moveTo>
                  <a:lnTo>
                    <a:pt x="2133304" y="1155700"/>
                  </a:lnTo>
                  <a:lnTo>
                    <a:pt x="2219333" y="1206500"/>
                  </a:lnTo>
                  <a:lnTo>
                    <a:pt x="2219333" y="1295400"/>
                  </a:lnTo>
                  <a:lnTo>
                    <a:pt x="2133304" y="1346200"/>
                  </a:lnTo>
                  <a:lnTo>
                    <a:pt x="2137231" y="1346200"/>
                  </a:lnTo>
                  <a:lnTo>
                    <a:pt x="2223270" y="1295400"/>
                  </a:lnTo>
                  <a:lnTo>
                    <a:pt x="2227207" y="1295400"/>
                  </a:lnTo>
                  <a:lnTo>
                    <a:pt x="2227207" y="1206500"/>
                  </a:lnTo>
                  <a:lnTo>
                    <a:pt x="2248714" y="1193800"/>
                  </a:lnTo>
                  <a:lnTo>
                    <a:pt x="2223270" y="1193800"/>
                  </a:lnTo>
                  <a:lnTo>
                    <a:pt x="2158741" y="1155700"/>
                  </a:lnTo>
                  <a:close/>
                </a:path>
                <a:path w="3141344" h="2197100">
                  <a:moveTo>
                    <a:pt x="2338683" y="1155700"/>
                  </a:moveTo>
                  <a:lnTo>
                    <a:pt x="2313236" y="1155700"/>
                  </a:lnTo>
                  <a:lnTo>
                    <a:pt x="2399275" y="1206500"/>
                  </a:lnTo>
                  <a:lnTo>
                    <a:pt x="2399275" y="1295400"/>
                  </a:lnTo>
                  <a:lnTo>
                    <a:pt x="2313236" y="1346200"/>
                  </a:lnTo>
                  <a:lnTo>
                    <a:pt x="2317173" y="1346200"/>
                  </a:lnTo>
                  <a:lnTo>
                    <a:pt x="2403212" y="1295400"/>
                  </a:lnTo>
                  <a:lnTo>
                    <a:pt x="2407149" y="1295400"/>
                  </a:lnTo>
                  <a:lnTo>
                    <a:pt x="2407149" y="1206500"/>
                  </a:lnTo>
                  <a:lnTo>
                    <a:pt x="2428324" y="1193800"/>
                  </a:lnTo>
                  <a:lnTo>
                    <a:pt x="2403212" y="1193800"/>
                  </a:lnTo>
                  <a:lnTo>
                    <a:pt x="2338683" y="1155700"/>
                  </a:lnTo>
                  <a:close/>
                </a:path>
                <a:path w="3141344" h="2197100">
                  <a:moveTo>
                    <a:pt x="2519714" y="1155700"/>
                  </a:moveTo>
                  <a:lnTo>
                    <a:pt x="2491848" y="1155700"/>
                  </a:lnTo>
                  <a:lnTo>
                    <a:pt x="2579217" y="1206500"/>
                  </a:lnTo>
                  <a:lnTo>
                    <a:pt x="2579217" y="1295400"/>
                  </a:lnTo>
                  <a:lnTo>
                    <a:pt x="2493513" y="1346200"/>
                  </a:lnTo>
                  <a:lnTo>
                    <a:pt x="2497890" y="1346200"/>
                  </a:lnTo>
                  <a:lnTo>
                    <a:pt x="2583594" y="1308100"/>
                  </a:lnTo>
                  <a:lnTo>
                    <a:pt x="2609366" y="1308100"/>
                  </a:lnTo>
                  <a:lnTo>
                    <a:pt x="2587856" y="1295400"/>
                  </a:lnTo>
                  <a:lnTo>
                    <a:pt x="2587856" y="1206500"/>
                  </a:lnTo>
                  <a:lnTo>
                    <a:pt x="2609366" y="1193800"/>
                  </a:lnTo>
                  <a:lnTo>
                    <a:pt x="2585186" y="1193800"/>
                  </a:lnTo>
                  <a:lnTo>
                    <a:pt x="2519714" y="1155700"/>
                  </a:lnTo>
                  <a:close/>
                </a:path>
                <a:path w="3141344" h="2197100">
                  <a:moveTo>
                    <a:pt x="2677822" y="1155700"/>
                  </a:moveTo>
                  <a:lnTo>
                    <a:pt x="2673895" y="1155700"/>
                  </a:lnTo>
                  <a:lnTo>
                    <a:pt x="2759924" y="1206500"/>
                  </a:lnTo>
                  <a:lnTo>
                    <a:pt x="2759924" y="1295400"/>
                  </a:lnTo>
                  <a:lnTo>
                    <a:pt x="2673895" y="1346200"/>
                  </a:lnTo>
                  <a:lnTo>
                    <a:pt x="2677822" y="1346200"/>
                  </a:lnTo>
                  <a:lnTo>
                    <a:pt x="2763861" y="1308100"/>
                  </a:lnTo>
                  <a:lnTo>
                    <a:pt x="2789308" y="1308100"/>
                  </a:lnTo>
                  <a:lnTo>
                    <a:pt x="2767798" y="1295400"/>
                  </a:lnTo>
                  <a:lnTo>
                    <a:pt x="2767798" y="1206500"/>
                  </a:lnTo>
                  <a:lnTo>
                    <a:pt x="2789308" y="1193800"/>
                  </a:lnTo>
                  <a:lnTo>
                    <a:pt x="2763861" y="1193800"/>
                  </a:lnTo>
                  <a:lnTo>
                    <a:pt x="2677822" y="1155700"/>
                  </a:lnTo>
                  <a:close/>
                </a:path>
                <a:path w="3141344" h="2197100">
                  <a:moveTo>
                    <a:pt x="2857764" y="1155700"/>
                  </a:moveTo>
                  <a:lnTo>
                    <a:pt x="2853837" y="1155700"/>
                  </a:lnTo>
                  <a:lnTo>
                    <a:pt x="2939866" y="1206500"/>
                  </a:lnTo>
                  <a:lnTo>
                    <a:pt x="2939866" y="1295400"/>
                  </a:lnTo>
                  <a:lnTo>
                    <a:pt x="2853837" y="1346200"/>
                  </a:lnTo>
                  <a:lnTo>
                    <a:pt x="2857764" y="1346200"/>
                  </a:lnTo>
                  <a:lnTo>
                    <a:pt x="2943803" y="1308100"/>
                  </a:lnTo>
                  <a:lnTo>
                    <a:pt x="2969334" y="1308100"/>
                  </a:lnTo>
                  <a:lnTo>
                    <a:pt x="2947740" y="1295400"/>
                  </a:lnTo>
                  <a:lnTo>
                    <a:pt x="2947740" y="1206500"/>
                  </a:lnTo>
                  <a:lnTo>
                    <a:pt x="2969195" y="1193800"/>
                  </a:lnTo>
                  <a:lnTo>
                    <a:pt x="2943803" y="1193800"/>
                  </a:lnTo>
                  <a:lnTo>
                    <a:pt x="2857764" y="1155700"/>
                  </a:lnTo>
                  <a:close/>
                </a:path>
                <a:path w="3141344" h="2197100">
                  <a:moveTo>
                    <a:pt x="3038292" y="1155700"/>
                  </a:moveTo>
                  <a:lnTo>
                    <a:pt x="3033560" y="1155700"/>
                  </a:lnTo>
                  <a:lnTo>
                    <a:pt x="3119808" y="1206500"/>
                  </a:lnTo>
                  <a:lnTo>
                    <a:pt x="3119808" y="1295400"/>
                  </a:lnTo>
                  <a:lnTo>
                    <a:pt x="3034114" y="1346200"/>
                  </a:lnTo>
                  <a:lnTo>
                    <a:pt x="3038292" y="1346200"/>
                  </a:lnTo>
                  <a:lnTo>
                    <a:pt x="3124342" y="1308100"/>
                  </a:lnTo>
                  <a:lnTo>
                    <a:pt x="3141265" y="1308100"/>
                  </a:lnTo>
                  <a:lnTo>
                    <a:pt x="3128269" y="1295400"/>
                  </a:lnTo>
                  <a:lnTo>
                    <a:pt x="3128269" y="1206500"/>
                  </a:lnTo>
                  <a:lnTo>
                    <a:pt x="3141265" y="1193800"/>
                  </a:lnTo>
                  <a:lnTo>
                    <a:pt x="3124562" y="1193800"/>
                  </a:lnTo>
                  <a:lnTo>
                    <a:pt x="3038292" y="1155700"/>
                  </a:lnTo>
                  <a:close/>
                </a:path>
                <a:path w="3141344" h="2197100">
                  <a:moveTo>
                    <a:pt x="0" y="1155700"/>
                  </a:moveTo>
                  <a:lnTo>
                    <a:pt x="0" y="1168400"/>
                  </a:lnTo>
                  <a:lnTo>
                    <a:pt x="58352" y="1206500"/>
                  </a:lnTo>
                  <a:lnTo>
                    <a:pt x="58352" y="1295400"/>
                  </a:lnTo>
                  <a:lnTo>
                    <a:pt x="0" y="1320800"/>
                  </a:lnTo>
                  <a:lnTo>
                    <a:pt x="0" y="1333500"/>
                  </a:lnTo>
                  <a:lnTo>
                    <a:pt x="62163" y="1295400"/>
                  </a:lnTo>
                  <a:lnTo>
                    <a:pt x="66456" y="1295400"/>
                  </a:lnTo>
                  <a:lnTo>
                    <a:pt x="66456" y="1206500"/>
                  </a:lnTo>
                  <a:lnTo>
                    <a:pt x="87966" y="1193800"/>
                  </a:lnTo>
                  <a:lnTo>
                    <a:pt x="62289" y="1193800"/>
                  </a:lnTo>
                  <a:lnTo>
                    <a:pt x="0" y="1155700"/>
                  </a:lnTo>
                  <a:close/>
                </a:path>
                <a:path w="3141344" h="2197100">
                  <a:moveTo>
                    <a:pt x="66456" y="1003300"/>
                  </a:moveTo>
                  <a:lnTo>
                    <a:pt x="62163" y="1003300"/>
                  </a:lnTo>
                  <a:lnTo>
                    <a:pt x="148569" y="1054100"/>
                  </a:lnTo>
                  <a:lnTo>
                    <a:pt x="148569" y="1143000"/>
                  </a:lnTo>
                  <a:lnTo>
                    <a:pt x="62289" y="1193800"/>
                  </a:lnTo>
                  <a:lnTo>
                    <a:pt x="87966" y="1193800"/>
                  </a:lnTo>
                  <a:lnTo>
                    <a:pt x="152495" y="1155700"/>
                  </a:lnTo>
                  <a:lnTo>
                    <a:pt x="178170" y="1155700"/>
                  </a:lnTo>
                  <a:lnTo>
                    <a:pt x="156778" y="1143000"/>
                  </a:lnTo>
                  <a:lnTo>
                    <a:pt x="156778" y="1054100"/>
                  </a:lnTo>
                  <a:lnTo>
                    <a:pt x="152904" y="1054100"/>
                  </a:lnTo>
                  <a:lnTo>
                    <a:pt x="66456" y="1003300"/>
                  </a:lnTo>
                  <a:close/>
                </a:path>
                <a:path w="3141344" h="2197100">
                  <a:moveTo>
                    <a:pt x="246398" y="1003300"/>
                  </a:moveTo>
                  <a:lnTo>
                    <a:pt x="242587" y="1003300"/>
                  </a:lnTo>
                  <a:lnTo>
                    <a:pt x="328270" y="1054100"/>
                  </a:lnTo>
                  <a:lnTo>
                    <a:pt x="328270" y="1143000"/>
                  </a:lnTo>
                  <a:lnTo>
                    <a:pt x="242346" y="1193800"/>
                  </a:lnTo>
                  <a:lnTo>
                    <a:pt x="267879" y="1193800"/>
                  </a:lnTo>
                  <a:lnTo>
                    <a:pt x="332322" y="1155700"/>
                  </a:lnTo>
                  <a:lnTo>
                    <a:pt x="357824" y="1155700"/>
                  </a:lnTo>
                  <a:lnTo>
                    <a:pt x="336375" y="1143000"/>
                  </a:lnTo>
                  <a:lnTo>
                    <a:pt x="336375" y="1054100"/>
                  </a:lnTo>
                  <a:lnTo>
                    <a:pt x="332082" y="1054100"/>
                  </a:lnTo>
                  <a:lnTo>
                    <a:pt x="246398" y="1003300"/>
                  </a:lnTo>
                  <a:close/>
                </a:path>
                <a:path w="3141344" h="2197100">
                  <a:moveTo>
                    <a:pt x="426110" y="1003300"/>
                  </a:moveTo>
                  <a:lnTo>
                    <a:pt x="422173" y="1003300"/>
                  </a:lnTo>
                  <a:lnTo>
                    <a:pt x="508212" y="1054100"/>
                  </a:lnTo>
                  <a:lnTo>
                    <a:pt x="508212" y="1143000"/>
                  </a:lnTo>
                  <a:lnTo>
                    <a:pt x="422173" y="1193800"/>
                  </a:lnTo>
                  <a:lnTo>
                    <a:pt x="447617" y="1193800"/>
                  </a:lnTo>
                  <a:lnTo>
                    <a:pt x="512139" y="1155700"/>
                  </a:lnTo>
                  <a:lnTo>
                    <a:pt x="537586" y="1155700"/>
                  </a:lnTo>
                  <a:lnTo>
                    <a:pt x="516076" y="1143000"/>
                  </a:lnTo>
                  <a:lnTo>
                    <a:pt x="516076" y="1054100"/>
                  </a:lnTo>
                  <a:lnTo>
                    <a:pt x="512139" y="1054100"/>
                  </a:lnTo>
                  <a:lnTo>
                    <a:pt x="426110" y="1003300"/>
                  </a:lnTo>
                  <a:close/>
                </a:path>
                <a:path w="3141344" h="2197100">
                  <a:moveTo>
                    <a:pt x="606052" y="1003300"/>
                  </a:moveTo>
                  <a:lnTo>
                    <a:pt x="602115" y="1003300"/>
                  </a:lnTo>
                  <a:lnTo>
                    <a:pt x="688155" y="1054100"/>
                  </a:lnTo>
                  <a:lnTo>
                    <a:pt x="688155" y="1143000"/>
                  </a:lnTo>
                  <a:lnTo>
                    <a:pt x="602115" y="1193800"/>
                  </a:lnTo>
                  <a:lnTo>
                    <a:pt x="627562" y="1193800"/>
                  </a:lnTo>
                  <a:lnTo>
                    <a:pt x="692092" y="1155700"/>
                  </a:lnTo>
                  <a:lnTo>
                    <a:pt x="717528" y="1155700"/>
                  </a:lnTo>
                  <a:lnTo>
                    <a:pt x="696018" y="1143000"/>
                  </a:lnTo>
                  <a:lnTo>
                    <a:pt x="696018" y="1054100"/>
                  </a:lnTo>
                  <a:lnTo>
                    <a:pt x="692092" y="1054100"/>
                  </a:lnTo>
                  <a:lnTo>
                    <a:pt x="606052" y="1003300"/>
                  </a:lnTo>
                  <a:close/>
                </a:path>
                <a:path w="3141344" h="2197100">
                  <a:moveTo>
                    <a:pt x="785994" y="1003300"/>
                  </a:moveTo>
                  <a:lnTo>
                    <a:pt x="781942" y="1003300"/>
                  </a:lnTo>
                  <a:lnTo>
                    <a:pt x="867856" y="1054100"/>
                  </a:lnTo>
                  <a:lnTo>
                    <a:pt x="867856" y="1143000"/>
                  </a:lnTo>
                  <a:lnTo>
                    <a:pt x="782057" y="1193800"/>
                  </a:lnTo>
                  <a:lnTo>
                    <a:pt x="807444" y="1193800"/>
                  </a:lnTo>
                  <a:lnTo>
                    <a:pt x="871793" y="1155700"/>
                  </a:lnTo>
                  <a:lnTo>
                    <a:pt x="897410" y="1155700"/>
                  </a:lnTo>
                  <a:lnTo>
                    <a:pt x="875960" y="1143000"/>
                  </a:lnTo>
                  <a:lnTo>
                    <a:pt x="875960" y="1054100"/>
                  </a:lnTo>
                  <a:lnTo>
                    <a:pt x="871908" y="1054100"/>
                  </a:lnTo>
                  <a:lnTo>
                    <a:pt x="785994" y="1003300"/>
                  </a:lnTo>
                  <a:close/>
                </a:path>
                <a:path w="3141344" h="2197100">
                  <a:moveTo>
                    <a:pt x="965696" y="1003300"/>
                  </a:moveTo>
                  <a:lnTo>
                    <a:pt x="961759" y="1003300"/>
                  </a:lnTo>
                  <a:lnTo>
                    <a:pt x="1047798" y="1054100"/>
                  </a:lnTo>
                  <a:lnTo>
                    <a:pt x="1047798" y="1143000"/>
                  </a:lnTo>
                  <a:lnTo>
                    <a:pt x="961759" y="1193800"/>
                  </a:lnTo>
                  <a:lnTo>
                    <a:pt x="987206" y="1193800"/>
                  </a:lnTo>
                  <a:lnTo>
                    <a:pt x="1051735" y="1155700"/>
                  </a:lnTo>
                  <a:lnTo>
                    <a:pt x="1077174" y="1155700"/>
                  </a:lnTo>
                  <a:lnTo>
                    <a:pt x="1055662" y="1143000"/>
                  </a:lnTo>
                  <a:lnTo>
                    <a:pt x="1055662" y="1054100"/>
                  </a:lnTo>
                  <a:lnTo>
                    <a:pt x="1051735" y="1054100"/>
                  </a:lnTo>
                  <a:lnTo>
                    <a:pt x="965696" y="1003300"/>
                  </a:lnTo>
                  <a:close/>
                </a:path>
                <a:path w="3141344" h="2197100">
                  <a:moveTo>
                    <a:pt x="1146716" y="1003300"/>
                  </a:moveTo>
                  <a:lnTo>
                    <a:pt x="1142036" y="1003300"/>
                  </a:lnTo>
                  <a:lnTo>
                    <a:pt x="1227740" y="1054100"/>
                  </a:lnTo>
                  <a:lnTo>
                    <a:pt x="1227740" y="1143000"/>
                  </a:lnTo>
                  <a:lnTo>
                    <a:pt x="1141711" y="1193800"/>
                  </a:lnTo>
                  <a:lnTo>
                    <a:pt x="1168224" y="1193800"/>
                  </a:lnTo>
                  <a:lnTo>
                    <a:pt x="1232745" y="1155700"/>
                  </a:lnTo>
                  <a:lnTo>
                    <a:pt x="1258087" y="1155700"/>
                  </a:lnTo>
                  <a:lnTo>
                    <a:pt x="1236682" y="1143000"/>
                  </a:lnTo>
                  <a:lnTo>
                    <a:pt x="1236682" y="1054100"/>
                  </a:lnTo>
                  <a:lnTo>
                    <a:pt x="1232421" y="1054100"/>
                  </a:lnTo>
                  <a:lnTo>
                    <a:pt x="1146716" y="1003300"/>
                  </a:lnTo>
                  <a:close/>
                </a:path>
                <a:path w="3141344" h="2197100">
                  <a:moveTo>
                    <a:pt x="1326659" y="1003300"/>
                  </a:moveTo>
                  <a:lnTo>
                    <a:pt x="1322062" y="1003300"/>
                  </a:lnTo>
                  <a:lnTo>
                    <a:pt x="1407452" y="1054100"/>
                  </a:lnTo>
                  <a:lnTo>
                    <a:pt x="1407452" y="1143000"/>
                  </a:lnTo>
                  <a:lnTo>
                    <a:pt x="1322303" y="1193800"/>
                  </a:lnTo>
                  <a:lnTo>
                    <a:pt x="1347946" y="1193800"/>
                  </a:lnTo>
                  <a:lnTo>
                    <a:pt x="1411808" y="1155700"/>
                  </a:lnTo>
                  <a:lnTo>
                    <a:pt x="1437807" y="1155700"/>
                  </a:lnTo>
                  <a:lnTo>
                    <a:pt x="1416624" y="1143000"/>
                  </a:lnTo>
                  <a:lnTo>
                    <a:pt x="1416624" y="1054100"/>
                  </a:lnTo>
                  <a:lnTo>
                    <a:pt x="1412028" y="1054100"/>
                  </a:lnTo>
                  <a:lnTo>
                    <a:pt x="1326659" y="1003300"/>
                  </a:lnTo>
                  <a:close/>
                </a:path>
                <a:path w="3141344" h="2197100">
                  <a:moveTo>
                    <a:pt x="1506360" y="1003300"/>
                  </a:moveTo>
                  <a:lnTo>
                    <a:pt x="1501679" y="1003300"/>
                  </a:lnTo>
                  <a:lnTo>
                    <a:pt x="1587394" y="1054100"/>
                  </a:lnTo>
                  <a:lnTo>
                    <a:pt x="1587394" y="1143000"/>
                  </a:lnTo>
                  <a:lnTo>
                    <a:pt x="1501355" y="1193800"/>
                  </a:lnTo>
                  <a:lnTo>
                    <a:pt x="1527867" y="1193800"/>
                  </a:lnTo>
                  <a:lnTo>
                    <a:pt x="1592389" y="1155700"/>
                  </a:lnTo>
                  <a:lnTo>
                    <a:pt x="1617836" y="1155700"/>
                  </a:lnTo>
                  <a:lnTo>
                    <a:pt x="1596326" y="1143000"/>
                  </a:lnTo>
                  <a:lnTo>
                    <a:pt x="1596326" y="1054100"/>
                  </a:lnTo>
                  <a:lnTo>
                    <a:pt x="1592075" y="1054100"/>
                  </a:lnTo>
                  <a:lnTo>
                    <a:pt x="1506360" y="1003300"/>
                  </a:lnTo>
                  <a:close/>
                </a:path>
                <a:path w="3141344" h="2197100">
                  <a:moveTo>
                    <a:pt x="1687381" y="1003300"/>
                  </a:moveTo>
                  <a:lnTo>
                    <a:pt x="1682700" y="1003300"/>
                  </a:lnTo>
                  <a:lnTo>
                    <a:pt x="1768404" y="1054100"/>
                  </a:lnTo>
                  <a:lnTo>
                    <a:pt x="1768404" y="1143000"/>
                  </a:lnTo>
                  <a:lnTo>
                    <a:pt x="1682365" y="1193800"/>
                  </a:lnTo>
                  <a:lnTo>
                    <a:pt x="1708890" y="1193800"/>
                  </a:lnTo>
                  <a:lnTo>
                    <a:pt x="1773420" y="1155700"/>
                  </a:lnTo>
                  <a:lnTo>
                    <a:pt x="1798856" y="1155700"/>
                  </a:lnTo>
                  <a:lnTo>
                    <a:pt x="1777346" y="1143000"/>
                  </a:lnTo>
                  <a:lnTo>
                    <a:pt x="1777346" y="1054100"/>
                  </a:lnTo>
                  <a:lnTo>
                    <a:pt x="1773095" y="1054100"/>
                  </a:lnTo>
                  <a:lnTo>
                    <a:pt x="1687381" y="1003300"/>
                  </a:lnTo>
                  <a:close/>
                </a:path>
                <a:path w="3141344" h="2197100">
                  <a:moveTo>
                    <a:pt x="1867323" y="1003300"/>
                  </a:moveTo>
                  <a:lnTo>
                    <a:pt x="1863386" y="1003300"/>
                  </a:lnTo>
                  <a:lnTo>
                    <a:pt x="1949425" y="1054100"/>
                  </a:lnTo>
                  <a:lnTo>
                    <a:pt x="1949425" y="1143000"/>
                  </a:lnTo>
                  <a:lnTo>
                    <a:pt x="1863386" y="1193800"/>
                  </a:lnTo>
                  <a:lnTo>
                    <a:pt x="1888833" y="1193800"/>
                  </a:lnTo>
                  <a:lnTo>
                    <a:pt x="1953362" y="1155700"/>
                  </a:lnTo>
                  <a:lnTo>
                    <a:pt x="1978798" y="1155700"/>
                  </a:lnTo>
                  <a:lnTo>
                    <a:pt x="1957289" y="1143000"/>
                  </a:lnTo>
                  <a:lnTo>
                    <a:pt x="1957289" y="1054100"/>
                  </a:lnTo>
                  <a:lnTo>
                    <a:pt x="1953362" y="1054100"/>
                  </a:lnTo>
                  <a:lnTo>
                    <a:pt x="1867323" y="1003300"/>
                  </a:lnTo>
                  <a:close/>
                </a:path>
                <a:path w="3141344" h="2197100">
                  <a:moveTo>
                    <a:pt x="2047265" y="1003300"/>
                  </a:moveTo>
                  <a:lnTo>
                    <a:pt x="2043328" y="1003300"/>
                  </a:lnTo>
                  <a:lnTo>
                    <a:pt x="2129367" y="1054100"/>
                  </a:lnTo>
                  <a:lnTo>
                    <a:pt x="2129367" y="1143000"/>
                  </a:lnTo>
                  <a:lnTo>
                    <a:pt x="2043328" y="1193800"/>
                  </a:lnTo>
                  <a:lnTo>
                    <a:pt x="2068775" y="1193800"/>
                  </a:lnTo>
                  <a:lnTo>
                    <a:pt x="2133304" y="1155700"/>
                  </a:lnTo>
                  <a:lnTo>
                    <a:pt x="2158741" y="1155700"/>
                  </a:lnTo>
                  <a:lnTo>
                    <a:pt x="2137231" y="1143000"/>
                  </a:lnTo>
                  <a:lnTo>
                    <a:pt x="2137231" y="1054100"/>
                  </a:lnTo>
                  <a:lnTo>
                    <a:pt x="2133304" y="1054100"/>
                  </a:lnTo>
                  <a:lnTo>
                    <a:pt x="2047265" y="1003300"/>
                  </a:lnTo>
                  <a:close/>
                </a:path>
                <a:path w="3141344" h="2197100">
                  <a:moveTo>
                    <a:pt x="2227207" y="1003300"/>
                  </a:moveTo>
                  <a:lnTo>
                    <a:pt x="2223270" y="1003300"/>
                  </a:lnTo>
                  <a:lnTo>
                    <a:pt x="2309309" y="1054100"/>
                  </a:lnTo>
                  <a:lnTo>
                    <a:pt x="2309309" y="1143000"/>
                  </a:lnTo>
                  <a:lnTo>
                    <a:pt x="2223270" y="1193800"/>
                  </a:lnTo>
                  <a:lnTo>
                    <a:pt x="2248714" y="1193800"/>
                  </a:lnTo>
                  <a:lnTo>
                    <a:pt x="2313236" y="1155700"/>
                  </a:lnTo>
                  <a:lnTo>
                    <a:pt x="2338683" y="1155700"/>
                  </a:lnTo>
                  <a:lnTo>
                    <a:pt x="2317173" y="1143000"/>
                  </a:lnTo>
                  <a:lnTo>
                    <a:pt x="2317173" y="1054100"/>
                  </a:lnTo>
                  <a:lnTo>
                    <a:pt x="2313236" y="1054100"/>
                  </a:lnTo>
                  <a:lnTo>
                    <a:pt x="2227207" y="1003300"/>
                  </a:lnTo>
                  <a:close/>
                </a:path>
                <a:path w="3141344" h="2197100">
                  <a:moveTo>
                    <a:pt x="2407149" y="1003300"/>
                  </a:moveTo>
                  <a:lnTo>
                    <a:pt x="2403212" y="1003300"/>
                  </a:lnTo>
                  <a:lnTo>
                    <a:pt x="2489251" y="1054100"/>
                  </a:lnTo>
                  <a:lnTo>
                    <a:pt x="2489251" y="1143000"/>
                  </a:lnTo>
                  <a:lnTo>
                    <a:pt x="2403212" y="1193800"/>
                  </a:lnTo>
                  <a:lnTo>
                    <a:pt x="2428324" y="1193800"/>
                  </a:lnTo>
                  <a:lnTo>
                    <a:pt x="2491848" y="1155700"/>
                  </a:lnTo>
                  <a:lnTo>
                    <a:pt x="2519714" y="1155700"/>
                  </a:lnTo>
                  <a:lnTo>
                    <a:pt x="2497890" y="1143000"/>
                  </a:lnTo>
                  <a:lnTo>
                    <a:pt x="2497890" y="1054100"/>
                  </a:lnTo>
                  <a:lnTo>
                    <a:pt x="2493513" y="1054100"/>
                  </a:lnTo>
                  <a:lnTo>
                    <a:pt x="2407149" y="1003300"/>
                  </a:lnTo>
                  <a:close/>
                </a:path>
                <a:path w="3141344" h="2197100">
                  <a:moveTo>
                    <a:pt x="2609366" y="1016000"/>
                  </a:moveTo>
                  <a:lnTo>
                    <a:pt x="2583594" y="1016000"/>
                  </a:lnTo>
                  <a:lnTo>
                    <a:pt x="2669958" y="1054100"/>
                  </a:lnTo>
                  <a:lnTo>
                    <a:pt x="2669958" y="1155700"/>
                  </a:lnTo>
                  <a:lnTo>
                    <a:pt x="2585249" y="1193800"/>
                  </a:lnTo>
                  <a:lnTo>
                    <a:pt x="2609366" y="1193800"/>
                  </a:lnTo>
                  <a:lnTo>
                    <a:pt x="2673895" y="1155700"/>
                  </a:lnTo>
                  <a:lnTo>
                    <a:pt x="2677822" y="1155700"/>
                  </a:lnTo>
                  <a:lnTo>
                    <a:pt x="2677822" y="1054100"/>
                  </a:lnTo>
                  <a:lnTo>
                    <a:pt x="2673895" y="1054100"/>
                  </a:lnTo>
                  <a:lnTo>
                    <a:pt x="2609366" y="1016000"/>
                  </a:lnTo>
                  <a:close/>
                </a:path>
                <a:path w="3141344" h="2197100">
                  <a:moveTo>
                    <a:pt x="2789308" y="1016000"/>
                  </a:moveTo>
                  <a:lnTo>
                    <a:pt x="2763861" y="1016000"/>
                  </a:lnTo>
                  <a:lnTo>
                    <a:pt x="2849900" y="1054100"/>
                  </a:lnTo>
                  <a:lnTo>
                    <a:pt x="2849900" y="1155700"/>
                  </a:lnTo>
                  <a:lnTo>
                    <a:pt x="2763861" y="1193800"/>
                  </a:lnTo>
                  <a:lnTo>
                    <a:pt x="2789308" y="1193800"/>
                  </a:lnTo>
                  <a:lnTo>
                    <a:pt x="2853837" y="1155700"/>
                  </a:lnTo>
                  <a:lnTo>
                    <a:pt x="2857764" y="1155700"/>
                  </a:lnTo>
                  <a:lnTo>
                    <a:pt x="2857764" y="1054100"/>
                  </a:lnTo>
                  <a:lnTo>
                    <a:pt x="2853837" y="1054100"/>
                  </a:lnTo>
                  <a:lnTo>
                    <a:pt x="2789308" y="1016000"/>
                  </a:lnTo>
                  <a:close/>
                </a:path>
                <a:path w="3141344" h="2197100">
                  <a:moveTo>
                    <a:pt x="2969334" y="1016000"/>
                  </a:moveTo>
                  <a:lnTo>
                    <a:pt x="2943803" y="1016000"/>
                  </a:lnTo>
                  <a:lnTo>
                    <a:pt x="3029842" y="1054100"/>
                  </a:lnTo>
                  <a:lnTo>
                    <a:pt x="3029842" y="1155700"/>
                  </a:lnTo>
                  <a:lnTo>
                    <a:pt x="2943803" y="1193800"/>
                  </a:lnTo>
                  <a:lnTo>
                    <a:pt x="2969195" y="1193800"/>
                  </a:lnTo>
                  <a:lnTo>
                    <a:pt x="3033560" y="1155700"/>
                  </a:lnTo>
                  <a:lnTo>
                    <a:pt x="3038292" y="1155700"/>
                  </a:lnTo>
                  <a:lnTo>
                    <a:pt x="3038292" y="1054100"/>
                  </a:lnTo>
                  <a:lnTo>
                    <a:pt x="3034114" y="1054100"/>
                  </a:lnTo>
                  <a:lnTo>
                    <a:pt x="2969334" y="1016000"/>
                  </a:lnTo>
                  <a:close/>
                </a:path>
                <a:path w="3141344" h="2197100">
                  <a:moveTo>
                    <a:pt x="178112" y="863600"/>
                  </a:moveTo>
                  <a:lnTo>
                    <a:pt x="152495" y="863600"/>
                  </a:lnTo>
                  <a:lnTo>
                    <a:pt x="238304" y="914400"/>
                  </a:lnTo>
                  <a:lnTo>
                    <a:pt x="238304" y="1003300"/>
                  </a:lnTo>
                  <a:lnTo>
                    <a:pt x="152904" y="1054100"/>
                  </a:lnTo>
                  <a:lnTo>
                    <a:pt x="156778" y="1054100"/>
                  </a:lnTo>
                  <a:lnTo>
                    <a:pt x="242587" y="1003300"/>
                  </a:lnTo>
                  <a:lnTo>
                    <a:pt x="246398" y="1003300"/>
                  </a:lnTo>
                  <a:lnTo>
                    <a:pt x="246398" y="914400"/>
                  </a:lnTo>
                  <a:lnTo>
                    <a:pt x="267940" y="901700"/>
                  </a:lnTo>
                  <a:lnTo>
                    <a:pt x="242116" y="901700"/>
                  </a:lnTo>
                  <a:lnTo>
                    <a:pt x="178112" y="863600"/>
                  </a:lnTo>
                  <a:close/>
                </a:path>
                <a:path w="3141344" h="2197100">
                  <a:moveTo>
                    <a:pt x="357824" y="863600"/>
                  </a:moveTo>
                  <a:lnTo>
                    <a:pt x="332563" y="863600"/>
                  </a:lnTo>
                  <a:lnTo>
                    <a:pt x="418236" y="914400"/>
                  </a:lnTo>
                  <a:lnTo>
                    <a:pt x="418236" y="1003300"/>
                  </a:lnTo>
                  <a:lnTo>
                    <a:pt x="332082" y="1054100"/>
                  </a:lnTo>
                  <a:lnTo>
                    <a:pt x="336375" y="1054100"/>
                  </a:lnTo>
                  <a:lnTo>
                    <a:pt x="422173" y="1003300"/>
                  </a:lnTo>
                  <a:lnTo>
                    <a:pt x="426110" y="1003300"/>
                  </a:lnTo>
                  <a:lnTo>
                    <a:pt x="426110" y="914400"/>
                  </a:lnTo>
                  <a:lnTo>
                    <a:pt x="447617" y="901700"/>
                  </a:lnTo>
                  <a:lnTo>
                    <a:pt x="422173" y="901700"/>
                  </a:lnTo>
                  <a:lnTo>
                    <a:pt x="357824" y="863600"/>
                  </a:lnTo>
                  <a:close/>
                </a:path>
                <a:path w="3141344" h="2197100">
                  <a:moveTo>
                    <a:pt x="537586" y="863600"/>
                  </a:moveTo>
                  <a:lnTo>
                    <a:pt x="512139" y="863600"/>
                  </a:lnTo>
                  <a:lnTo>
                    <a:pt x="598178" y="914400"/>
                  </a:lnTo>
                  <a:lnTo>
                    <a:pt x="598178" y="1003300"/>
                  </a:lnTo>
                  <a:lnTo>
                    <a:pt x="512139" y="1054100"/>
                  </a:lnTo>
                  <a:lnTo>
                    <a:pt x="516076" y="1054100"/>
                  </a:lnTo>
                  <a:lnTo>
                    <a:pt x="602115" y="1003300"/>
                  </a:lnTo>
                  <a:lnTo>
                    <a:pt x="606052" y="1003300"/>
                  </a:lnTo>
                  <a:lnTo>
                    <a:pt x="606052" y="914400"/>
                  </a:lnTo>
                  <a:lnTo>
                    <a:pt x="627562" y="901700"/>
                  </a:lnTo>
                  <a:lnTo>
                    <a:pt x="602115" y="901700"/>
                  </a:lnTo>
                  <a:lnTo>
                    <a:pt x="537586" y="863600"/>
                  </a:lnTo>
                  <a:close/>
                </a:path>
                <a:path w="3141344" h="2197100">
                  <a:moveTo>
                    <a:pt x="717499" y="863600"/>
                  </a:moveTo>
                  <a:lnTo>
                    <a:pt x="692092" y="863600"/>
                  </a:lnTo>
                  <a:lnTo>
                    <a:pt x="777890" y="914400"/>
                  </a:lnTo>
                  <a:lnTo>
                    <a:pt x="777890" y="1003300"/>
                  </a:lnTo>
                  <a:lnTo>
                    <a:pt x="692092" y="1054100"/>
                  </a:lnTo>
                  <a:lnTo>
                    <a:pt x="696018" y="1054100"/>
                  </a:lnTo>
                  <a:lnTo>
                    <a:pt x="781942" y="1003300"/>
                  </a:lnTo>
                  <a:lnTo>
                    <a:pt x="785994" y="1003300"/>
                  </a:lnTo>
                  <a:lnTo>
                    <a:pt x="785994" y="914400"/>
                  </a:lnTo>
                  <a:lnTo>
                    <a:pt x="807473" y="901700"/>
                  </a:lnTo>
                  <a:lnTo>
                    <a:pt x="781942" y="901700"/>
                  </a:lnTo>
                  <a:lnTo>
                    <a:pt x="717499" y="863600"/>
                  </a:lnTo>
                  <a:close/>
                </a:path>
                <a:path w="3141344" h="2197100">
                  <a:moveTo>
                    <a:pt x="897410" y="863600"/>
                  </a:moveTo>
                  <a:lnTo>
                    <a:pt x="871908" y="863600"/>
                  </a:lnTo>
                  <a:lnTo>
                    <a:pt x="957832" y="914400"/>
                  </a:lnTo>
                  <a:lnTo>
                    <a:pt x="957832" y="1003300"/>
                  </a:lnTo>
                  <a:lnTo>
                    <a:pt x="871908" y="1054100"/>
                  </a:lnTo>
                  <a:lnTo>
                    <a:pt x="875960" y="1054100"/>
                  </a:lnTo>
                  <a:lnTo>
                    <a:pt x="961759" y="1003300"/>
                  </a:lnTo>
                  <a:lnTo>
                    <a:pt x="965696" y="1003300"/>
                  </a:lnTo>
                  <a:lnTo>
                    <a:pt x="965696" y="914400"/>
                  </a:lnTo>
                  <a:lnTo>
                    <a:pt x="987206" y="901700"/>
                  </a:lnTo>
                  <a:lnTo>
                    <a:pt x="961759" y="901700"/>
                  </a:lnTo>
                  <a:lnTo>
                    <a:pt x="897410" y="863600"/>
                  </a:lnTo>
                  <a:close/>
                </a:path>
                <a:path w="3141344" h="2197100">
                  <a:moveTo>
                    <a:pt x="1077174" y="863600"/>
                  </a:moveTo>
                  <a:lnTo>
                    <a:pt x="1051735" y="863600"/>
                  </a:lnTo>
                  <a:lnTo>
                    <a:pt x="1137774" y="914400"/>
                  </a:lnTo>
                  <a:lnTo>
                    <a:pt x="1137774" y="1003300"/>
                  </a:lnTo>
                  <a:lnTo>
                    <a:pt x="1051735" y="1054100"/>
                  </a:lnTo>
                  <a:lnTo>
                    <a:pt x="1055662" y="1054100"/>
                  </a:lnTo>
                  <a:lnTo>
                    <a:pt x="1142036" y="1003300"/>
                  </a:lnTo>
                  <a:lnTo>
                    <a:pt x="1146716" y="1003300"/>
                  </a:lnTo>
                  <a:lnTo>
                    <a:pt x="1146716" y="914400"/>
                  </a:lnTo>
                  <a:lnTo>
                    <a:pt x="1168224" y="901700"/>
                  </a:lnTo>
                  <a:lnTo>
                    <a:pt x="1141711" y="901700"/>
                  </a:lnTo>
                  <a:lnTo>
                    <a:pt x="1077174" y="863600"/>
                  </a:lnTo>
                  <a:close/>
                </a:path>
                <a:path w="3141344" h="2197100">
                  <a:moveTo>
                    <a:pt x="1258027" y="863600"/>
                  </a:moveTo>
                  <a:lnTo>
                    <a:pt x="1232745" y="863600"/>
                  </a:lnTo>
                  <a:lnTo>
                    <a:pt x="1317476" y="914400"/>
                  </a:lnTo>
                  <a:lnTo>
                    <a:pt x="1317476" y="1003300"/>
                  </a:lnTo>
                  <a:lnTo>
                    <a:pt x="1232421" y="1054100"/>
                  </a:lnTo>
                  <a:lnTo>
                    <a:pt x="1236682" y="1054100"/>
                  </a:lnTo>
                  <a:lnTo>
                    <a:pt x="1322062" y="1003300"/>
                  </a:lnTo>
                  <a:lnTo>
                    <a:pt x="1326659" y="1003300"/>
                  </a:lnTo>
                  <a:lnTo>
                    <a:pt x="1326659" y="914400"/>
                  </a:lnTo>
                  <a:lnTo>
                    <a:pt x="1348001" y="901700"/>
                  </a:lnTo>
                  <a:lnTo>
                    <a:pt x="1322062" y="901700"/>
                  </a:lnTo>
                  <a:lnTo>
                    <a:pt x="1258027" y="863600"/>
                  </a:lnTo>
                  <a:close/>
                </a:path>
                <a:path w="3141344" h="2197100">
                  <a:moveTo>
                    <a:pt x="1437807" y="863600"/>
                  </a:moveTo>
                  <a:lnTo>
                    <a:pt x="1412028" y="863600"/>
                  </a:lnTo>
                  <a:lnTo>
                    <a:pt x="1497418" y="914400"/>
                  </a:lnTo>
                  <a:lnTo>
                    <a:pt x="1497418" y="1003300"/>
                  </a:lnTo>
                  <a:lnTo>
                    <a:pt x="1412028" y="1054100"/>
                  </a:lnTo>
                  <a:lnTo>
                    <a:pt x="1416624" y="1054100"/>
                  </a:lnTo>
                  <a:lnTo>
                    <a:pt x="1501679" y="1003300"/>
                  </a:lnTo>
                  <a:lnTo>
                    <a:pt x="1506360" y="1003300"/>
                  </a:lnTo>
                  <a:lnTo>
                    <a:pt x="1506360" y="914400"/>
                  </a:lnTo>
                  <a:lnTo>
                    <a:pt x="1527867" y="901700"/>
                  </a:lnTo>
                  <a:lnTo>
                    <a:pt x="1501355" y="901700"/>
                  </a:lnTo>
                  <a:lnTo>
                    <a:pt x="1437807" y="863600"/>
                  </a:lnTo>
                  <a:close/>
                </a:path>
                <a:path w="3141344" h="2197100">
                  <a:moveTo>
                    <a:pt x="1617836" y="863600"/>
                  </a:moveTo>
                  <a:lnTo>
                    <a:pt x="1592389" y="863600"/>
                  </a:lnTo>
                  <a:lnTo>
                    <a:pt x="1678428" y="914400"/>
                  </a:lnTo>
                  <a:lnTo>
                    <a:pt x="1678428" y="1003300"/>
                  </a:lnTo>
                  <a:lnTo>
                    <a:pt x="1592075" y="1054100"/>
                  </a:lnTo>
                  <a:lnTo>
                    <a:pt x="1596326" y="1054100"/>
                  </a:lnTo>
                  <a:lnTo>
                    <a:pt x="1682700" y="1003300"/>
                  </a:lnTo>
                  <a:lnTo>
                    <a:pt x="1687381" y="1003300"/>
                  </a:lnTo>
                  <a:lnTo>
                    <a:pt x="1687381" y="914400"/>
                  </a:lnTo>
                  <a:lnTo>
                    <a:pt x="1708890" y="901700"/>
                  </a:lnTo>
                  <a:lnTo>
                    <a:pt x="1682365" y="901700"/>
                  </a:lnTo>
                  <a:lnTo>
                    <a:pt x="1617836" y="863600"/>
                  </a:lnTo>
                  <a:close/>
                </a:path>
                <a:path w="3141344" h="2197100">
                  <a:moveTo>
                    <a:pt x="1798856" y="863600"/>
                  </a:moveTo>
                  <a:lnTo>
                    <a:pt x="1773420" y="863600"/>
                  </a:lnTo>
                  <a:lnTo>
                    <a:pt x="1859449" y="914400"/>
                  </a:lnTo>
                  <a:lnTo>
                    <a:pt x="1859449" y="1003300"/>
                  </a:lnTo>
                  <a:lnTo>
                    <a:pt x="1773095" y="1054100"/>
                  </a:lnTo>
                  <a:lnTo>
                    <a:pt x="1777346" y="1054100"/>
                  </a:lnTo>
                  <a:lnTo>
                    <a:pt x="1863386" y="1003300"/>
                  </a:lnTo>
                  <a:lnTo>
                    <a:pt x="1867323" y="1003300"/>
                  </a:lnTo>
                  <a:lnTo>
                    <a:pt x="1867323" y="914400"/>
                  </a:lnTo>
                  <a:lnTo>
                    <a:pt x="1888833" y="901700"/>
                  </a:lnTo>
                  <a:lnTo>
                    <a:pt x="1863386" y="901700"/>
                  </a:lnTo>
                  <a:lnTo>
                    <a:pt x="1798856" y="863600"/>
                  </a:lnTo>
                  <a:close/>
                </a:path>
                <a:path w="3141344" h="2197100">
                  <a:moveTo>
                    <a:pt x="1978798" y="863600"/>
                  </a:moveTo>
                  <a:lnTo>
                    <a:pt x="1953362" y="863600"/>
                  </a:lnTo>
                  <a:lnTo>
                    <a:pt x="2039391" y="914400"/>
                  </a:lnTo>
                  <a:lnTo>
                    <a:pt x="2039391" y="1003300"/>
                  </a:lnTo>
                  <a:lnTo>
                    <a:pt x="1953362" y="1054100"/>
                  </a:lnTo>
                  <a:lnTo>
                    <a:pt x="1957289" y="1054100"/>
                  </a:lnTo>
                  <a:lnTo>
                    <a:pt x="2043328" y="1003300"/>
                  </a:lnTo>
                  <a:lnTo>
                    <a:pt x="2047265" y="1003300"/>
                  </a:lnTo>
                  <a:lnTo>
                    <a:pt x="2047265" y="914400"/>
                  </a:lnTo>
                  <a:lnTo>
                    <a:pt x="2068775" y="901700"/>
                  </a:lnTo>
                  <a:lnTo>
                    <a:pt x="2043328" y="901700"/>
                  </a:lnTo>
                  <a:lnTo>
                    <a:pt x="1978798" y="863600"/>
                  </a:lnTo>
                  <a:close/>
                </a:path>
                <a:path w="3141344" h="2197100">
                  <a:moveTo>
                    <a:pt x="2158741" y="863600"/>
                  </a:moveTo>
                  <a:lnTo>
                    <a:pt x="2133304" y="863600"/>
                  </a:lnTo>
                  <a:lnTo>
                    <a:pt x="2219333" y="914400"/>
                  </a:lnTo>
                  <a:lnTo>
                    <a:pt x="2219333" y="1003300"/>
                  </a:lnTo>
                  <a:lnTo>
                    <a:pt x="2133304" y="1054100"/>
                  </a:lnTo>
                  <a:lnTo>
                    <a:pt x="2137231" y="1054100"/>
                  </a:lnTo>
                  <a:lnTo>
                    <a:pt x="2223270" y="1003300"/>
                  </a:lnTo>
                  <a:lnTo>
                    <a:pt x="2227207" y="1003300"/>
                  </a:lnTo>
                  <a:lnTo>
                    <a:pt x="2227207" y="914400"/>
                  </a:lnTo>
                  <a:lnTo>
                    <a:pt x="2248714" y="901700"/>
                  </a:lnTo>
                  <a:lnTo>
                    <a:pt x="2223270" y="901700"/>
                  </a:lnTo>
                  <a:lnTo>
                    <a:pt x="2158741" y="863600"/>
                  </a:lnTo>
                  <a:close/>
                </a:path>
                <a:path w="3141344" h="2197100">
                  <a:moveTo>
                    <a:pt x="2338683" y="863600"/>
                  </a:moveTo>
                  <a:lnTo>
                    <a:pt x="2313236" y="863600"/>
                  </a:lnTo>
                  <a:lnTo>
                    <a:pt x="2399275" y="914400"/>
                  </a:lnTo>
                  <a:lnTo>
                    <a:pt x="2399275" y="1003300"/>
                  </a:lnTo>
                  <a:lnTo>
                    <a:pt x="2313236" y="1054100"/>
                  </a:lnTo>
                  <a:lnTo>
                    <a:pt x="2317173" y="1054100"/>
                  </a:lnTo>
                  <a:lnTo>
                    <a:pt x="2403212" y="1003300"/>
                  </a:lnTo>
                  <a:lnTo>
                    <a:pt x="2407149" y="1003300"/>
                  </a:lnTo>
                  <a:lnTo>
                    <a:pt x="2407149" y="914400"/>
                  </a:lnTo>
                  <a:lnTo>
                    <a:pt x="2428272" y="901700"/>
                  </a:lnTo>
                  <a:lnTo>
                    <a:pt x="2403212" y="901700"/>
                  </a:lnTo>
                  <a:lnTo>
                    <a:pt x="2338683" y="863600"/>
                  </a:lnTo>
                  <a:close/>
                </a:path>
                <a:path w="3141344" h="2197100">
                  <a:moveTo>
                    <a:pt x="2519714" y="863600"/>
                  </a:moveTo>
                  <a:lnTo>
                    <a:pt x="2491775" y="863600"/>
                  </a:lnTo>
                  <a:lnTo>
                    <a:pt x="2579217" y="914400"/>
                  </a:lnTo>
                  <a:lnTo>
                    <a:pt x="2579217" y="1003300"/>
                  </a:lnTo>
                  <a:lnTo>
                    <a:pt x="2493513" y="1054100"/>
                  </a:lnTo>
                  <a:lnTo>
                    <a:pt x="2497890" y="1054100"/>
                  </a:lnTo>
                  <a:lnTo>
                    <a:pt x="2583594" y="1016000"/>
                  </a:lnTo>
                  <a:lnTo>
                    <a:pt x="2609366" y="1016000"/>
                  </a:lnTo>
                  <a:lnTo>
                    <a:pt x="2587856" y="1003300"/>
                  </a:lnTo>
                  <a:lnTo>
                    <a:pt x="2587856" y="914400"/>
                  </a:lnTo>
                  <a:lnTo>
                    <a:pt x="2609366" y="901700"/>
                  </a:lnTo>
                  <a:lnTo>
                    <a:pt x="2585186" y="901700"/>
                  </a:lnTo>
                  <a:lnTo>
                    <a:pt x="2519714" y="863600"/>
                  </a:lnTo>
                  <a:close/>
                </a:path>
                <a:path w="3141344" h="2197100">
                  <a:moveTo>
                    <a:pt x="2677822" y="863600"/>
                  </a:moveTo>
                  <a:lnTo>
                    <a:pt x="2673895" y="863600"/>
                  </a:lnTo>
                  <a:lnTo>
                    <a:pt x="2759924" y="914400"/>
                  </a:lnTo>
                  <a:lnTo>
                    <a:pt x="2759924" y="1003300"/>
                  </a:lnTo>
                  <a:lnTo>
                    <a:pt x="2673895" y="1054100"/>
                  </a:lnTo>
                  <a:lnTo>
                    <a:pt x="2677822" y="1054100"/>
                  </a:lnTo>
                  <a:lnTo>
                    <a:pt x="2763861" y="1016000"/>
                  </a:lnTo>
                  <a:lnTo>
                    <a:pt x="2789308" y="1016000"/>
                  </a:lnTo>
                  <a:lnTo>
                    <a:pt x="2767798" y="1003300"/>
                  </a:lnTo>
                  <a:lnTo>
                    <a:pt x="2767798" y="914400"/>
                  </a:lnTo>
                  <a:lnTo>
                    <a:pt x="2789308" y="901700"/>
                  </a:lnTo>
                  <a:lnTo>
                    <a:pt x="2763861" y="901700"/>
                  </a:lnTo>
                  <a:lnTo>
                    <a:pt x="2677822" y="863600"/>
                  </a:lnTo>
                  <a:close/>
                </a:path>
                <a:path w="3141344" h="2197100">
                  <a:moveTo>
                    <a:pt x="2857764" y="863600"/>
                  </a:moveTo>
                  <a:lnTo>
                    <a:pt x="2853837" y="863600"/>
                  </a:lnTo>
                  <a:lnTo>
                    <a:pt x="2939866" y="914400"/>
                  </a:lnTo>
                  <a:lnTo>
                    <a:pt x="2939866" y="1003300"/>
                  </a:lnTo>
                  <a:lnTo>
                    <a:pt x="2853837" y="1054100"/>
                  </a:lnTo>
                  <a:lnTo>
                    <a:pt x="2857764" y="1054100"/>
                  </a:lnTo>
                  <a:lnTo>
                    <a:pt x="2943803" y="1016000"/>
                  </a:lnTo>
                  <a:lnTo>
                    <a:pt x="2969334" y="1016000"/>
                  </a:lnTo>
                  <a:lnTo>
                    <a:pt x="2947740" y="1003300"/>
                  </a:lnTo>
                  <a:lnTo>
                    <a:pt x="2947740" y="914400"/>
                  </a:lnTo>
                  <a:lnTo>
                    <a:pt x="2969216" y="901700"/>
                  </a:lnTo>
                  <a:lnTo>
                    <a:pt x="2943803" y="901700"/>
                  </a:lnTo>
                  <a:lnTo>
                    <a:pt x="2857764" y="863600"/>
                  </a:lnTo>
                  <a:close/>
                </a:path>
                <a:path w="3141344" h="2197100">
                  <a:moveTo>
                    <a:pt x="3038292" y="863600"/>
                  </a:moveTo>
                  <a:lnTo>
                    <a:pt x="3033643" y="863600"/>
                  </a:lnTo>
                  <a:lnTo>
                    <a:pt x="3119808" y="914400"/>
                  </a:lnTo>
                  <a:lnTo>
                    <a:pt x="3119808" y="1003300"/>
                  </a:lnTo>
                  <a:lnTo>
                    <a:pt x="3034114" y="1054100"/>
                  </a:lnTo>
                  <a:lnTo>
                    <a:pt x="3038292" y="1054100"/>
                  </a:lnTo>
                  <a:lnTo>
                    <a:pt x="3124342" y="1016000"/>
                  </a:lnTo>
                  <a:lnTo>
                    <a:pt x="3141265" y="1016000"/>
                  </a:lnTo>
                  <a:lnTo>
                    <a:pt x="3128269" y="1003300"/>
                  </a:lnTo>
                  <a:lnTo>
                    <a:pt x="3128269" y="914400"/>
                  </a:lnTo>
                  <a:lnTo>
                    <a:pt x="3141265" y="901700"/>
                  </a:lnTo>
                  <a:lnTo>
                    <a:pt x="3124457" y="901700"/>
                  </a:lnTo>
                  <a:lnTo>
                    <a:pt x="3038292" y="863600"/>
                  </a:lnTo>
                  <a:close/>
                </a:path>
                <a:path w="3141344" h="2197100">
                  <a:moveTo>
                    <a:pt x="0" y="863600"/>
                  </a:moveTo>
                  <a:lnTo>
                    <a:pt x="0" y="876300"/>
                  </a:lnTo>
                  <a:lnTo>
                    <a:pt x="58352" y="914400"/>
                  </a:lnTo>
                  <a:lnTo>
                    <a:pt x="58352" y="1003300"/>
                  </a:lnTo>
                  <a:lnTo>
                    <a:pt x="0" y="1028700"/>
                  </a:lnTo>
                  <a:lnTo>
                    <a:pt x="0" y="1041400"/>
                  </a:lnTo>
                  <a:lnTo>
                    <a:pt x="62163" y="1003300"/>
                  </a:lnTo>
                  <a:lnTo>
                    <a:pt x="66456" y="1003300"/>
                  </a:lnTo>
                  <a:lnTo>
                    <a:pt x="66456" y="914400"/>
                  </a:lnTo>
                  <a:lnTo>
                    <a:pt x="87966" y="901700"/>
                  </a:lnTo>
                  <a:lnTo>
                    <a:pt x="62289" y="901700"/>
                  </a:lnTo>
                  <a:lnTo>
                    <a:pt x="0" y="863600"/>
                  </a:lnTo>
                  <a:close/>
                </a:path>
                <a:path w="3141344" h="2197100">
                  <a:moveTo>
                    <a:pt x="66456" y="711200"/>
                  </a:moveTo>
                  <a:lnTo>
                    <a:pt x="62163" y="711200"/>
                  </a:lnTo>
                  <a:lnTo>
                    <a:pt x="148569" y="762000"/>
                  </a:lnTo>
                  <a:lnTo>
                    <a:pt x="148569" y="850900"/>
                  </a:lnTo>
                  <a:lnTo>
                    <a:pt x="62289" y="901700"/>
                  </a:lnTo>
                  <a:lnTo>
                    <a:pt x="87966" y="901700"/>
                  </a:lnTo>
                  <a:lnTo>
                    <a:pt x="152495" y="863600"/>
                  </a:lnTo>
                  <a:lnTo>
                    <a:pt x="178112" y="863600"/>
                  </a:lnTo>
                  <a:lnTo>
                    <a:pt x="156778" y="850900"/>
                  </a:lnTo>
                  <a:lnTo>
                    <a:pt x="156778" y="762000"/>
                  </a:lnTo>
                  <a:lnTo>
                    <a:pt x="152904" y="762000"/>
                  </a:lnTo>
                  <a:lnTo>
                    <a:pt x="66456" y="711200"/>
                  </a:lnTo>
                  <a:close/>
                </a:path>
                <a:path w="3141344" h="2197100">
                  <a:moveTo>
                    <a:pt x="246398" y="711200"/>
                  </a:moveTo>
                  <a:lnTo>
                    <a:pt x="242587" y="711200"/>
                  </a:lnTo>
                  <a:lnTo>
                    <a:pt x="328270" y="762000"/>
                  </a:lnTo>
                  <a:lnTo>
                    <a:pt x="328270" y="850900"/>
                  </a:lnTo>
                  <a:lnTo>
                    <a:pt x="242116" y="901700"/>
                  </a:lnTo>
                  <a:lnTo>
                    <a:pt x="267940" y="901700"/>
                  </a:lnTo>
                  <a:lnTo>
                    <a:pt x="332563" y="863600"/>
                  </a:lnTo>
                  <a:lnTo>
                    <a:pt x="357824" y="863600"/>
                  </a:lnTo>
                  <a:lnTo>
                    <a:pt x="336375" y="850900"/>
                  </a:lnTo>
                  <a:lnTo>
                    <a:pt x="336375" y="762000"/>
                  </a:lnTo>
                  <a:lnTo>
                    <a:pt x="332082" y="762000"/>
                  </a:lnTo>
                  <a:lnTo>
                    <a:pt x="246398" y="711200"/>
                  </a:lnTo>
                  <a:close/>
                </a:path>
                <a:path w="3141344" h="2197100">
                  <a:moveTo>
                    <a:pt x="426110" y="711200"/>
                  </a:moveTo>
                  <a:lnTo>
                    <a:pt x="422173" y="711200"/>
                  </a:lnTo>
                  <a:lnTo>
                    <a:pt x="508212" y="762000"/>
                  </a:lnTo>
                  <a:lnTo>
                    <a:pt x="508212" y="850900"/>
                  </a:lnTo>
                  <a:lnTo>
                    <a:pt x="422173" y="901700"/>
                  </a:lnTo>
                  <a:lnTo>
                    <a:pt x="447617" y="901700"/>
                  </a:lnTo>
                  <a:lnTo>
                    <a:pt x="512139" y="863600"/>
                  </a:lnTo>
                  <a:lnTo>
                    <a:pt x="537586" y="863600"/>
                  </a:lnTo>
                  <a:lnTo>
                    <a:pt x="516076" y="850900"/>
                  </a:lnTo>
                  <a:lnTo>
                    <a:pt x="516076" y="762000"/>
                  </a:lnTo>
                  <a:lnTo>
                    <a:pt x="512139" y="762000"/>
                  </a:lnTo>
                  <a:lnTo>
                    <a:pt x="426110" y="711200"/>
                  </a:lnTo>
                  <a:close/>
                </a:path>
                <a:path w="3141344" h="2197100">
                  <a:moveTo>
                    <a:pt x="606052" y="711200"/>
                  </a:moveTo>
                  <a:lnTo>
                    <a:pt x="602115" y="711200"/>
                  </a:lnTo>
                  <a:lnTo>
                    <a:pt x="688155" y="762000"/>
                  </a:lnTo>
                  <a:lnTo>
                    <a:pt x="688155" y="850900"/>
                  </a:lnTo>
                  <a:lnTo>
                    <a:pt x="602115" y="901700"/>
                  </a:lnTo>
                  <a:lnTo>
                    <a:pt x="627562" y="901700"/>
                  </a:lnTo>
                  <a:lnTo>
                    <a:pt x="692092" y="863600"/>
                  </a:lnTo>
                  <a:lnTo>
                    <a:pt x="717499" y="863600"/>
                  </a:lnTo>
                  <a:lnTo>
                    <a:pt x="696018" y="850900"/>
                  </a:lnTo>
                  <a:lnTo>
                    <a:pt x="696018" y="762000"/>
                  </a:lnTo>
                  <a:lnTo>
                    <a:pt x="692092" y="762000"/>
                  </a:lnTo>
                  <a:lnTo>
                    <a:pt x="606052" y="711200"/>
                  </a:lnTo>
                  <a:close/>
                </a:path>
                <a:path w="3141344" h="2197100">
                  <a:moveTo>
                    <a:pt x="785994" y="711200"/>
                  </a:moveTo>
                  <a:lnTo>
                    <a:pt x="781942" y="711200"/>
                  </a:lnTo>
                  <a:lnTo>
                    <a:pt x="867856" y="762000"/>
                  </a:lnTo>
                  <a:lnTo>
                    <a:pt x="867856" y="850900"/>
                  </a:lnTo>
                  <a:lnTo>
                    <a:pt x="781942" y="901700"/>
                  </a:lnTo>
                  <a:lnTo>
                    <a:pt x="807473" y="901700"/>
                  </a:lnTo>
                  <a:lnTo>
                    <a:pt x="871908" y="863600"/>
                  </a:lnTo>
                  <a:lnTo>
                    <a:pt x="897410" y="863600"/>
                  </a:lnTo>
                  <a:lnTo>
                    <a:pt x="875960" y="850900"/>
                  </a:lnTo>
                  <a:lnTo>
                    <a:pt x="875960" y="762000"/>
                  </a:lnTo>
                  <a:lnTo>
                    <a:pt x="871908" y="762000"/>
                  </a:lnTo>
                  <a:lnTo>
                    <a:pt x="785994" y="711200"/>
                  </a:lnTo>
                  <a:close/>
                </a:path>
                <a:path w="3141344" h="2197100">
                  <a:moveTo>
                    <a:pt x="965696" y="711200"/>
                  </a:moveTo>
                  <a:lnTo>
                    <a:pt x="961759" y="711200"/>
                  </a:lnTo>
                  <a:lnTo>
                    <a:pt x="1047798" y="762000"/>
                  </a:lnTo>
                  <a:lnTo>
                    <a:pt x="1047798" y="850900"/>
                  </a:lnTo>
                  <a:lnTo>
                    <a:pt x="961759" y="901700"/>
                  </a:lnTo>
                  <a:lnTo>
                    <a:pt x="987206" y="901700"/>
                  </a:lnTo>
                  <a:lnTo>
                    <a:pt x="1051735" y="863600"/>
                  </a:lnTo>
                  <a:lnTo>
                    <a:pt x="1077174" y="863600"/>
                  </a:lnTo>
                  <a:lnTo>
                    <a:pt x="1055662" y="850900"/>
                  </a:lnTo>
                  <a:lnTo>
                    <a:pt x="1055662" y="762000"/>
                  </a:lnTo>
                  <a:lnTo>
                    <a:pt x="1051735" y="762000"/>
                  </a:lnTo>
                  <a:lnTo>
                    <a:pt x="965696" y="711200"/>
                  </a:lnTo>
                  <a:close/>
                </a:path>
                <a:path w="3141344" h="2197100">
                  <a:moveTo>
                    <a:pt x="1146716" y="711200"/>
                  </a:moveTo>
                  <a:lnTo>
                    <a:pt x="1142036" y="711200"/>
                  </a:lnTo>
                  <a:lnTo>
                    <a:pt x="1227740" y="762000"/>
                  </a:lnTo>
                  <a:lnTo>
                    <a:pt x="1227740" y="850900"/>
                  </a:lnTo>
                  <a:lnTo>
                    <a:pt x="1141711" y="901700"/>
                  </a:lnTo>
                  <a:lnTo>
                    <a:pt x="1168224" y="901700"/>
                  </a:lnTo>
                  <a:lnTo>
                    <a:pt x="1232745" y="863600"/>
                  </a:lnTo>
                  <a:lnTo>
                    <a:pt x="1258027" y="863600"/>
                  </a:lnTo>
                  <a:lnTo>
                    <a:pt x="1236682" y="850900"/>
                  </a:lnTo>
                  <a:lnTo>
                    <a:pt x="1236682" y="762000"/>
                  </a:lnTo>
                  <a:lnTo>
                    <a:pt x="1232421" y="762000"/>
                  </a:lnTo>
                  <a:lnTo>
                    <a:pt x="1146716" y="711200"/>
                  </a:lnTo>
                  <a:close/>
                </a:path>
                <a:path w="3141344" h="2197100">
                  <a:moveTo>
                    <a:pt x="1326659" y="711200"/>
                  </a:moveTo>
                  <a:lnTo>
                    <a:pt x="1322062" y="711200"/>
                  </a:lnTo>
                  <a:lnTo>
                    <a:pt x="1407452" y="762000"/>
                  </a:lnTo>
                  <a:lnTo>
                    <a:pt x="1407452" y="850900"/>
                  </a:lnTo>
                  <a:lnTo>
                    <a:pt x="1322062" y="901700"/>
                  </a:lnTo>
                  <a:lnTo>
                    <a:pt x="1348001" y="901700"/>
                  </a:lnTo>
                  <a:lnTo>
                    <a:pt x="1412028" y="863600"/>
                  </a:lnTo>
                  <a:lnTo>
                    <a:pt x="1437807" y="863600"/>
                  </a:lnTo>
                  <a:lnTo>
                    <a:pt x="1416624" y="850900"/>
                  </a:lnTo>
                  <a:lnTo>
                    <a:pt x="1416624" y="762000"/>
                  </a:lnTo>
                  <a:lnTo>
                    <a:pt x="1412028" y="762000"/>
                  </a:lnTo>
                  <a:lnTo>
                    <a:pt x="1326659" y="711200"/>
                  </a:lnTo>
                  <a:close/>
                </a:path>
                <a:path w="3141344" h="2197100">
                  <a:moveTo>
                    <a:pt x="1506360" y="711200"/>
                  </a:moveTo>
                  <a:lnTo>
                    <a:pt x="1501679" y="711200"/>
                  </a:lnTo>
                  <a:lnTo>
                    <a:pt x="1587394" y="762000"/>
                  </a:lnTo>
                  <a:lnTo>
                    <a:pt x="1587394" y="850900"/>
                  </a:lnTo>
                  <a:lnTo>
                    <a:pt x="1501355" y="901700"/>
                  </a:lnTo>
                  <a:lnTo>
                    <a:pt x="1527867" y="901700"/>
                  </a:lnTo>
                  <a:lnTo>
                    <a:pt x="1592389" y="863600"/>
                  </a:lnTo>
                  <a:lnTo>
                    <a:pt x="1617836" y="863600"/>
                  </a:lnTo>
                  <a:lnTo>
                    <a:pt x="1596326" y="850900"/>
                  </a:lnTo>
                  <a:lnTo>
                    <a:pt x="1596326" y="762000"/>
                  </a:lnTo>
                  <a:lnTo>
                    <a:pt x="1592075" y="762000"/>
                  </a:lnTo>
                  <a:lnTo>
                    <a:pt x="1506360" y="711200"/>
                  </a:lnTo>
                  <a:close/>
                </a:path>
                <a:path w="3141344" h="2197100">
                  <a:moveTo>
                    <a:pt x="1687381" y="711200"/>
                  </a:moveTo>
                  <a:lnTo>
                    <a:pt x="1682700" y="711200"/>
                  </a:lnTo>
                  <a:lnTo>
                    <a:pt x="1768404" y="762000"/>
                  </a:lnTo>
                  <a:lnTo>
                    <a:pt x="1768404" y="850900"/>
                  </a:lnTo>
                  <a:lnTo>
                    <a:pt x="1682365" y="901700"/>
                  </a:lnTo>
                  <a:lnTo>
                    <a:pt x="1708890" y="901700"/>
                  </a:lnTo>
                  <a:lnTo>
                    <a:pt x="1773420" y="863600"/>
                  </a:lnTo>
                  <a:lnTo>
                    <a:pt x="1798856" y="863600"/>
                  </a:lnTo>
                  <a:lnTo>
                    <a:pt x="1777346" y="850900"/>
                  </a:lnTo>
                  <a:lnTo>
                    <a:pt x="1777346" y="762000"/>
                  </a:lnTo>
                  <a:lnTo>
                    <a:pt x="1773095" y="762000"/>
                  </a:lnTo>
                  <a:lnTo>
                    <a:pt x="1687381" y="711200"/>
                  </a:lnTo>
                  <a:close/>
                </a:path>
                <a:path w="3141344" h="2197100">
                  <a:moveTo>
                    <a:pt x="1867323" y="711200"/>
                  </a:moveTo>
                  <a:lnTo>
                    <a:pt x="1863386" y="711200"/>
                  </a:lnTo>
                  <a:lnTo>
                    <a:pt x="1949425" y="762000"/>
                  </a:lnTo>
                  <a:lnTo>
                    <a:pt x="1949425" y="850900"/>
                  </a:lnTo>
                  <a:lnTo>
                    <a:pt x="1863386" y="901700"/>
                  </a:lnTo>
                  <a:lnTo>
                    <a:pt x="1888833" y="901700"/>
                  </a:lnTo>
                  <a:lnTo>
                    <a:pt x="1953362" y="863600"/>
                  </a:lnTo>
                  <a:lnTo>
                    <a:pt x="1978798" y="863600"/>
                  </a:lnTo>
                  <a:lnTo>
                    <a:pt x="1957289" y="850900"/>
                  </a:lnTo>
                  <a:lnTo>
                    <a:pt x="1957289" y="762000"/>
                  </a:lnTo>
                  <a:lnTo>
                    <a:pt x="1953362" y="762000"/>
                  </a:lnTo>
                  <a:lnTo>
                    <a:pt x="1867323" y="711200"/>
                  </a:lnTo>
                  <a:close/>
                </a:path>
                <a:path w="3141344" h="2197100">
                  <a:moveTo>
                    <a:pt x="2047265" y="711200"/>
                  </a:moveTo>
                  <a:lnTo>
                    <a:pt x="2043328" y="711200"/>
                  </a:lnTo>
                  <a:lnTo>
                    <a:pt x="2129367" y="762000"/>
                  </a:lnTo>
                  <a:lnTo>
                    <a:pt x="2129367" y="850900"/>
                  </a:lnTo>
                  <a:lnTo>
                    <a:pt x="2043328" y="901700"/>
                  </a:lnTo>
                  <a:lnTo>
                    <a:pt x="2068775" y="901700"/>
                  </a:lnTo>
                  <a:lnTo>
                    <a:pt x="2133304" y="863600"/>
                  </a:lnTo>
                  <a:lnTo>
                    <a:pt x="2158741" y="863600"/>
                  </a:lnTo>
                  <a:lnTo>
                    <a:pt x="2137231" y="850900"/>
                  </a:lnTo>
                  <a:lnTo>
                    <a:pt x="2137231" y="762000"/>
                  </a:lnTo>
                  <a:lnTo>
                    <a:pt x="2133304" y="762000"/>
                  </a:lnTo>
                  <a:lnTo>
                    <a:pt x="2047265" y="711200"/>
                  </a:lnTo>
                  <a:close/>
                </a:path>
                <a:path w="3141344" h="2197100">
                  <a:moveTo>
                    <a:pt x="2227207" y="711200"/>
                  </a:moveTo>
                  <a:lnTo>
                    <a:pt x="2223270" y="711200"/>
                  </a:lnTo>
                  <a:lnTo>
                    <a:pt x="2309309" y="762000"/>
                  </a:lnTo>
                  <a:lnTo>
                    <a:pt x="2309309" y="850900"/>
                  </a:lnTo>
                  <a:lnTo>
                    <a:pt x="2223270" y="901700"/>
                  </a:lnTo>
                  <a:lnTo>
                    <a:pt x="2248714" y="901700"/>
                  </a:lnTo>
                  <a:lnTo>
                    <a:pt x="2313236" y="863600"/>
                  </a:lnTo>
                  <a:lnTo>
                    <a:pt x="2338683" y="863600"/>
                  </a:lnTo>
                  <a:lnTo>
                    <a:pt x="2317173" y="850900"/>
                  </a:lnTo>
                  <a:lnTo>
                    <a:pt x="2317173" y="762000"/>
                  </a:lnTo>
                  <a:lnTo>
                    <a:pt x="2313236" y="762000"/>
                  </a:lnTo>
                  <a:lnTo>
                    <a:pt x="2227207" y="711200"/>
                  </a:lnTo>
                  <a:close/>
                </a:path>
                <a:path w="3141344" h="2197100">
                  <a:moveTo>
                    <a:pt x="2407149" y="711200"/>
                  </a:moveTo>
                  <a:lnTo>
                    <a:pt x="2403212" y="711200"/>
                  </a:lnTo>
                  <a:lnTo>
                    <a:pt x="2489251" y="762000"/>
                  </a:lnTo>
                  <a:lnTo>
                    <a:pt x="2489251" y="850900"/>
                  </a:lnTo>
                  <a:lnTo>
                    <a:pt x="2403212" y="901700"/>
                  </a:lnTo>
                  <a:lnTo>
                    <a:pt x="2428272" y="901700"/>
                  </a:lnTo>
                  <a:lnTo>
                    <a:pt x="2491639" y="863600"/>
                  </a:lnTo>
                  <a:lnTo>
                    <a:pt x="2519714" y="863600"/>
                  </a:lnTo>
                  <a:lnTo>
                    <a:pt x="2497890" y="850900"/>
                  </a:lnTo>
                  <a:lnTo>
                    <a:pt x="2497890" y="762000"/>
                  </a:lnTo>
                  <a:lnTo>
                    <a:pt x="2493513" y="762000"/>
                  </a:lnTo>
                  <a:lnTo>
                    <a:pt x="2407149" y="711200"/>
                  </a:lnTo>
                  <a:close/>
                </a:path>
                <a:path w="3141344" h="2197100">
                  <a:moveTo>
                    <a:pt x="2609366" y="723900"/>
                  </a:moveTo>
                  <a:lnTo>
                    <a:pt x="2583594" y="723900"/>
                  </a:lnTo>
                  <a:lnTo>
                    <a:pt x="2669958" y="762000"/>
                  </a:lnTo>
                  <a:lnTo>
                    <a:pt x="2669958" y="863600"/>
                  </a:lnTo>
                  <a:lnTo>
                    <a:pt x="2585468" y="901700"/>
                  </a:lnTo>
                  <a:lnTo>
                    <a:pt x="2609366" y="901700"/>
                  </a:lnTo>
                  <a:lnTo>
                    <a:pt x="2673895" y="863600"/>
                  </a:lnTo>
                  <a:lnTo>
                    <a:pt x="2677822" y="863600"/>
                  </a:lnTo>
                  <a:lnTo>
                    <a:pt x="2677822" y="762000"/>
                  </a:lnTo>
                  <a:lnTo>
                    <a:pt x="2673895" y="762000"/>
                  </a:lnTo>
                  <a:lnTo>
                    <a:pt x="2609366" y="723900"/>
                  </a:lnTo>
                  <a:close/>
                </a:path>
                <a:path w="3141344" h="2197100">
                  <a:moveTo>
                    <a:pt x="2789308" y="723900"/>
                  </a:moveTo>
                  <a:lnTo>
                    <a:pt x="2763861" y="723900"/>
                  </a:lnTo>
                  <a:lnTo>
                    <a:pt x="2849900" y="762000"/>
                  </a:lnTo>
                  <a:lnTo>
                    <a:pt x="2849900" y="863600"/>
                  </a:lnTo>
                  <a:lnTo>
                    <a:pt x="2763861" y="901700"/>
                  </a:lnTo>
                  <a:lnTo>
                    <a:pt x="2789308" y="901700"/>
                  </a:lnTo>
                  <a:lnTo>
                    <a:pt x="2853837" y="863600"/>
                  </a:lnTo>
                  <a:lnTo>
                    <a:pt x="2857764" y="863600"/>
                  </a:lnTo>
                  <a:lnTo>
                    <a:pt x="2857764" y="762000"/>
                  </a:lnTo>
                  <a:lnTo>
                    <a:pt x="2853837" y="762000"/>
                  </a:lnTo>
                  <a:lnTo>
                    <a:pt x="2789308" y="723900"/>
                  </a:lnTo>
                  <a:close/>
                </a:path>
                <a:path w="3141344" h="2197100">
                  <a:moveTo>
                    <a:pt x="2969334" y="723900"/>
                  </a:moveTo>
                  <a:lnTo>
                    <a:pt x="2943803" y="723900"/>
                  </a:lnTo>
                  <a:lnTo>
                    <a:pt x="3029842" y="762000"/>
                  </a:lnTo>
                  <a:lnTo>
                    <a:pt x="3029842" y="863600"/>
                  </a:lnTo>
                  <a:lnTo>
                    <a:pt x="2943803" y="901700"/>
                  </a:lnTo>
                  <a:lnTo>
                    <a:pt x="2969216" y="901700"/>
                  </a:lnTo>
                  <a:lnTo>
                    <a:pt x="3033643" y="863600"/>
                  </a:lnTo>
                  <a:lnTo>
                    <a:pt x="3038292" y="863600"/>
                  </a:lnTo>
                  <a:lnTo>
                    <a:pt x="3038292" y="762000"/>
                  </a:lnTo>
                  <a:lnTo>
                    <a:pt x="3034114" y="762000"/>
                  </a:lnTo>
                  <a:lnTo>
                    <a:pt x="2969334" y="723900"/>
                  </a:lnTo>
                  <a:close/>
                </a:path>
                <a:path w="3141344" h="2197100">
                  <a:moveTo>
                    <a:pt x="178170" y="571500"/>
                  </a:moveTo>
                  <a:lnTo>
                    <a:pt x="152495" y="571500"/>
                  </a:lnTo>
                  <a:lnTo>
                    <a:pt x="238304" y="622300"/>
                  </a:lnTo>
                  <a:lnTo>
                    <a:pt x="238304" y="711200"/>
                  </a:lnTo>
                  <a:lnTo>
                    <a:pt x="152904" y="762000"/>
                  </a:lnTo>
                  <a:lnTo>
                    <a:pt x="156778" y="762000"/>
                  </a:lnTo>
                  <a:lnTo>
                    <a:pt x="242587" y="711200"/>
                  </a:lnTo>
                  <a:lnTo>
                    <a:pt x="246398" y="711200"/>
                  </a:lnTo>
                  <a:lnTo>
                    <a:pt x="246398" y="622300"/>
                  </a:lnTo>
                  <a:lnTo>
                    <a:pt x="267879" y="609600"/>
                  </a:lnTo>
                  <a:lnTo>
                    <a:pt x="242346" y="609600"/>
                  </a:lnTo>
                  <a:lnTo>
                    <a:pt x="178170" y="571500"/>
                  </a:lnTo>
                  <a:close/>
                </a:path>
                <a:path w="3141344" h="2197100">
                  <a:moveTo>
                    <a:pt x="357824" y="571500"/>
                  </a:moveTo>
                  <a:lnTo>
                    <a:pt x="332322" y="571500"/>
                  </a:lnTo>
                  <a:lnTo>
                    <a:pt x="418236" y="622300"/>
                  </a:lnTo>
                  <a:lnTo>
                    <a:pt x="418236" y="711200"/>
                  </a:lnTo>
                  <a:lnTo>
                    <a:pt x="332082" y="762000"/>
                  </a:lnTo>
                  <a:lnTo>
                    <a:pt x="336375" y="762000"/>
                  </a:lnTo>
                  <a:lnTo>
                    <a:pt x="422173" y="711200"/>
                  </a:lnTo>
                  <a:lnTo>
                    <a:pt x="426110" y="711200"/>
                  </a:lnTo>
                  <a:lnTo>
                    <a:pt x="426110" y="622300"/>
                  </a:lnTo>
                  <a:lnTo>
                    <a:pt x="447617" y="609600"/>
                  </a:lnTo>
                  <a:lnTo>
                    <a:pt x="422173" y="609600"/>
                  </a:lnTo>
                  <a:lnTo>
                    <a:pt x="357824" y="571500"/>
                  </a:lnTo>
                  <a:close/>
                </a:path>
                <a:path w="3141344" h="2197100">
                  <a:moveTo>
                    <a:pt x="537586" y="571500"/>
                  </a:moveTo>
                  <a:lnTo>
                    <a:pt x="512139" y="571500"/>
                  </a:lnTo>
                  <a:lnTo>
                    <a:pt x="598178" y="622300"/>
                  </a:lnTo>
                  <a:lnTo>
                    <a:pt x="598178" y="711200"/>
                  </a:lnTo>
                  <a:lnTo>
                    <a:pt x="512139" y="762000"/>
                  </a:lnTo>
                  <a:lnTo>
                    <a:pt x="516076" y="762000"/>
                  </a:lnTo>
                  <a:lnTo>
                    <a:pt x="602115" y="711200"/>
                  </a:lnTo>
                  <a:lnTo>
                    <a:pt x="606052" y="711200"/>
                  </a:lnTo>
                  <a:lnTo>
                    <a:pt x="606052" y="622300"/>
                  </a:lnTo>
                  <a:lnTo>
                    <a:pt x="627562" y="609600"/>
                  </a:lnTo>
                  <a:lnTo>
                    <a:pt x="602115" y="609600"/>
                  </a:lnTo>
                  <a:lnTo>
                    <a:pt x="537586" y="571500"/>
                  </a:lnTo>
                  <a:close/>
                </a:path>
                <a:path w="3141344" h="2197100">
                  <a:moveTo>
                    <a:pt x="717528" y="571500"/>
                  </a:moveTo>
                  <a:lnTo>
                    <a:pt x="692092" y="571500"/>
                  </a:lnTo>
                  <a:lnTo>
                    <a:pt x="777890" y="622300"/>
                  </a:lnTo>
                  <a:lnTo>
                    <a:pt x="777890" y="711200"/>
                  </a:lnTo>
                  <a:lnTo>
                    <a:pt x="692092" y="762000"/>
                  </a:lnTo>
                  <a:lnTo>
                    <a:pt x="696018" y="762000"/>
                  </a:lnTo>
                  <a:lnTo>
                    <a:pt x="781942" y="711200"/>
                  </a:lnTo>
                  <a:lnTo>
                    <a:pt x="785994" y="711200"/>
                  </a:lnTo>
                  <a:lnTo>
                    <a:pt x="785994" y="622300"/>
                  </a:lnTo>
                  <a:lnTo>
                    <a:pt x="807444" y="609600"/>
                  </a:lnTo>
                  <a:lnTo>
                    <a:pt x="782057" y="609600"/>
                  </a:lnTo>
                  <a:lnTo>
                    <a:pt x="717528" y="571500"/>
                  </a:lnTo>
                  <a:close/>
                </a:path>
                <a:path w="3141344" h="2197100">
                  <a:moveTo>
                    <a:pt x="897410" y="571500"/>
                  </a:moveTo>
                  <a:lnTo>
                    <a:pt x="871793" y="571500"/>
                  </a:lnTo>
                  <a:lnTo>
                    <a:pt x="957832" y="622300"/>
                  </a:lnTo>
                  <a:lnTo>
                    <a:pt x="957832" y="711200"/>
                  </a:lnTo>
                  <a:lnTo>
                    <a:pt x="871908" y="762000"/>
                  </a:lnTo>
                  <a:lnTo>
                    <a:pt x="875960" y="762000"/>
                  </a:lnTo>
                  <a:lnTo>
                    <a:pt x="961759" y="711200"/>
                  </a:lnTo>
                  <a:lnTo>
                    <a:pt x="965696" y="711200"/>
                  </a:lnTo>
                  <a:lnTo>
                    <a:pt x="965696" y="622300"/>
                  </a:lnTo>
                  <a:lnTo>
                    <a:pt x="987206" y="609600"/>
                  </a:lnTo>
                  <a:lnTo>
                    <a:pt x="961759" y="609600"/>
                  </a:lnTo>
                  <a:lnTo>
                    <a:pt x="897410" y="571500"/>
                  </a:lnTo>
                  <a:close/>
                </a:path>
                <a:path w="3141344" h="2197100">
                  <a:moveTo>
                    <a:pt x="1077174" y="571500"/>
                  </a:moveTo>
                  <a:lnTo>
                    <a:pt x="1051735" y="571500"/>
                  </a:lnTo>
                  <a:lnTo>
                    <a:pt x="1137774" y="622300"/>
                  </a:lnTo>
                  <a:lnTo>
                    <a:pt x="1137774" y="711200"/>
                  </a:lnTo>
                  <a:lnTo>
                    <a:pt x="1051735" y="762000"/>
                  </a:lnTo>
                  <a:lnTo>
                    <a:pt x="1055662" y="762000"/>
                  </a:lnTo>
                  <a:lnTo>
                    <a:pt x="1142036" y="711200"/>
                  </a:lnTo>
                  <a:lnTo>
                    <a:pt x="1146716" y="711200"/>
                  </a:lnTo>
                  <a:lnTo>
                    <a:pt x="1146716" y="622300"/>
                  </a:lnTo>
                  <a:lnTo>
                    <a:pt x="1168224" y="609600"/>
                  </a:lnTo>
                  <a:lnTo>
                    <a:pt x="1141711" y="609600"/>
                  </a:lnTo>
                  <a:lnTo>
                    <a:pt x="1077174" y="571500"/>
                  </a:lnTo>
                  <a:close/>
                </a:path>
                <a:path w="3141344" h="2197100">
                  <a:moveTo>
                    <a:pt x="1258087" y="571500"/>
                  </a:moveTo>
                  <a:lnTo>
                    <a:pt x="1232745" y="571500"/>
                  </a:lnTo>
                  <a:lnTo>
                    <a:pt x="1317476" y="622300"/>
                  </a:lnTo>
                  <a:lnTo>
                    <a:pt x="1317476" y="711200"/>
                  </a:lnTo>
                  <a:lnTo>
                    <a:pt x="1232421" y="762000"/>
                  </a:lnTo>
                  <a:lnTo>
                    <a:pt x="1236682" y="762000"/>
                  </a:lnTo>
                  <a:lnTo>
                    <a:pt x="1322062" y="711200"/>
                  </a:lnTo>
                  <a:lnTo>
                    <a:pt x="1326659" y="711200"/>
                  </a:lnTo>
                  <a:lnTo>
                    <a:pt x="1326659" y="622300"/>
                  </a:lnTo>
                  <a:lnTo>
                    <a:pt x="1347946" y="609600"/>
                  </a:lnTo>
                  <a:lnTo>
                    <a:pt x="1322303" y="609600"/>
                  </a:lnTo>
                  <a:lnTo>
                    <a:pt x="1258087" y="571500"/>
                  </a:lnTo>
                  <a:close/>
                </a:path>
                <a:path w="3141344" h="2197100">
                  <a:moveTo>
                    <a:pt x="1437807" y="571500"/>
                  </a:moveTo>
                  <a:lnTo>
                    <a:pt x="1411808" y="571500"/>
                  </a:lnTo>
                  <a:lnTo>
                    <a:pt x="1497418" y="622300"/>
                  </a:lnTo>
                  <a:lnTo>
                    <a:pt x="1497418" y="711200"/>
                  </a:lnTo>
                  <a:lnTo>
                    <a:pt x="1412028" y="762000"/>
                  </a:lnTo>
                  <a:lnTo>
                    <a:pt x="1416624" y="762000"/>
                  </a:lnTo>
                  <a:lnTo>
                    <a:pt x="1501679" y="711200"/>
                  </a:lnTo>
                  <a:lnTo>
                    <a:pt x="1506360" y="711200"/>
                  </a:lnTo>
                  <a:lnTo>
                    <a:pt x="1506360" y="622300"/>
                  </a:lnTo>
                  <a:lnTo>
                    <a:pt x="1527867" y="609600"/>
                  </a:lnTo>
                  <a:lnTo>
                    <a:pt x="1501355" y="609600"/>
                  </a:lnTo>
                  <a:lnTo>
                    <a:pt x="1437807" y="571500"/>
                  </a:lnTo>
                  <a:close/>
                </a:path>
                <a:path w="3141344" h="2197100">
                  <a:moveTo>
                    <a:pt x="1617836" y="571500"/>
                  </a:moveTo>
                  <a:lnTo>
                    <a:pt x="1592389" y="571500"/>
                  </a:lnTo>
                  <a:lnTo>
                    <a:pt x="1678428" y="622300"/>
                  </a:lnTo>
                  <a:lnTo>
                    <a:pt x="1678428" y="711200"/>
                  </a:lnTo>
                  <a:lnTo>
                    <a:pt x="1592075" y="762000"/>
                  </a:lnTo>
                  <a:lnTo>
                    <a:pt x="1596326" y="762000"/>
                  </a:lnTo>
                  <a:lnTo>
                    <a:pt x="1682700" y="711200"/>
                  </a:lnTo>
                  <a:lnTo>
                    <a:pt x="1687381" y="711200"/>
                  </a:lnTo>
                  <a:lnTo>
                    <a:pt x="1687381" y="622300"/>
                  </a:lnTo>
                  <a:lnTo>
                    <a:pt x="1708890" y="609600"/>
                  </a:lnTo>
                  <a:lnTo>
                    <a:pt x="1682365" y="609600"/>
                  </a:lnTo>
                  <a:lnTo>
                    <a:pt x="1617836" y="571500"/>
                  </a:lnTo>
                  <a:close/>
                </a:path>
                <a:path w="3141344" h="2197100">
                  <a:moveTo>
                    <a:pt x="1798856" y="571500"/>
                  </a:moveTo>
                  <a:lnTo>
                    <a:pt x="1773420" y="571500"/>
                  </a:lnTo>
                  <a:lnTo>
                    <a:pt x="1859449" y="622300"/>
                  </a:lnTo>
                  <a:lnTo>
                    <a:pt x="1859449" y="711200"/>
                  </a:lnTo>
                  <a:lnTo>
                    <a:pt x="1773095" y="762000"/>
                  </a:lnTo>
                  <a:lnTo>
                    <a:pt x="1777346" y="762000"/>
                  </a:lnTo>
                  <a:lnTo>
                    <a:pt x="1863386" y="711200"/>
                  </a:lnTo>
                  <a:lnTo>
                    <a:pt x="1867323" y="711200"/>
                  </a:lnTo>
                  <a:lnTo>
                    <a:pt x="1867323" y="622300"/>
                  </a:lnTo>
                  <a:lnTo>
                    <a:pt x="1888833" y="609600"/>
                  </a:lnTo>
                  <a:lnTo>
                    <a:pt x="1863386" y="609600"/>
                  </a:lnTo>
                  <a:lnTo>
                    <a:pt x="1798856" y="571500"/>
                  </a:lnTo>
                  <a:close/>
                </a:path>
                <a:path w="3141344" h="2197100">
                  <a:moveTo>
                    <a:pt x="1978798" y="571500"/>
                  </a:moveTo>
                  <a:lnTo>
                    <a:pt x="1953362" y="571500"/>
                  </a:lnTo>
                  <a:lnTo>
                    <a:pt x="2039391" y="622300"/>
                  </a:lnTo>
                  <a:lnTo>
                    <a:pt x="2039391" y="711200"/>
                  </a:lnTo>
                  <a:lnTo>
                    <a:pt x="1953362" y="762000"/>
                  </a:lnTo>
                  <a:lnTo>
                    <a:pt x="1957289" y="762000"/>
                  </a:lnTo>
                  <a:lnTo>
                    <a:pt x="2043328" y="711200"/>
                  </a:lnTo>
                  <a:lnTo>
                    <a:pt x="2047265" y="711200"/>
                  </a:lnTo>
                  <a:lnTo>
                    <a:pt x="2047265" y="622300"/>
                  </a:lnTo>
                  <a:lnTo>
                    <a:pt x="2068775" y="609600"/>
                  </a:lnTo>
                  <a:lnTo>
                    <a:pt x="2043328" y="609600"/>
                  </a:lnTo>
                  <a:lnTo>
                    <a:pt x="1978798" y="571500"/>
                  </a:lnTo>
                  <a:close/>
                </a:path>
                <a:path w="3141344" h="2197100">
                  <a:moveTo>
                    <a:pt x="2158741" y="571500"/>
                  </a:moveTo>
                  <a:lnTo>
                    <a:pt x="2133304" y="571500"/>
                  </a:lnTo>
                  <a:lnTo>
                    <a:pt x="2219333" y="622300"/>
                  </a:lnTo>
                  <a:lnTo>
                    <a:pt x="2219333" y="711200"/>
                  </a:lnTo>
                  <a:lnTo>
                    <a:pt x="2133304" y="762000"/>
                  </a:lnTo>
                  <a:lnTo>
                    <a:pt x="2137231" y="762000"/>
                  </a:lnTo>
                  <a:lnTo>
                    <a:pt x="2223270" y="711200"/>
                  </a:lnTo>
                  <a:lnTo>
                    <a:pt x="2227207" y="711200"/>
                  </a:lnTo>
                  <a:lnTo>
                    <a:pt x="2227207" y="622300"/>
                  </a:lnTo>
                  <a:lnTo>
                    <a:pt x="2248714" y="609600"/>
                  </a:lnTo>
                  <a:lnTo>
                    <a:pt x="2223270" y="609600"/>
                  </a:lnTo>
                  <a:lnTo>
                    <a:pt x="2158741" y="571500"/>
                  </a:lnTo>
                  <a:close/>
                </a:path>
                <a:path w="3141344" h="2197100">
                  <a:moveTo>
                    <a:pt x="2338683" y="571500"/>
                  </a:moveTo>
                  <a:lnTo>
                    <a:pt x="2313236" y="571500"/>
                  </a:lnTo>
                  <a:lnTo>
                    <a:pt x="2399275" y="622300"/>
                  </a:lnTo>
                  <a:lnTo>
                    <a:pt x="2399275" y="711200"/>
                  </a:lnTo>
                  <a:lnTo>
                    <a:pt x="2313236" y="762000"/>
                  </a:lnTo>
                  <a:lnTo>
                    <a:pt x="2317173" y="762000"/>
                  </a:lnTo>
                  <a:lnTo>
                    <a:pt x="2403212" y="711200"/>
                  </a:lnTo>
                  <a:lnTo>
                    <a:pt x="2407149" y="711200"/>
                  </a:lnTo>
                  <a:lnTo>
                    <a:pt x="2407149" y="622300"/>
                  </a:lnTo>
                  <a:lnTo>
                    <a:pt x="2428324" y="609600"/>
                  </a:lnTo>
                  <a:lnTo>
                    <a:pt x="2403212" y="609600"/>
                  </a:lnTo>
                  <a:lnTo>
                    <a:pt x="2338683" y="571500"/>
                  </a:lnTo>
                  <a:close/>
                </a:path>
                <a:path w="3141344" h="2197100">
                  <a:moveTo>
                    <a:pt x="2519714" y="571500"/>
                  </a:moveTo>
                  <a:lnTo>
                    <a:pt x="2491848" y="571500"/>
                  </a:lnTo>
                  <a:lnTo>
                    <a:pt x="2579217" y="622300"/>
                  </a:lnTo>
                  <a:lnTo>
                    <a:pt x="2579217" y="711200"/>
                  </a:lnTo>
                  <a:lnTo>
                    <a:pt x="2493513" y="762000"/>
                  </a:lnTo>
                  <a:lnTo>
                    <a:pt x="2497890" y="762000"/>
                  </a:lnTo>
                  <a:lnTo>
                    <a:pt x="2583594" y="723900"/>
                  </a:lnTo>
                  <a:lnTo>
                    <a:pt x="2609366" y="723900"/>
                  </a:lnTo>
                  <a:lnTo>
                    <a:pt x="2587856" y="711200"/>
                  </a:lnTo>
                  <a:lnTo>
                    <a:pt x="2587856" y="622300"/>
                  </a:lnTo>
                  <a:lnTo>
                    <a:pt x="2609366" y="609600"/>
                  </a:lnTo>
                  <a:lnTo>
                    <a:pt x="2585186" y="609600"/>
                  </a:lnTo>
                  <a:lnTo>
                    <a:pt x="2519714" y="571500"/>
                  </a:lnTo>
                  <a:close/>
                </a:path>
                <a:path w="3141344" h="2197100">
                  <a:moveTo>
                    <a:pt x="2677822" y="571500"/>
                  </a:moveTo>
                  <a:lnTo>
                    <a:pt x="2673895" y="571500"/>
                  </a:lnTo>
                  <a:lnTo>
                    <a:pt x="2759924" y="622300"/>
                  </a:lnTo>
                  <a:lnTo>
                    <a:pt x="2759924" y="711200"/>
                  </a:lnTo>
                  <a:lnTo>
                    <a:pt x="2673895" y="762000"/>
                  </a:lnTo>
                  <a:lnTo>
                    <a:pt x="2677822" y="762000"/>
                  </a:lnTo>
                  <a:lnTo>
                    <a:pt x="2763861" y="723900"/>
                  </a:lnTo>
                  <a:lnTo>
                    <a:pt x="2789308" y="723900"/>
                  </a:lnTo>
                  <a:lnTo>
                    <a:pt x="2767798" y="711200"/>
                  </a:lnTo>
                  <a:lnTo>
                    <a:pt x="2767798" y="622300"/>
                  </a:lnTo>
                  <a:lnTo>
                    <a:pt x="2789308" y="609600"/>
                  </a:lnTo>
                  <a:lnTo>
                    <a:pt x="2763861" y="609600"/>
                  </a:lnTo>
                  <a:lnTo>
                    <a:pt x="2677822" y="571500"/>
                  </a:lnTo>
                  <a:close/>
                </a:path>
                <a:path w="3141344" h="2197100">
                  <a:moveTo>
                    <a:pt x="2857764" y="571500"/>
                  </a:moveTo>
                  <a:lnTo>
                    <a:pt x="2853837" y="571500"/>
                  </a:lnTo>
                  <a:lnTo>
                    <a:pt x="2939866" y="622300"/>
                  </a:lnTo>
                  <a:lnTo>
                    <a:pt x="2939866" y="711200"/>
                  </a:lnTo>
                  <a:lnTo>
                    <a:pt x="2853837" y="762000"/>
                  </a:lnTo>
                  <a:lnTo>
                    <a:pt x="2857764" y="762000"/>
                  </a:lnTo>
                  <a:lnTo>
                    <a:pt x="2943803" y="723900"/>
                  </a:lnTo>
                  <a:lnTo>
                    <a:pt x="2969334" y="723900"/>
                  </a:lnTo>
                  <a:lnTo>
                    <a:pt x="2947740" y="711200"/>
                  </a:lnTo>
                  <a:lnTo>
                    <a:pt x="2947740" y="622300"/>
                  </a:lnTo>
                  <a:lnTo>
                    <a:pt x="2969250" y="609600"/>
                  </a:lnTo>
                  <a:lnTo>
                    <a:pt x="2943803" y="609600"/>
                  </a:lnTo>
                  <a:lnTo>
                    <a:pt x="2857764" y="571500"/>
                  </a:lnTo>
                  <a:close/>
                </a:path>
                <a:path w="3141344" h="2197100">
                  <a:moveTo>
                    <a:pt x="3038292" y="571500"/>
                  </a:moveTo>
                  <a:lnTo>
                    <a:pt x="3033779" y="571500"/>
                  </a:lnTo>
                  <a:lnTo>
                    <a:pt x="3119808" y="622300"/>
                  </a:lnTo>
                  <a:lnTo>
                    <a:pt x="3119808" y="711200"/>
                  </a:lnTo>
                  <a:lnTo>
                    <a:pt x="3034114" y="762000"/>
                  </a:lnTo>
                  <a:lnTo>
                    <a:pt x="3038292" y="762000"/>
                  </a:lnTo>
                  <a:lnTo>
                    <a:pt x="3124342" y="723900"/>
                  </a:lnTo>
                  <a:lnTo>
                    <a:pt x="3141265" y="723900"/>
                  </a:lnTo>
                  <a:lnTo>
                    <a:pt x="3128269" y="711200"/>
                  </a:lnTo>
                  <a:lnTo>
                    <a:pt x="3128269" y="622300"/>
                  </a:lnTo>
                  <a:lnTo>
                    <a:pt x="3141265" y="609600"/>
                  </a:lnTo>
                  <a:lnTo>
                    <a:pt x="3124342" y="609600"/>
                  </a:lnTo>
                  <a:lnTo>
                    <a:pt x="3038292" y="571500"/>
                  </a:lnTo>
                  <a:close/>
                </a:path>
                <a:path w="3141344" h="2197100">
                  <a:moveTo>
                    <a:pt x="0" y="571500"/>
                  </a:moveTo>
                  <a:lnTo>
                    <a:pt x="0" y="584200"/>
                  </a:lnTo>
                  <a:lnTo>
                    <a:pt x="58352" y="622300"/>
                  </a:lnTo>
                  <a:lnTo>
                    <a:pt x="58352" y="7112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62163" y="711200"/>
                  </a:lnTo>
                  <a:lnTo>
                    <a:pt x="66456" y="711200"/>
                  </a:lnTo>
                  <a:lnTo>
                    <a:pt x="66456" y="622300"/>
                  </a:lnTo>
                  <a:lnTo>
                    <a:pt x="87966" y="609600"/>
                  </a:lnTo>
                  <a:lnTo>
                    <a:pt x="62289" y="609600"/>
                  </a:lnTo>
                  <a:lnTo>
                    <a:pt x="0" y="571500"/>
                  </a:lnTo>
                  <a:close/>
                </a:path>
                <a:path w="3141344" h="2197100">
                  <a:moveTo>
                    <a:pt x="66456" y="419100"/>
                  </a:moveTo>
                  <a:lnTo>
                    <a:pt x="62163" y="419100"/>
                  </a:lnTo>
                  <a:lnTo>
                    <a:pt x="148569" y="469900"/>
                  </a:lnTo>
                  <a:lnTo>
                    <a:pt x="148569" y="558800"/>
                  </a:lnTo>
                  <a:lnTo>
                    <a:pt x="62289" y="609600"/>
                  </a:lnTo>
                  <a:lnTo>
                    <a:pt x="87966" y="609600"/>
                  </a:lnTo>
                  <a:lnTo>
                    <a:pt x="152495" y="571500"/>
                  </a:lnTo>
                  <a:lnTo>
                    <a:pt x="178170" y="571500"/>
                  </a:lnTo>
                  <a:lnTo>
                    <a:pt x="156778" y="558800"/>
                  </a:lnTo>
                  <a:lnTo>
                    <a:pt x="156778" y="469900"/>
                  </a:lnTo>
                  <a:lnTo>
                    <a:pt x="152904" y="469900"/>
                  </a:lnTo>
                  <a:lnTo>
                    <a:pt x="66456" y="419100"/>
                  </a:lnTo>
                  <a:close/>
                </a:path>
                <a:path w="3141344" h="2197100">
                  <a:moveTo>
                    <a:pt x="246398" y="419100"/>
                  </a:moveTo>
                  <a:lnTo>
                    <a:pt x="242587" y="419100"/>
                  </a:lnTo>
                  <a:lnTo>
                    <a:pt x="328270" y="469900"/>
                  </a:lnTo>
                  <a:lnTo>
                    <a:pt x="328270" y="558800"/>
                  </a:lnTo>
                  <a:lnTo>
                    <a:pt x="242346" y="609600"/>
                  </a:lnTo>
                  <a:lnTo>
                    <a:pt x="267879" y="609600"/>
                  </a:lnTo>
                  <a:lnTo>
                    <a:pt x="332322" y="571500"/>
                  </a:lnTo>
                  <a:lnTo>
                    <a:pt x="357824" y="571500"/>
                  </a:lnTo>
                  <a:lnTo>
                    <a:pt x="336375" y="558800"/>
                  </a:lnTo>
                  <a:lnTo>
                    <a:pt x="336375" y="469900"/>
                  </a:lnTo>
                  <a:lnTo>
                    <a:pt x="332082" y="469900"/>
                  </a:lnTo>
                  <a:lnTo>
                    <a:pt x="246398" y="419100"/>
                  </a:lnTo>
                  <a:close/>
                </a:path>
                <a:path w="3141344" h="2197100">
                  <a:moveTo>
                    <a:pt x="426110" y="419100"/>
                  </a:moveTo>
                  <a:lnTo>
                    <a:pt x="422173" y="419100"/>
                  </a:lnTo>
                  <a:lnTo>
                    <a:pt x="508212" y="469900"/>
                  </a:lnTo>
                  <a:lnTo>
                    <a:pt x="508212" y="558800"/>
                  </a:lnTo>
                  <a:lnTo>
                    <a:pt x="422173" y="609600"/>
                  </a:lnTo>
                  <a:lnTo>
                    <a:pt x="447617" y="609600"/>
                  </a:lnTo>
                  <a:lnTo>
                    <a:pt x="512139" y="571500"/>
                  </a:lnTo>
                  <a:lnTo>
                    <a:pt x="537586" y="571500"/>
                  </a:lnTo>
                  <a:lnTo>
                    <a:pt x="516076" y="558800"/>
                  </a:lnTo>
                  <a:lnTo>
                    <a:pt x="516076" y="469900"/>
                  </a:lnTo>
                  <a:lnTo>
                    <a:pt x="512139" y="469900"/>
                  </a:lnTo>
                  <a:lnTo>
                    <a:pt x="426110" y="419100"/>
                  </a:lnTo>
                  <a:close/>
                </a:path>
                <a:path w="3141344" h="2197100">
                  <a:moveTo>
                    <a:pt x="606052" y="419100"/>
                  </a:moveTo>
                  <a:lnTo>
                    <a:pt x="602115" y="419100"/>
                  </a:lnTo>
                  <a:lnTo>
                    <a:pt x="688155" y="469900"/>
                  </a:lnTo>
                  <a:lnTo>
                    <a:pt x="688155" y="558800"/>
                  </a:lnTo>
                  <a:lnTo>
                    <a:pt x="602115" y="609600"/>
                  </a:lnTo>
                  <a:lnTo>
                    <a:pt x="627562" y="609600"/>
                  </a:lnTo>
                  <a:lnTo>
                    <a:pt x="692092" y="571500"/>
                  </a:lnTo>
                  <a:lnTo>
                    <a:pt x="717528" y="571500"/>
                  </a:lnTo>
                  <a:lnTo>
                    <a:pt x="696018" y="558800"/>
                  </a:lnTo>
                  <a:lnTo>
                    <a:pt x="696018" y="469900"/>
                  </a:lnTo>
                  <a:lnTo>
                    <a:pt x="692092" y="469900"/>
                  </a:lnTo>
                  <a:lnTo>
                    <a:pt x="606052" y="419100"/>
                  </a:lnTo>
                  <a:close/>
                </a:path>
                <a:path w="3141344" h="2197100">
                  <a:moveTo>
                    <a:pt x="785994" y="419100"/>
                  </a:moveTo>
                  <a:lnTo>
                    <a:pt x="781942" y="419100"/>
                  </a:lnTo>
                  <a:lnTo>
                    <a:pt x="867856" y="469900"/>
                  </a:lnTo>
                  <a:lnTo>
                    <a:pt x="867856" y="558800"/>
                  </a:lnTo>
                  <a:lnTo>
                    <a:pt x="782057" y="609600"/>
                  </a:lnTo>
                  <a:lnTo>
                    <a:pt x="807444" y="609600"/>
                  </a:lnTo>
                  <a:lnTo>
                    <a:pt x="871793" y="571500"/>
                  </a:lnTo>
                  <a:lnTo>
                    <a:pt x="897410" y="571500"/>
                  </a:lnTo>
                  <a:lnTo>
                    <a:pt x="875960" y="558800"/>
                  </a:lnTo>
                  <a:lnTo>
                    <a:pt x="875960" y="469900"/>
                  </a:lnTo>
                  <a:lnTo>
                    <a:pt x="871908" y="469900"/>
                  </a:lnTo>
                  <a:lnTo>
                    <a:pt x="785994" y="419100"/>
                  </a:lnTo>
                  <a:close/>
                </a:path>
                <a:path w="3141344" h="2197100">
                  <a:moveTo>
                    <a:pt x="965696" y="419100"/>
                  </a:moveTo>
                  <a:lnTo>
                    <a:pt x="961759" y="419100"/>
                  </a:lnTo>
                  <a:lnTo>
                    <a:pt x="1047798" y="469900"/>
                  </a:lnTo>
                  <a:lnTo>
                    <a:pt x="1047798" y="558800"/>
                  </a:lnTo>
                  <a:lnTo>
                    <a:pt x="961759" y="609600"/>
                  </a:lnTo>
                  <a:lnTo>
                    <a:pt x="987206" y="609600"/>
                  </a:lnTo>
                  <a:lnTo>
                    <a:pt x="1051735" y="571500"/>
                  </a:lnTo>
                  <a:lnTo>
                    <a:pt x="1077174" y="571500"/>
                  </a:lnTo>
                  <a:lnTo>
                    <a:pt x="1055662" y="558800"/>
                  </a:lnTo>
                  <a:lnTo>
                    <a:pt x="1055662" y="469900"/>
                  </a:lnTo>
                  <a:lnTo>
                    <a:pt x="1051735" y="469900"/>
                  </a:lnTo>
                  <a:lnTo>
                    <a:pt x="965696" y="419100"/>
                  </a:lnTo>
                  <a:close/>
                </a:path>
                <a:path w="3141344" h="2197100">
                  <a:moveTo>
                    <a:pt x="1146716" y="419100"/>
                  </a:moveTo>
                  <a:lnTo>
                    <a:pt x="1142036" y="419100"/>
                  </a:lnTo>
                  <a:lnTo>
                    <a:pt x="1227740" y="469900"/>
                  </a:lnTo>
                  <a:lnTo>
                    <a:pt x="1227740" y="558800"/>
                  </a:lnTo>
                  <a:lnTo>
                    <a:pt x="1141711" y="609600"/>
                  </a:lnTo>
                  <a:lnTo>
                    <a:pt x="1168224" y="609600"/>
                  </a:lnTo>
                  <a:lnTo>
                    <a:pt x="1232745" y="571500"/>
                  </a:lnTo>
                  <a:lnTo>
                    <a:pt x="1258087" y="571500"/>
                  </a:lnTo>
                  <a:lnTo>
                    <a:pt x="1236682" y="558800"/>
                  </a:lnTo>
                  <a:lnTo>
                    <a:pt x="1236682" y="469900"/>
                  </a:lnTo>
                  <a:lnTo>
                    <a:pt x="1232421" y="469900"/>
                  </a:lnTo>
                  <a:lnTo>
                    <a:pt x="1146716" y="419100"/>
                  </a:lnTo>
                  <a:close/>
                </a:path>
                <a:path w="3141344" h="2197100">
                  <a:moveTo>
                    <a:pt x="1326659" y="419100"/>
                  </a:moveTo>
                  <a:lnTo>
                    <a:pt x="1322062" y="419100"/>
                  </a:lnTo>
                  <a:lnTo>
                    <a:pt x="1407452" y="469900"/>
                  </a:lnTo>
                  <a:lnTo>
                    <a:pt x="1407452" y="558800"/>
                  </a:lnTo>
                  <a:lnTo>
                    <a:pt x="1322303" y="609600"/>
                  </a:lnTo>
                  <a:lnTo>
                    <a:pt x="1347946" y="609600"/>
                  </a:lnTo>
                  <a:lnTo>
                    <a:pt x="1411808" y="571500"/>
                  </a:lnTo>
                  <a:lnTo>
                    <a:pt x="1437807" y="571500"/>
                  </a:lnTo>
                  <a:lnTo>
                    <a:pt x="1416624" y="558800"/>
                  </a:lnTo>
                  <a:lnTo>
                    <a:pt x="1416624" y="469900"/>
                  </a:lnTo>
                  <a:lnTo>
                    <a:pt x="1412028" y="469900"/>
                  </a:lnTo>
                  <a:lnTo>
                    <a:pt x="1326659" y="419100"/>
                  </a:lnTo>
                  <a:close/>
                </a:path>
                <a:path w="3141344" h="2197100">
                  <a:moveTo>
                    <a:pt x="1506360" y="419100"/>
                  </a:moveTo>
                  <a:lnTo>
                    <a:pt x="1501679" y="419100"/>
                  </a:lnTo>
                  <a:lnTo>
                    <a:pt x="1587394" y="469900"/>
                  </a:lnTo>
                  <a:lnTo>
                    <a:pt x="1587394" y="558800"/>
                  </a:lnTo>
                  <a:lnTo>
                    <a:pt x="1501355" y="609600"/>
                  </a:lnTo>
                  <a:lnTo>
                    <a:pt x="1527867" y="609600"/>
                  </a:lnTo>
                  <a:lnTo>
                    <a:pt x="1592389" y="571500"/>
                  </a:lnTo>
                  <a:lnTo>
                    <a:pt x="1617836" y="571500"/>
                  </a:lnTo>
                  <a:lnTo>
                    <a:pt x="1596326" y="558800"/>
                  </a:lnTo>
                  <a:lnTo>
                    <a:pt x="1596326" y="469900"/>
                  </a:lnTo>
                  <a:lnTo>
                    <a:pt x="1592075" y="469900"/>
                  </a:lnTo>
                  <a:lnTo>
                    <a:pt x="1506360" y="419100"/>
                  </a:lnTo>
                  <a:close/>
                </a:path>
                <a:path w="3141344" h="2197100">
                  <a:moveTo>
                    <a:pt x="1687381" y="419100"/>
                  </a:moveTo>
                  <a:lnTo>
                    <a:pt x="1682700" y="419100"/>
                  </a:lnTo>
                  <a:lnTo>
                    <a:pt x="1768404" y="469900"/>
                  </a:lnTo>
                  <a:lnTo>
                    <a:pt x="1768404" y="558800"/>
                  </a:lnTo>
                  <a:lnTo>
                    <a:pt x="1682365" y="609600"/>
                  </a:lnTo>
                  <a:lnTo>
                    <a:pt x="1708890" y="609600"/>
                  </a:lnTo>
                  <a:lnTo>
                    <a:pt x="1773420" y="571500"/>
                  </a:lnTo>
                  <a:lnTo>
                    <a:pt x="1798856" y="571500"/>
                  </a:lnTo>
                  <a:lnTo>
                    <a:pt x="1777346" y="558800"/>
                  </a:lnTo>
                  <a:lnTo>
                    <a:pt x="1777346" y="469900"/>
                  </a:lnTo>
                  <a:lnTo>
                    <a:pt x="1773095" y="469900"/>
                  </a:lnTo>
                  <a:lnTo>
                    <a:pt x="1687381" y="419100"/>
                  </a:lnTo>
                  <a:close/>
                </a:path>
                <a:path w="3141344" h="2197100">
                  <a:moveTo>
                    <a:pt x="1867323" y="419100"/>
                  </a:moveTo>
                  <a:lnTo>
                    <a:pt x="1863386" y="419100"/>
                  </a:lnTo>
                  <a:lnTo>
                    <a:pt x="1949425" y="469900"/>
                  </a:lnTo>
                  <a:lnTo>
                    <a:pt x="1949425" y="558800"/>
                  </a:lnTo>
                  <a:lnTo>
                    <a:pt x="1863386" y="609600"/>
                  </a:lnTo>
                  <a:lnTo>
                    <a:pt x="1888833" y="609600"/>
                  </a:lnTo>
                  <a:lnTo>
                    <a:pt x="1953362" y="571500"/>
                  </a:lnTo>
                  <a:lnTo>
                    <a:pt x="1978798" y="571500"/>
                  </a:lnTo>
                  <a:lnTo>
                    <a:pt x="1957289" y="558800"/>
                  </a:lnTo>
                  <a:lnTo>
                    <a:pt x="1957289" y="469900"/>
                  </a:lnTo>
                  <a:lnTo>
                    <a:pt x="1953362" y="469900"/>
                  </a:lnTo>
                  <a:lnTo>
                    <a:pt x="1867323" y="419100"/>
                  </a:lnTo>
                  <a:close/>
                </a:path>
                <a:path w="3141344" h="2197100">
                  <a:moveTo>
                    <a:pt x="2047265" y="419100"/>
                  </a:moveTo>
                  <a:lnTo>
                    <a:pt x="2043328" y="419100"/>
                  </a:lnTo>
                  <a:lnTo>
                    <a:pt x="2129367" y="469900"/>
                  </a:lnTo>
                  <a:lnTo>
                    <a:pt x="2129367" y="558800"/>
                  </a:lnTo>
                  <a:lnTo>
                    <a:pt x="2043328" y="609600"/>
                  </a:lnTo>
                  <a:lnTo>
                    <a:pt x="2068775" y="609600"/>
                  </a:lnTo>
                  <a:lnTo>
                    <a:pt x="2133304" y="571500"/>
                  </a:lnTo>
                  <a:lnTo>
                    <a:pt x="2158741" y="571500"/>
                  </a:lnTo>
                  <a:lnTo>
                    <a:pt x="2137231" y="558800"/>
                  </a:lnTo>
                  <a:lnTo>
                    <a:pt x="2137231" y="469900"/>
                  </a:lnTo>
                  <a:lnTo>
                    <a:pt x="2133304" y="469900"/>
                  </a:lnTo>
                  <a:lnTo>
                    <a:pt x="2047265" y="419100"/>
                  </a:lnTo>
                  <a:close/>
                </a:path>
                <a:path w="3141344" h="2197100">
                  <a:moveTo>
                    <a:pt x="2227207" y="419100"/>
                  </a:moveTo>
                  <a:lnTo>
                    <a:pt x="2223270" y="419100"/>
                  </a:lnTo>
                  <a:lnTo>
                    <a:pt x="2309309" y="469900"/>
                  </a:lnTo>
                  <a:lnTo>
                    <a:pt x="2309309" y="558800"/>
                  </a:lnTo>
                  <a:lnTo>
                    <a:pt x="2223270" y="609600"/>
                  </a:lnTo>
                  <a:lnTo>
                    <a:pt x="2248714" y="609600"/>
                  </a:lnTo>
                  <a:lnTo>
                    <a:pt x="2313236" y="571500"/>
                  </a:lnTo>
                  <a:lnTo>
                    <a:pt x="2338683" y="571500"/>
                  </a:lnTo>
                  <a:lnTo>
                    <a:pt x="2317173" y="558800"/>
                  </a:lnTo>
                  <a:lnTo>
                    <a:pt x="2317173" y="469900"/>
                  </a:lnTo>
                  <a:lnTo>
                    <a:pt x="2313236" y="469900"/>
                  </a:lnTo>
                  <a:lnTo>
                    <a:pt x="2227207" y="419100"/>
                  </a:lnTo>
                  <a:close/>
                </a:path>
                <a:path w="3141344" h="2197100">
                  <a:moveTo>
                    <a:pt x="2407149" y="419100"/>
                  </a:moveTo>
                  <a:lnTo>
                    <a:pt x="2403212" y="419100"/>
                  </a:lnTo>
                  <a:lnTo>
                    <a:pt x="2489251" y="469900"/>
                  </a:lnTo>
                  <a:lnTo>
                    <a:pt x="2489251" y="558800"/>
                  </a:lnTo>
                  <a:lnTo>
                    <a:pt x="2403212" y="609600"/>
                  </a:lnTo>
                  <a:lnTo>
                    <a:pt x="2428324" y="609600"/>
                  </a:lnTo>
                  <a:lnTo>
                    <a:pt x="2491848" y="571500"/>
                  </a:lnTo>
                  <a:lnTo>
                    <a:pt x="2519714" y="571500"/>
                  </a:lnTo>
                  <a:lnTo>
                    <a:pt x="2497890" y="558800"/>
                  </a:lnTo>
                  <a:lnTo>
                    <a:pt x="2497890" y="469900"/>
                  </a:lnTo>
                  <a:lnTo>
                    <a:pt x="2493513" y="469900"/>
                  </a:lnTo>
                  <a:lnTo>
                    <a:pt x="2407149" y="419100"/>
                  </a:lnTo>
                  <a:close/>
                </a:path>
                <a:path w="3141344" h="2197100">
                  <a:moveTo>
                    <a:pt x="2609366" y="431800"/>
                  </a:moveTo>
                  <a:lnTo>
                    <a:pt x="2583594" y="431800"/>
                  </a:lnTo>
                  <a:lnTo>
                    <a:pt x="2669958" y="469900"/>
                  </a:lnTo>
                  <a:lnTo>
                    <a:pt x="2669958" y="571500"/>
                  </a:lnTo>
                  <a:lnTo>
                    <a:pt x="2585249" y="609600"/>
                  </a:lnTo>
                  <a:lnTo>
                    <a:pt x="2609366" y="609600"/>
                  </a:lnTo>
                  <a:lnTo>
                    <a:pt x="2673895" y="571500"/>
                  </a:lnTo>
                  <a:lnTo>
                    <a:pt x="2677822" y="571500"/>
                  </a:lnTo>
                  <a:lnTo>
                    <a:pt x="2677822" y="469900"/>
                  </a:lnTo>
                  <a:lnTo>
                    <a:pt x="2673895" y="469900"/>
                  </a:lnTo>
                  <a:lnTo>
                    <a:pt x="2609366" y="431800"/>
                  </a:lnTo>
                  <a:close/>
                </a:path>
                <a:path w="3141344" h="2197100">
                  <a:moveTo>
                    <a:pt x="2789308" y="431800"/>
                  </a:moveTo>
                  <a:lnTo>
                    <a:pt x="2763861" y="431800"/>
                  </a:lnTo>
                  <a:lnTo>
                    <a:pt x="2849900" y="469900"/>
                  </a:lnTo>
                  <a:lnTo>
                    <a:pt x="2849900" y="571500"/>
                  </a:lnTo>
                  <a:lnTo>
                    <a:pt x="2763861" y="609600"/>
                  </a:lnTo>
                  <a:lnTo>
                    <a:pt x="2789308" y="609600"/>
                  </a:lnTo>
                  <a:lnTo>
                    <a:pt x="2853837" y="571500"/>
                  </a:lnTo>
                  <a:lnTo>
                    <a:pt x="2857764" y="571500"/>
                  </a:lnTo>
                  <a:lnTo>
                    <a:pt x="2857764" y="469900"/>
                  </a:lnTo>
                  <a:lnTo>
                    <a:pt x="2853837" y="469900"/>
                  </a:lnTo>
                  <a:lnTo>
                    <a:pt x="2789308" y="431800"/>
                  </a:lnTo>
                  <a:close/>
                </a:path>
                <a:path w="3141344" h="2197100">
                  <a:moveTo>
                    <a:pt x="2969334" y="431800"/>
                  </a:moveTo>
                  <a:lnTo>
                    <a:pt x="2943803" y="431800"/>
                  </a:lnTo>
                  <a:lnTo>
                    <a:pt x="3029842" y="469900"/>
                  </a:lnTo>
                  <a:lnTo>
                    <a:pt x="3029842" y="571500"/>
                  </a:lnTo>
                  <a:lnTo>
                    <a:pt x="2943803" y="609600"/>
                  </a:lnTo>
                  <a:lnTo>
                    <a:pt x="2969250" y="609600"/>
                  </a:lnTo>
                  <a:lnTo>
                    <a:pt x="3033779" y="571500"/>
                  </a:lnTo>
                  <a:lnTo>
                    <a:pt x="3038292" y="571500"/>
                  </a:lnTo>
                  <a:lnTo>
                    <a:pt x="3038292" y="469900"/>
                  </a:lnTo>
                  <a:lnTo>
                    <a:pt x="3034114" y="469900"/>
                  </a:lnTo>
                  <a:lnTo>
                    <a:pt x="2969334" y="431800"/>
                  </a:lnTo>
                  <a:close/>
                </a:path>
                <a:path w="3141344" h="2197100">
                  <a:moveTo>
                    <a:pt x="178112" y="279400"/>
                  </a:moveTo>
                  <a:lnTo>
                    <a:pt x="152495" y="279400"/>
                  </a:lnTo>
                  <a:lnTo>
                    <a:pt x="238304" y="330200"/>
                  </a:lnTo>
                  <a:lnTo>
                    <a:pt x="238304" y="419100"/>
                  </a:lnTo>
                  <a:lnTo>
                    <a:pt x="152904" y="469900"/>
                  </a:lnTo>
                  <a:lnTo>
                    <a:pt x="156778" y="469900"/>
                  </a:lnTo>
                  <a:lnTo>
                    <a:pt x="242587" y="419100"/>
                  </a:lnTo>
                  <a:lnTo>
                    <a:pt x="246398" y="419100"/>
                  </a:lnTo>
                  <a:lnTo>
                    <a:pt x="246398" y="330200"/>
                  </a:lnTo>
                  <a:lnTo>
                    <a:pt x="267940" y="317500"/>
                  </a:lnTo>
                  <a:lnTo>
                    <a:pt x="242116" y="317500"/>
                  </a:lnTo>
                  <a:lnTo>
                    <a:pt x="178112" y="279400"/>
                  </a:lnTo>
                  <a:close/>
                </a:path>
                <a:path w="3141344" h="2197100">
                  <a:moveTo>
                    <a:pt x="357824" y="279400"/>
                  </a:moveTo>
                  <a:lnTo>
                    <a:pt x="332563" y="279400"/>
                  </a:lnTo>
                  <a:lnTo>
                    <a:pt x="418236" y="330200"/>
                  </a:lnTo>
                  <a:lnTo>
                    <a:pt x="418236" y="419100"/>
                  </a:lnTo>
                  <a:lnTo>
                    <a:pt x="332082" y="469900"/>
                  </a:lnTo>
                  <a:lnTo>
                    <a:pt x="336375" y="469900"/>
                  </a:lnTo>
                  <a:lnTo>
                    <a:pt x="422173" y="419100"/>
                  </a:lnTo>
                  <a:lnTo>
                    <a:pt x="426110" y="419100"/>
                  </a:lnTo>
                  <a:lnTo>
                    <a:pt x="426110" y="330200"/>
                  </a:lnTo>
                  <a:lnTo>
                    <a:pt x="447617" y="317500"/>
                  </a:lnTo>
                  <a:lnTo>
                    <a:pt x="422173" y="317500"/>
                  </a:lnTo>
                  <a:lnTo>
                    <a:pt x="357824" y="279400"/>
                  </a:lnTo>
                  <a:close/>
                </a:path>
                <a:path w="3141344" h="2197100">
                  <a:moveTo>
                    <a:pt x="537586" y="279400"/>
                  </a:moveTo>
                  <a:lnTo>
                    <a:pt x="512139" y="279400"/>
                  </a:lnTo>
                  <a:lnTo>
                    <a:pt x="598178" y="330200"/>
                  </a:lnTo>
                  <a:lnTo>
                    <a:pt x="598178" y="419100"/>
                  </a:lnTo>
                  <a:lnTo>
                    <a:pt x="512139" y="469900"/>
                  </a:lnTo>
                  <a:lnTo>
                    <a:pt x="516076" y="469900"/>
                  </a:lnTo>
                  <a:lnTo>
                    <a:pt x="602115" y="419100"/>
                  </a:lnTo>
                  <a:lnTo>
                    <a:pt x="606052" y="419100"/>
                  </a:lnTo>
                  <a:lnTo>
                    <a:pt x="606052" y="330200"/>
                  </a:lnTo>
                  <a:lnTo>
                    <a:pt x="627562" y="317500"/>
                  </a:lnTo>
                  <a:lnTo>
                    <a:pt x="602115" y="317500"/>
                  </a:lnTo>
                  <a:lnTo>
                    <a:pt x="537586" y="279400"/>
                  </a:lnTo>
                  <a:close/>
                </a:path>
                <a:path w="3141344" h="2197100">
                  <a:moveTo>
                    <a:pt x="717499" y="279400"/>
                  </a:moveTo>
                  <a:lnTo>
                    <a:pt x="692092" y="279400"/>
                  </a:lnTo>
                  <a:lnTo>
                    <a:pt x="777890" y="330200"/>
                  </a:lnTo>
                  <a:lnTo>
                    <a:pt x="777890" y="419100"/>
                  </a:lnTo>
                  <a:lnTo>
                    <a:pt x="692092" y="469900"/>
                  </a:lnTo>
                  <a:lnTo>
                    <a:pt x="696018" y="469900"/>
                  </a:lnTo>
                  <a:lnTo>
                    <a:pt x="781942" y="419100"/>
                  </a:lnTo>
                  <a:lnTo>
                    <a:pt x="785994" y="419100"/>
                  </a:lnTo>
                  <a:lnTo>
                    <a:pt x="785994" y="330200"/>
                  </a:lnTo>
                  <a:lnTo>
                    <a:pt x="807473" y="317500"/>
                  </a:lnTo>
                  <a:lnTo>
                    <a:pt x="781942" y="317500"/>
                  </a:lnTo>
                  <a:lnTo>
                    <a:pt x="717499" y="279400"/>
                  </a:lnTo>
                  <a:close/>
                </a:path>
                <a:path w="3141344" h="2197100">
                  <a:moveTo>
                    <a:pt x="897410" y="279400"/>
                  </a:moveTo>
                  <a:lnTo>
                    <a:pt x="871908" y="279400"/>
                  </a:lnTo>
                  <a:lnTo>
                    <a:pt x="957832" y="330200"/>
                  </a:lnTo>
                  <a:lnTo>
                    <a:pt x="957832" y="419100"/>
                  </a:lnTo>
                  <a:lnTo>
                    <a:pt x="871908" y="469900"/>
                  </a:lnTo>
                  <a:lnTo>
                    <a:pt x="875960" y="469900"/>
                  </a:lnTo>
                  <a:lnTo>
                    <a:pt x="961759" y="419100"/>
                  </a:lnTo>
                  <a:lnTo>
                    <a:pt x="965696" y="419100"/>
                  </a:lnTo>
                  <a:lnTo>
                    <a:pt x="965696" y="330200"/>
                  </a:lnTo>
                  <a:lnTo>
                    <a:pt x="987206" y="317500"/>
                  </a:lnTo>
                  <a:lnTo>
                    <a:pt x="961759" y="317500"/>
                  </a:lnTo>
                  <a:lnTo>
                    <a:pt x="897410" y="279400"/>
                  </a:lnTo>
                  <a:close/>
                </a:path>
                <a:path w="3141344" h="2197100">
                  <a:moveTo>
                    <a:pt x="1077174" y="279400"/>
                  </a:moveTo>
                  <a:lnTo>
                    <a:pt x="1051735" y="279400"/>
                  </a:lnTo>
                  <a:lnTo>
                    <a:pt x="1137774" y="330200"/>
                  </a:lnTo>
                  <a:lnTo>
                    <a:pt x="1137774" y="419100"/>
                  </a:lnTo>
                  <a:lnTo>
                    <a:pt x="1051735" y="469900"/>
                  </a:lnTo>
                  <a:lnTo>
                    <a:pt x="1055662" y="469900"/>
                  </a:lnTo>
                  <a:lnTo>
                    <a:pt x="1142036" y="419100"/>
                  </a:lnTo>
                  <a:lnTo>
                    <a:pt x="1146716" y="419100"/>
                  </a:lnTo>
                  <a:lnTo>
                    <a:pt x="1146716" y="330200"/>
                  </a:lnTo>
                  <a:lnTo>
                    <a:pt x="1168224" y="317500"/>
                  </a:lnTo>
                  <a:lnTo>
                    <a:pt x="1141711" y="317500"/>
                  </a:lnTo>
                  <a:lnTo>
                    <a:pt x="1077174" y="279400"/>
                  </a:lnTo>
                  <a:close/>
                </a:path>
                <a:path w="3141344" h="2197100">
                  <a:moveTo>
                    <a:pt x="1258027" y="279400"/>
                  </a:moveTo>
                  <a:lnTo>
                    <a:pt x="1232745" y="279400"/>
                  </a:lnTo>
                  <a:lnTo>
                    <a:pt x="1317476" y="330200"/>
                  </a:lnTo>
                  <a:lnTo>
                    <a:pt x="1317476" y="419100"/>
                  </a:lnTo>
                  <a:lnTo>
                    <a:pt x="1232421" y="469900"/>
                  </a:lnTo>
                  <a:lnTo>
                    <a:pt x="1236682" y="469900"/>
                  </a:lnTo>
                  <a:lnTo>
                    <a:pt x="1322062" y="419100"/>
                  </a:lnTo>
                  <a:lnTo>
                    <a:pt x="1326659" y="419100"/>
                  </a:lnTo>
                  <a:lnTo>
                    <a:pt x="1326659" y="330200"/>
                  </a:lnTo>
                  <a:lnTo>
                    <a:pt x="1348001" y="317500"/>
                  </a:lnTo>
                  <a:lnTo>
                    <a:pt x="1322062" y="317500"/>
                  </a:lnTo>
                  <a:lnTo>
                    <a:pt x="1258027" y="279400"/>
                  </a:lnTo>
                  <a:close/>
                </a:path>
                <a:path w="3141344" h="2197100">
                  <a:moveTo>
                    <a:pt x="1437807" y="279400"/>
                  </a:moveTo>
                  <a:lnTo>
                    <a:pt x="1412028" y="279400"/>
                  </a:lnTo>
                  <a:lnTo>
                    <a:pt x="1497418" y="330200"/>
                  </a:lnTo>
                  <a:lnTo>
                    <a:pt x="1497418" y="419100"/>
                  </a:lnTo>
                  <a:lnTo>
                    <a:pt x="1412028" y="469900"/>
                  </a:lnTo>
                  <a:lnTo>
                    <a:pt x="1416624" y="469900"/>
                  </a:lnTo>
                  <a:lnTo>
                    <a:pt x="1501679" y="419100"/>
                  </a:lnTo>
                  <a:lnTo>
                    <a:pt x="1506360" y="419100"/>
                  </a:lnTo>
                  <a:lnTo>
                    <a:pt x="1506360" y="330200"/>
                  </a:lnTo>
                  <a:lnTo>
                    <a:pt x="1527867" y="317500"/>
                  </a:lnTo>
                  <a:lnTo>
                    <a:pt x="1501355" y="317500"/>
                  </a:lnTo>
                  <a:lnTo>
                    <a:pt x="1437807" y="279400"/>
                  </a:lnTo>
                  <a:close/>
                </a:path>
                <a:path w="3141344" h="2197100">
                  <a:moveTo>
                    <a:pt x="1617836" y="279400"/>
                  </a:moveTo>
                  <a:lnTo>
                    <a:pt x="1592389" y="279400"/>
                  </a:lnTo>
                  <a:lnTo>
                    <a:pt x="1678428" y="330200"/>
                  </a:lnTo>
                  <a:lnTo>
                    <a:pt x="1678428" y="419100"/>
                  </a:lnTo>
                  <a:lnTo>
                    <a:pt x="1592075" y="469900"/>
                  </a:lnTo>
                  <a:lnTo>
                    <a:pt x="1596326" y="469900"/>
                  </a:lnTo>
                  <a:lnTo>
                    <a:pt x="1682700" y="419100"/>
                  </a:lnTo>
                  <a:lnTo>
                    <a:pt x="1687381" y="419100"/>
                  </a:lnTo>
                  <a:lnTo>
                    <a:pt x="1687381" y="330200"/>
                  </a:lnTo>
                  <a:lnTo>
                    <a:pt x="1708890" y="317500"/>
                  </a:lnTo>
                  <a:lnTo>
                    <a:pt x="1682365" y="317500"/>
                  </a:lnTo>
                  <a:lnTo>
                    <a:pt x="1617836" y="279400"/>
                  </a:lnTo>
                  <a:close/>
                </a:path>
                <a:path w="3141344" h="2197100">
                  <a:moveTo>
                    <a:pt x="1798856" y="279400"/>
                  </a:moveTo>
                  <a:lnTo>
                    <a:pt x="1773420" y="279400"/>
                  </a:lnTo>
                  <a:lnTo>
                    <a:pt x="1859449" y="330200"/>
                  </a:lnTo>
                  <a:lnTo>
                    <a:pt x="1859449" y="419100"/>
                  </a:lnTo>
                  <a:lnTo>
                    <a:pt x="1773095" y="469900"/>
                  </a:lnTo>
                  <a:lnTo>
                    <a:pt x="1777346" y="469900"/>
                  </a:lnTo>
                  <a:lnTo>
                    <a:pt x="1863386" y="419100"/>
                  </a:lnTo>
                  <a:lnTo>
                    <a:pt x="1867323" y="419100"/>
                  </a:lnTo>
                  <a:lnTo>
                    <a:pt x="1867323" y="330200"/>
                  </a:lnTo>
                  <a:lnTo>
                    <a:pt x="1888833" y="317500"/>
                  </a:lnTo>
                  <a:lnTo>
                    <a:pt x="1863386" y="317500"/>
                  </a:lnTo>
                  <a:lnTo>
                    <a:pt x="1798856" y="279400"/>
                  </a:lnTo>
                  <a:close/>
                </a:path>
                <a:path w="3141344" h="2197100">
                  <a:moveTo>
                    <a:pt x="1978798" y="279400"/>
                  </a:moveTo>
                  <a:lnTo>
                    <a:pt x="1953362" y="279400"/>
                  </a:lnTo>
                  <a:lnTo>
                    <a:pt x="2039391" y="330200"/>
                  </a:lnTo>
                  <a:lnTo>
                    <a:pt x="2039391" y="419100"/>
                  </a:lnTo>
                  <a:lnTo>
                    <a:pt x="1953362" y="469900"/>
                  </a:lnTo>
                  <a:lnTo>
                    <a:pt x="1957289" y="469900"/>
                  </a:lnTo>
                  <a:lnTo>
                    <a:pt x="2043328" y="419100"/>
                  </a:lnTo>
                  <a:lnTo>
                    <a:pt x="2047265" y="419100"/>
                  </a:lnTo>
                  <a:lnTo>
                    <a:pt x="2047265" y="330200"/>
                  </a:lnTo>
                  <a:lnTo>
                    <a:pt x="2068775" y="317500"/>
                  </a:lnTo>
                  <a:lnTo>
                    <a:pt x="2043328" y="317500"/>
                  </a:lnTo>
                  <a:lnTo>
                    <a:pt x="1978798" y="279400"/>
                  </a:lnTo>
                  <a:close/>
                </a:path>
                <a:path w="3141344" h="2197100">
                  <a:moveTo>
                    <a:pt x="2158741" y="279400"/>
                  </a:moveTo>
                  <a:lnTo>
                    <a:pt x="2133304" y="279400"/>
                  </a:lnTo>
                  <a:lnTo>
                    <a:pt x="2219333" y="330200"/>
                  </a:lnTo>
                  <a:lnTo>
                    <a:pt x="2219333" y="419100"/>
                  </a:lnTo>
                  <a:lnTo>
                    <a:pt x="2133304" y="469900"/>
                  </a:lnTo>
                  <a:lnTo>
                    <a:pt x="2137231" y="469900"/>
                  </a:lnTo>
                  <a:lnTo>
                    <a:pt x="2223270" y="419100"/>
                  </a:lnTo>
                  <a:lnTo>
                    <a:pt x="2227207" y="419100"/>
                  </a:lnTo>
                  <a:lnTo>
                    <a:pt x="2227207" y="330200"/>
                  </a:lnTo>
                  <a:lnTo>
                    <a:pt x="2248714" y="317500"/>
                  </a:lnTo>
                  <a:lnTo>
                    <a:pt x="2223270" y="317500"/>
                  </a:lnTo>
                  <a:lnTo>
                    <a:pt x="2158741" y="279400"/>
                  </a:lnTo>
                  <a:close/>
                </a:path>
                <a:path w="3141344" h="2197100">
                  <a:moveTo>
                    <a:pt x="2338683" y="279400"/>
                  </a:moveTo>
                  <a:lnTo>
                    <a:pt x="2313236" y="279400"/>
                  </a:lnTo>
                  <a:lnTo>
                    <a:pt x="2399275" y="330200"/>
                  </a:lnTo>
                  <a:lnTo>
                    <a:pt x="2399275" y="419100"/>
                  </a:lnTo>
                  <a:lnTo>
                    <a:pt x="2313236" y="469900"/>
                  </a:lnTo>
                  <a:lnTo>
                    <a:pt x="2317173" y="469900"/>
                  </a:lnTo>
                  <a:lnTo>
                    <a:pt x="2403212" y="419100"/>
                  </a:lnTo>
                  <a:lnTo>
                    <a:pt x="2407149" y="419100"/>
                  </a:lnTo>
                  <a:lnTo>
                    <a:pt x="2407149" y="330200"/>
                  </a:lnTo>
                  <a:lnTo>
                    <a:pt x="2428272" y="317500"/>
                  </a:lnTo>
                  <a:lnTo>
                    <a:pt x="2403212" y="317500"/>
                  </a:lnTo>
                  <a:lnTo>
                    <a:pt x="2338683" y="279400"/>
                  </a:lnTo>
                  <a:close/>
                </a:path>
                <a:path w="3141344" h="2197100">
                  <a:moveTo>
                    <a:pt x="2519714" y="279400"/>
                  </a:moveTo>
                  <a:lnTo>
                    <a:pt x="2491775" y="279400"/>
                  </a:lnTo>
                  <a:lnTo>
                    <a:pt x="2579217" y="330200"/>
                  </a:lnTo>
                  <a:lnTo>
                    <a:pt x="2579217" y="419100"/>
                  </a:lnTo>
                  <a:lnTo>
                    <a:pt x="2493513" y="469900"/>
                  </a:lnTo>
                  <a:lnTo>
                    <a:pt x="2497890" y="469900"/>
                  </a:lnTo>
                  <a:lnTo>
                    <a:pt x="2583594" y="431800"/>
                  </a:lnTo>
                  <a:lnTo>
                    <a:pt x="2609366" y="431800"/>
                  </a:lnTo>
                  <a:lnTo>
                    <a:pt x="2587856" y="419100"/>
                  </a:lnTo>
                  <a:lnTo>
                    <a:pt x="2587856" y="330200"/>
                  </a:lnTo>
                  <a:lnTo>
                    <a:pt x="2609366" y="317500"/>
                  </a:lnTo>
                  <a:lnTo>
                    <a:pt x="2585186" y="317500"/>
                  </a:lnTo>
                  <a:lnTo>
                    <a:pt x="2519714" y="279400"/>
                  </a:lnTo>
                  <a:close/>
                </a:path>
                <a:path w="3141344" h="2197100">
                  <a:moveTo>
                    <a:pt x="2677822" y="279400"/>
                  </a:moveTo>
                  <a:lnTo>
                    <a:pt x="2673895" y="279400"/>
                  </a:lnTo>
                  <a:lnTo>
                    <a:pt x="2759924" y="330200"/>
                  </a:lnTo>
                  <a:lnTo>
                    <a:pt x="2759924" y="419100"/>
                  </a:lnTo>
                  <a:lnTo>
                    <a:pt x="2673895" y="469900"/>
                  </a:lnTo>
                  <a:lnTo>
                    <a:pt x="2677822" y="469900"/>
                  </a:lnTo>
                  <a:lnTo>
                    <a:pt x="2763861" y="431800"/>
                  </a:lnTo>
                  <a:lnTo>
                    <a:pt x="2789308" y="431800"/>
                  </a:lnTo>
                  <a:lnTo>
                    <a:pt x="2767798" y="419100"/>
                  </a:lnTo>
                  <a:lnTo>
                    <a:pt x="2767798" y="330200"/>
                  </a:lnTo>
                  <a:lnTo>
                    <a:pt x="2789308" y="317500"/>
                  </a:lnTo>
                  <a:lnTo>
                    <a:pt x="2763861" y="317500"/>
                  </a:lnTo>
                  <a:lnTo>
                    <a:pt x="2677822" y="279400"/>
                  </a:lnTo>
                  <a:close/>
                </a:path>
                <a:path w="3141344" h="2197100">
                  <a:moveTo>
                    <a:pt x="2857764" y="279400"/>
                  </a:moveTo>
                  <a:lnTo>
                    <a:pt x="2853837" y="279400"/>
                  </a:lnTo>
                  <a:lnTo>
                    <a:pt x="2939866" y="330200"/>
                  </a:lnTo>
                  <a:lnTo>
                    <a:pt x="2939866" y="419100"/>
                  </a:lnTo>
                  <a:lnTo>
                    <a:pt x="2853837" y="469900"/>
                  </a:lnTo>
                  <a:lnTo>
                    <a:pt x="2857764" y="469900"/>
                  </a:lnTo>
                  <a:lnTo>
                    <a:pt x="2943803" y="431800"/>
                  </a:lnTo>
                  <a:lnTo>
                    <a:pt x="2969334" y="431800"/>
                  </a:lnTo>
                  <a:lnTo>
                    <a:pt x="2947740" y="419100"/>
                  </a:lnTo>
                  <a:lnTo>
                    <a:pt x="2947740" y="330200"/>
                  </a:lnTo>
                  <a:lnTo>
                    <a:pt x="2969250" y="317500"/>
                  </a:lnTo>
                  <a:lnTo>
                    <a:pt x="2943803" y="317500"/>
                  </a:lnTo>
                  <a:lnTo>
                    <a:pt x="2857764" y="279400"/>
                  </a:lnTo>
                  <a:close/>
                </a:path>
                <a:path w="3141344" h="2197100">
                  <a:moveTo>
                    <a:pt x="3038292" y="279400"/>
                  </a:moveTo>
                  <a:lnTo>
                    <a:pt x="3033779" y="279400"/>
                  </a:lnTo>
                  <a:lnTo>
                    <a:pt x="3119808" y="330200"/>
                  </a:lnTo>
                  <a:lnTo>
                    <a:pt x="3119808" y="419100"/>
                  </a:lnTo>
                  <a:lnTo>
                    <a:pt x="3034114" y="469900"/>
                  </a:lnTo>
                  <a:lnTo>
                    <a:pt x="3038292" y="469900"/>
                  </a:lnTo>
                  <a:lnTo>
                    <a:pt x="3124342" y="431800"/>
                  </a:lnTo>
                  <a:lnTo>
                    <a:pt x="3141265" y="431800"/>
                  </a:lnTo>
                  <a:lnTo>
                    <a:pt x="3128269" y="419100"/>
                  </a:lnTo>
                  <a:lnTo>
                    <a:pt x="3128269" y="330200"/>
                  </a:lnTo>
                  <a:lnTo>
                    <a:pt x="3141265" y="317500"/>
                  </a:lnTo>
                  <a:lnTo>
                    <a:pt x="3124342" y="317500"/>
                  </a:lnTo>
                  <a:lnTo>
                    <a:pt x="3038292" y="279400"/>
                  </a:lnTo>
                  <a:close/>
                </a:path>
                <a:path w="3141344" h="2197100">
                  <a:moveTo>
                    <a:pt x="2401" y="292100"/>
                  </a:moveTo>
                  <a:lnTo>
                    <a:pt x="1766" y="292100"/>
                  </a:lnTo>
                  <a:lnTo>
                    <a:pt x="58352" y="330200"/>
                  </a:lnTo>
                  <a:lnTo>
                    <a:pt x="58352" y="419100"/>
                  </a:lnTo>
                  <a:lnTo>
                    <a:pt x="0" y="444500"/>
                  </a:lnTo>
                  <a:lnTo>
                    <a:pt x="0" y="457200"/>
                  </a:lnTo>
                  <a:lnTo>
                    <a:pt x="62163" y="419100"/>
                  </a:lnTo>
                  <a:lnTo>
                    <a:pt x="66456" y="419100"/>
                  </a:lnTo>
                  <a:lnTo>
                    <a:pt x="66456" y="330200"/>
                  </a:lnTo>
                  <a:lnTo>
                    <a:pt x="87966" y="317500"/>
                  </a:lnTo>
                  <a:lnTo>
                    <a:pt x="62289" y="317500"/>
                  </a:lnTo>
                  <a:lnTo>
                    <a:pt x="2401" y="292100"/>
                  </a:lnTo>
                  <a:close/>
                </a:path>
                <a:path w="3141344" h="2197100">
                  <a:moveTo>
                    <a:pt x="3422" y="266700"/>
                  </a:moveTo>
                  <a:lnTo>
                    <a:pt x="0" y="317500"/>
                  </a:lnTo>
                  <a:lnTo>
                    <a:pt x="1766" y="292100"/>
                  </a:lnTo>
                  <a:lnTo>
                    <a:pt x="2401" y="292100"/>
                  </a:lnTo>
                  <a:lnTo>
                    <a:pt x="3422" y="266700"/>
                  </a:lnTo>
                  <a:close/>
                </a:path>
                <a:path w="3141344" h="2197100">
                  <a:moveTo>
                    <a:pt x="68102" y="127510"/>
                  </a:moveTo>
                  <a:lnTo>
                    <a:pt x="66630" y="129626"/>
                  </a:lnTo>
                  <a:lnTo>
                    <a:pt x="148569" y="177800"/>
                  </a:lnTo>
                  <a:lnTo>
                    <a:pt x="148569" y="266700"/>
                  </a:lnTo>
                  <a:lnTo>
                    <a:pt x="62289" y="317500"/>
                  </a:lnTo>
                  <a:lnTo>
                    <a:pt x="87966" y="317500"/>
                  </a:lnTo>
                  <a:lnTo>
                    <a:pt x="152495" y="279400"/>
                  </a:lnTo>
                  <a:lnTo>
                    <a:pt x="178112" y="279400"/>
                  </a:lnTo>
                  <a:lnTo>
                    <a:pt x="156778" y="266700"/>
                  </a:lnTo>
                  <a:lnTo>
                    <a:pt x="156778" y="177800"/>
                  </a:lnTo>
                  <a:lnTo>
                    <a:pt x="152904" y="177800"/>
                  </a:lnTo>
                  <a:lnTo>
                    <a:pt x="68102" y="127510"/>
                  </a:lnTo>
                  <a:close/>
                </a:path>
                <a:path w="3141344" h="2197100">
                  <a:moveTo>
                    <a:pt x="246398" y="127000"/>
                  </a:moveTo>
                  <a:lnTo>
                    <a:pt x="242587" y="127000"/>
                  </a:lnTo>
                  <a:lnTo>
                    <a:pt x="328270" y="177800"/>
                  </a:lnTo>
                  <a:lnTo>
                    <a:pt x="328270" y="266700"/>
                  </a:lnTo>
                  <a:lnTo>
                    <a:pt x="242116" y="317500"/>
                  </a:lnTo>
                  <a:lnTo>
                    <a:pt x="267940" y="317500"/>
                  </a:lnTo>
                  <a:lnTo>
                    <a:pt x="332563" y="279400"/>
                  </a:lnTo>
                  <a:lnTo>
                    <a:pt x="357824" y="279400"/>
                  </a:lnTo>
                  <a:lnTo>
                    <a:pt x="336375" y="266700"/>
                  </a:lnTo>
                  <a:lnTo>
                    <a:pt x="336375" y="177800"/>
                  </a:lnTo>
                  <a:lnTo>
                    <a:pt x="332082" y="177800"/>
                  </a:lnTo>
                  <a:lnTo>
                    <a:pt x="246398" y="127000"/>
                  </a:lnTo>
                  <a:close/>
                </a:path>
                <a:path w="3141344" h="2197100">
                  <a:moveTo>
                    <a:pt x="426110" y="127000"/>
                  </a:moveTo>
                  <a:lnTo>
                    <a:pt x="422173" y="127000"/>
                  </a:lnTo>
                  <a:lnTo>
                    <a:pt x="508212" y="177800"/>
                  </a:lnTo>
                  <a:lnTo>
                    <a:pt x="508212" y="266700"/>
                  </a:lnTo>
                  <a:lnTo>
                    <a:pt x="422173" y="317500"/>
                  </a:lnTo>
                  <a:lnTo>
                    <a:pt x="447617" y="317500"/>
                  </a:lnTo>
                  <a:lnTo>
                    <a:pt x="512139" y="279400"/>
                  </a:lnTo>
                  <a:lnTo>
                    <a:pt x="537586" y="279400"/>
                  </a:lnTo>
                  <a:lnTo>
                    <a:pt x="516076" y="266700"/>
                  </a:lnTo>
                  <a:lnTo>
                    <a:pt x="516076" y="177800"/>
                  </a:lnTo>
                  <a:lnTo>
                    <a:pt x="512139" y="177800"/>
                  </a:lnTo>
                  <a:lnTo>
                    <a:pt x="426110" y="127000"/>
                  </a:lnTo>
                  <a:close/>
                </a:path>
                <a:path w="3141344" h="2197100">
                  <a:moveTo>
                    <a:pt x="606052" y="127000"/>
                  </a:moveTo>
                  <a:lnTo>
                    <a:pt x="602115" y="127000"/>
                  </a:lnTo>
                  <a:lnTo>
                    <a:pt x="688155" y="177800"/>
                  </a:lnTo>
                  <a:lnTo>
                    <a:pt x="688155" y="266700"/>
                  </a:lnTo>
                  <a:lnTo>
                    <a:pt x="602115" y="317500"/>
                  </a:lnTo>
                  <a:lnTo>
                    <a:pt x="627562" y="317500"/>
                  </a:lnTo>
                  <a:lnTo>
                    <a:pt x="692092" y="279400"/>
                  </a:lnTo>
                  <a:lnTo>
                    <a:pt x="717499" y="279400"/>
                  </a:lnTo>
                  <a:lnTo>
                    <a:pt x="696018" y="266700"/>
                  </a:lnTo>
                  <a:lnTo>
                    <a:pt x="696018" y="177800"/>
                  </a:lnTo>
                  <a:lnTo>
                    <a:pt x="692092" y="177800"/>
                  </a:lnTo>
                  <a:lnTo>
                    <a:pt x="606052" y="127000"/>
                  </a:lnTo>
                  <a:close/>
                </a:path>
                <a:path w="3141344" h="2197100">
                  <a:moveTo>
                    <a:pt x="785994" y="127000"/>
                  </a:moveTo>
                  <a:lnTo>
                    <a:pt x="781942" y="127000"/>
                  </a:lnTo>
                  <a:lnTo>
                    <a:pt x="867856" y="177800"/>
                  </a:lnTo>
                  <a:lnTo>
                    <a:pt x="867856" y="266700"/>
                  </a:lnTo>
                  <a:lnTo>
                    <a:pt x="781942" y="317500"/>
                  </a:lnTo>
                  <a:lnTo>
                    <a:pt x="807473" y="317500"/>
                  </a:lnTo>
                  <a:lnTo>
                    <a:pt x="871908" y="279400"/>
                  </a:lnTo>
                  <a:lnTo>
                    <a:pt x="897410" y="279400"/>
                  </a:lnTo>
                  <a:lnTo>
                    <a:pt x="875960" y="266700"/>
                  </a:lnTo>
                  <a:lnTo>
                    <a:pt x="875960" y="177800"/>
                  </a:lnTo>
                  <a:lnTo>
                    <a:pt x="871908" y="177800"/>
                  </a:lnTo>
                  <a:lnTo>
                    <a:pt x="785994" y="127000"/>
                  </a:lnTo>
                  <a:close/>
                </a:path>
                <a:path w="3141344" h="2197100">
                  <a:moveTo>
                    <a:pt x="965696" y="127000"/>
                  </a:moveTo>
                  <a:lnTo>
                    <a:pt x="961759" y="127000"/>
                  </a:lnTo>
                  <a:lnTo>
                    <a:pt x="1047798" y="177800"/>
                  </a:lnTo>
                  <a:lnTo>
                    <a:pt x="1047798" y="266700"/>
                  </a:lnTo>
                  <a:lnTo>
                    <a:pt x="961759" y="317500"/>
                  </a:lnTo>
                  <a:lnTo>
                    <a:pt x="987206" y="317500"/>
                  </a:lnTo>
                  <a:lnTo>
                    <a:pt x="1051735" y="279400"/>
                  </a:lnTo>
                  <a:lnTo>
                    <a:pt x="1077174" y="279400"/>
                  </a:lnTo>
                  <a:lnTo>
                    <a:pt x="1055662" y="266700"/>
                  </a:lnTo>
                  <a:lnTo>
                    <a:pt x="1055662" y="177800"/>
                  </a:lnTo>
                  <a:lnTo>
                    <a:pt x="1051735" y="177800"/>
                  </a:lnTo>
                  <a:lnTo>
                    <a:pt x="965696" y="127000"/>
                  </a:lnTo>
                  <a:close/>
                </a:path>
                <a:path w="3141344" h="2197100">
                  <a:moveTo>
                    <a:pt x="1149784" y="127000"/>
                  </a:moveTo>
                  <a:lnTo>
                    <a:pt x="1142109" y="127000"/>
                  </a:lnTo>
                  <a:lnTo>
                    <a:pt x="1145931" y="139700"/>
                  </a:lnTo>
                  <a:lnTo>
                    <a:pt x="1227740" y="177800"/>
                  </a:lnTo>
                  <a:lnTo>
                    <a:pt x="1227740" y="266700"/>
                  </a:lnTo>
                  <a:lnTo>
                    <a:pt x="1141711" y="317500"/>
                  </a:lnTo>
                  <a:lnTo>
                    <a:pt x="1168224" y="317500"/>
                  </a:lnTo>
                  <a:lnTo>
                    <a:pt x="1232745" y="279400"/>
                  </a:lnTo>
                  <a:lnTo>
                    <a:pt x="1258027" y="279400"/>
                  </a:lnTo>
                  <a:lnTo>
                    <a:pt x="1236682" y="266700"/>
                  </a:lnTo>
                  <a:lnTo>
                    <a:pt x="1236682" y="177800"/>
                  </a:lnTo>
                  <a:lnTo>
                    <a:pt x="1232211" y="177800"/>
                  </a:lnTo>
                  <a:lnTo>
                    <a:pt x="1149784" y="127000"/>
                  </a:lnTo>
                  <a:close/>
                </a:path>
                <a:path w="3141344" h="2197100">
                  <a:moveTo>
                    <a:pt x="1326659" y="127000"/>
                  </a:moveTo>
                  <a:lnTo>
                    <a:pt x="1322062" y="127000"/>
                  </a:lnTo>
                  <a:lnTo>
                    <a:pt x="1407452" y="177800"/>
                  </a:lnTo>
                  <a:lnTo>
                    <a:pt x="1407452" y="266700"/>
                  </a:lnTo>
                  <a:lnTo>
                    <a:pt x="1322062" y="317500"/>
                  </a:lnTo>
                  <a:lnTo>
                    <a:pt x="1348001" y="317500"/>
                  </a:lnTo>
                  <a:lnTo>
                    <a:pt x="1412028" y="279400"/>
                  </a:lnTo>
                  <a:lnTo>
                    <a:pt x="1437807" y="279400"/>
                  </a:lnTo>
                  <a:lnTo>
                    <a:pt x="1416624" y="266700"/>
                  </a:lnTo>
                  <a:lnTo>
                    <a:pt x="1416624" y="177800"/>
                  </a:lnTo>
                  <a:lnTo>
                    <a:pt x="1412028" y="177800"/>
                  </a:lnTo>
                  <a:lnTo>
                    <a:pt x="1326659" y="127000"/>
                  </a:lnTo>
                  <a:close/>
                </a:path>
                <a:path w="3141344" h="2197100">
                  <a:moveTo>
                    <a:pt x="1509428" y="127000"/>
                  </a:moveTo>
                  <a:lnTo>
                    <a:pt x="1501753" y="127000"/>
                  </a:lnTo>
                  <a:lnTo>
                    <a:pt x="1505575" y="139700"/>
                  </a:lnTo>
                  <a:lnTo>
                    <a:pt x="1587394" y="177800"/>
                  </a:lnTo>
                  <a:lnTo>
                    <a:pt x="1587394" y="266700"/>
                  </a:lnTo>
                  <a:lnTo>
                    <a:pt x="1501355" y="317500"/>
                  </a:lnTo>
                  <a:lnTo>
                    <a:pt x="1527867" y="317500"/>
                  </a:lnTo>
                  <a:lnTo>
                    <a:pt x="1592389" y="279400"/>
                  </a:lnTo>
                  <a:lnTo>
                    <a:pt x="1617836" y="279400"/>
                  </a:lnTo>
                  <a:lnTo>
                    <a:pt x="1596326" y="266700"/>
                  </a:lnTo>
                  <a:lnTo>
                    <a:pt x="1596326" y="177800"/>
                  </a:lnTo>
                  <a:lnTo>
                    <a:pt x="1591865" y="177800"/>
                  </a:lnTo>
                  <a:lnTo>
                    <a:pt x="1509428" y="127000"/>
                  </a:lnTo>
                  <a:close/>
                </a:path>
                <a:path w="3141344" h="2197100">
                  <a:moveTo>
                    <a:pt x="1690449" y="127000"/>
                  </a:moveTo>
                  <a:lnTo>
                    <a:pt x="1682773" y="127000"/>
                  </a:lnTo>
                  <a:lnTo>
                    <a:pt x="1686606" y="139700"/>
                  </a:lnTo>
                  <a:lnTo>
                    <a:pt x="1768404" y="177800"/>
                  </a:lnTo>
                  <a:lnTo>
                    <a:pt x="1768404" y="266700"/>
                  </a:lnTo>
                  <a:lnTo>
                    <a:pt x="1682365" y="317500"/>
                  </a:lnTo>
                  <a:lnTo>
                    <a:pt x="1708890" y="317500"/>
                  </a:lnTo>
                  <a:lnTo>
                    <a:pt x="1773420" y="279400"/>
                  </a:lnTo>
                  <a:lnTo>
                    <a:pt x="1798856" y="279400"/>
                  </a:lnTo>
                  <a:lnTo>
                    <a:pt x="1777346" y="266700"/>
                  </a:lnTo>
                  <a:lnTo>
                    <a:pt x="1777346" y="177800"/>
                  </a:lnTo>
                  <a:lnTo>
                    <a:pt x="1772875" y="177800"/>
                  </a:lnTo>
                  <a:lnTo>
                    <a:pt x="1690449" y="127000"/>
                  </a:lnTo>
                  <a:close/>
                </a:path>
                <a:path w="3141344" h="2197100">
                  <a:moveTo>
                    <a:pt x="1867323" y="127000"/>
                  </a:moveTo>
                  <a:lnTo>
                    <a:pt x="1863386" y="127000"/>
                  </a:lnTo>
                  <a:lnTo>
                    <a:pt x="1949425" y="177800"/>
                  </a:lnTo>
                  <a:lnTo>
                    <a:pt x="1949425" y="266700"/>
                  </a:lnTo>
                  <a:lnTo>
                    <a:pt x="1863386" y="317500"/>
                  </a:lnTo>
                  <a:lnTo>
                    <a:pt x="1888833" y="317500"/>
                  </a:lnTo>
                  <a:lnTo>
                    <a:pt x="1953362" y="279400"/>
                  </a:lnTo>
                  <a:lnTo>
                    <a:pt x="1978798" y="279400"/>
                  </a:lnTo>
                  <a:lnTo>
                    <a:pt x="1957289" y="266700"/>
                  </a:lnTo>
                  <a:lnTo>
                    <a:pt x="1957289" y="177800"/>
                  </a:lnTo>
                  <a:lnTo>
                    <a:pt x="1953362" y="177800"/>
                  </a:lnTo>
                  <a:lnTo>
                    <a:pt x="1867323" y="127000"/>
                  </a:lnTo>
                  <a:close/>
                </a:path>
                <a:path w="3141344" h="2197100">
                  <a:moveTo>
                    <a:pt x="2047265" y="127000"/>
                  </a:moveTo>
                  <a:lnTo>
                    <a:pt x="2043328" y="127000"/>
                  </a:lnTo>
                  <a:lnTo>
                    <a:pt x="2129367" y="177800"/>
                  </a:lnTo>
                  <a:lnTo>
                    <a:pt x="2129367" y="266700"/>
                  </a:lnTo>
                  <a:lnTo>
                    <a:pt x="2043328" y="317500"/>
                  </a:lnTo>
                  <a:lnTo>
                    <a:pt x="2068775" y="317500"/>
                  </a:lnTo>
                  <a:lnTo>
                    <a:pt x="2133304" y="279400"/>
                  </a:lnTo>
                  <a:lnTo>
                    <a:pt x="2158741" y="279400"/>
                  </a:lnTo>
                  <a:lnTo>
                    <a:pt x="2137231" y="266700"/>
                  </a:lnTo>
                  <a:lnTo>
                    <a:pt x="2137231" y="177800"/>
                  </a:lnTo>
                  <a:lnTo>
                    <a:pt x="2133304" y="177800"/>
                  </a:lnTo>
                  <a:lnTo>
                    <a:pt x="2047265" y="127000"/>
                  </a:lnTo>
                  <a:close/>
                </a:path>
                <a:path w="3141344" h="2197100">
                  <a:moveTo>
                    <a:pt x="2227207" y="127000"/>
                  </a:moveTo>
                  <a:lnTo>
                    <a:pt x="2223270" y="127000"/>
                  </a:lnTo>
                  <a:lnTo>
                    <a:pt x="2309309" y="177800"/>
                  </a:lnTo>
                  <a:lnTo>
                    <a:pt x="2309309" y="266700"/>
                  </a:lnTo>
                  <a:lnTo>
                    <a:pt x="2223270" y="317500"/>
                  </a:lnTo>
                  <a:lnTo>
                    <a:pt x="2248714" y="317500"/>
                  </a:lnTo>
                  <a:lnTo>
                    <a:pt x="2313236" y="279400"/>
                  </a:lnTo>
                  <a:lnTo>
                    <a:pt x="2338683" y="279400"/>
                  </a:lnTo>
                  <a:lnTo>
                    <a:pt x="2317173" y="266700"/>
                  </a:lnTo>
                  <a:lnTo>
                    <a:pt x="2317173" y="177800"/>
                  </a:lnTo>
                  <a:lnTo>
                    <a:pt x="2313236" y="177800"/>
                  </a:lnTo>
                  <a:lnTo>
                    <a:pt x="2227207" y="127000"/>
                  </a:lnTo>
                  <a:close/>
                </a:path>
                <a:path w="3141344" h="2197100">
                  <a:moveTo>
                    <a:pt x="2407149" y="127000"/>
                  </a:moveTo>
                  <a:lnTo>
                    <a:pt x="2403212" y="127000"/>
                  </a:lnTo>
                  <a:lnTo>
                    <a:pt x="2489251" y="177800"/>
                  </a:lnTo>
                  <a:lnTo>
                    <a:pt x="2489251" y="266700"/>
                  </a:lnTo>
                  <a:lnTo>
                    <a:pt x="2403212" y="317500"/>
                  </a:lnTo>
                  <a:lnTo>
                    <a:pt x="2428272" y="317500"/>
                  </a:lnTo>
                  <a:lnTo>
                    <a:pt x="2491639" y="279400"/>
                  </a:lnTo>
                  <a:lnTo>
                    <a:pt x="2519714" y="279400"/>
                  </a:lnTo>
                  <a:lnTo>
                    <a:pt x="2497890" y="266700"/>
                  </a:lnTo>
                  <a:lnTo>
                    <a:pt x="2497890" y="177800"/>
                  </a:lnTo>
                  <a:lnTo>
                    <a:pt x="2495209" y="177800"/>
                  </a:lnTo>
                  <a:lnTo>
                    <a:pt x="2407149" y="127000"/>
                  </a:lnTo>
                  <a:close/>
                </a:path>
                <a:path w="3141344" h="2197100">
                  <a:moveTo>
                    <a:pt x="2609366" y="139700"/>
                  </a:moveTo>
                  <a:lnTo>
                    <a:pt x="2583479" y="139700"/>
                  </a:lnTo>
                  <a:lnTo>
                    <a:pt x="2669958" y="190500"/>
                  </a:lnTo>
                  <a:lnTo>
                    <a:pt x="2669958" y="279400"/>
                  </a:lnTo>
                  <a:lnTo>
                    <a:pt x="2585468" y="317500"/>
                  </a:lnTo>
                  <a:lnTo>
                    <a:pt x="2609366" y="317500"/>
                  </a:lnTo>
                  <a:lnTo>
                    <a:pt x="2673895" y="279400"/>
                  </a:lnTo>
                  <a:lnTo>
                    <a:pt x="2677822" y="279400"/>
                  </a:lnTo>
                  <a:lnTo>
                    <a:pt x="2677822" y="190500"/>
                  </a:lnTo>
                  <a:lnTo>
                    <a:pt x="2699331" y="177800"/>
                  </a:lnTo>
                  <a:lnTo>
                    <a:pt x="2673895" y="177800"/>
                  </a:lnTo>
                  <a:lnTo>
                    <a:pt x="2609366" y="139700"/>
                  </a:lnTo>
                  <a:close/>
                </a:path>
                <a:path w="3141344" h="2197100">
                  <a:moveTo>
                    <a:pt x="2789308" y="139700"/>
                  </a:moveTo>
                  <a:lnTo>
                    <a:pt x="2763861" y="139700"/>
                  </a:lnTo>
                  <a:lnTo>
                    <a:pt x="2849900" y="190500"/>
                  </a:lnTo>
                  <a:lnTo>
                    <a:pt x="2849900" y="279400"/>
                  </a:lnTo>
                  <a:lnTo>
                    <a:pt x="2763861" y="317500"/>
                  </a:lnTo>
                  <a:lnTo>
                    <a:pt x="2789308" y="317500"/>
                  </a:lnTo>
                  <a:lnTo>
                    <a:pt x="2853837" y="279400"/>
                  </a:lnTo>
                  <a:lnTo>
                    <a:pt x="2857764" y="279400"/>
                  </a:lnTo>
                  <a:lnTo>
                    <a:pt x="2857764" y="190500"/>
                  </a:lnTo>
                  <a:lnTo>
                    <a:pt x="2879274" y="177800"/>
                  </a:lnTo>
                  <a:lnTo>
                    <a:pt x="2853837" y="177800"/>
                  </a:lnTo>
                  <a:lnTo>
                    <a:pt x="2789308" y="139700"/>
                  </a:lnTo>
                  <a:close/>
                </a:path>
                <a:path w="3141344" h="2197100">
                  <a:moveTo>
                    <a:pt x="2969321" y="139700"/>
                  </a:moveTo>
                  <a:lnTo>
                    <a:pt x="2943803" y="139700"/>
                  </a:lnTo>
                  <a:lnTo>
                    <a:pt x="3029842" y="190500"/>
                  </a:lnTo>
                  <a:lnTo>
                    <a:pt x="3029842" y="279400"/>
                  </a:lnTo>
                  <a:lnTo>
                    <a:pt x="2943803" y="317500"/>
                  </a:lnTo>
                  <a:lnTo>
                    <a:pt x="2969250" y="317500"/>
                  </a:lnTo>
                  <a:lnTo>
                    <a:pt x="3033779" y="279400"/>
                  </a:lnTo>
                  <a:lnTo>
                    <a:pt x="3038292" y="279400"/>
                  </a:lnTo>
                  <a:lnTo>
                    <a:pt x="3038292" y="190500"/>
                  </a:lnTo>
                  <a:lnTo>
                    <a:pt x="3056591" y="177800"/>
                  </a:lnTo>
                  <a:lnTo>
                    <a:pt x="3034062" y="177800"/>
                  </a:lnTo>
                  <a:lnTo>
                    <a:pt x="2969321" y="139700"/>
                  </a:lnTo>
                  <a:close/>
                </a:path>
                <a:path w="3141344" h="2197100">
                  <a:moveTo>
                    <a:pt x="3137843" y="266700"/>
                  </a:moveTo>
                  <a:lnTo>
                    <a:pt x="3140747" y="317500"/>
                  </a:lnTo>
                  <a:lnTo>
                    <a:pt x="3141265" y="317500"/>
                  </a:lnTo>
                  <a:lnTo>
                    <a:pt x="3137843" y="266700"/>
                  </a:lnTo>
                  <a:close/>
                </a:path>
                <a:path w="3141344" h="2197100">
                  <a:moveTo>
                    <a:pt x="3093188" y="152400"/>
                  </a:moveTo>
                  <a:lnTo>
                    <a:pt x="3091239" y="153752"/>
                  </a:lnTo>
                  <a:lnTo>
                    <a:pt x="3111953" y="190500"/>
                  </a:lnTo>
                  <a:lnTo>
                    <a:pt x="3093188" y="152400"/>
                  </a:lnTo>
                  <a:close/>
                </a:path>
                <a:path w="3141344" h="2197100">
                  <a:moveTo>
                    <a:pt x="235232" y="12700"/>
                  </a:moveTo>
                  <a:lnTo>
                    <a:pt x="223946" y="12700"/>
                  </a:lnTo>
                  <a:lnTo>
                    <a:pt x="238304" y="25400"/>
                  </a:lnTo>
                  <a:lnTo>
                    <a:pt x="238304" y="127000"/>
                  </a:lnTo>
                  <a:lnTo>
                    <a:pt x="152904" y="177800"/>
                  </a:lnTo>
                  <a:lnTo>
                    <a:pt x="156778" y="177800"/>
                  </a:lnTo>
                  <a:lnTo>
                    <a:pt x="242587" y="127000"/>
                  </a:lnTo>
                  <a:lnTo>
                    <a:pt x="246398" y="127000"/>
                  </a:lnTo>
                  <a:lnTo>
                    <a:pt x="246398" y="25400"/>
                  </a:lnTo>
                  <a:lnTo>
                    <a:pt x="242116" y="25400"/>
                  </a:lnTo>
                  <a:lnTo>
                    <a:pt x="235232" y="12700"/>
                  </a:lnTo>
                  <a:close/>
                </a:path>
                <a:path w="3141344" h="2197100">
                  <a:moveTo>
                    <a:pt x="396904" y="0"/>
                  </a:moveTo>
                  <a:lnTo>
                    <a:pt x="381247" y="0"/>
                  </a:lnTo>
                  <a:lnTo>
                    <a:pt x="418236" y="25400"/>
                  </a:lnTo>
                  <a:lnTo>
                    <a:pt x="418236" y="127000"/>
                  </a:lnTo>
                  <a:lnTo>
                    <a:pt x="332082" y="177800"/>
                  </a:lnTo>
                  <a:lnTo>
                    <a:pt x="336375" y="177800"/>
                  </a:lnTo>
                  <a:lnTo>
                    <a:pt x="422173" y="127000"/>
                  </a:lnTo>
                  <a:lnTo>
                    <a:pt x="426110" y="127000"/>
                  </a:lnTo>
                  <a:lnTo>
                    <a:pt x="426110" y="25400"/>
                  </a:lnTo>
                  <a:lnTo>
                    <a:pt x="422173" y="25400"/>
                  </a:lnTo>
                  <a:lnTo>
                    <a:pt x="396904" y="0"/>
                  </a:lnTo>
                  <a:close/>
                </a:path>
                <a:path w="3141344" h="2197100">
                  <a:moveTo>
                    <a:pt x="576846" y="0"/>
                  </a:moveTo>
                  <a:lnTo>
                    <a:pt x="561185" y="0"/>
                  </a:lnTo>
                  <a:lnTo>
                    <a:pt x="598178" y="25400"/>
                  </a:lnTo>
                  <a:lnTo>
                    <a:pt x="598178" y="127000"/>
                  </a:lnTo>
                  <a:lnTo>
                    <a:pt x="512139" y="177800"/>
                  </a:lnTo>
                  <a:lnTo>
                    <a:pt x="516076" y="177800"/>
                  </a:lnTo>
                  <a:lnTo>
                    <a:pt x="602115" y="127000"/>
                  </a:lnTo>
                  <a:lnTo>
                    <a:pt x="606052" y="127000"/>
                  </a:lnTo>
                  <a:lnTo>
                    <a:pt x="606052" y="25400"/>
                  </a:lnTo>
                  <a:lnTo>
                    <a:pt x="602115" y="25400"/>
                  </a:lnTo>
                  <a:lnTo>
                    <a:pt x="576846" y="0"/>
                  </a:lnTo>
                  <a:close/>
                </a:path>
                <a:path w="3141344" h="2197100">
                  <a:moveTo>
                    <a:pt x="756796" y="0"/>
                  </a:moveTo>
                  <a:lnTo>
                    <a:pt x="741144" y="0"/>
                  </a:lnTo>
                  <a:lnTo>
                    <a:pt x="777890" y="25400"/>
                  </a:lnTo>
                  <a:lnTo>
                    <a:pt x="777890" y="127000"/>
                  </a:lnTo>
                  <a:lnTo>
                    <a:pt x="692092" y="177800"/>
                  </a:lnTo>
                  <a:lnTo>
                    <a:pt x="696018" y="177800"/>
                  </a:lnTo>
                  <a:lnTo>
                    <a:pt x="781942" y="127000"/>
                  </a:lnTo>
                  <a:lnTo>
                    <a:pt x="785994" y="127000"/>
                  </a:lnTo>
                  <a:lnTo>
                    <a:pt x="785994" y="25400"/>
                  </a:lnTo>
                  <a:lnTo>
                    <a:pt x="781942" y="25400"/>
                  </a:lnTo>
                  <a:lnTo>
                    <a:pt x="756796" y="0"/>
                  </a:lnTo>
                  <a:close/>
                </a:path>
                <a:path w="3141344" h="2197100">
                  <a:moveTo>
                    <a:pt x="936490" y="0"/>
                  </a:moveTo>
                  <a:lnTo>
                    <a:pt x="920839" y="0"/>
                  </a:lnTo>
                  <a:lnTo>
                    <a:pt x="957832" y="25400"/>
                  </a:lnTo>
                  <a:lnTo>
                    <a:pt x="957832" y="127000"/>
                  </a:lnTo>
                  <a:lnTo>
                    <a:pt x="871908" y="177800"/>
                  </a:lnTo>
                  <a:lnTo>
                    <a:pt x="875960" y="177800"/>
                  </a:lnTo>
                  <a:lnTo>
                    <a:pt x="961759" y="127000"/>
                  </a:lnTo>
                  <a:lnTo>
                    <a:pt x="965696" y="127000"/>
                  </a:lnTo>
                  <a:lnTo>
                    <a:pt x="965696" y="25400"/>
                  </a:lnTo>
                  <a:lnTo>
                    <a:pt x="961759" y="25400"/>
                  </a:lnTo>
                  <a:lnTo>
                    <a:pt x="936490" y="0"/>
                  </a:lnTo>
                  <a:close/>
                </a:path>
                <a:path w="3141344" h="2197100">
                  <a:moveTo>
                    <a:pt x="1116427" y="0"/>
                  </a:moveTo>
                  <a:lnTo>
                    <a:pt x="1100781" y="0"/>
                  </a:lnTo>
                  <a:lnTo>
                    <a:pt x="1137774" y="25400"/>
                  </a:lnTo>
                  <a:lnTo>
                    <a:pt x="1137774" y="127000"/>
                  </a:lnTo>
                  <a:lnTo>
                    <a:pt x="1051735" y="177800"/>
                  </a:lnTo>
                  <a:lnTo>
                    <a:pt x="1055662" y="177800"/>
                  </a:lnTo>
                  <a:lnTo>
                    <a:pt x="1142109" y="127000"/>
                  </a:lnTo>
                  <a:lnTo>
                    <a:pt x="1146716" y="127000"/>
                  </a:lnTo>
                  <a:lnTo>
                    <a:pt x="1146716" y="25400"/>
                  </a:lnTo>
                  <a:lnTo>
                    <a:pt x="1142235" y="25400"/>
                  </a:lnTo>
                  <a:lnTo>
                    <a:pt x="1116427" y="0"/>
                  </a:lnTo>
                  <a:close/>
                </a:path>
                <a:path w="3141344" h="2197100">
                  <a:moveTo>
                    <a:pt x="1297445" y="0"/>
                  </a:moveTo>
                  <a:lnTo>
                    <a:pt x="1281795" y="0"/>
                  </a:lnTo>
                  <a:lnTo>
                    <a:pt x="1317476" y="25400"/>
                  </a:lnTo>
                  <a:lnTo>
                    <a:pt x="1317476" y="127000"/>
                  </a:lnTo>
                  <a:lnTo>
                    <a:pt x="1232211" y="177800"/>
                  </a:lnTo>
                  <a:lnTo>
                    <a:pt x="1236682" y="177800"/>
                  </a:lnTo>
                  <a:lnTo>
                    <a:pt x="1322062" y="127000"/>
                  </a:lnTo>
                  <a:lnTo>
                    <a:pt x="1326659" y="127000"/>
                  </a:lnTo>
                  <a:lnTo>
                    <a:pt x="1326659" y="25400"/>
                  </a:lnTo>
                  <a:lnTo>
                    <a:pt x="1344497" y="12700"/>
                  </a:lnTo>
                  <a:lnTo>
                    <a:pt x="1322062" y="12700"/>
                  </a:lnTo>
                  <a:lnTo>
                    <a:pt x="1297445" y="0"/>
                  </a:lnTo>
                  <a:close/>
                </a:path>
                <a:path w="3141344" h="2197100">
                  <a:moveTo>
                    <a:pt x="1476086" y="0"/>
                  </a:moveTo>
                  <a:lnTo>
                    <a:pt x="1460425" y="0"/>
                  </a:lnTo>
                  <a:lnTo>
                    <a:pt x="1497418" y="25400"/>
                  </a:lnTo>
                  <a:lnTo>
                    <a:pt x="1497418" y="127000"/>
                  </a:lnTo>
                  <a:lnTo>
                    <a:pt x="1412028" y="177800"/>
                  </a:lnTo>
                  <a:lnTo>
                    <a:pt x="1416624" y="177800"/>
                  </a:lnTo>
                  <a:lnTo>
                    <a:pt x="1501753" y="127000"/>
                  </a:lnTo>
                  <a:lnTo>
                    <a:pt x="1506360" y="127000"/>
                  </a:lnTo>
                  <a:lnTo>
                    <a:pt x="1506360" y="25400"/>
                  </a:lnTo>
                  <a:lnTo>
                    <a:pt x="1501899" y="25400"/>
                  </a:lnTo>
                  <a:lnTo>
                    <a:pt x="1476086" y="0"/>
                  </a:lnTo>
                  <a:close/>
                </a:path>
                <a:path w="3141344" h="2197100">
                  <a:moveTo>
                    <a:pt x="1657099" y="0"/>
                  </a:moveTo>
                  <a:lnTo>
                    <a:pt x="1641435" y="0"/>
                  </a:lnTo>
                  <a:lnTo>
                    <a:pt x="1678428" y="25400"/>
                  </a:lnTo>
                  <a:lnTo>
                    <a:pt x="1678428" y="127000"/>
                  </a:lnTo>
                  <a:lnTo>
                    <a:pt x="1591865" y="177800"/>
                  </a:lnTo>
                  <a:lnTo>
                    <a:pt x="1596326" y="177800"/>
                  </a:lnTo>
                  <a:lnTo>
                    <a:pt x="1682773" y="127000"/>
                  </a:lnTo>
                  <a:lnTo>
                    <a:pt x="1687381" y="127000"/>
                  </a:lnTo>
                  <a:lnTo>
                    <a:pt x="1687381" y="25400"/>
                  </a:lnTo>
                  <a:lnTo>
                    <a:pt x="1682910" y="25400"/>
                  </a:lnTo>
                  <a:lnTo>
                    <a:pt x="1657099" y="0"/>
                  </a:lnTo>
                  <a:close/>
                </a:path>
                <a:path w="3141344" h="2197100">
                  <a:moveTo>
                    <a:pt x="1838120" y="0"/>
                  </a:moveTo>
                  <a:lnTo>
                    <a:pt x="1822460" y="0"/>
                  </a:lnTo>
                  <a:lnTo>
                    <a:pt x="1859449" y="25400"/>
                  </a:lnTo>
                  <a:lnTo>
                    <a:pt x="1859449" y="127000"/>
                  </a:lnTo>
                  <a:lnTo>
                    <a:pt x="1772875" y="177800"/>
                  </a:lnTo>
                  <a:lnTo>
                    <a:pt x="1777346" y="177800"/>
                  </a:lnTo>
                  <a:lnTo>
                    <a:pt x="1863386" y="127000"/>
                  </a:lnTo>
                  <a:lnTo>
                    <a:pt x="1867323" y="127000"/>
                  </a:lnTo>
                  <a:lnTo>
                    <a:pt x="1867323" y="25400"/>
                  </a:lnTo>
                  <a:lnTo>
                    <a:pt x="1863386" y="25400"/>
                  </a:lnTo>
                  <a:lnTo>
                    <a:pt x="1838120" y="0"/>
                  </a:lnTo>
                  <a:close/>
                </a:path>
                <a:path w="3141344" h="2197100">
                  <a:moveTo>
                    <a:pt x="2018062" y="0"/>
                  </a:moveTo>
                  <a:lnTo>
                    <a:pt x="2002402" y="0"/>
                  </a:lnTo>
                  <a:lnTo>
                    <a:pt x="2039391" y="25400"/>
                  </a:lnTo>
                  <a:lnTo>
                    <a:pt x="2039391" y="127000"/>
                  </a:lnTo>
                  <a:lnTo>
                    <a:pt x="1953362" y="177800"/>
                  </a:lnTo>
                  <a:lnTo>
                    <a:pt x="1957289" y="177800"/>
                  </a:lnTo>
                  <a:lnTo>
                    <a:pt x="2043328" y="127000"/>
                  </a:lnTo>
                  <a:lnTo>
                    <a:pt x="2047265" y="127000"/>
                  </a:lnTo>
                  <a:lnTo>
                    <a:pt x="2047265" y="25400"/>
                  </a:lnTo>
                  <a:lnTo>
                    <a:pt x="2043328" y="25400"/>
                  </a:lnTo>
                  <a:lnTo>
                    <a:pt x="2018062" y="0"/>
                  </a:lnTo>
                  <a:close/>
                </a:path>
                <a:path w="3141344" h="2197100">
                  <a:moveTo>
                    <a:pt x="2198001" y="0"/>
                  </a:moveTo>
                  <a:lnTo>
                    <a:pt x="2182344" y="0"/>
                  </a:lnTo>
                  <a:lnTo>
                    <a:pt x="2219333" y="25400"/>
                  </a:lnTo>
                  <a:lnTo>
                    <a:pt x="2219333" y="127000"/>
                  </a:lnTo>
                  <a:lnTo>
                    <a:pt x="2133304" y="177800"/>
                  </a:lnTo>
                  <a:lnTo>
                    <a:pt x="2137231" y="177800"/>
                  </a:lnTo>
                  <a:lnTo>
                    <a:pt x="2223270" y="127000"/>
                  </a:lnTo>
                  <a:lnTo>
                    <a:pt x="2227207" y="127000"/>
                  </a:lnTo>
                  <a:lnTo>
                    <a:pt x="2227207" y="25400"/>
                  </a:lnTo>
                  <a:lnTo>
                    <a:pt x="2223270" y="25400"/>
                  </a:lnTo>
                  <a:lnTo>
                    <a:pt x="2198001" y="0"/>
                  </a:lnTo>
                  <a:close/>
                </a:path>
                <a:path w="3141344" h="2197100">
                  <a:moveTo>
                    <a:pt x="2377943" y="0"/>
                  </a:moveTo>
                  <a:lnTo>
                    <a:pt x="2362282" y="0"/>
                  </a:lnTo>
                  <a:lnTo>
                    <a:pt x="2399275" y="25400"/>
                  </a:lnTo>
                  <a:lnTo>
                    <a:pt x="2399275" y="127000"/>
                  </a:lnTo>
                  <a:lnTo>
                    <a:pt x="2313236" y="177800"/>
                  </a:lnTo>
                  <a:lnTo>
                    <a:pt x="2317173" y="177800"/>
                  </a:lnTo>
                  <a:lnTo>
                    <a:pt x="2403212" y="127000"/>
                  </a:lnTo>
                  <a:lnTo>
                    <a:pt x="2407149" y="127000"/>
                  </a:lnTo>
                  <a:lnTo>
                    <a:pt x="2407149" y="25400"/>
                  </a:lnTo>
                  <a:lnTo>
                    <a:pt x="2403212" y="25400"/>
                  </a:lnTo>
                  <a:lnTo>
                    <a:pt x="2377943" y="0"/>
                  </a:lnTo>
                  <a:close/>
                </a:path>
                <a:path w="3141344" h="2197100">
                  <a:moveTo>
                    <a:pt x="2557883" y="0"/>
                  </a:moveTo>
                  <a:lnTo>
                    <a:pt x="2542224" y="0"/>
                  </a:lnTo>
                  <a:lnTo>
                    <a:pt x="2579217" y="25400"/>
                  </a:lnTo>
                  <a:lnTo>
                    <a:pt x="2579217" y="127000"/>
                  </a:lnTo>
                  <a:lnTo>
                    <a:pt x="2526580" y="152400"/>
                  </a:lnTo>
                  <a:lnTo>
                    <a:pt x="2495492" y="177800"/>
                  </a:lnTo>
                  <a:lnTo>
                    <a:pt x="2497890" y="177800"/>
                  </a:lnTo>
                  <a:lnTo>
                    <a:pt x="2530444" y="165100"/>
                  </a:lnTo>
                  <a:lnTo>
                    <a:pt x="2583479" y="139700"/>
                  </a:lnTo>
                  <a:lnTo>
                    <a:pt x="2609366" y="139700"/>
                  </a:lnTo>
                  <a:lnTo>
                    <a:pt x="2587856" y="127000"/>
                  </a:lnTo>
                  <a:lnTo>
                    <a:pt x="2587856" y="25400"/>
                  </a:lnTo>
                  <a:lnTo>
                    <a:pt x="2585395" y="25400"/>
                  </a:lnTo>
                  <a:lnTo>
                    <a:pt x="2557883" y="0"/>
                  </a:lnTo>
                  <a:close/>
                </a:path>
                <a:path w="3141344" h="2197100">
                  <a:moveTo>
                    <a:pt x="2734878" y="0"/>
                  </a:moveTo>
                  <a:lnTo>
                    <a:pt x="2719216" y="0"/>
                  </a:lnTo>
                  <a:lnTo>
                    <a:pt x="2759924" y="25400"/>
                  </a:lnTo>
                  <a:lnTo>
                    <a:pt x="2759924" y="127000"/>
                  </a:lnTo>
                  <a:lnTo>
                    <a:pt x="2673895" y="177800"/>
                  </a:lnTo>
                  <a:lnTo>
                    <a:pt x="2699331" y="177800"/>
                  </a:lnTo>
                  <a:lnTo>
                    <a:pt x="2763861" y="139700"/>
                  </a:lnTo>
                  <a:lnTo>
                    <a:pt x="2789308" y="139700"/>
                  </a:lnTo>
                  <a:lnTo>
                    <a:pt x="2767798" y="127000"/>
                  </a:lnTo>
                  <a:lnTo>
                    <a:pt x="2767798" y="25400"/>
                  </a:lnTo>
                  <a:lnTo>
                    <a:pt x="2763861" y="25400"/>
                  </a:lnTo>
                  <a:lnTo>
                    <a:pt x="2734878" y="0"/>
                  </a:lnTo>
                  <a:close/>
                </a:path>
                <a:path w="3141344" h="2197100">
                  <a:moveTo>
                    <a:pt x="2939866" y="26276"/>
                  </a:moveTo>
                  <a:lnTo>
                    <a:pt x="2939866" y="127000"/>
                  </a:lnTo>
                  <a:lnTo>
                    <a:pt x="2853837" y="177800"/>
                  </a:lnTo>
                  <a:lnTo>
                    <a:pt x="2879274" y="177800"/>
                  </a:lnTo>
                  <a:lnTo>
                    <a:pt x="2943803" y="139700"/>
                  </a:lnTo>
                  <a:lnTo>
                    <a:pt x="2969321" y="139700"/>
                  </a:lnTo>
                  <a:lnTo>
                    <a:pt x="2947740" y="127000"/>
                  </a:lnTo>
                  <a:lnTo>
                    <a:pt x="2947740" y="31078"/>
                  </a:lnTo>
                  <a:lnTo>
                    <a:pt x="2939866" y="26276"/>
                  </a:lnTo>
                  <a:close/>
                </a:path>
                <a:path w="3141344" h="2197100">
                  <a:moveTo>
                    <a:pt x="3083838" y="142857"/>
                  </a:moveTo>
                  <a:lnTo>
                    <a:pt x="3034062" y="177800"/>
                  </a:lnTo>
                  <a:lnTo>
                    <a:pt x="3056591" y="177800"/>
                  </a:lnTo>
                  <a:lnTo>
                    <a:pt x="3091239" y="153752"/>
                  </a:lnTo>
                  <a:lnTo>
                    <a:pt x="3090476" y="152400"/>
                  </a:lnTo>
                  <a:lnTo>
                    <a:pt x="3083838" y="142857"/>
                  </a:lnTo>
                  <a:close/>
                </a:path>
                <a:path w="3141344" h="2197100">
                  <a:moveTo>
                    <a:pt x="62163" y="127000"/>
                  </a:moveTo>
                  <a:lnTo>
                    <a:pt x="50788" y="152400"/>
                  </a:lnTo>
                  <a:lnTo>
                    <a:pt x="66630" y="129626"/>
                  </a:lnTo>
                  <a:lnTo>
                    <a:pt x="62163" y="127000"/>
                  </a:lnTo>
                  <a:close/>
                </a:path>
                <a:path w="3141344" h="2197100">
                  <a:moveTo>
                    <a:pt x="3063973" y="114300"/>
                  </a:moveTo>
                  <a:lnTo>
                    <a:pt x="3083838" y="142857"/>
                  </a:lnTo>
                  <a:lnTo>
                    <a:pt x="3088337" y="139700"/>
                  </a:lnTo>
                  <a:lnTo>
                    <a:pt x="3063973" y="114300"/>
                  </a:lnTo>
                  <a:close/>
                </a:path>
                <a:path w="3141344" h="2197100">
                  <a:moveTo>
                    <a:pt x="77292" y="114300"/>
                  </a:moveTo>
                  <a:lnTo>
                    <a:pt x="67241" y="127000"/>
                  </a:lnTo>
                  <a:lnTo>
                    <a:pt x="68102" y="127510"/>
                  </a:lnTo>
                  <a:lnTo>
                    <a:pt x="77292" y="114300"/>
                  </a:lnTo>
                  <a:close/>
                </a:path>
                <a:path w="3141344" h="2197100">
                  <a:moveTo>
                    <a:pt x="2947740" y="25400"/>
                  </a:moveTo>
                  <a:lnTo>
                    <a:pt x="2947740" y="31078"/>
                  </a:lnTo>
                  <a:lnTo>
                    <a:pt x="2959256" y="38100"/>
                  </a:lnTo>
                  <a:lnTo>
                    <a:pt x="2947740" y="25400"/>
                  </a:lnTo>
                  <a:close/>
                </a:path>
                <a:path w="3141344" h="2197100">
                  <a:moveTo>
                    <a:pt x="2939866" y="25400"/>
                  </a:moveTo>
                  <a:lnTo>
                    <a:pt x="2938428" y="25400"/>
                  </a:lnTo>
                  <a:lnTo>
                    <a:pt x="2939866" y="26276"/>
                  </a:lnTo>
                  <a:lnTo>
                    <a:pt x="2939866" y="25400"/>
                  </a:lnTo>
                  <a:close/>
                </a:path>
                <a:path w="3141344" h="2197100">
                  <a:moveTo>
                    <a:pt x="314126" y="0"/>
                  </a:moveTo>
                  <a:lnTo>
                    <a:pt x="267869" y="12700"/>
                  </a:lnTo>
                  <a:lnTo>
                    <a:pt x="257680" y="12700"/>
                  </a:lnTo>
                  <a:lnTo>
                    <a:pt x="242116" y="25400"/>
                  </a:lnTo>
                  <a:lnTo>
                    <a:pt x="246398" y="25400"/>
                  </a:lnTo>
                  <a:lnTo>
                    <a:pt x="278629" y="12700"/>
                  </a:lnTo>
                  <a:lnTo>
                    <a:pt x="314126" y="0"/>
                  </a:lnTo>
                  <a:close/>
                </a:path>
                <a:path w="3141344" h="2197100">
                  <a:moveTo>
                    <a:pt x="463099" y="0"/>
                  </a:moveTo>
                  <a:lnTo>
                    <a:pt x="447442" y="0"/>
                  </a:lnTo>
                  <a:lnTo>
                    <a:pt x="422173" y="25400"/>
                  </a:lnTo>
                  <a:lnTo>
                    <a:pt x="426110" y="25400"/>
                  </a:lnTo>
                  <a:lnTo>
                    <a:pt x="463099" y="0"/>
                  </a:lnTo>
                  <a:close/>
                </a:path>
                <a:path w="3141344" h="2197100">
                  <a:moveTo>
                    <a:pt x="643045" y="0"/>
                  </a:moveTo>
                  <a:lnTo>
                    <a:pt x="627384" y="0"/>
                  </a:lnTo>
                  <a:lnTo>
                    <a:pt x="602115" y="25400"/>
                  </a:lnTo>
                  <a:lnTo>
                    <a:pt x="606052" y="25400"/>
                  </a:lnTo>
                  <a:lnTo>
                    <a:pt x="643045" y="0"/>
                  </a:lnTo>
                  <a:close/>
                </a:path>
                <a:path w="3141344" h="2197100">
                  <a:moveTo>
                    <a:pt x="822740" y="0"/>
                  </a:moveTo>
                  <a:lnTo>
                    <a:pt x="807085" y="0"/>
                  </a:lnTo>
                  <a:lnTo>
                    <a:pt x="781942" y="25400"/>
                  </a:lnTo>
                  <a:lnTo>
                    <a:pt x="785994" y="25400"/>
                  </a:lnTo>
                  <a:lnTo>
                    <a:pt x="822740" y="0"/>
                  </a:lnTo>
                  <a:close/>
                </a:path>
                <a:path w="3141344" h="2197100">
                  <a:moveTo>
                    <a:pt x="1002689" y="0"/>
                  </a:moveTo>
                  <a:lnTo>
                    <a:pt x="987028" y="0"/>
                  </a:lnTo>
                  <a:lnTo>
                    <a:pt x="961759" y="25400"/>
                  </a:lnTo>
                  <a:lnTo>
                    <a:pt x="965696" y="25400"/>
                  </a:lnTo>
                  <a:lnTo>
                    <a:pt x="1002689" y="0"/>
                  </a:lnTo>
                  <a:close/>
                </a:path>
                <a:path w="3141344" h="2197100">
                  <a:moveTo>
                    <a:pt x="1183705" y="0"/>
                  </a:moveTo>
                  <a:lnTo>
                    <a:pt x="1168046" y="0"/>
                  </a:lnTo>
                  <a:lnTo>
                    <a:pt x="1142235" y="25400"/>
                  </a:lnTo>
                  <a:lnTo>
                    <a:pt x="1146716" y="25400"/>
                  </a:lnTo>
                  <a:lnTo>
                    <a:pt x="1183705" y="0"/>
                  </a:lnTo>
                  <a:close/>
                </a:path>
                <a:path w="3141344" h="2197100">
                  <a:moveTo>
                    <a:pt x="1543349" y="0"/>
                  </a:moveTo>
                  <a:lnTo>
                    <a:pt x="1527707" y="0"/>
                  </a:lnTo>
                  <a:lnTo>
                    <a:pt x="1501899" y="25400"/>
                  </a:lnTo>
                  <a:lnTo>
                    <a:pt x="1506360" y="25400"/>
                  </a:lnTo>
                  <a:lnTo>
                    <a:pt x="1543349" y="0"/>
                  </a:lnTo>
                  <a:close/>
                </a:path>
                <a:path w="3141344" h="2197100">
                  <a:moveTo>
                    <a:pt x="1724374" y="0"/>
                  </a:moveTo>
                  <a:lnTo>
                    <a:pt x="1708717" y="0"/>
                  </a:lnTo>
                  <a:lnTo>
                    <a:pt x="1682910" y="25400"/>
                  </a:lnTo>
                  <a:lnTo>
                    <a:pt x="1687381" y="25400"/>
                  </a:lnTo>
                  <a:lnTo>
                    <a:pt x="1724374" y="0"/>
                  </a:lnTo>
                  <a:close/>
                </a:path>
                <a:path w="3141344" h="2197100">
                  <a:moveTo>
                    <a:pt x="1904316" y="0"/>
                  </a:moveTo>
                  <a:lnTo>
                    <a:pt x="1888655" y="0"/>
                  </a:lnTo>
                  <a:lnTo>
                    <a:pt x="1863386" y="25400"/>
                  </a:lnTo>
                  <a:lnTo>
                    <a:pt x="1867323" y="25400"/>
                  </a:lnTo>
                  <a:lnTo>
                    <a:pt x="1904316" y="0"/>
                  </a:lnTo>
                  <a:close/>
                </a:path>
                <a:path w="3141344" h="2197100">
                  <a:moveTo>
                    <a:pt x="2084258" y="0"/>
                  </a:moveTo>
                  <a:lnTo>
                    <a:pt x="2068597" y="0"/>
                  </a:lnTo>
                  <a:lnTo>
                    <a:pt x="2043328" y="25400"/>
                  </a:lnTo>
                  <a:lnTo>
                    <a:pt x="2047265" y="25400"/>
                  </a:lnTo>
                  <a:lnTo>
                    <a:pt x="2084258" y="0"/>
                  </a:lnTo>
                  <a:close/>
                </a:path>
                <a:path w="3141344" h="2197100">
                  <a:moveTo>
                    <a:pt x="2264196" y="0"/>
                  </a:moveTo>
                  <a:lnTo>
                    <a:pt x="2248539" y="0"/>
                  </a:lnTo>
                  <a:lnTo>
                    <a:pt x="2223270" y="25400"/>
                  </a:lnTo>
                  <a:lnTo>
                    <a:pt x="2227207" y="25400"/>
                  </a:lnTo>
                  <a:lnTo>
                    <a:pt x="2264196" y="0"/>
                  </a:lnTo>
                  <a:close/>
                </a:path>
                <a:path w="3141344" h="2197100">
                  <a:moveTo>
                    <a:pt x="2444138" y="0"/>
                  </a:moveTo>
                  <a:lnTo>
                    <a:pt x="2428481" y="0"/>
                  </a:lnTo>
                  <a:lnTo>
                    <a:pt x="2403212" y="25400"/>
                  </a:lnTo>
                  <a:lnTo>
                    <a:pt x="2407149" y="25400"/>
                  </a:lnTo>
                  <a:lnTo>
                    <a:pt x="2444138" y="0"/>
                  </a:lnTo>
                  <a:close/>
                </a:path>
                <a:path w="3141344" h="2197100">
                  <a:moveTo>
                    <a:pt x="2628569" y="0"/>
                  </a:moveTo>
                  <a:lnTo>
                    <a:pt x="2612917" y="0"/>
                  </a:lnTo>
                  <a:lnTo>
                    <a:pt x="2585395" y="25400"/>
                  </a:lnTo>
                  <a:lnTo>
                    <a:pt x="2587856" y="25400"/>
                  </a:lnTo>
                  <a:lnTo>
                    <a:pt x="2628569" y="0"/>
                  </a:lnTo>
                  <a:close/>
                </a:path>
                <a:path w="3141344" h="2197100">
                  <a:moveTo>
                    <a:pt x="2808511" y="0"/>
                  </a:moveTo>
                  <a:lnTo>
                    <a:pt x="2792847" y="0"/>
                  </a:lnTo>
                  <a:lnTo>
                    <a:pt x="2763861" y="25400"/>
                  </a:lnTo>
                  <a:lnTo>
                    <a:pt x="2767798" y="25400"/>
                  </a:lnTo>
                  <a:lnTo>
                    <a:pt x="2808511" y="0"/>
                  </a:lnTo>
                  <a:close/>
                </a:path>
                <a:path w="3141344" h="2197100">
                  <a:moveTo>
                    <a:pt x="2917600" y="12700"/>
                  </a:moveTo>
                  <a:lnTo>
                    <a:pt x="2930921" y="25400"/>
                  </a:lnTo>
                  <a:lnTo>
                    <a:pt x="2938428" y="25400"/>
                  </a:lnTo>
                  <a:lnTo>
                    <a:pt x="2917600" y="12700"/>
                  </a:lnTo>
                  <a:close/>
                </a:path>
                <a:path w="3141344" h="2197100">
                  <a:moveTo>
                    <a:pt x="1362335" y="0"/>
                  </a:moveTo>
                  <a:lnTo>
                    <a:pt x="1346682" y="0"/>
                  </a:lnTo>
                  <a:lnTo>
                    <a:pt x="1322062" y="12700"/>
                  </a:lnTo>
                  <a:lnTo>
                    <a:pt x="1344497" y="12700"/>
                  </a:lnTo>
                  <a:lnTo>
                    <a:pt x="1362335" y="0"/>
                  </a:lnTo>
                  <a:close/>
                </a:path>
              </a:pathLst>
            </a:custGeom>
            <a:solidFill>
              <a:srgbClr val="481471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3873" y="3908184"/>
              <a:ext cx="904684" cy="178005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98557" y="3908184"/>
              <a:ext cx="904684" cy="178006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3241" y="3908184"/>
              <a:ext cx="904684" cy="1780060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689" y="4731858"/>
              <a:ext cx="1205031" cy="116579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14285370" y="5118621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1" y="779031"/>
                  </a:lnTo>
                  <a:lnTo>
                    <a:pt x="251898" y="779031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5" y="739431"/>
                  </a:lnTo>
                  <a:lnTo>
                    <a:pt x="632021" y="701738"/>
                  </a:lnTo>
                  <a:lnTo>
                    <a:pt x="663056" y="670703"/>
                  </a:lnTo>
                  <a:lnTo>
                    <a:pt x="689560" y="635633"/>
                  </a:lnTo>
                  <a:lnTo>
                    <a:pt x="691790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7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5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1"/>
                  </a:lnTo>
                  <a:lnTo>
                    <a:pt x="426222" y="779031"/>
                  </a:lnTo>
                  <a:lnTo>
                    <a:pt x="472480" y="775609"/>
                  </a:lnTo>
                  <a:lnTo>
                    <a:pt x="516684" y="765673"/>
                  </a:lnTo>
                  <a:lnTo>
                    <a:pt x="558340" y="749719"/>
                  </a:lnTo>
                  <a:lnTo>
                    <a:pt x="576835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0" y="631623"/>
                  </a:lnTo>
                  <a:lnTo>
                    <a:pt x="711037" y="597022"/>
                  </a:lnTo>
                  <a:lnTo>
                    <a:pt x="726991" y="555366"/>
                  </a:lnTo>
                  <a:lnTo>
                    <a:pt x="736927" y="511162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5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3" y="171247"/>
                  </a:moveTo>
                  <a:lnTo>
                    <a:pt x="669665" y="180594"/>
                  </a:lnTo>
                  <a:lnTo>
                    <a:pt x="630968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3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7" y="238357"/>
                  </a:lnTo>
                  <a:lnTo>
                    <a:pt x="58822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4455038" y="5335423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14614009" y="5428253"/>
              <a:ext cx="200660" cy="306705"/>
            </a:xfrm>
            <a:custGeom>
              <a:avLst/>
              <a:gdLst/>
              <a:ahLst/>
              <a:cxnLst/>
              <a:rect l="l" t="t" r="r" b="b"/>
              <a:pathLst>
                <a:path w="200659" h="306704">
                  <a:moveTo>
                    <a:pt x="61348" y="225574"/>
                  </a:moveTo>
                  <a:lnTo>
                    <a:pt x="5727" y="231710"/>
                  </a:lnTo>
                  <a:lnTo>
                    <a:pt x="9763" y="249165"/>
                  </a:lnTo>
                  <a:lnTo>
                    <a:pt x="15745" y="264307"/>
                  </a:lnTo>
                  <a:lnTo>
                    <a:pt x="45219" y="295830"/>
                  </a:lnTo>
                  <a:lnTo>
                    <a:pt x="90395" y="306357"/>
                  </a:lnTo>
                  <a:lnTo>
                    <a:pt x="113683" y="304081"/>
                  </a:lnTo>
                  <a:lnTo>
                    <a:pt x="134671" y="297256"/>
                  </a:lnTo>
                  <a:lnTo>
                    <a:pt x="153357" y="285882"/>
                  </a:lnTo>
                  <a:lnTo>
                    <a:pt x="169743" y="269960"/>
                  </a:lnTo>
                  <a:lnTo>
                    <a:pt x="176733" y="258913"/>
                  </a:lnTo>
                  <a:lnTo>
                    <a:pt x="85274" y="258913"/>
                  </a:lnTo>
                  <a:lnTo>
                    <a:pt x="77714" y="256191"/>
                  </a:lnTo>
                  <a:lnTo>
                    <a:pt x="71987" y="250735"/>
                  </a:lnTo>
                  <a:lnTo>
                    <a:pt x="68100" y="246094"/>
                  </a:lnTo>
                  <a:lnTo>
                    <a:pt x="65030" y="240353"/>
                  </a:lnTo>
                  <a:lnTo>
                    <a:pt x="62779" y="233513"/>
                  </a:lnTo>
                  <a:lnTo>
                    <a:pt x="61348" y="225574"/>
                  </a:lnTo>
                  <a:close/>
                </a:path>
                <a:path w="200659" h="306704">
                  <a:moveTo>
                    <a:pt x="199052" y="174654"/>
                  </a:moveTo>
                  <a:lnTo>
                    <a:pt x="140906" y="174654"/>
                  </a:lnTo>
                  <a:lnTo>
                    <a:pt x="138601" y="198234"/>
                  </a:lnTo>
                  <a:lnTo>
                    <a:pt x="135177" y="217396"/>
                  </a:lnTo>
                  <a:lnTo>
                    <a:pt x="111149" y="254822"/>
                  </a:lnTo>
                  <a:lnTo>
                    <a:pt x="94688" y="258913"/>
                  </a:lnTo>
                  <a:lnTo>
                    <a:pt x="176733" y="258913"/>
                  </a:lnTo>
                  <a:lnTo>
                    <a:pt x="183074" y="248894"/>
                  </a:lnTo>
                  <a:lnTo>
                    <a:pt x="192596" y="222101"/>
                  </a:lnTo>
                  <a:lnTo>
                    <a:pt x="198309" y="189582"/>
                  </a:lnTo>
                  <a:lnTo>
                    <a:pt x="199052" y="174654"/>
                  </a:lnTo>
                  <a:close/>
                </a:path>
                <a:path w="200659" h="306704">
                  <a:moveTo>
                    <a:pt x="96122" y="0"/>
                  </a:moveTo>
                  <a:lnTo>
                    <a:pt x="57900" y="6980"/>
                  </a:lnTo>
                  <a:lnTo>
                    <a:pt x="15240" y="42982"/>
                  </a:lnTo>
                  <a:lnTo>
                    <a:pt x="1692" y="79743"/>
                  </a:lnTo>
                  <a:lnTo>
                    <a:pt x="0" y="101441"/>
                  </a:lnTo>
                  <a:lnTo>
                    <a:pt x="1604" y="122293"/>
                  </a:lnTo>
                  <a:lnTo>
                    <a:pt x="25664" y="172507"/>
                  </a:lnTo>
                  <a:lnTo>
                    <a:pt x="69624" y="198099"/>
                  </a:lnTo>
                  <a:lnTo>
                    <a:pt x="86709" y="199805"/>
                  </a:lnTo>
                  <a:lnTo>
                    <a:pt x="102323" y="198223"/>
                  </a:lnTo>
                  <a:lnTo>
                    <a:pt x="116517" y="193520"/>
                  </a:lnTo>
                  <a:lnTo>
                    <a:pt x="129390" y="185660"/>
                  </a:lnTo>
                  <a:lnTo>
                    <a:pt x="140906" y="174654"/>
                  </a:lnTo>
                  <a:lnTo>
                    <a:pt x="199052" y="174654"/>
                  </a:lnTo>
                  <a:lnTo>
                    <a:pt x="199897" y="157681"/>
                  </a:lnTo>
                  <a:lnTo>
                    <a:pt x="96531" y="157681"/>
                  </a:lnTo>
                  <a:lnTo>
                    <a:pt x="88297" y="156830"/>
                  </a:lnTo>
                  <a:lnTo>
                    <a:pt x="59308" y="126620"/>
                  </a:lnTo>
                  <a:lnTo>
                    <a:pt x="56448" y="101441"/>
                  </a:lnTo>
                  <a:lnTo>
                    <a:pt x="57106" y="88128"/>
                  </a:lnTo>
                  <a:lnTo>
                    <a:pt x="78862" y="50795"/>
                  </a:lnTo>
                  <a:lnTo>
                    <a:pt x="93463" y="47652"/>
                  </a:lnTo>
                  <a:lnTo>
                    <a:pt x="178698" y="47652"/>
                  </a:lnTo>
                  <a:lnTo>
                    <a:pt x="170968" y="35276"/>
                  </a:lnTo>
                  <a:lnTo>
                    <a:pt x="155323" y="19842"/>
                  </a:lnTo>
                  <a:lnTo>
                    <a:pt x="137633" y="8819"/>
                  </a:lnTo>
                  <a:lnTo>
                    <a:pt x="117899" y="2204"/>
                  </a:lnTo>
                  <a:lnTo>
                    <a:pt x="96122" y="0"/>
                  </a:lnTo>
                  <a:close/>
                </a:path>
                <a:path w="200659" h="306704">
                  <a:moveTo>
                    <a:pt x="178698" y="47652"/>
                  </a:moveTo>
                  <a:lnTo>
                    <a:pt x="93463" y="47652"/>
                  </a:lnTo>
                  <a:lnTo>
                    <a:pt x="101594" y="48611"/>
                  </a:lnTo>
                  <a:lnTo>
                    <a:pt x="109230" y="51486"/>
                  </a:lnTo>
                  <a:lnTo>
                    <a:pt x="134997" y="93015"/>
                  </a:lnTo>
                  <a:lnTo>
                    <a:pt x="135796" y="106143"/>
                  </a:lnTo>
                  <a:lnTo>
                    <a:pt x="135086" y="118058"/>
                  </a:lnTo>
                  <a:lnTo>
                    <a:pt x="111788" y="154407"/>
                  </a:lnTo>
                  <a:lnTo>
                    <a:pt x="96531" y="157681"/>
                  </a:lnTo>
                  <a:lnTo>
                    <a:pt x="199897" y="157681"/>
                  </a:lnTo>
                  <a:lnTo>
                    <a:pt x="200067" y="154280"/>
                  </a:lnTo>
                  <a:lnTo>
                    <a:pt x="200150" y="150030"/>
                  </a:lnTo>
                  <a:lnTo>
                    <a:pt x="198385" y="113791"/>
                  </a:lnTo>
                  <a:lnTo>
                    <a:pt x="192902" y="81934"/>
                  </a:lnTo>
                  <a:lnTo>
                    <a:pt x="183763" y="55763"/>
                  </a:lnTo>
                  <a:lnTo>
                    <a:pt x="178698" y="47652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7492" y="3698767"/>
              <a:ext cx="3141265" cy="2198887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5563033" y="3951502"/>
              <a:ext cx="2658745" cy="1736089"/>
            </a:xfrm>
            <a:custGeom>
              <a:avLst/>
              <a:gdLst/>
              <a:ahLst/>
              <a:cxnLst/>
              <a:rect l="l" t="t" r="r" b="b"/>
              <a:pathLst>
                <a:path w="2658744" h="1736089">
                  <a:moveTo>
                    <a:pt x="2658264" y="0"/>
                  </a:moveTo>
                  <a:lnTo>
                    <a:pt x="0" y="0"/>
                  </a:lnTo>
                  <a:lnTo>
                    <a:pt x="0" y="1735486"/>
                  </a:lnTo>
                  <a:lnTo>
                    <a:pt x="2658264" y="1735486"/>
                  </a:lnTo>
                  <a:lnTo>
                    <a:pt x="2658264" y="0"/>
                  </a:lnTo>
                  <a:close/>
                </a:path>
              </a:pathLst>
            </a:custGeom>
            <a:solidFill>
              <a:srgbClr val="00008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540920" y="3945974"/>
              <a:ext cx="2634412" cy="1669815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727" y="4731858"/>
              <a:ext cx="1205031" cy="1165794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17688407" y="5118621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21" y="779031"/>
                  </a:lnTo>
                  <a:lnTo>
                    <a:pt x="251898" y="779031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6" y="739431"/>
                  </a:lnTo>
                  <a:lnTo>
                    <a:pt x="632022" y="701738"/>
                  </a:lnTo>
                  <a:lnTo>
                    <a:pt x="663058" y="670703"/>
                  </a:lnTo>
                  <a:lnTo>
                    <a:pt x="689561" y="635633"/>
                  </a:lnTo>
                  <a:lnTo>
                    <a:pt x="691792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0" y="346469"/>
                  </a:lnTo>
                  <a:lnTo>
                    <a:pt x="740350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6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3" y="779031"/>
                  </a:lnTo>
                  <a:lnTo>
                    <a:pt x="426224" y="779031"/>
                  </a:lnTo>
                  <a:lnTo>
                    <a:pt x="472481" y="775609"/>
                  </a:lnTo>
                  <a:lnTo>
                    <a:pt x="516685" y="765673"/>
                  </a:lnTo>
                  <a:lnTo>
                    <a:pt x="558341" y="749719"/>
                  </a:lnTo>
                  <a:lnTo>
                    <a:pt x="576836" y="739431"/>
                  </a:lnTo>
                  <a:close/>
                </a:path>
                <a:path w="740409" h="779145">
                  <a:moveTo>
                    <a:pt x="740350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2" y="631623"/>
                  </a:lnTo>
                  <a:lnTo>
                    <a:pt x="711038" y="597022"/>
                  </a:lnTo>
                  <a:lnTo>
                    <a:pt x="726992" y="555366"/>
                  </a:lnTo>
                  <a:lnTo>
                    <a:pt x="736928" y="511162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50" y="464905"/>
                  </a:lnTo>
                  <a:lnTo>
                    <a:pt x="740350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0" y="238630"/>
                  </a:lnTo>
                  <a:lnTo>
                    <a:pt x="740350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17858077" y="5335423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7946073" y="5434193"/>
              <a:ext cx="379095" cy="306705"/>
            </a:xfrm>
            <a:custGeom>
              <a:avLst/>
              <a:gdLst/>
              <a:ahLst/>
              <a:cxnLst/>
              <a:rect l="l" t="t" r="r" b="b"/>
              <a:pathLst>
                <a:path w="379094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79094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79094" h="306704">
                  <a:moveTo>
                    <a:pt x="281237" y="0"/>
                  </a:moveTo>
                  <a:lnTo>
                    <a:pt x="242479" y="7671"/>
                  </a:lnTo>
                  <a:lnTo>
                    <a:pt x="200450" y="52256"/>
                  </a:lnTo>
                  <a:lnTo>
                    <a:pt x="185729" y="113196"/>
                  </a:lnTo>
                  <a:lnTo>
                    <a:pt x="183889" y="152560"/>
                  </a:lnTo>
                  <a:lnTo>
                    <a:pt x="185562" y="192423"/>
                  </a:lnTo>
                  <a:lnTo>
                    <a:pt x="198953" y="252397"/>
                  </a:lnTo>
                  <a:lnTo>
                    <a:pt x="225132" y="287223"/>
                  </a:lnTo>
                  <a:lnTo>
                    <a:pt x="260412" y="304045"/>
                  </a:lnTo>
                  <a:lnTo>
                    <a:pt x="281237" y="306147"/>
                  </a:lnTo>
                  <a:lnTo>
                    <a:pt x="301812" y="304231"/>
                  </a:lnTo>
                  <a:lnTo>
                    <a:pt x="319986" y="298481"/>
                  </a:lnTo>
                  <a:lnTo>
                    <a:pt x="335758" y="288897"/>
                  </a:lnTo>
                  <a:lnTo>
                    <a:pt x="349130" y="275478"/>
                  </a:lnTo>
                  <a:lnTo>
                    <a:pt x="359259" y="258494"/>
                  </a:lnTo>
                  <a:lnTo>
                    <a:pt x="274274" y="258494"/>
                  </a:lnTo>
                  <a:lnTo>
                    <a:pt x="268107" y="256316"/>
                  </a:lnTo>
                  <a:lnTo>
                    <a:pt x="247004" y="213744"/>
                  </a:lnTo>
                  <a:lnTo>
                    <a:pt x="244013" y="153178"/>
                  </a:lnTo>
                  <a:lnTo>
                    <a:pt x="244382" y="128702"/>
                  </a:lnTo>
                  <a:lnTo>
                    <a:pt x="249940" y="78123"/>
                  </a:lnTo>
                  <a:lnTo>
                    <a:pt x="274274" y="47652"/>
                  </a:lnTo>
                  <a:lnTo>
                    <a:pt x="359219" y="47652"/>
                  </a:lnTo>
                  <a:lnTo>
                    <a:pt x="349329" y="31088"/>
                  </a:lnTo>
                  <a:lnTo>
                    <a:pt x="335873" y="17488"/>
                  </a:lnTo>
                  <a:lnTo>
                    <a:pt x="320038" y="7773"/>
                  </a:lnTo>
                  <a:lnTo>
                    <a:pt x="301826" y="1943"/>
                  </a:lnTo>
                  <a:lnTo>
                    <a:pt x="281237" y="0"/>
                  </a:lnTo>
                  <a:close/>
                </a:path>
                <a:path w="379094" h="306704">
                  <a:moveTo>
                    <a:pt x="359219" y="47652"/>
                  </a:moveTo>
                  <a:lnTo>
                    <a:pt x="288190" y="47652"/>
                  </a:lnTo>
                  <a:lnTo>
                    <a:pt x="294357" y="49872"/>
                  </a:lnTo>
                  <a:lnTo>
                    <a:pt x="299739" y="54302"/>
                  </a:lnTo>
                  <a:lnTo>
                    <a:pt x="315460" y="92613"/>
                  </a:lnTo>
                  <a:lnTo>
                    <a:pt x="318451" y="153178"/>
                  </a:lnTo>
                  <a:lnTo>
                    <a:pt x="318080" y="177641"/>
                  </a:lnTo>
                  <a:lnTo>
                    <a:pt x="312524" y="228024"/>
                  </a:lnTo>
                  <a:lnTo>
                    <a:pt x="288190" y="258494"/>
                  </a:lnTo>
                  <a:lnTo>
                    <a:pt x="359259" y="258494"/>
                  </a:lnTo>
                  <a:lnTo>
                    <a:pt x="362014" y="253876"/>
                  </a:lnTo>
                  <a:lnTo>
                    <a:pt x="371215" y="226292"/>
                  </a:lnTo>
                  <a:lnTo>
                    <a:pt x="376735" y="192727"/>
                  </a:lnTo>
                  <a:lnTo>
                    <a:pt x="378574" y="153178"/>
                  </a:lnTo>
                  <a:lnTo>
                    <a:pt x="376747" y="113565"/>
                  </a:lnTo>
                  <a:lnTo>
                    <a:pt x="371263" y="80011"/>
                  </a:lnTo>
                  <a:lnTo>
                    <a:pt x="362124" y="52519"/>
                  </a:lnTo>
                  <a:lnTo>
                    <a:pt x="359219" y="47652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341" y="6193382"/>
              <a:ext cx="3141265" cy="219889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5899" y="6193387"/>
              <a:ext cx="1853397" cy="214470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576" y="7226481"/>
              <a:ext cx="1205030" cy="1165796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4076256" y="7613238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10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34" y="779039"/>
                  </a:lnTo>
                  <a:lnTo>
                    <a:pt x="251881" y="779039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51" y="739431"/>
                  </a:lnTo>
                  <a:lnTo>
                    <a:pt x="632023" y="701746"/>
                  </a:lnTo>
                  <a:lnTo>
                    <a:pt x="663058" y="670710"/>
                  </a:lnTo>
                  <a:lnTo>
                    <a:pt x="689562" y="635638"/>
                  </a:lnTo>
                  <a:lnTo>
                    <a:pt x="691795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10" h="779145">
                  <a:moveTo>
                    <a:pt x="576851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2" y="779039"/>
                  </a:lnTo>
                  <a:lnTo>
                    <a:pt x="426224" y="779039"/>
                  </a:lnTo>
                  <a:lnTo>
                    <a:pt x="472482" y="775617"/>
                  </a:lnTo>
                  <a:lnTo>
                    <a:pt x="516686" y="765681"/>
                  </a:lnTo>
                  <a:lnTo>
                    <a:pt x="558341" y="749727"/>
                  </a:lnTo>
                  <a:lnTo>
                    <a:pt x="576851" y="739431"/>
                  </a:lnTo>
                  <a:close/>
                </a:path>
                <a:path w="740410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5" y="631623"/>
                  </a:lnTo>
                  <a:lnTo>
                    <a:pt x="711038" y="597026"/>
                  </a:lnTo>
                  <a:lnTo>
                    <a:pt x="726993" y="555369"/>
                  </a:lnTo>
                  <a:lnTo>
                    <a:pt x="736929" y="511163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51" y="464902"/>
                  </a:lnTo>
                  <a:lnTo>
                    <a:pt x="740351" y="346469"/>
                  </a:lnTo>
                  <a:close/>
                </a:path>
                <a:path w="740410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10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245925" y="7830041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324701" y="7928811"/>
              <a:ext cx="308610" cy="301625"/>
            </a:xfrm>
            <a:custGeom>
              <a:avLst/>
              <a:gdLst/>
              <a:ahLst/>
              <a:cxnLst/>
              <a:rect l="l" t="t" r="r" b="b"/>
              <a:pathLst>
                <a:path w="308610" h="301625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08610" h="301625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08610" h="301625">
                  <a:moveTo>
                    <a:pt x="308022" y="84458"/>
                  </a:moveTo>
                  <a:lnTo>
                    <a:pt x="250557" y="84458"/>
                  </a:lnTo>
                  <a:lnTo>
                    <a:pt x="250557" y="301037"/>
                  </a:lnTo>
                  <a:lnTo>
                    <a:pt x="308022" y="301037"/>
                  </a:lnTo>
                  <a:lnTo>
                    <a:pt x="308022" y="84458"/>
                  </a:lnTo>
                  <a:close/>
                </a:path>
                <a:path w="308610" h="301625">
                  <a:moveTo>
                    <a:pt x="308022" y="0"/>
                  </a:moveTo>
                  <a:lnTo>
                    <a:pt x="261395" y="0"/>
                  </a:lnTo>
                  <a:lnTo>
                    <a:pt x="255452" y="13274"/>
                  </a:lnTo>
                  <a:lnTo>
                    <a:pt x="247438" y="25690"/>
                  </a:lnTo>
                  <a:lnTo>
                    <a:pt x="212247" y="57410"/>
                  </a:lnTo>
                  <a:lnTo>
                    <a:pt x="176319" y="75872"/>
                  </a:lnTo>
                  <a:lnTo>
                    <a:pt x="176319" y="128027"/>
                  </a:lnTo>
                  <a:lnTo>
                    <a:pt x="196985" y="120009"/>
                  </a:lnTo>
                  <a:lnTo>
                    <a:pt x="216246" y="110075"/>
                  </a:lnTo>
                  <a:lnTo>
                    <a:pt x="234103" y="98224"/>
                  </a:lnTo>
                  <a:lnTo>
                    <a:pt x="250557" y="84458"/>
                  </a:lnTo>
                  <a:lnTo>
                    <a:pt x="308022" y="84458"/>
                  </a:lnTo>
                  <a:lnTo>
                    <a:pt x="308022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6193382"/>
              <a:ext cx="3141265" cy="2198896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797" y="6402799"/>
              <a:ext cx="2722430" cy="1780050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614" y="7226481"/>
              <a:ext cx="1205030" cy="1165796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7479293" y="7613238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34" y="779039"/>
                  </a:lnTo>
                  <a:lnTo>
                    <a:pt x="251881" y="779039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51" y="739431"/>
                  </a:lnTo>
                  <a:lnTo>
                    <a:pt x="632023" y="701746"/>
                  </a:lnTo>
                  <a:lnTo>
                    <a:pt x="663058" y="670710"/>
                  </a:lnTo>
                  <a:lnTo>
                    <a:pt x="689562" y="635638"/>
                  </a:lnTo>
                  <a:lnTo>
                    <a:pt x="691795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51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2" y="779039"/>
                  </a:lnTo>
                  <a:lnTo>
                    <a:pt x="426224" y="779039"/>
                  </a:lnTo>
                  <a:lnTo>
                    <a:pt x="472482" y="775617"/>
                  </a:lnTo>
                  <a:lnTo>
                    <a:pt x="516686" y="765681"/>
                  </a:lnTo>
                  <a:lnTo>
                    <a:pt x="558342" y="749727"/>
                  </a:lnTo>
                  <a:lnTo>
                    <a:pt x="576851" y="739431"/>
                  </a:lnTo>
                  <a:close/>
                </a:path>
                <a:path w="740409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5" y="631623"/>
                  </a:lnTo>
                  <a:lnTo>
                    <a:pt x="711039" y="597026"/>
                  </a:lnTo>
                  <a:lnTo>
                    <a:pt x="726993" y="555369"/>
                  </a:lnTo>
                  <a:lnTo>
                    <a:pt x="736929" y="511163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02"/>
                  </a:lnTo>
                  <a:lnTo>
                    <a:pt x="740351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648962" y="7830041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716185" y="7928811"/>
              <a:ext cx="378460" cy="301625"/>
            </a:xfrm>
            <a:custGeom>
              <a:avLst/>
              <a:gdLst/>
              <a:ahLst/>
              <a:cxnLst/>
              <a:rect l="l" t="t" r="r" b="b"/>
              <a:pathLst>
                <a:path w="378459" h="301625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78459" h="301625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78459" h="301625">
                  <a:moveTo>
                    <a:pt x="370081" y="47652"/>
                  </a:moveTo>
                  <a:lnTo>
                    <a:pt x="281645" y="47652"/>
                  </a:lnTo>
                  <a:lnTo>
                    <a:pt x="290249" y="48298"/>
                  </a:lnTo>
                  <a:lnTo>
                    <a:pt x="297870" y="50235"/>
                  </a:lnTo>
                  <a:lnTo>
                    <a:pt x="320492" y="87526"/>
                  </a:lnTo>
                  <a:lnTo>
                    <a:pt x="319752" y="96245"/>
                  </a:lnTo>
                  <a:lnTo>
                    <a:pt x="302363" y="130606"/>
                  </a:lnTo>
                  <a:lnTo>
                    <a:pt x="260986" y="171785"/>
                  </a:lnTo>
                  <a:lnTo>
                    <a:pt x="238848" y="193075"/>
                  </a:lnTo>
                  <a:lnTo>
                    <a:pt x="206536" y="229015"/>
                  </a:lnTo>
                  <a:lnTo>
                    <a:pt x="183269" y="271563"/>
                  </a:lnTo>
                  <a:lnTo>
                    <a:pt x="176727" y="301037"/>
                  </a:lnTo>
                  <a:lnTo>
                    <a:pt x="378166" y="301037"/>
                  </a:lnTo>
                  <a:lnTo>
                    <a:pt x="378166" y="247657"/>
                  </a:lnTo>
                  <a:lnTo>
                    <a:pt x="264054" y="247657"/>
                  </a:lnTo>
                  <a:lnTo>
                    <a:pt x="267049" y="242484"/>
                  </a:lnTo>
                  <a:lnTo>
                    <a:pt x="297918" y="210008"/>
                  </a:lnTo>
                  <a:lnTo>
                    <a:pt x="310273" y="198580"/>
                  </a:lnTo>
                  <a:lnTo>
                    <a:pt x="322822" y="186831"/>
                  </a:lnTo>
                  <a:lnTo>
                    <a:pt x="355246" y="150428"/>
                  </a:lnTo>
                  <a:lnTo>
                    <a:pt x="374084" y="112715"/>
                  </a:lnTo>
                  <a:lnTo>
                    <a:pt x="378106" y="82799"/>
                  </a:lnTo>
                  <a:lnTo>
                    <a:pt x="376581" y="66377"/>
                  </a:lnTo>
                  <a:lnTo>
                    <a:pt x="371827" y="50770"/>
                  </a:lnTo>
                  <a:lnTo>
                    <a:pt x="370081" y="47652"/>
                  </a:lnTo>
                  <a:close/>
                </a:path>
                <a:path w="378459" h="301625">
                  <a:moveTo>
                    <a:pt x="283069" y="0"/>
                  </a:moveTo>
                  <a:lnTo>
                    <a:pt x="229927" y="11622"/>
                  </a:lnTo>
                  <a:lnTo>
                    <a:pt x="194059" y="48011"/>
                  </a:lnTo>
                  <a:lnTo>
                    <a:pt x="183481" y="88761"/>
                  </a:lnTo>
                  <a:lnTo>
                    <a:pt x="240736" y="94478"/>
                  </a:lnTo>
                  <a:lnTo>
                    <a:pt x="242116" y="82799"/>
                  </a:lnTo>
                  <a:lnTo>
                    <a:pt x="244622" y="72907"/>
                  </a:lnTo>
                  <a:lnTo>
                    <a:pt x="281645" y="47652"/>
                  </a:lnTo>
                  <a:lnTo>
                    <a:pt x="370081" y="47652"/>
                  </a:lnTo>
                  <a:lnTo>
                    <a:pt x="363902" y="36620"/>
                  </a:lnTo>
                  <a:lnTo>
                    <a:pt x="352806" y="23925"/>
                  </a:lnTo>
                  <a:lnTo>
                    <a:pt x="338941" y="13459"/>
                  </a:lnTo>
                  <a:lnTo>
                    <a:pt x="322696" y="5982"/>
                  </a:lnTo>
                  <a:lnTo>
                    <a:pt x="304073" y="1495"/>
                  </a:lnTo>
                  <a:lnTo>
                    <a:pt x="283069" y="0"/>
                  </a:lnTo>
                  <a:close/>
                </a:path>
              </a:pathLst>
            </a:custGeom>
            <a:solidFill>
              <a:srgbClr val="84B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8481417" y="6193387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5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6"/>
                  </a:lnTo>
                  <a:lnTo>
                    <a:pt x="13358" y="1975221"/>
                  </a:lnTo>
                  <a:lnTo>
                    <a:pt x="29312" y="2016876"/>
                  </a:lnTo>
                  <a:lnTo>
                    <a:pt x="50788" y="2055487"/>
                  </a:lnTo>
                  <a:lnTo>
                    <a:pt x="77292" y="2090558"/>
                  </a:lnTo>
                  <a:lnTo>
                    <a:pt x="108327" y="2121593"/>
                  </a:lnTo>
                  <a:lnTo>
                    <a:pt x="143398" y="2148097"/>
                  </a:lnTo>
                  <a:lnTo>
                    <a:pt x="182009" y="2169573"/>
                  </a:lnTo>
                  <a:lnTo>
                    <a:pt x="223664" y="2185527"/>
                  </a:lnTo>
                  <a:lnTo>
                    <a:pt x="267869" y="2195463"/>
                  </a:lnTo>
                  <a:lnTo>
                    <a:pt x="314126" y="2198885"/>
                  </a:lnTo>
                  <a:lnTo>
                    <a:pt x="2827139" y="2198885"/>
                  </a:lnTo>
                  <a:lnTo>
                    <a:pt x="2873396" y="2195463"/>
                  </a:lnTo>
                  <a:lnTo>
                    <a:pt x="2917600" y="2185527"/>
                  </a:lnTo>
                  <a:lnTo>
                    <a:pt x="2959256" y="2169573"/>
                  </a:lnTo>
                  <a:lnTo>
                    <a:pt x="2997867" y="2148097"/>
                  </a:lnTo>
                  <a:lnTo>
                    <a:pt x="3032937" y="2121593"/>
                  </a:lnTo>
                  <a:lnTo>
                    <a:pt x="3063973" y="2090558"/>
                  </a:lnTo>
                  <a:lnTo>
                    <a:pt x="3090476" y="2055487"/>
                  </a:lnTo>
                  <a:lnTo>
                    <a:pt x="3111953" y="2016876"/>
                  </a:lnTo>
                  <a:lnTo>
                    <a:pt x="3127907" y="1975221"/>
                  </a:lnTo>
                  <a:lnTo>
                    <a:pt x="3137843" y="1931016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8481417" y="6193382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5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9"/>
                  </a:lnTo>
                  <a:lnTo>
                    <a:pt x="108327" y="77293"/>
                  </a:lnTo>
                  <a:lnTo>
                    <a:pt x="77292" y="108329"/>
                  </a:lnTo>
                  <a:lnTo>
                    <a:pt x="50788" y="143401"/>
                  </a:lnTo>
                  <a:lnTo>
                    <a:pt x="29312" y="182013"/>
                  </a:lnTo>
                  <a:lnTo>
                    <a:pt x="13358" y="223670"/>
                  </a:lnTo>
                  <a:lnTo>
                    <a:pt x="3422" y="267876"/>
                  </a:lnTo>
                  <a:lnTo>
                    <a:pt x="0" y="314137"/>
                  </a:lnTo>
                  <a:lnTo>
                    <a:pt x="0" y="1884759"/>
                  </a:lnTo>
                  <a:lnTo>
                    <a:pt x="3422" y="1931019"/>
                  </a:lnTo>
                  <a:lnTo>
                    <a:pt x="13358" y="1975225"/>
                  </a:lnTo>
                  <a:lnTo>
                    <a:pt x="29312" y="2016883"/>
                  </a:lnTo>
                  <a:lnTo>
                    <a:pt x="50788" y="2055495"/>
                  </a:lnTo>
                  <a:lnTo>
                    <a:pt x="77292" y="2090567"/>
                  </a:lnTo>
                  <a:lnTo>
                    <a:pt x="108327" y="2121602"/>
                  </a:lnTo>
                  <a:lnTo>
                    <a:pt x="143398" y="2148106"/>
                  </a:lnTo>
                  <a:lnTo>
                    <a:pt x="182009" y="2169583"/>
                  </a:lnTo>
                  <a:lnTo>
                    <a:pt x="223664" y="2185538"/>
                  </a:lnTo>
                  <a:lnTo>
                    <a:pt x="267869" y="2195474"/>
                  </a:lnTo>
                  <a:lnTo>
                    <a:pt x="313985" y="2198885"/>
                  </a:lnTo>
                  <a:lnTo>
                    <a:pt x="2827280" y="2198885"/>
                  </a:lnTo>
                  <a:lnTo>
                    <a:pt x="2873396" y="2195474"/>
                  </a:lnTo>
                  <a:lnTo>
                    <a:pt x="2917600" y="2185538"/>
                  </a:lnTo>
                  <a:lnTo>
                    <a:pt x="2959256" y="2169583"/>
                  </a:lnTo>
                  <a:lnTo>
                    <a:pt x="2997867" y="2148106"/>
                  </a:lnTo>
                  <a:lnTo>
                    <a:pt x="3032937" y="2121602"/>
                  </a:lnTo>
                  <a:lnTo>
                    <a:pt x="3063973" y="2090567"/>
                  </a:lnTo>
                  <a:lnTo>
                    <a:pt x="3090476" y="2055495"/>
                  </a:lnTo>
                  <a:lnTo>
                    <a:pt x="3111953" y="2016883"/>
                  </a:lnTo>
                  <a:lnTo>
                    <a:pt x="3127907" y="1975225"/>
                  </a:lnTo>
                  <a:lnTo>
                    <a:pt x="3137843" y="1931019"/>
                  </a:lnTo>
                  <a:lnTo>
                    <a:pt x="3141265" y="1884759"/>
                  </a:lnTo>
                  <a:lnTo>
                    <a:pt x="3141265" y="314137"/>
                  </a:lnTo>
                  <a:lnTo>
                    <a:pt x="3137843" y="267876"/>
                  </a:lnTo>
                  <a:lnTo>
                    <a:pt x="3127907" y="223670"/>
                  </a:lnTo>
                  <a:lnTo>
                    <a:pt x="3111953" y="182013"/>
                  </a:lnTo>
                  <a:lnTo>
                    <a:pt x="3090476" y="143401"/>
                  </a:lnTo>
                  <a:lnTo>
                    <a:pt x="3063973" y="108329"/>
                  </a:lnTo>
                  <a:lnTo>
                    <a:pt x="3032937" y="77293"/>
                  </a:lnTo>
                  <a:lnTo>
                    <a:pt x="2997867" y="50789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481416" y="6195178"/>
              <a:ext cx="3141345" cy="2197100"/>
            </a:xfrm>
            <a:custGeom>
              <a:avLst/>
              <a:gdLst/>
              <a:ahLst/>
              <a:cxnLst/>
              <a:rect l="l" t="t" r="r" b="b"/>
              <a:pathLst>
                <a:path w="3141345" h="2197100">
                  <a:moveTo>
                    <a:pt x="242587" y="2184400"/>
                  </a:moveTo>
                  <a:lnTo>
                    <a:pt x="223664" y="2184400"/>
                  </a:lnTo>
                  <a:lnTo>
                    <a:pt x="233223" y="2197100"/>
                  </a:lnTo>
                  <a:lnTo>
                    <a:pt x="242587" y="2184400"/>
                  </a:lnTo>
                  <a:close/>
                </a:path>
                <a:path w="3141345" h="2197100">
                  <a:moveTo>
                    <a:pt x="177458" y="2032000"/>
                  </a:moveTo>
                  <a:lnTo>
                    <a:pt x="152726" y="2032000"/>
                  </a:lnTo>
                  <a:lnTo>
                    <a:pt x="214379" y="2070100"/>
                  </a:lnTo>
                  <a:lnTo>
                    <a:pt x="238305" y="2082800"/>
                  </a:lnTo>
                  <a:lnTo>
                    <a:pt x="238305" y="2184400"/>
                  </a:lnTo>
                  <a:lnTo>
                    <a:pt x="242587" y="2184400"/>
                  </a:lnTo>
                  <a:lnTo>
                    <a:pt x="263766" y="2197100"/>
                  </a:lnTo>
                  <a:lnTo>
                    <a:pt x="282909" y="2197100"/>
                  </a:lnTo>
                  <a:lnTo>
                    <a:pt x="246399" y="2184400"/>
                  </a:lnTo>
                  <a:lnTo>
                    <a:pt x="246399" y="2082800"/>
                  </a:lnTo>
                  <a:lnTo>
                    <a:pt x="251980" y="2070100"/>
                  </a:lnTo>
                  <a:lnTo>
                    <a:pt x="242765" y="2070100"/>
                  </a:lnTo>
                  <a:lnTo>
                    <a:pt x="218232" y="2057400"/>
                  </a:lnTo>
                  <a:lnTo>
                    <a:pt x="177458" y="2032000"/>
                  </a:lnTo>
                  <a:close/>
                </a:path>
                <a:path w="3141345" h="2197100">
                  <a:moveTo>
                    <a:pt x="357247" y="2032000"/>
                  </a:moveTo>
                  <a:lnTo>
                    <a:pt x="332857" y="2032000"/>
                  </a:lnTo>
                  <a:lnTo>
                    <a:pt x="394562" y="2070100"/>
                  </a:lnTo>
                  <a:lnTo>
                    <a:pt x="418236" y="2082800"/>
                  </a:lnTo>
                  <a:lnTo>
                    <a:pt x="418236" y="2184400"/>
                  </a:lnTo>
                  <a:lnTo>
                    <a:pt x="377514" y="2197100"/>
                  </a:lnTo>
                  <a:lnTo>
                    <a:pt x="393172" y="2197100"/>
                  </a:lnTo>
                  <a:lnTo>
                    <a:pt x="422173" y="2184400"/>
                  </a:lnTo>
                  <a:lnTo>
                    <a:pt x="426110" y="2184400"/>
                  </a:lnTo>
                  <a:lnTo>
                    <a:pt x="426110" y="2082800"/>
                  </a:lnTo>
                  <a:lnTo>
                    <a:pt x="441702" y="2070100"/>
                  </a:lnTo>
                  <a:lnTo>
                    <a:pt x="422467" y="2070100"/>
                  </a:lnTo>
                  <a:lnTo>
                    <a:pt x="398404" y="2057400"/>
                  </a:lnTo>
                  <a:lnTo>
                    <a:pt x="357247" y="2032000"/>
                  </a:lnTo>
                  <a:close/>
                </a:path>
                <a:path w="3141345" h="2197100">
                  <a:moveTo>
                    <a:pt x="426110" y="2184400"/>
                  </a:moveTo>
                  <a:lnTo>
                    <a:pt x="422173" y="2184400"/>
                  </a:lnTo>
                  <a:lnTo>
                    <a:pt x="451175" y="2197100"/>
                  </a:lnTo>
                  <a:lnTo>
                    <a:pt x="466833" y="2197100"/>
                  </a:lnTo>
                  <a:lnTo>
                    <a:pt x="426110" y="2184400"/>
                  </a:lnTo>
                  <a:close/>
                </a:path>
                <a:path w="3141345" h="2197100">
                  <a:moveTo>
                    <a:pt x="537029" y="2032000"/>
                  </a:moveTo>
                  <a:lnTo>
                    <a:pt x="512443" y="2032000"/>
                  </a:lnTo>
                  <a:lnTo>
                    <a:pt x="574504" y="2070100"/>
                  </a:lnTo>
                  <a:lnTo>
                    <a:pt x="598179" y="2082800"/>
                  </a:lnTo>
                  <a:lnTo>
                    <a:pt x="598179" y="2184400"/>
                  </a:lnTo>
                  <a:lnTo>
                    <a:pt x="557451" y="2197100"/>
                  </a:lnTo>
                  <a:lnTo>
                    <a:pt x="573114" y="2197100"/>
                  </a:lnTo>
                  <a:lnTo>
                    <a:pt x="602116" y="2184400"/>
                  </a:lnTo>
                  <a:lnTo>
                    <a:pt x="606053" y="2184400"/>
                  </a:lnTo>
                  <a:lnTo>
                    <a:pt x="606053" y="2082800"/>
                  </a:lnTo>
                  <a:lnTo>
                    <a:pt x="621633" y="2070100"/>
                  </a:lnTo>
                  <a:lnTo>
                    <a:pt x="602409" y="2070100"/>
                  </a:lnTo>
                  <a:lnTo>
                    <a:pt x="578347" y="2057400"/>
                  </a:lnTo>
                  <a:lnTo>
                    <a:pt x="537029" y="2032000"/>
                  </a:lnTo>
                  <a:close/>
                </a:path>
                <a:path w="3141345" h="2197100">
                  <a:moveTo>
                    <a:pt x="606053" y="2184400"/>
                  </a:moveTo>
                  <a:lnTo>
                    <a:pt x="602116" y="2184400"/>
                  </a:lnTo>
                  <a:lnTo>
                    <a:pt x="631117" y="2197100"/>
                  </a:lnTo>
                  <a:lnTo>
                    <a:pt x="646780" y="2197100"/>
                  </a:lnTo>
                  <a:lnTo>
                    <a:pt x="606053" y="2184400"/>
                  </a:lnTo>
                  <a:close/>
                </a:path>
                <a:path w="3141345" h="2197100">
                  <a:moveTo>
                    <a:pt x="716971" y="2032000"/>
                  </a:moveTo>
                  <a:lnTo>
                    <a:pt x="692385" y="2032000"/>
                  </a:lnTo>
                  <a:lnTo>
                    <a:pt x="754436" y="2070100"/>
                  </a:lnTo>
                  <a:lnTo>
                    <a:pt x="777890" y="2082800"/>
                  </a:lnTo>
                  <a:lnTo>
                    <a:pt x="777890" y="2184400"/>
                  </a:lnTo>
                  <a:lnTo>
                    <a:pt x="737410" y="2197100"/>
                  </a:lnTo>
                  <a:lnTo>
                    <a:pt x="753052" y="2197100"/>
                  </a:lnTo>
                  <a:lnTo>
                    <a:pt x="781943" y="2184400"/>
                  </a:lnTo>
                  <a:lnTo>
                    <a:pt x="785995" y="2184400"/>
                  </a:lnTo>
                  <a:lnTo>
                    <a:pt x="785995" y="2082800"/>
                  </a:lnTo>
                  <a:lnTo>
                    <a:pt x="798089" y="2070100"/>
                  </a:lnTo>
                  <a:lnTo>
                    <a:pt x="782351" y="2070100"/>
                  </a:lnTo>
                  <a:lnTo>
                    <a:pt x="758289" y="2057400"/>
                  </a:lnTo>
                  <a:lnTo>
                    <a:pt x="716971" y="2032000"/>
                  </a:lnTo>
                  <a:close/>
                </a:path>
                <a:path w="3141345" h="2197100">
                  <a:moveTo>
                    <a:pt x="785995" y="2184400"/>
                  </a:moveTo>
                  <a:lnTo>
                    <a:pt x="781943" y="2184400"/>
                  </a:lnTo>
                  <a:lnTo>
                    <a:pt x="810830" y="2197100"/>
                  </a:lnTo>
                  <a:lnTo>
                    <a:pt x="826476" y="2197100"/>
                  </a:lnTo>
                  <a:lnTo>
                    <a:pt x="785995" y="2184400"/>
                  </a:lnTo>
                  <a:close/>
                </a:path>
                <a:path w="3141345" h="2197100">
                  <a:moveTo>
                    <a:pt x="896833" y="2032000"/>
                  </a:moveTo>
                  <a:lnTo>
                    <a:pt x="872202" y="2032000"/>
                  </a:lnTo>
                  <a:lnTo>
                    <a:pt x="934147" y="2070100"/>
                  </a:lnTo>
                  <a:lnTo>
                    <a:pt x="957832" y="2082800"/>
                  </a:lnTo>
                  <a:lnTo>
                    <a:pt x="957832" y="2184400"/>
                  </a:lnTo>
                  <a:lnTo>
                    <a:pt x="917105" y="2197100"/>
                  </a:lnTo>
                  <a:lnTo>
                    <a:pt x="932758" y="2197100"/>
                  </a:lnTo>
                  <a:lnTo>
                    <a:pt x="961759" y="2184400"/>
                  </a:lnTo>
                  <a:lnTo>
                    <a:pt x="965696" y="2184400"/>
                  </a:lnTo>
                  <a:lnTo>
                    <a:pt x="965696" y="2082800"/>
                  </a:lnTo>
                  <a:lnTo>
                    <a:pt x="981287" y="2070100"/>
                  </a:lnTo>
                  <a:lnTo>
                    <a:pt x="962052" y="2070100"/>
                  </a:lnTo>
                  <a:lnTo>
                    <a:pt x="937990" y="2057400"/>
                  </a:lnTo>
                  <a:lnTo>
                    <a:pt x="896833" y="2032000"/>
                  </a:lnTo>
                  <a:close/>
                </a:path>
                <a:path w="3141345" h="2197100">
                  <a:moveTo>
                    <a:pt x="965696" y="2184400"/>
                  </a:moveTo>
                  <a:lnTo>
                    <a:pt x="961759" y="2184400"/>
                  </a:lnTo>
                  <a:lnTo>
                    <a:pt x="990761" y="2197100"/>
                  </a:lnTo>
                  <a:lnTo>
                    <a:pt x="1006424" y="2197100"/>
                  </a:lnTo>
                  <a:lnTo>
                    <a:pt x="965696" y="2184400"/>
                  </a:lnTo>
                  <a:close/>
                </a:path>
                <a:path w="3141345" h="2197100">
                  <a:moveTo>
                    <a:pt x="1076625" y="2032000"/>
                  </a:moveTo>
                  <a:lnTo>
                    <a:pt x="1052029" y="2032000"/>
                  </a:lnTo>
                  <a:lnTo>
                    <a:pt x="1114090" y="2070100"/>
                  </a:lnTo>
                  <a:lnTo>
                    <a:pt x="1137775" y="2082800"/>
                  </a:lnTo>
                  <a:lnTo>
                    <a:pt x="1137775" y="2184400"/>
                  </a:lnTo>
                  <a:lnTo>
                    <a:pt x="1097047" y="2197100"/>
                  </a:lnTo>
                  <a:lnTo>
                    <a:pt x="1112695" y="2197100"/>
                  </a:lnTo>
                  <a:lnTo>
                    <a:pt x="1142235" y="2184400"/>
                  </a:lnTo>
                  <a:lnTo>
                    <a:pt x="1146717" y="2184400"/>
                  </a:lnTo>
                  <a:lnTo>
                    <a:pt x="1146717" y="2082800"/>
                  </a:lnTo>
                  <a:lnTo>
                    <a:pt x="1161905" y="2070100"/>
                  </a:lnTo>
                  <a:lnTo>
                    <a:pt x="1142005" y="2070100"/>
                  </a:lnTo>
                  <a:lnTo>
                    <a:pt x="1117943" y="2057400"/>
                  </a:lnTo>
                  <a:lnTo>
                    <a:pt x="1076625" y="2032000"/>
                  </a:lnTo>
                  <a:close/>
                </a:path>
                <a:path w="3141345" h="2197100">
                  <a:moveTo>
                    <a:pt x="1146717" y="2184400"/>
                  </a:moveTo>
                  <a:lnTo>
                    <a:pt x="1142235" y="2184400"/>
                  </a:lnTo>
                  <a:lnTo>
                    <a:pt x="1171779" y="2197100"/>
                  </a:lnTo>
                  <a:lnTo>
                    <a:pt x="1187440" y="2197100"/>
                  </a:lnTo>
                  <a:lnTo>
                    <a:pt x="1146717" y="2184400"/>
                  </a:lnTo>
                  <a:close/>
                </a:path>
                <a:path w="3141345" h="2197100">
                  <a:moveTo>
                    <a:pt x="1257635" y="2032000"/>
                  </a:moveTo>
                  <a:lnTo>
                    <a:pt x="1232515" y="2032000"/>
                  </a:lnTo>
                  <a:lnTo>
                    <a:pt x="1295100" y="2070100"/>
                  </a:lnTo>
                  <a:lnTo>
                    <a:pt x="1317476" y="2082800"/>
                  </a:lnTo>
                  <a:lnTo>
                    <a:pt x="1317476" y="2184400"/>
                  </a:lnTo>
                  <a:lnTo>
                    <a:pt x="1278070" y="2197100"/>
                  </a:lnTo>
                  <a:lnTo>
                    <a:pt x="1293713" y="2197100"/>
                  </a:lnTo>
                  <a:lnTo>
                    <a:pt x="1322062" y="2184400"/>
                  </a:lnTo>
                  <a:lnTo>
                    <a:pt x="1326659" y="2184400"/>
                  </a:lnTo>
                  <a:lnTo>
                    <a:pt x="1326659" y="2082800"/>
                  </a:lnTo>
                  <a:lnTo>
                    <a:pt x="1348077" y="2070100"/>
                  </a:lnTo>
                  <a:lnTo>
                    <a:pt x="1322879" y="2070100"/>
                  </a:lnTo>
                  <a:lnTo>
                    <a:pt x="1298953" y="2057400"/>
                  </a:lnTo>
                  <a:lnTo>
                    <a:pt x="1257635" y="2032000"/>
                  </a:lnTo>
                  <a:close/>
                </a:path>
                <a:path w="3141345" h="2197100">
                  <a:moveTo>
                    <a:pt x="1326659" y="2184400"/>
                  </a:moveTo>
                  <a:lnTo>
                    <a:pt x="1322062" y="2184400"/>
                  </a:lnTo>
                  <a:lnTo>
                    <a:pt x="1350415" y="2197100"/>
                  </a:lnTo>
                  <a:lnTo>
                    <a:pt x="1366060" y="2197100"/>
                  </a:lnTo>
                  <a:lnTo>
                    <a:pt x="1326659" y="2184400"/>
                  </a:lnTo>
                  <a:close/>
                </a:path>
                <a:path w="3141345" h="2197100">
                  <a:moveTo>
                    <a:pt x="1437141" y="2032000"/>
                  </a:moveTo>
                  <a:lnTo>
                    <a:pt x="1412332" y="2032000"/>
                  </a:lnTo>
                  <a:lnTo>
                    <a:pt x="1473733" y="2070100"/>
                  </a:lnTo>
                  <a:lnTo>
                    <a:pt x="1497418" y="2082800"/>
                  </a:lnTo>
                  <a:lnTo>
                    <a:pt x="1497418" y="2184400"/>
                  </a:lnTo>
                  <a:lnTo>
                    <a:pt x="1456690" y="2197100"/>
                  </a:lnTo>
                  <a:lnTo>
                    <a:pt x="1472346" y="2197100"/>
                  </a:lnTo>
                  <a:lnTo>
                    <a:pt x="1501889" y="2184400"/>
                  </a:lnTo>
                  <a:lnTo>
                    <a:pt x="1506360" y="2184400"/>
                  </a:lnTo>
                  <a:lnTo>
                    <a:pt x="1506360" y="2082800"/>
                  </a:lnTo>
                  <a:lnTo>
                    <a:pt x="1521548" y="2070100"/>
                  </a:lnTo>
                  <a:lnTo>
                    <a:pt x="1501648" y="2070100"/>
                  </a:lnTo>
                  <a:lnTo>
                    <a:pt x="1477586" y="2057400"/>
                  </a:lnTo>
                  <a:lnTo>
                    <a:pt x="1437141" y="2032000"/>
                  </a:lnTo>
                  <a:close/>
                </a:path>
                <a:path w="3141345" h="2197100">
                  <a:moveTo>
                    <a:pt x="1506360" y="2184400"/>
                  </a:moveTo>
                  <a:lnTo>
                    <a:pt x="1501889" y="2184400"/>
                  </a:lnTo>
                  <a:lnTo>
                    <a:pt x="1531433" y="2197100"/>
                  </a:lnTo>
                  <a:lnTo>
                    <a:pt x="1547088" y="2197100"/>
                  </a:lnTo>
                  <a:lnTo>
                    <a:pt x="1506360" y="2184400"/>
                  </a:lnTo>
                  <a:close/>
                </a:path>
                <a:path w="3141345" h="2197100">
                  <a:moveTo>
                    <a:pt x="1617289" y="2032000"/>
                  </a:moveTo>
                  <a:lnTo>
                    <a:pt x="1592159" y="2032000"/>
                  </a:lnTo>
                  <a:lnTo>
                    <a:pt x="1654754" y="2070100"/>
                  </a:lnTo>
                  <a:lnTo>
                    <a:pt x="1678428" y="2082800"/>
                  </a:lnTo>
                  <a:lnTo>
                    <a:pt x="1678428" y="2184400"/>
                  </a:lnTo>
                  <a:lnTo>
                    <a:pt x="1637706" y="2197100"/>
                  </a:lnTo>
                  <a:lnTo>
                    <a:pt x="1653366" y="2197100"/>
                  </a:lnTo>
                  <a:lnTo>
                    <a:pt x="1682910" y="2184400"/>
                  </a:lnTo>
                  <a:lnTo>
                    <a:pt x="1687381" y="2184400"/>
                  </a:lnTo>
                  <a:lnTo>
                    <a:pt x="1687381" y="2082800"/>
                  </a:lnTo>
                  <a:lnTo>
                    <a:pt x="1702569" y="2070100"/>
                  </a:lnTo>
                  <a:lnTo>
                    <a:pt x="1682669" y="2070100"/>
                  </a:lnTo>
                  <a:lnTo>
                    <a:pt x="1658607" y="2057400"/>
                  </a:lnTo>
                  <a:lnTo>
                    <a:pt x="1617289" y="2032000"/>
                  </a:lnTo>
                  <a:close/>
                </a:path>
                <a:path w="3141345" h="2197100">
                  <a:moveTo>
                    <a:pt x="1687381" y="2184400"/>
                  </a:moveTo>
                  <a:lnTo>
                    <a:pt x="1682910" y="2184400"/>
                  </a:lnTo>
                  <a:lnTo>
                    <a:pt x="1712450" y="2197100"/>
                  </a:lnTo>
                  <a:lnTo>
                    <a:pt x="1728109" y="2197100"/>
                  </a:lnTo>
                  <a:lnTo>
                    <a:pt x="1687381" y="2184400"/>
                  </a:lnTo>
                  <a:close/>
                </a:path>
                <a:path w="3141345" h="2197100">
                  <a:moveTo>
                    <a:pt x="1798299" y="2032000"/>
                  </a:moveTo>
                  <a:lnTo>
                    <a:pt x="1773179" y="2032000"/>
                  </a:lnTo>
                  <a:lnTo>
                    <a:pt x="1835774" y="2070100"/>
                  </a:lnTo>
                  <a:lnTo>
                    <a:pt x="1859449" y="2082800"/>
                  </a:lnTo>
                  <a:lnTo>
                    <a:pt x="1859449" y="2184400"/>
                  </a:lnTo>
                  <a:lnTo>
                    <a:pt x="1818726" y="2197100"/>
                  </a:lnTo>
                  <a:lnTo>
                    <a:pt x="1834388" y="2197100"/>
                  </a:lnTo>
                  <a:lnTo>
                    <a:pt x="1863386" y="2184400"/>
                  </a:lnTo>
                  <a:lnTo>
                    <a:pt x="1867323" y="2184400"/>
                  </a:lnTo>
                  <a:lnTo>
                    <a:pt x="1867323" y="2082800"/>
                  </a:lnTo>
                  <a:lnTo>
                    <a:pt x="1882904" y="2070100"/>
                  </a:lnTo>
                  <a:lnTo>
                    <a:pt x="1863679" y="2070100"/>
                  </a:lnTo>
                  <a:lnTo>
                    <a:pt x="1839617" y="2057400"/>
                  </a:lnTo>
                  <a:lnTo>
                    <a:pt x="1798299" y="2032000"/>
                  </a:lnTo>
                  <a:close/>
                </a:path>
                <a:path w="3141345" h="2197100">
                  <a:moveTo>
                    <a:pt x="1867323" y="2184400"/>
                  </a:moveTo>
                  <a:lnTo>
                    <a:pt x="1863386" y="2184400"/>
                  </a:lnTo>
                  <a:lnTo>
                    <a:pt x="1892388" y="2197100"/>
                  </a:lnTo>
                  <a:lnTo>
                    <a:pt x="1908051" y="2197100"/>
                  </a:lnTo>
                  <a:lnTo>
                    <a:pt x="1867323" y="2184400"/>
                  </a:lnTo>
                  <a:close/>
                </a:path>
                <a:path w="3141345" h="2197100">
                  <a:moveTo>
                    <a:pt x="1978241" y="2032000"/>
                  </a:moveTo>
                  <a:lnTo>
                    <a:pt x="1953645" y="2032000"/>
                  </a:lnTo>
                  <a:lnTo>
                    <a:pt x="2015717" y="2070100"/>
                  </a:lnTo>
                  <a:lnTo>
                    <a:pt x="2039391" y="2082800"/>
                  </a:lnTo>
                  <a:lnTo>
                    <a:pt x="2039391" y="2184400"/>
                  </a:lnTo>
                  <a:lnTo>
                    <a:pt x="1998668" y="2197100"/>
                  </a:lnTo>
                  <a:lnTo>
                    <a:pt x="2014330" y="2197100"/>
                  </a:lnTo>
                  <a:lnTo>
                    <a:pt x="2043328" y="2184400"/>
                  </a:lnTo>
                  <a:lnTo>
                    <a:pt x="2047265" y="2184400"/>
                  </a:lnTo>
                  <a:lnTo>
                    <a:pt x="2047265" y="2082800"/>
                  </a:lnTo>
                  <a:lnTo>
                    <a:pt x="2062846" y="2070100"/>
                  </a:lnTo>
                  <a:lnTo>
                    <a:pt x="2043621" y="2070100"/>
                  </a:lnTo>
                  <a:lnTo>
                    <a:pt x="2019559" y="2057400"/>
                  </a:lnTo>
                  <a:lnTo>
                    <a:pt x="1978241" y="2032000"/>
                  </a:lnTo>
                  <a:close/>
                </a:path>
                <a:path w="3141345" h="2197100">
                  <a:moveTo>
                    <a:pt x="2047265" y="2184400"/>
                  </a:moveTo>
                  <a:lnTo>
                    <a:pt x="2043328" y="2184400"/>
                  </a:lnTo>
                  <a:lnTo>
                    <a:pt x="2072330" y="2197100"/>
                  </a:lnTo>
                  <a:lnTo>
                    <a:pt x="2087993" y="2197100"/>
                  </a:lnTo>
                  <a:lnTo>
                    <a:pt x="2047265" y="2184400"/>
                  </a:lnTo>
                  <a:close/>
                </a:path>
                <a:path w="3141345" h="2197100">
                  <a:moveTo>
                    <a:pt x="2158183" y="2032000"/>
                  </a:moveTo>
                  <a:lnTo>
                    <a:pt x="2133587" y="2032000"/>
                  </a:lnTo>
                  <a:lnTo>
                    <a:pt x="2195659" y="2070100"/>
                  </a:lnTo>
                  <a:lnTo>
                    <a:pt x="2219333" y="2082800"/>
                  </a:lnTo>
                  <a:lnTo>
                    <a:pt x="2219333" y="2184400"/>
                  </a:lnTo>
                  <a:lnTo>
                    <a:pt x="2178611" y="2197100"/>
                  </a:lnTo>
                  <a:lnTo>
                    <a:pt x="2194269" y="2197100"/>
                  </a:lnTo>
                  <a:lnTo>
                    <a:pt x="2223270" y="2184400"/>
                  </a:lnTo>
                  <a:lnTo>
                    <a:pt x="2227207" y="2184400"/>
                  </a:lnTo>
                  <a:lnTo>
                    <a:pt x="2227207" y="2082800"/>
                  </a:lnTo>
                  <a:lnTo>
                    <a:pt x="2242788" y="2070100"/>
                  </a:lnTo>
                  <a:lnTo>
                    <a:pt x="2223564" y="2070100"/>
                  </a:lnTo>
                  <a:lnTo>
                    <a:pt x="2199501" y="2057400"/>
                  </a:lnTo>
                  <a:lnTo>
                    <a:pt x="2158183" y="2032000"/>
                  </a:lnTo>
                  <a:close/>
                </a:path>
                <a:path w="3141345" h="2197100">
                  <a:moveTo>
                    <a:pt x="2227207" y="2184400"/>
                  </a:moveTo>
                  <a:lnTo>
                    <a:pt x="2223270" y="2184400"/>
                  </a:lnTo>
                  <a:lnTo>
                    <a:pt x="2252272" y="2197100"/>
                  </a:lnTo>
                  <a:lnTo>
                    <a:pt x="2267930" y="2197100"/>
                  </a:lnTo>
                  <a:lnTo>
                    <a:pt x="2227207" y="2184400"/>
                  </a:lnTo>
                  <a:close/>
                </a:path>
                <a:path w="3141345" h="2197100">
                  <a:moveTo>
                    <a:pt x="2338126" y="2032000"/>
                  </a:moveTo>
                  <a:lnTo>
                    <a:pt x="2313529" y="2032000"/>
                  </a:lnTo>
                  <a:lnTo>
                    <a:pt x="2375601" y="2070100"/>
                  </a:lnTo>
                  <a:lnTo>
                    <a:pt x="2399276" y="2082800"/>
                  </a:lnTo>
                  <a:lnTo>
                    <a:pt x="2399276" y="2184400"/>
                  </a:lnTo>
                  <a:lnTo>
                    <a:pt x="2358548" y="2197100"/>
                  </a:lnTo>
                  <a:lnTo>
                    <a:pt x="2374211" y="2197100"/>
                  </a:lnTo>
                  <a:lnTo>
                    <a:pt x="2403213" y="2184400"/>
                  </a:lnTo>
                  <a:lnTo>
                    <a:pt x="2407150" y="2184400"/>
                  </a:lnTo>
                  <a:lnTo>
                    <a:pt x="2407150" y="2082800"/>
                  </a:lnTo>
                  <a:lnTo>
                    <a:pt x="2422730" y="2070100"/>
                  </a:lnTo>
                  <a:lnTo>
                    <a:pt x="2403506" y="2070100"/>
                  </a:lnTo>
                  <a:lnTo>
                    <a:pt x="2379444" y="2057400"/>
                  </a:lnTo>
                  <a:lnTo>
                    <a:pt x="2338126" y="2032000"/>
                  </a:lnTo>
                  <a:close/>
                </a:path>
                <a:path w="3141345" h="2197100">
                  <a:moveTo>
                    <a:pt x="2407150" y="2184400"/>
                  </a:moveTo>
                  <a:lnTo>
                    <a:pt x="2403213" y="2184400"/>
                  </a:lnTo>
                  <a:lnTo>
                    <a:pt x="2432214" y="2197100"/>
                  </a:lnTo>
                  <a:lnTo>
                    <a:pt x="2447872" y="2197100"/>
                  </a:lnTo>
                  <a:lnTo>
                    <a:pt x="2407150" y="2184400"/>
                  </a:lnTo>
                  <a:close/>
                </a:path>
                <a:path w="3141345" h="2197100">
                  <a:moveTo>
                    <a:pt x="2519848" y="2032000"/>
                  </a:moveTo>
                  <a:lnTo>
                    <a:pt x="2492068" y="2032000"/>
                  </a:lnTo>
                  <a:lnTo>
                    <a:pt x="2579218" y="2082800"/>
                  </a:lnTo>
                  <a:lnTo>
                    <a:pt x="2579218" y="2184400"/>
                  </a:lnTo>
                  <a:lnTo>
                    <a:pt x="2538490" y="2197100"/>
                  </a:lnTo>
                  <a:lnTo>
                    <a:pt x="2554156" y="2197100"/>
                  </a:lnTo>
                  <a:lnTo>
                    <a:pt x="2581699" y="2184400"/>
                  </a:lnTo>
                  <a:lnTo>
                    <a:pt x="2587856" y="2184400"/>
                  </a:lnTo>
                  <a:lnTo>
                    <a:pt x="2587856" y="2082800"/>
                  </a:lnTo>
                  <a:lnTo>
                    <a:pt x="2604337" y="2070100"/>
                  </a:lnTo>
                  <a:lnTo>
                    <a:pt x="2584872" y="2070100"/>
                  </a:lnTo>
                  <a:lnTo>
                    <a:pt x="2519848" y="2032000"/>
                  </a:lnTo>
                  <a:close/>
                </a:path>
                <a:path w="3141345" h="2197100">
                  <a:moveTo>
                    <a:pt x="2587856" y="2184400"/>
                  </a:moveTo>
                  <a:lnTo>
                    <a:pt x="2581699" y="2184400"/>
                  </a:lnTo>
                  <a:lnTo>
                    <a:pt x="2609193" y="2197100"/>
                  </a:lnTo>
                  <a:lnTo>
                    <a:pt x="2624854" y="2197100"/>
                  </a:lnTo>
                  <a:lnTo>
                    <a:pt x="2587856" y="2184400"/>
                  </a:lnTo>
                  <a:close/>
                </a:path>
                <a:path w="3141345" h="2197100">
                  <a:moveTo>
                    <a:pt x="2698478" y="2032000"/>
                  </a:moveTo>
                  <a:lnTo>
                    <a:pt x="2674189" y="2032000"/>
                  </a:lnTo>
                  <a:lnTo>
                    <a:pt x="2735349" y="2070100"/>
                  </a:lnTo>
                  <a:lnTo>
                    <a:pt x="2759924" y="2082800"/>
                  </a:lnTo>
                  <a:lnTo>
                    <a:pt x="2759924" y="2184400"/>
                  </a:lnTo>
                  <a:lnTo>
                    <a:pt x="2722931" y="2197100"/>
                  </a:lnTo>
                  <a:lnTo>
                    <a:pt x="2738580" y="2197100"/>
                  </a:lnTo>
                  <a:lnTo>
                    <a:pt x="2763861" y="2184400"/>
                  </a:lnTo>
                  <a:lnTo>
                    <a:pt x="2767798" y="2184400"/>
                  </a:lnTo>
                  <a:lnTo>
                    <a:pt x="2767798" y="2082800"/>
                  </a:lnTo>
                  <a:lnTo>
                    <a:pt x="2784279" y="2070100"/>
                  </a:lnTo>
                  <a:lnTo>
                    <a:pt x="2764154" y="2070100"/>
                  </a:lnTo>
                  <a:lnTo>
                    <a:pt x="2739202" y="2057400"/>
                  </a:lnTo>
                  <a:lnTo>
                    <a:pt x="2698478" y="2032000"/>
                  </a:lnTo>
                  <a:close/>
                </a:path>
                <a:path w="3141345" h="2197100">
                  <a:moveTo>
                    <a:pt x="2767798" y="2184400"/>
                  </a:moveTo>
                  <a:lnTo>
                    <a:pt x="2763861" y="2184400"/>
                  </a:lnTo>
                  <a:lnTo>
                    <a:pt x="2789145" y="2197100"/>
                  </a:lnTo>
                  <a:lnTo>
                    <a:pt x="2804796" y="2197100"/>
                  </a:lnTo>
                  <a:lnTo>
                    <a:pt x="2767798" y="2184400"/>
                  </a:lnTo>
                  <a:close/>
                </a:path>
                <a:path w="3141345" h="2197100">
                  <a:moveTo>
                    <a:pt x="182009" y="2171700"/>
                  </a:moveTo>
                  <a:lnTo>
                    <a:pt x="222219" y="2184400"/>
                  </a:lnTo>
                  <a:lnTo>
                    <a:pt x="223664" y="2184400"/>
                  </a:lnTo>
                  <a:lnTo>
                    <a:pt x="182009" y="2171700"/>
                  </a:lnTo>
                  <a:close/>
                </a:path>
                <a:path w="3141345" h="2197100">
                  <a:moveTo>
                    <a:pt x="2939866" y="2177611"/>
                  </a:moveTo>
                  <a:lnTo>
                    <a:pt x="2917600" y="2184400"/>
                  </a:lnTo>
                  <a:lnTo>
                    <a:pt x="2939866" y="2184400"/>
                  </a:lnTo>
                  <a:lnTo>
                    <a:pt x="2939866" y="2177611"/>
                  </a:lnTo>
                  <a:close/>
                </a:path>
                <a:path w="3141345" h="2197100">
                  <a:moveTo>
                    <a:pt x="2959256" y="2171700"/>
                  </a:moveTo>
                  <a:lnTo>
                    <a:pt x="2947740" y="2175210"/>
                  </a:lnTo>
                  <a:lnTo>
                    <a:pt x="2947740" y="2184400"/>
                  </a:lnTo>
                  <a:lnTo>
                    <a:pt x="2959256" y="2171700"/>
                  </a:lnTo>
                  <a:close/>
                </a:path>
                <a:path w="3141345" h="2197100">
                  <a:moveTo>
                    <a:pt x="2878416" y="2032000"/>
                  </a:moveTo>
                  <a:lnTo>
                    <a:pt x="2854120" y="2032000"/>
                  </a:lnTo>
                  <a:lnTo>
                    <a:pt x="2915291" y="2070100"/>
                  </a:lnTo>
                  <a:lnTo>
                    <a:pt x="2939866" y="2082800"/>
                  </a:lnTo>
                  <a:lnTo>
                    <a:pt x="2939866" y="2177611"/>
                  </a:lnTo>
                  <a:lnTo>
                    <a:pt x="2947740" y="2175210"/>
                  </a:lnTo>
                  <a:lnTo>
                    <a:pt x="2947740" y="2082800"/>
                  </a:lnTo>
                  <a:lnTo>
                    <a:pt x="2964222" y="2070100"/>
                  </a:lnTo>
                  <a:lnTo>
                    <a:pt x="2944097" y="2070100"/>
                  </a:lnTo>
                  <a:lnTo>
                    <a:pt x="2919134" y="2057400"/>
                  </a:lnTo>
                  <a:lnTo>
                    <a:pt x="2878416" y="2032000"/>
                  </a:lnTo>
                  <a:close/>
                </a:path>
                <a:path w="3141345" h="2197100">
                  <a:moveTo>
                    <a:pt x="67912" y="2082016"/>
                  </a:moveTo>
                  <a:lnTo>
                    <a:pt x="66456" y="2082800"/>
                  </a:lnTo>
                  <a:lnTo>
                    <a:pt x="77292" y="2095500"/>
                  </a:lnTo>
                  <a:lnTo>
                    <a:pt x="67912" y="2082016"/>
                  </a:lnTo>
                  <a:close/>
                </a:path>
                <a:path w="3141345" h="2197100">
                  <a:moveTo>
                    <a:pt x="3083565" y="2067334"/>
                  </a:moveTo>
                  <a:lnTo>
                    <a:pt x="3063973" y="2095500"/>
                  </a:lnTo>
                  <a:lnTo>
                    <a:pt x="3087481" y="2070100"/>
                  </a:lnTo>
                  <a:lnTo>
                    <a:pt x="3083565" y="2067334"/>
                  </a:lnTo>
                  <a:close/>
                </a:path>
                <a:path w="3141345" h="2197100">
                  <a:moveTo>
                    <a:pt x="101147" y="1892300"/>
                  </a:moveTo>
                  <a:lnTo>
                    <a:pt x="62582" y="1892300"/>
                  </a:lnTo>
                  <a:lnTo>
                    <a:pt x="97408" y="1905000"/>
                  </a:lnTo>
                  <a:lnTo>
                    <a:pt x="148862" y="1930400"/>
                  </a:lnTo>
                  <a:lnTo>
                    <a:pt x="148862" y="2019300"/>
                  </a:lnTo>
                  <a:lnTo>
                    <a:pt x="86194" y="2057400"/>
                  </a:lnTo>
                  <a:lnTo>
                    <a:pt x="62582" y="2070100"/>
                  </a:lnTo>
                  <a:lnTo>
                    <a:pt x="59623" y="2070100"/>
                  </a:lnTo>
                  <a:lnTo>
                    <a:pt x="67912" y="2082016"/>
                  </a:lnTo>
                  <a:lnTo>
                    <a:pt x="90037" y="2070100"/>
                  </a:lnTo>
                  <a:lnTo>
                    <a:pt x="152726" y="2032000"/>
                  </a:lnTo>
                  <a:lnTo>
                    <a:pt x="177458" y="2032000"/>
                  </a:lnTo>
                  <a:lnTo>
                    <a:pt x="157072" y="2019300"/>
                  </a:lnTo>
                  <a:lnTo>
                    <a:pt x="157072" y="1930400"/>
                  </a:lnTo>
                  <a:lnTo>
                    <a:pt x="152967" y="1930400"/>
                  </a:lnTo>
                  <a:lnTo>
                    <a:pt x="101147" y="1892300"/>
                  </a:lnTo>
                  <a:close/>
                </a:path>
                <a:path w="3141345" h="2197100">
                  <a:moveTo>
                    <a:pt x="50788" y="2057400"/>
                  </a:moveTo>
                  <a:lnTo>
                    <a:pt x="58121" y="2070100"/>
                  </a:lnTo>
                  <a:lnTo>
                    <a:pt x="59623" y="2070100"/>
                  </a:lnTo>
                  <a:lnTo>
                    <a:pt x="50788" y="2057400"/>
                  </a:lnTo>
                  <a:close/>
                </a:path>
                <a:path w="3141345" h="2197100">
                  <a:moveTo>
                    <a:pt x="268152" y="1892300"/>
                  </a:moveTo>
                  <a:lnTo>
                    <a:pt x="242765" y="1892300"/>
                  </a:lnTo>
                  <a:lnTo>
                    <a:pt x="328564" y="1930400"/>
                  </a:lnTo>
                  <a:lnTo>
                    <a:pt x="328564" y="2019300"/>
                  </a:lnTo>
                  <a:lnTo>
                    <a:pt x="248126" y="2070100"/>
                  </a:lnTo>
                  <a:lnTo>
                    <a:pt x="251980" y="2070100"/>
                  </a:lnTo>
                  <a:lnTo>
                    <a:pt x="332857" y="2032000"/>
                  </a:lnTo>
                  <a:lnTo>
                    <a:pt x="357247" y="2032000"/>
                  </a:lnTo>
                  <a:lnTo>
                    <a:pt x="336668" y="2019300"/>
                  </a:lnTo>
                  <a:lnTo>
                    <a:pt x="336668" y="1930400"/>
                  </a:lnTo>
                  <a:lnTo>
                    <a:pt x="332501" y="1930400"/>
                  </a:lnTo>
                  <a:lnTo>
                    <a:pt x="268152" y="1892300"/>
                  </a:lnTo>
                  <a:close/>
                </a:path>
                <a:path w="3141345" h="2197100">
                  <a:moveTo>
                    <a:pt x="447913" y="1892300"/>
                  </a:moveTo>
                  <a:lnTo>
                    <a:pt x="422467" y="1892300"/>
                  </a:lnTo>
                  <a:lnTo>
                    <a:pt x="508506" y="1930400"/>
                  </a:lnTo>
                  <a:lnTo>
                    <a:pt x="508506" y="2019300"/>
                  </a:lnTo>
                  <a:lnTo>
                    <a:pt x="437848" y="2070100"/>
                  </a:lnTo>
                  <a:lnTo>
                    <a:pt x="441702" y="2070100"/>
                  </a:lnTo>
                  <a:lnTo>
                    <a:pt x="512443" y="2032000"/>
                  </a:lnTo>
                  <a:lnTo>
                    <a:pt x="537029" y="2032000"/>
                  </a:lnTo>
                  <a:lnTo>
                    <a:pt x="516369" y="2019300"/>
                  </a:lnTo>
                  <a:lnTo>
                    <a:pt x="516369" y="1930400"/>
                  </a:lnTo>
                  <a:lnTo>
                    <a:pt x="512443" y="1930400"/>
                  </a:lnTo>
                  <a:lnTo>
                    <a:pt x="447913" y="1892300"/>
                  </a:lnTo>
                  <a:close/>
                </a:path>
                <a:path w="3141345" h="2197100">
                  <a:moveTo>
                    <a:pt x="627856" y="1892300"/>
                  </a:moveTo>
                  <a:lnTo>
                    <a:pt x="602409" y="1892300"/>
                  </a:lnTo>
                  <a:lnTo>
                    <a:pt x="688448" y="1930400"/>
                  </a:lnTo>
                  <a:lnTo>
                    <a:pt x="688448" y="2019300"/>
                  </a:lnTo>
                  <a:lnTo>
                    <a:pt x="617790" y="2070100"/>
                  </a:lnTo>
                  <a:lnTo>
                    <a:pt x="621633" y="2070100"/>
                  </a:lnTo>
                  <a:lnTo>
                    <a:pt x="692385" y="2032000"/>
                  </a:lnTo>
                  <a:lnTo>
                    <a:pt x="716971" y="2032000"/>
                  </a:lnTo>
                  <a:lnTo>
                    <a:pt x="696312" y="2019300"/>
                  </a:lnTo>
                  <a:lnTo>
                    <a:pt x="696312" y="1930400"/>
                  </a:lnTo>
                  <a:lnTo>
                    <a:pt x="692385" y="1930400"/>
                  </a:lnTo>
                  <a:lnTo>
                    <a:pt x="627856" y="1892300"/>
                  </a:lnTo>
                  <a:close/>
                </a:path>
                <a:path w="3141345" h="2197100">
                  <a:moveTo>
                    <a:pt x="807738" y="1892300"/>
                  </a:moveTo>
                  <a:lnTo>
                    <a:pt x="782351" y="1892300"/>
                  </a:lnTo>
                  <a:lnTo>
                    <a:pt x="868149" y="1930400"/>
                  </a:lnTo>
                  <a:lnTo>
                    <a:pt x="868149" y="2019300"/>
                  </a:lnTo>
                  <a:lnTo>
                    <a:pt x="794235" y="2070100"/>
                  </a:lnTo>
                  <a:lnTo>
                    <a:pt x="798089" y="2070100"/>
                  </a:lnTo>
                  <a:lnTo>
                    <a:pt x="872202" y="2032000"/>
                  </a:lnTo>
                  <a:lnTo>
                    <a:pt x="896833" y="2032000"/>
                  </a:lnTo>
                  <a:lnTo>
                    <a:pt x="876254" y="2019300"/>
                  </a:lnTo>
                  <a:lnTo>
                    <a:pt x="876254" y="1930400"/>
                  </a:lnTo>
                  <a:lnTo>
                    <a:pt x="872086" y="1930400"/>
                  </a:lnTo>
                  <a:lnTo>
                    <a:pt x="807738" y="1892300"/>
                  </a:lnTo>
                  <a:close/>
                </a:path>
                <a:path w="3141345" h="2197100">
                  <a:moveTo>
                    <a:pt x="987499" y="1892300"/>
                  </a:moveTo>
                  <a:lnTo>
                    <a:pt x="962052" y="1892300"/>
                  </a:lnTo>
                  <a:lnTo>
                    <a:pt x="1048092" y="1930400"/>
                  </a:lnTo>
                  <a:lnTo>
                    <a:pt x="1048092" y="2019300"/>
                  </a:lnTo>
                  <a:lnTo>
                    <a:pt x="977434" y="2070100"/>
                  </a:lnTo>
                  <a:lnTo>
                    <a:pt x="981287" y="2070100"/>
                  </a:lnTo>
                  <a:lnTo>
                    <a:pt x="1052029" y="2032000"/>
                  </a:lnTo>
                  <a:lnTo>
                    <a:pt x="1076625" y="2032000"/>
                  </a:lnTo>
                  <a:lnTo>
                    <a:pt x="1055966" y="2019300"/>
                  </a:lnTo>
                  <a:lnTo>
                    <a:pt x="1055966" y="1930400"/>
                  </a:lnTo>
                  <a:lnTo>
                    <a:pt x="1052029" y="1930400"/>
                  </a:lnTo>
                  <a:lnTo>
                    <a:pt x="987499" y="1892300"/>
                  </a:lnTo>
                  <a:close/>
                </a:path>
                <a:path w="3141345" h="2197100">
                  <a:moveTo>
                    <a:pt x="1168512" y="1892300"/>
                  </a:moveTo>
                  <a:lnTo>
                    <a:pt x="1142005" y="1892300"/>
                  </a:lnTo>
                  <a:lnTo>
                    <a:pt x="1228034" y="1930400"/>
                  </a:lnTo>
                  <a:lnTo>
                    <a:pt x="1228034" y="2019300"/>
                  </a:lnTo>
                  <a:lnTo>
                    <a:pt x="1173240" y="2057400"/>
                  </a:lnTo>
                  <a:lnTo>
                    <a:pt x="1142005" y="2070100"/>
                  </a:lnTo>
                  <a:lnTo>
                    <a:pt x="1161905" y="2070100"/>
                  </a:lnTo>
                  <a:lnTo>
                    <a:pt x="1177093" y="2057400"/>
                  </a:lnTo>
                  <a:lnTo>
                    <a:pt x="1232515" y="2032000"/>
                  </a:lnTo>
                  <a:lnTo>
                    <a:pt x="1257635" y="2032000"/>
                  </a:lnTo>
                  <a:lnTo>
                    <a:pt x="1236976" y="2019300"/>
                  </a:lnTo>
                  <a:lnTo>
                    <a:pt x="1236976" y="1930400"/>
                  </a:lnTo>
                  <a:lnTo>
                    <a:pt x="1233049" y="1930400"/>
                  </a:lnTo>
                  <a:lnTo>
                    <a:pt x="1168512" y="1892300"/>
                  </a:lnTo>
                  <a:close/>
                </a:path>
                <a:path w="3141345" h="2197100">
                  <a:moveTo>
                    <a:pt x="1348232" y="1892300"/>
                  </a:moveTo>
                  <a:lnTo>
                    <a:pt x="1322596" y="1892300"/>
                  </a:lnTo>
                  <a:lnTo>
                    <a:pt x="1407745" y="1930400"/>
                  </a:lnTo>
                  <a:lnTo>
                    <a:pt x="1407745" y="2019300"/>
                  </a:lnTo>
                  <a:lnTo>
                    <a:pt x="1322879" y="2070100"/>
                  </a:lnTo>
                  <a:lnTo>
                    <a:pt x="1348077" y="2070100"/>
                  </a:lnTo>
                  <a:lnTo>
                    <a:pt x="1412332" y="2032000"/>
                  </a:lnTo>
                  <a:lnTo>
                    <a:pt x="1437141" y="2032000"/>
                  </a:lnTo>
                  <a:lnTo>
                    <a:pt x="1416918" y="2019300"/>
                  </a:lnTo>
                  <a:lnTo>
                    <a:pt x="1416918" y="1930400"/>
                  </a:lnTo>
                  <a:lnTo>
                    <a:pt x="1412101" y="1930400"/>
                  </a:lnTo>
                  <a:lnTo>
                    <a:pt x="1348232" y="1892300"/>
                  </a:lnTo>
                  <a:close/>
                </a:path>
                <a:path w="3141345" h="2197100">
                  <a:moveTo>
                    <a:pt x="1528163" y="1892300"/>
                  </a:moveTo>
                  <a:lnTo>
                    <a:pt x="1501648" y="1892300"/>
                  </a:lnTo>
                  <a:lnTo>
                    <a:pt x="1587677" y="1930400"/>
                  </a:lnTo>
                  <a:lnTo>
                    <a:pt x="1587677" y="2019300"/>
                  </a:lnTo>
                  <a:lnTo>
                    <a:pt x="1532883" y="2057400"/>
                  </a:lnTo>
                  <a:lnTo>
                    <a:pt x="1501648" y="2070100"/>
                  </a:lnTo>
                  <a:lnTo>
                    <a:pt x="1521548" y="2070100"/>
                  </a:lnTo>
                  <a:lnTo>
                    <a:pt x="1536736" y="2057400"/>
                  </a:lnTo>
                  <a:lnTo>
                    <a:pt x="1592159" y="2032000"/>
                  </a:lnTo>
                  <a:lnTo>
                    <a:pt x="1617289" y="2032000"/>
                  </a:lnTo>
                  <a:lnTo>
                    <a:pt x="1596630" y="2019300"/>
                  </a:lnTo>
                  <a:lnTo>
                    <a:pt x="1596630" y="1930400"/>
                  </a:lnTo>
                  <a:lnTo>
                    <a:pt x="1592693" y="1930400"/>
                  </a:lnTo>
                  <a:lnTo>
                    <a:pt x="1528163" y="1892300"/>
                  </a:lnTo>
                  <a:close/>
                </a:path>
                <a:path w="3141345" h="2197100">
                  <a:moveTo>
                    <a:pt x="1709184" y="1892300"/>
                  </a:moveTo>
                  <a:lnTo>
                    <a:pt x="1682669" y="1892300"/>
                  </a:lnTo>
                  <a:lnTo>
                    <a:pt x="1768708" y="1930400"/>
                  </a:lnTo>
                  <a:lnTo>
                    <a:pt x="1768708" y="2019300"/>
                  </a:lnTo>
                  <a:lnTo>
                    <a:pt x="1713904" y="2057400"/>
                  </a:lnTo>
                  <a:lnTo>
                    <a:pt x="1682669" y="2070100"/>
                  </a:lnTo>
                  <a:lnTo>
                    <a:pt x="1702569" y="2070100"/>
                  </a:lnTo>
                  <a:lnTo>
                    <a:pt x="1717757" y="2057400"/>
                  </a:lnTo>
                  <a:lnTo>
                    <a:pt x="1773179" y="2032000"/>
                  </a:lnTo>
                  <a:lnTo>
                    <a:pt x="1798299" y="2032000"/>
                  </a:lnTo>
                  <a:lnTo>
                    <a:pt x="1777640" y="2019300"/>
                  </a:lnTo>
                  <a:lnTo>
                    <a:pt x="1777640" y="1930400"/>
                  </a:lnTo>
                  <a:lnTo>
                    <a:pt x="1773713" y="1930400"/>
                  </a:lnTo>
                  <a:lnTo>
                    <a:pt x="1709184" y="1892300"/>
                  </a:lnTo>
                  <a:close/>
                </a:path>
                <a:path w="3141345" h="2197100">
                  <a:moveTo>
                    <a:pt x="1889124" y="1892300"/>
                  </a:moveTo>
                  <a:lnTo>
                    <a:pt x="1863679" y="1892300"/>
                  </a:lnTo>
                  <a:lnTo>
                    <a:pt x="1949729" y="1930400"/>
                  </a:lnTo>
                  <a:lnTo>
                    <a:pt x="1949729" y="2019300"/>
                  </a:lnTo>
                  <a:lnTo>
                    <a:pt x="1879061" y="2070100"/>
                  </a:lnTo>
                  <a:lnTo>
                    <a:pt x="1882904" y="2070100"/>
                  </a:lnTo>
                  <a:lnTo>
                    <a:pt x="1953645" y="2032000"/>
                  </a:lnTo>
                  <a:lnTo>
                    <a:pt x="1978241" y="2032000"/>
                  </a:lnTo>
                  <a:lnTo>
                    <a:pt x="1957582" y="2019300"/>
                  </a:lnTo>
                  <a:lnTo>
                    <a:pt x="1957582" y="1930400"/>
                  </a:lnTo>
                  <a:lnTo>
                    <a:pt x="1953645" y="1930400"/>
                  </a:lnTo>
                  <a:lnTo>
                    <a:pt x="1889124" y="1892300"/>
                  </a:lnTo>
                  <a:close/>
                </a:path>
                <a:path w="3141345" h="2197100">
                  <a:moveTo>
                    <a:pt x="2069066" y="1892300"/>
                  </a:moveTo>
                  <a:lnTo>
                    <a:pt x="2043621" y="1892300"/>
                  </a:lnTo>
                  <a:lnTo>
                    <a:pt x="2129671" y="1930400"/>
                  </a:lnTo>
                  <a:lnTo>
                    <a:pt x="2129671" y="2019300"/>
                  </a:lnTo>
                  <a:lnTo>
                    <a:pt x="2059003" y="2070100"/>
                  </a:lnTo>
                  <a:lnTo>
                    <a:pt x="2062846" y="2070100"/>
                  </a:lnTo>
                  <a:lnTo>
                    <a:pt x="2133587" y="2032000"/>
                  </a:lnTo>
                  <a:lnTo>
                    <a:pt x="2158183" y="2032000"/>
                  </a:lnTo>
                  <a:lnTo>
                    <a:pt x="2137524" y="2019300"/>
                  </a:lnTo>
                  <a:lnTo>
                    <a:pt x="2137524" y="1930400"/>
                  </a:lnTo>
                  <a:lnTo>
                    <a:pt x="2133587" y="1930400"/>
                  </a:lnTo>
                  <a:lnTo>
                    <a:pt x="2069066" y="1892300"/>
                  </a:lnTo>
                  <a:close/>
                </a:path>
                <a:path w="3141345" h="2197100">
                  <a:moveTo>
                    <a:pt x="2249008" y="1892300"/>
                  </a:moveTo>
                  <a:lnTo>
                    <a:pt x="2223564" y="1892300"/>
                  </a:lnTo>
                  <a:lnTo>
                    <a:pt x="2309613" y="1930400"/>
                  </a:lnTo>
                  <a:lnTo>
                    <a:pt x="2309613" y="2019300"/>
                  </a:lnTo>
                  <a:lnTo>
                    <a:pt x="2238945" y="2070100"/>
                  </a:lnTo>
                  <a:lnTo>
                    <a:pt x="2242788" y="2070100"/>
                  </a:lnTo>
                  <a:lnTo>
                    <a:pt x="2313529" y="2032000"/>
                  </a:lnTo>
                  <a:lnTo>
                    <a:pt x="2338126" y="2032000"/>
                  </a:lnTo>
                  <a:lnTo>
                    <a:pt x="2317466" y="2019300"/>
                  </a:lnTo>
                  <a:lnTo>
                    <a:pt x="2317466" y="1930400"/>
                  </a:lnTo>
                  <a:lnTo>
                    <a:pt x="2313529" y="1930400"/>
                  </a:lnTo>
                  <a:lnTo>
                    <a:pt x="2249008" y="1892300"/>
                  </a:lnTo>
                  <a:close/>
                </a:path>
                <a:path w="3141345" h="2197100">
                  <a:moveTo>
                    <a:pt x="2428953" y="1892300"/>
                  </a:moveTo>
                  <a:lnTo>
                    <a:pt x="2403506" y="1892300"/>
                  </a:lnTo>
                  <a:lnTo>
                    <a:pt x="2489555" y="1930400"/>
                  </a:lnTo>
                  <a:lnTo>
                    <a:pt x="2489555" y="2019300"/>
                  </a:lnTo>
                  <a:lnTo>
                    <a:pt x="2418887" y="2070100"/>
                  </a:lnTo>
                  <a:lnTo>
                    <a:pt x="2422730" y="2070100"/>
                  </a:lnTo>
                  <a:lnTo>
                    <a:pt x="2491943" y="2032000"/>
                  </a:lnTo>
                  <a:lnTo>
                    <a:pt x="2519848" y="2032000"/>
                  </a:lnTo>
                  <a:lnTo>
                    <a:pt x="2498173" y="2019300"/>
                  </a:lnTo>
                  <a:lnTo>
                    <a:pt x="2498173" y="1930400"/>
                  </a:lnTo>
                  <a:lnTo>
                    <a:pt x="2493482" y="1930400"/>
                  </a:lnTo>
                  <a:lnTo>
                    <a:pt x="2428953" y="1892300"/>
                  </a:lnTo>
                  <a:close/>
                </a:path>
                <a:path w="3141345" h="2197100">
                  <a:moveTo>
                    <a:pt x="2609659" y="1892300"/>
                  </a:moveTo>
                  <a:lnTo>
                    <a:pt x="2584212" y="1892300"/>
                  </a:lnTo>
                  <a:lnTo>
                    <a:pt x="2670252" y="1930400"/>
                  </a:lnTo>
                  <a:lnTo>
                    <a:pt x="2670252" y="2019300"/>
                  </a:lnTo>
                  <a:lnTo>
                    <a:pt x="2600495" y="2070100"/>
                  </a:lnTo>
                  <a:lnTo>
                    <a:pt x="2604337" y="2070100"/>
                  </a:lnTo>
                  <a:lnTo>
                    <a:pt x="2674189" y="2032000"/>
                  </a:lnTo>
                  <a:lnTo>
                    <a:pt x="2698478" y="2032000"/>
                  </a:lnTo>
                  <a:lnTo>
                    <a:pt x="2678115" y="2019300"/>
                  </a:lnTo>
                  <a:lnTo>
                    <a:pt x="2678115" y="1930400"/>
                  </a:lnTo>
                  <a:lnTo>
                    <a:pt x="2674189" y="1930400"/>
                  </a:lnTo>
                  <a:lnTo>
                    <a:pt x="2609659" y="1892300"/>
                  </a:lnTo>
                  <a:close/>
                </a:path>
                <a:path w="3141345" h="2197100">
                  <a:moveTo>
                    <a:pt x="2789599" y="1892300"/>
                  </a:moveTo>
                  <a:lnTo>
                    <a:pt x="2764154" y="1892300"/>
                  </a:lnTo>
                  <a:lnTo>
                    <a:pt x="2850194" y="1930400"/>
                  </a:lnTo>
                  <a:lnTo>
                    <a:pt x="2850194" y="2019300"/>
                  </a:lnTo>
                  <a:lnTo>
                    <a:pt x="2780437" y="2070100"/>
                  </a:lnTo>
                  <a:lnTo>
                    <a:pt x="2784279" y="2070100"/>
                  </a:lnTo>
                  <a:lnTo>
                    <a:pt x="2854120" y="2032000"/>
                  </a:lnTo>
                  <a:lnTo>
                    <a:pt x="2878416" y="2032000"/>
                  </a:lnTo>
                  <a:lnTo>
                    <a:pt x="2858057" y="2019300"/>
                  </a:lnTo>
                  <a:lnTo>
                    <a:pt x="2858057" y="1930400"/>
                  </a:lnTo>
                  <a:lnTo>
                    <a:pt x="2854120" y="1930400"/>
                  </a:lnTo>
                  <a:lnTo>
                    <a:pt x="2789599" y="1892300"/>
                  </a:lnTo>
                  <a:close/>
                </a:path>
                <a:path w="3141345" h="2197100">
                  <a:moveTo>
                    <a:pt x="2969541" y="1892300"/>
                  </a:moveTo>
                  <a:lnTo>
                    <a:pt x="2944097" y="1892300"/>
                  </a:lnTo>
                  <a:lnTo>
                    <a:pt x="3030136" y="1930400"/>
                  </a:lnTo>
                  <a:lnTo>
                    <a:pt x="3030136" y="2019300"/>
                  </a:lnTo>
                  <a:lnTo>
                    <a:pt x="2960379" y="2070100"/>
                  </a:lnTo>
                  <a:lnTo>
                    <a:pt x="2964222" y="2070100"/>
                  </a:lnTo>
                  <a:lnTo>
                    <a:pt x="3033528" y="2032000"/>
                  </a:lnTo>
                  <a:lnTo>
                    <a:pt x="3056491" y="2032000"/>
                  </a:lnTo>
                  <a:lnTo>
                    <a:pt x="3038596" y="2019300"/>
                  </a:lnTo>
                  <a:lnTo>
                    <a:pt x="3038596" y="1930400"/>
                  </a:lnTo>
                  <a:lnTo>
                    <a:pt x="3034062" y="1930400"/>
                  </a:lnTo>
                  <a:lnTo>
                    <a:pt x="2969541" y="1892300"/>
                  </a:lnTo>
                  <a:close/>
                </a:path>
                <a:path w="3141345" h="2197100">
                  <a:moveTo>
                    <a:pt x="3056491" y="2032000"/>
                  </a:moveTo>
                  <a:lnTo>
                    <a:pt x="3033528" y="2032000"/>
                  </a:lnTo>
                  <a:lnTo>
                    <a:pt x="3083565" y="2067334"/>
                  </a:lnTo>
                  <a:lnTo>
                    <a:pt x="3090476" y="2057400"/>
                  </a:lnTo>
                  <a:lnTo>
                    <a:pt x="3090992" y="2056485"/>
                  </a:lnTo>
                  <a:lnTo>
                    <a:pt x="3056491" y="2032000"/>
                  </a:lnTo>
                  <a:close/>
                </a:path>
                <a:path w="3141345" h="2197100">
                  <a:moveTo>
                    <a:pt x="3111953" y="2019300"/>
                  </a:moveTo>
                  <a:lnTo>
                    <a:pt x="3090992" y="2056485"/>
                  </a:lnTo>
                  <a:lnTo>
                    <a:pt x="3092281" y="2057400"/>
                  </a:lnTo>
                  <a:lnTo>
                    <a:pt x="3111953" y="2019300"/>
                  </a:lnTo>
                  <a:close/>
                </a:path>
                <a:path w="3141345" h="2197100">
                  <a:moveTo>
                    <a:pt x="2277" y="1917655"/>
                  </a:moveTo>
                  <a:lnTo>
                    <a:pt x="3422" y="1930400"/>
                  </a:lnTo>
                  <a:lnTo>
                    <a:pt x="2277" y="1917655"/>
                  </a:lnTo>
                  <a:close/>
                </a:path>
                <a:path w="3141345" h="2197100">
                  <a:moveTo>
                    <a:pt x="178406" y="1739900"/>
                  </a:moveTo>
                  <a:lnTo>
                    <a:pt x="152789" y="1739900"/>
                  </a:lnTo>
                  <a:lnTo>
                    <a:pt x="238598" y="1790700"/>
                  </a:lnTo>
                  <a:lnTo>
                    <a:pt x="238598" y="1879600"/>
                  </a:lnTo>
                  <a:lnTo>
                    <a:pt x="152967" y="1930400"/>
                  </a:lnTo>
                  <a:lnTo>
                    <a:pt x="157072" y="1930400"/>
                  </a:lnTo>
                  <a:lnTo>
                    <a:pt x="242765" y="1892300"/>
                  </a:lnTo>
                  <a:lnTo>
                    <a:pt x="268152" y="1892300"/>
                  </a:lnTo>
                  <a:lnTo>
                    <a:pt x="246702" y="1879600"/>
                  </a:lnTo>
                  <a:lnTo>
                    <a:pt x="246702" y="1790700"/>
                  </a:lnTo>
                  <a:lnTo>
                    <a:pt x="268241" y="1778000"/>
                  </a:lnTo>
                  <a:lnTo>
                    <a:pt x="242409" y="1778000"/>
                  </a:lnTo>
                  <a:lnTo>
                    <a:pt x="178406" y="1739900"/>
                  </a:lnTo>
                  <a:close/>
                </a:path>
                <a:path w="3141345" h="2197100">
                  <a:moveTo>
                    <a:pt x="358118" y="1739900"/>
                  </a:moveTo>
                  <a:lnTo>
                    <a:pt x="332857" y="1739900"/>
                  </a:lnTo>
                  <a:lnTo>
                    <a:pt x="418540" y="1790700"/>
                  </a:lnTo>
                  <a:lnTo>
                    <a:pt x="418540" y="1879600"/>
                  </a:lnTo>
                  <a:lnTo>
                    <a:pt x="332501" y="1930400"/>
                  </a:lnTo>
                  <a:lnTo>
                    <a:pt x="336668" y="1930400"/>
                  </a:lnTo>
                  <a:lnTo>
                    <a:pt x="422467" y="1892300"/>
                  </a:lnTo>
                  <a:lnTo>
                    <a:pt x="447913" y="1892300"/>
                  </a:lnTo>
                  <a:lnTo>
                    <a:pt x="426404" y="1879600"/>
                  </a:lnTo>
                  <a:lnTo>
                    <a:pt x="426404" y="1790700"/>
                  </a:lnTo>
                  <a:lnTo>
                    <a:pt x="447913" y="1778000"/>
                  </a:lnTo>
                  <a:lnTo>
                    <a:pt x="422467" y="1778000"/>
                  </a:lnTo>
                  <a:lnTo>
                    <a:pt x="358118" y="1739900"/>
                  </a:lnTo>
                  <a:close/>
                </a:path>
                <a:path w="3141345" h="2197100">
                  <a:moveTo>
                    <a:pt x="537879" y="1739900"/>
                  </a:moveTo>
                  <a:lnTo>
                    <a:pt x="512443" y="1739900"/>
                  </a:lnTo>
                  <a:lnTo>
                    <a:pt x="598482" y="1790700"/>
                  </a:lnTo>
                  <a:lnTo>
                    <a:pt x="598482" y="1879600"/>
                  </a:lnTo>
                  <a:lnTo>
                    <a:pt x="512443" y="1930400"/>
                  </a:lnTo>
                  <a:lnTo>
                    <a:pt x="516369" y="1930400"/>
                  </a:lnTo>
                  <a:lnTo>
                    <a:pt x="602409" y="1892300"/>
                  </a:lnTo>
                  <a:lnTo>
                    <a:pt x="627856" y="1892300"/>
                  </a:lnTo>
                  <a:lnTo>
                    <a:pt x="606346" y="1879600"/>
                  </a:lnTo>
                  <a:lnTo>
                    <a:pt x="606346" y="1790700"/>
                  </a:lnTo>
                  <a:lnTo>
                    <a:pt x="627856" y="1778000"/>
                  </a:lnTo>
                  <a:lnTo>
                    <a:pt x="602409" y="1778000"/>
                  </a:lnTo>
                  <a:lnTo>
                    <a:pt x="537879" y="1739900"/>
                  </a:lnTo>
                  <a:close/>
                </a:path>
                <a:path w="3141345" h="2197100">
                  <a:moveTo>
                    <a:pt x="717793" y="1739900"/>
                  </a:moveTo>
                  <a:lnTo>
                    <a:pt x="692385" y="1739900"/>
                  </a:lnTo>
                  <a:lnTo>
                    <a:pt x="778184" y="1790700"/>
                  </a:lnTo>
                  <a:lnTo>
                    <a:pt x="778184" y="1879600"/>
                  </a:lnTo>
                  <a:lnTo>
                    <a:pt x="692385" y="1930400"/>
                  </a:lnTo>
                  <a:lnTo>
                    <a:pt x="696312" y="1930400"/>
                  </a:lnTo>
                  <a:lnTo>
                    <a:pt x="782351" y="1892300"/>
                  </a:lnTo>
                  <a:lnTo>
                    <a:pt x="807738" y="1892300"/>
                  </a:lnTo>
                  <a:lnTo>
                    <a:pt x="786288" y="1879600"/>
                  </a:lnTo>
                  <a:lnTo>
                    <a:pt x="786288" y="1790700"/>
                  </a:lnTo>
                  <a:lnTo>
                    <a:pt x="807766" y="1778000"/>
                  </a:lnTo>
                  <a:lnTo>
                    <a:pt x="782236" y="1778000"/>
                  </a:lnTo>
                  <a:lnTo>
                    <a:pt x="717793" y="1739900"/>
                  </a:lnTo>
                  <a:close/>
                </a:path>
                <a:path w="3141345" h="2197100">
                  <a:moveTo>
                    <a:pt x="897703" y="1739900"/>
                  </a:moveTo>
                  <a:lnTo>
                    <a:pt x="872202" y="1739900"/>
                  </a:lnTo>
                  <a:lnTo>
                    <a:pt x="958126" y="1790700"/>
                  </a:lnTo>
                  <a:lnTo>
                    <a:pt x="958126" y="1879600"/>
                  </a:lnTo>
                  <a:lnTo>
                    <a:pt x="872086" y="1930400"/>
                  </a:lnTo>
                  <a:lnTo>
                    <a:pt x="876254" y="1930400"/>
                  </a:lnTo>
                  <a:lnTo>
                    <a:pt x="962052" y="1892300"/>
                  </a:lnTo>
                  <a:lnTo>
                    <a:pt x="987499" y="1892300"/>
                  </a:lnTo>
                  <a:lnTo>
                    <a:pt x="965989" y="1879600"/>
                  </a:lnTo>
                  <a:lnTo>
                    <a:pt x="965989" y="1790700"/>
                  </a:lnTo>
                  <a:lnTo>
                    <a:pt x="987499" y="1778000"/>
                  </a:lnTo>
                  <a:lnTo>
                    <a:pt x="962052" y="1778000"/>
                  </a:lnTo>
                  <a:lnTo>
                    <a:pt x="897703" y="1739900"/>
                  </a:lnTo>
                  <a:close/>
                </a:path>
                <a:path w="3141345" h="2197100">
                  <a:moveTo>
                    <a:pt x="1077475" y="1739900"/>
                  </a:moveTo>
                  <a:lnTo>
                    <a:pt x="1052029" y="1739900"/>
                  </a:lnTo>
                  <a:lnTo>
                    <a:pt x="1138068" y="1790700"/>
                  </a:lnTo>
                  <a:lnTo>
                    <a:pt x="1138068" y="1879600"/>
                  </a:lnTo>
                  <a:lnTo>
                    <a:pt x="1052029" y="1930400"/>
                  </a:lnTo>
                  <a:lnTo>
                    <a:pt x="1055966" y="1930400"/>
                  </a:lnTo>
                  <a:lnTo>
                    <a:pt x="1142005" y="1892300"/>
                  </a:lnTo>
                  <a:lnTo>
                    <a:pt x="1168512" y="1892300"/>
                  </a:lnTo>
                  <a:lnTo>
                    <a:pt x="1147000" y="1879600"/>
                  </a:lnTo>
                  <a:lnTo>
                    <a:pt x="1147000" y="1790700"/>
                  </a:lnTo>
                  <a:lnTo>
                    <a:pt x="1168512" y="1778000"/>
                  </a:lnTo>
                  <a:lnTo>
                    <a:pt x="1142005" y="1778000"/>
                  </a:lnTo>
                  <a:lnTo>
                    <a:pt x="1077475" y="1739900"/>
                  </a:lnTo>
                  <a:close/>
                </a:path>
                <a:path w="3141345" h="2197100">
                  <a:moveTo>
                    <a:pt x="1258323" y="1739900"/>
                  </a:moveTo>
                  <a:lnTo>
                    <a:pt x="1233049" y="1739900"/>
                  </a:lnTo>
                  <a:lnTo>
                    <a:pt x="1317769" y="1790700"/>
                  </a:lnTo>
                  <a:lnTo>
                    <a:pt x="1317769" y="1879600"/>
                  </a:lnTo>
                  <a:lnTo>
                    <a:pt x="1233049" y="1930400"/>
                  </a:lnTo>
                  <a:lnTo>
                    <a:pt x="1236976" y="1930400"/>
                  </a:lnTo>
                  <a:lnTo>
                    <a:pt x="1322596" y="1892300"/>
                  </a:lnTo>
                  <a:lnTo>
                    <a:pt x="1348232" y="1892300"/>
                  </a:lnTo>
                  <a:lnTo>
                    <a:pt x="1326942" y="1879600"/>
                  </a:lnTo>
                  <a:lnTo>
                    <a:pt x="1326942" y="1790700"/>
                  </a:lnTo>
                  <a:lnTo>
                    <a:pt x="1348289" y="1778000"/>
                  </a:lnTo>
                  <a:lnTo>
                    <a:pt x="1322366" y="1778000"/>
                  </a:lnTo>
                  <a:lnTo>
                    <a:pt x="1258323" y="1739900"/>
                  </a:lnTo>
                  <a:close/>
                </a:path>
                <a:path w="3141345" h="2197100">
                  <a:moveTo>
                    <a:pt x="1416918" y="1739900"/>
                  </a:moveTo>
                  <a:lnTo>
                    <a:pt x="1412332" y="1739900"/>
                  </a:lnTo>
                  <a:lnTo>
                    <a:pt x="1497711" y="1790700"/>
                  </a:lnTo>
                  <a:lnTo>
                    <a:pt x="1497711" y="1879600"/>
                  </a:lnTo>
                  <a:lnTo>
                    <a:pt x="1412101" y="1930400"/>
                  </a:lnTo>
                  <a:lnTo>
                    <a:pt x="1416918" y="1930400"/>
                  </a:lnTo>
                  <a:lnTo>
                    <a:pt x="1501648" y="1892300"/>
                  </a:lnTo>
                  <a:lnTo>
                    <a:pt x="1528163" y="1892300"/>
                  </a:lnTo>
                  <a:lnTo>
                    <a:pt x="1506653" y="1879600"/>
                  </a:lnTo>
                  <a:lnTo>
                    <a:pt x="1506653" y="1790700"/>
                  </a:lnTo>
                  <a:lnTo>
                    <a:pt x="1528163" y="1778000"/>
                  </a:lnTo>
                  <a:lnTo>
                    <a:pt x="1501648" y="1778000"/>
                  </a:lnTo>
                  <a:lnTo>
                    <a:pt x="1416918" y="1739900"/>
                  </a:lnTo>
                  <a:close/>
                </a:path>
                <a:path w="3141345" h="2197100">
                  <a:moveTo>
                    <a:pt x="1618140" y="1739900"/>
                  </a:moveTo>
                  <a:lnTo>
                    <a:pt x="1592693" y="1739900"/>
                  </a:lnTo>
                  <a:lnTo>
                    <a:pt x="1678732" y="1790700"/>
                  </a:lnTo>
                  <a:lnTo>
                    <a:pt x="1678732" y="1879600"/>
                  </a:lnTo>
                  <a:lnTo>
                    <a:pt x="1592693" y="1930400"/>
                  </a:lnTo>
                  <a:lnTo>
                    <a:pt x="1596630" y="1930400"/>
                  </a:lnTo>
                  <a:lnTo>
                    <a:pt x="1682669" y="1892300"/>
                  </a:lnTo>
                  <a:lnTo>
                    <a:pt x="1709184" y="1892300"/>
                  </a:lnTo>
                  <a:lnTo>
                    <a:pt x="1687674" y="1879600"/>
                  </a:lnTo>
                  <a:lnTo>
                    <a:pt x="1687674" y="1790700"/>
                  </a:lnTo>
                  <a:lnTo>
                    <a:pt x="1709184" y="1778000"/>
                  </a:lnTo>
                  <a:lnTo>
                    <a:pt x="1682669" y="1778000"/>
                  </a:lnTo>
                  <a:lnTo>
                    <a:pt x="1618140" y="1739900"/>
                  </a:lnTo>
                  <a:close/>
                </a:path>
                <a:path w="3141345" h="2197100">
                  <a:moveTo>
                    <a:pt x="1799150" y="1739900"/>
                  </a:moveTo>
                  <a:lnTo>
                    <a:pt x="1773713" y="1739900"/>
                  </a:lnTo>
                  <a:lnTo>
                    <a:pt x="1859753" y="1790700"/>
                  </a:lnTo>
                  <a:lnTo>
                    <a:pt x="1859753" y="1879600"/>
                  </a:lnTo>
                  <a:lnTo>
                    <a:pt x="1773713" y="1930400"/>
                  </a:lnTo>
                  <a:lnTo>
                    <a:pt x="1777640" y="1930400"/>
                  </a:lnTo>
                  <a:lnTo>
                    <a:pt x="1863679" y="1892300"/>
                  </a:lnTo>
                  <a:lnTo>
                    <a:pt x="1889124" y="1892300"/>
                  </a:lnTo>
                  <a:lnTo>
                    <a:pt x="1867616" y="1879600"/>
                  </a:lnTo>
                  <a:lnTo>
                    <a:pt x="1867616" y="1790700"/>
                  </a:lnTo>
                  <a:lnTo>
                    <a:pt x="1889124" y="1778000"/>
                  </a:lnTo>
                  <a:lnTo>
                    <a:pt x="1863679" y="1778000"/>
                  </a:lnTo>
                  <a:lnTo>
                    <a:pt x="1799150" y="1739900"/>
                  </a:lnTo>
                  <a:close/>
                </a:path>
                <a:path w="3141345" h="2197100">
                  <a:moveTo>
                    <a:pt x="1979092" y="1739900"/>
                  </a:moveTo>
                  <a:lnTo>
                    <a:pt x="1953645" y="1739900"/>
                  </a:lnTo>
                  <a:lnTo>
                    <a:pt x="2039695" y="1790700"/>
                  </a:lnTo>
                  <a:lnTo>
                    <a:pt x="2039695" y="1879600"/>
                  </a:lnTo>
                  <a:lnTo>
                    <a:pt x="1953645" y="1930400"/>
                  </a:lnTo>
                  <a:lnTo>
                    <a:pt x="1957582" y="1930400"/>
                  </a:lnTo>
                  <a:lnTo>
                    <a:pt x="2043621" y="1892300"/>
                  </a:lnTo>
                  <a:lnTo>
                    <a:pt x="2069066" y="1892300"/>
                  </a:lnTo>
                  <a:lnTo>
                    <a:pt x="2047558" y="1879600"/>
                  </a:lnTo>
                  <a:lnTo>
                    <a:pt x="2047558" y="1790700"/>
                  </a:lnTo>
                  <a:lnTo>
                    <a:pt x="2069066" y="1778000"/>
                  </a:lnTo>
                  <a:lnTo>
                    <a:pt x="2043621" y="1778000"/>
                  </a:lnTo>
                  <a:lnTo>
                    <a:pt x="1979092" y="1739900"/>
                  </a:lnTo>
                  <a:close/>
                </a:path>
                <a:path w="3141345" h="2197100">
                  <a:moveTo>
                    <a:pt x="2159034" y="1739900"/>
                  </a:moveTo>
                  <a:lnTo>
                    <a:pt x="2133587" y="1739900"/>
                  </a:lnTo>
                  <a:lnTo>
                    <a:pt x="2219637" y="1790700"/>
                  </a:lnTo>
                  <a:lnTo>
                    <a:pt x="2219637" y="1879600"/>
                  </a:lnTo>
                  <a:lnTo>
                    <a:pt x="2133587" y="1930400"/>
                  </a:lnTo>
                  <a:lnTo>
                    <a:pt x="2137524" y="1930400"/>
                  </a:lnTo>
                  <a:lnTo>
                    <a:pt x="2223564" y="1892300"/>
                  </a:lnTo>
                  <a:lnTo>
                    <a:pt x="2249008" y="1892300"/>
                  </a:lnTo>
                  <a:lnTo>
                    <a:pt x="2227501" y="1879600"/>
                  </a:lnTo>
                  <a:lnTo>
                    <a:pt x="2227501" y="1790700"/>
                  </a:lnTo>
                  <a:lnTo>
                    <a:pt x="2249008" y="1778000"/>
                  </a:lnTo>
                  <a:lnTo>
                    <a:pt x="2223564" y="1778000"/>
                  </a:lnTo>
                  <a:lnTo>
                    <a:pt x="2159034" y="1739900"/>
                  </a:lnTo>
                  <a:close/>
                </a:path>
                <a:path w="3141345" h="2197100">
                  <a:moveTo>
                    <a:pt x="2338976" y="1739900"/>
                  </a:moveTo>
                  <a:lnTo>
                    <a:pt x="2313529" y="1739900"/>
                  </a:lnTo>
                  <a:lnTo>
                    <a:pt x="2399579" y="1790700"/>
                  </a:lnTo>
                  <a:lnTo>
                    <a:pt x="2399579" y="1879600"/>
                  </a:lnTo>
                  <a:lnTo>
                    <a:pt x="2313529" y="1930400"/>
                  </a:lnTo>
                  <a:lnTo>
                    <a:pt x="2317466" y="1930400"/>
                  </a:lnTo>
                  <a:lnTo>
                    <a:pt x="2403506" y="1892300"/>
                  </a:lnTo>
                  <a:lnTo>
                    <a:pt x="2428953" y="1892300"/>
                  </a:lnTo>
                  <a:lnTo>
                    <a:pt x="2407443" y="1879600"/>
                  </a:lnTo>
                  <a:lnTo>
                    <a:pt x="2407443" y="1790700"/>
                  </a:lnTo>
                  <a:lnTo>
                    <a:pt x="2428568" y="1778000"/>
                  </a:lnTo>
                  <a:lnTo>
                    <a:pt x="2403506" y="1778000"/>
                  </a:lnTo>
                  <a:lnTo>
                    <a:pt x="2338976" y="1739900"/>
                  </a:lnTo>
                  <a:close/>
                </a:path>
                <a:path w="3141345" h="2197100">
                  <a:moveTo>
                    <a:pt x="2520034" y="1739900"/>
                  </a:moveTo>
                  <a:lnTo>
                    <a:pt x="2492068" y="1739900"/>
                  </a:lnTo>
                  <a:lnTo>
                    <a:pt x="2579521" y="1790700"/>
                  </a:lnTo>
                  <a:lnTo>
                    <a:pt x="2579521" y="1879600"/>
                  </a:lnTo>
                  <a:lnTo>
                    <a:pt x="2493482" y="1930400"/>
                  </a:lnTo>
                  <a:lnTo>
                    <a:pt x="2498173" y="1930400"/>
                  </a:lnTo>
                  <a:lnTo>
                    <a:pt x="2584212" y="1892300"/>
                  </a:lnTo>
                  <a:lnTo>
                    <a:pt x="2609659" y="1892300"/>
                  </a:lnTo>
                  <a:lnTo>
                    <a:pt x="2588149" y="1879600"/>
                  </a:lnTo>
                  <a:lnTo>
                    <a:pt x="2588149" y="1790700"/>
                  </a:lnTo>
                  <a:lnTo>
                    <a:pt x="2609659" y="1778000"/>
                  </a:lnTo>
                  <a:lnTo>
                    <a:pt x="2585615" y="1778000"/>
                  </a:lnTo>
                  <a:lnTo>
                    <a:pt x="2520034" y="1739900"/>
                  </a:lnTo>
                  <a:close/>
                </a:path>
                <a:path w="3141345" h="2197100">
                  <a:moveTo>
                    <a:pt x="2678115" y="1739900"/>
                  </a:moveTo>
                  <a:lnTo>
                    <a:pt x="2674189" y="1739900"/>
                  </a:lnTo>
                  <a:lnTo>
                    <a:pt x="2760228" y="1790700"/>
                  </a:lnTo>
                  <a:lnTo>
                    <a:pt x="2760228" y="1879600"/>
                  </a:lnTo>
                  <a:lnTo>
                    <a:pt x="2674189" y="1930400"/>
                  </a:lnTo>
                  <a:lnTo>
                    <a:pt x="2678115" y="1930400"/>
                  </a:lnTo>
                  <a:lnTo>
                    <a:pt x="2764154" y="1892300"/>
                  </a:lnTo>
                  <a:lnTo>
                    <a:pt x="2789599" y="1892300"/>
                  </a:lnTo>
                  <a:lnTo>
                    <a:pt x="2768092" y="1879600"/>
                  </a:lnTo>
                  <a:lnTo>
                    <a:pt x="2768092" y="1790700"/>
                  </a:lnTo>
                  <a:lnTo>
                    <a:pt x="2789599" y="1778000"/>
                  </a:lnTo>
                  <a:lnTo>
                    <a:pt x="2764154" y="1778000"/>
                  </a:lnTo>
                  <a:lnTo>
                    <a:pt x="2678115" y="1739900"/>
                  </a:lnTo>
                  <a:close/>
                </a:path>
                <a:path w="3141345" h="2197100">
                  <a:moveTo>
                    <a:pt x="2858057" y="1739900"/>
                  </a:moveTo>
                  <a:lnTo>
                    <a:pt x="2854120" y="1739900"/>
                  </a:lnTo>
                  <a:lnTo>
                    <a:pt x="2940170" y="1790700"/>
                  </a:lnTo>
                  <a:lnTo>
                    <a:pt x="2940170" y="1879600"/>
                  </a:lnTo>
                  <a:lnTo>
                    <a:pt x="2854120" y="1930400"/>
                  </a:lnTo>
                  <a:lnTo>
                    <a:pt x="2858057" y="1930400"/>
                  </a:lnTo>
                  <a:lnTo>
                    <a:pt x="2944097" y="1892300"/>
                  </a:lnTo>
                  <a:lnTo>
                    <a:pt x="2969541" y="1892300"/>
                  </a:lnTo>
                  <a:lnTo>
                    <a:pt x="2948034" y="1879600"/>
                  </a:lnTo>
                  <a:lnTo>
                    <a:pt x="2948034" y="1790700"/>
                  </a:lnTo>
                  <a:lnTo>
                    <a:pt x="2969407" y="1778000"/>
                  </a:lnTo>
                  <a:lnTo>
                    <a:pt x="2944097" y="1778000"/>
                  </a:lnTo>
                  <a:lnTo>
                    <a:pt x="2858057" y="1739900"/>
                  </a:lnTo>
                  <a:close/>
                </a:path>
                <a:path w="3141345" h="2197100">
                  <a:moveTo>
                    <a:pt x="3038596" y="1739900"/>
                  </a:moveTo>
                  <a:lnTo>
                    <a:pt x="3033528" y="1739900"/>
                  </a:lnTo>
                  <a:lnTo>
                    <a:pt x="3120112" y="1790700"/>
                  </a:lnTo>
                  <a:lnTo>
                    <a:pt x="3120112" y="1879600"/>
                  </a:lnTo>
                  <a:lnTo>
                    <a:pt x="3034062" y="1930400"/>
                  </a:lnTo>
                  <a:lnTo>
                    <a:pt x="3038596" y="1930400"/>
                  </a:lnTo>
                  <a:lnTo>
                    <a:pt x="3124636" y="1892300"/>
                  </a:lnTo>
                  <a:lnTo>
                    <a:pt x="3141265" y="1892300"/>
                  </a:lnTo>
                  <a:lnTo>
                    <a:pt x="3128562" y="1879600"/>
                  </a:lnTo>
                  <a:lnTo>
                    <a:pt x="3128562" y="1790700"/>
                  </a:lnTo>
                  <a:lnTo>
                    <a:pt x="3141265" y="1778000"/>
                  </a:lnTo>
                  <a:lnTo>
                    <a:pt x="3125180" y="1778000"/>
                  </a:lnTo>
                  <a:lnTo>
                    <a:pt x="3038596" y="1739900"/>
                  </a:lnTo>
                  <a:close/>
                </a:path>
                <a:path w="3141345" h="2197100">
                  <a:moveTo>
                    <a:pt x="3141265" y="1892300"/>
                  </a:moveTo>
                  <a:lnTo>
                    <a:pt x="3140632" y="1892300"/>
                  </a:lnTo>
                  <a:lnTo>
                    <a:pt x="3137843" y="1930400"/>
                  </a:lnTo>
                  <a:lnTo>
                    <a:pt x="3141265" y="1892300"/>
                  </a:lnTo>
                  <a:close/>
                </a:path>
                <a:path w="3141345" h="2197100">
                  <a:moveTo>
                    <a:pt x="0" y="1892300"/>
                  </a:moveTo>
                  <a:lnTo>
                    <a:pt x="2277" y="1917655"/>
                  </a:lnTo>
                  <a:lnTo>
                    <a:pt x="32377" y="1905000"/>
                  </a:lnTo>
                  <a:lnTo>
                    <a:pt x="1517" y="1905000"/>
                  </a:lnTo>
                  <a:lnTo>
                    <a:pt x="0" y="1892300"/>
                  </a:lnTo>
                  <a:close/>
                </a:path>
                <a:path w="3141345" h="2197100">
                  <a:moveTo>
                    <a:pt x="0" y="1739900"/>
                  </a:moveTo>
                  <a:lnTo>
                    <a:pt x="0" y="1752600"/>
                  </a:lnTo>
                  <a:lnTo>
                    <a:pt x="58656" y="1790700"/>
                  </a:lnTo>
                  <a:lnTo>
                    <a:pt x="58656" y="1879600"/>
                  </a:lnTo>
                  <a:lnTo>
                    <a:pt x="1517" y="1905000"/>
                  </a:lnTo>
                  <a:lnTo>
                    <a:pt x="32377" y="1905000"/>
                  </a:lnTo>
                  <a:lnTo>
                    <a:pt x="62582" y="1892300"/>
                  </a:lnTo>
                  <a:lnTo>
                    <a:pt x="101147" y="1892300"/>
                  </a:lnTo>
                  <a:lnTo>
                    <a:pt x="66760" y="1879600"/>
                  </a:lnTo>
                  <a:lnTo>
                    <a:pt x="66760" y="1790700"/>
                  </a:lnTo>
                  <a:lnTo>
                    <a:pt x="88267" y="1778000"/>
                  </a:lnTo>
                  <a:lnTo>
                    <a:pt x="62582" y="1778000"/>
                  </a:lnTo>
                  <a:lnTo>
                    <a:pt x="0" y="1739900"/>
                  </a:lnTo>
                  <a:close/>
                </a:path>
                <a:path w="3141345" h="2197100">
                  <a:moveTo>
                    <a:pt x="66456" y="1587500"/>
                  </a:moveTo>
                  <a:lnTo>
                    <a:pt x="62289" y="1587500"/>
                  </a:lnTo>
                  <a:lnTo>
                    <a:pt x="148862" y="1638300"/>
                  </a:lnTo>
                  <a:lnTo>
                    <a:pt x="148862" y="1727200"/>
                  </a:lnTo>
                  <a:lnTo>
                    <a:pt x="62582" y="1778000"/>
                  </a:lnTo>
                  <a:lnTo>
                    <a:pt x="88267" y="1778000"/>
                  </a:lnTo>
                  <a:lnTo>
                    <a:pt x="152789" y="1739900"/>
                  </a:lnTo>
                  <a:lnTo>
                    <a:pt x="178406" y="1739900"/>
                  </a:lnTo>
                  <a:lnTo>
                    <a:pt x="157072" y="1727200"/>
                  </a:lnTo>
                  <a:lnTo>
                    <a:pt x="157072" y="1638300"/>
                  </a:lnTo>
                  <a:lnTo>
                    <a:pt x="153072" y="1638300"/>
                  </a:lnTo>
                  <a:lnTo>
                    <a:pt x="66456" y="1587500"/>
                  </a:lnTo>
                  <a:close/>
                </a:path>
                <a:path w="3141345" h="2197100">
                  <a:moveTo>
                    <a:pt x="246399" y="1587500"/>
                  </a:moveTo>
                  <a:lnTo>
                    <a:pt x="242723" y="1587500"/>
                  </a:lnTo>
                  <a:lnTo>
                    <a:pt x="328564" y="1638300"/>
                  </a:lnTo>
                  <a:lnTo>
                    <a:pt x="328564" y="1727200"/>
                  </a:lnTo>
                  <a:lnTo>
                    <a:pt x="242409" y="1778000"/>
                  </a:lnTo>
                  <a:lnTo>
                    <a:pt x="268241" y="1778000"/>
                  </a:lnTo>
                  <a:lnTo>
                    <a:pt x="332857" y="1739900"/>
                  </a:lnTo>
                  <a:lnTo>
                    <a:pt x="358118" y="1739900"/>
                  </a:lnTo>
                  <a:lnTo>
                    <a:pt x="336668" y="1727200"/>
                  </a:lnTo>
                  <a:lnTo>
                    <a:pt x="336668" y="1638300"/>
                  </a:lnTo>
                  <a:lnTo>
                    <a:pt x="332249" y="1638300"/>
                  </a:lnTo>
                  <a:lnTo>
                    <a:pt x="246399" y="1587500"/>
                  </a:lnTo>
                  <a:close/>
                </a:path>
                <a:path w="3141345" h="2197100">
                  <a:moveTo>
                    <a:pt x="426110" y="1587500"/>
                  </a:moveTo>
                  <a:lnTo>
                    <a:pt x="422299" y="1587500"/>
                  </a:lnTo>
                  <a:lnTo>
                    <a:pt x="508506" y="1638300"/>
                  </a:lnTo>
                  <a:lnTo>
                    <a:pt x="508506" y="1727200"/>
                  </a:lnTo>
                  <a:lnTo>
                    <a:pt x="422467" y="1778000"/>
                  </a:lnTo>
                  <a:lnTo>
                    <a:pt x="447913" y="1778000"/>
                  </a:lnTo>
                  <a:lnTo>
                    <a:pt x="512443" y="1739900"/>
                  </a:lnTo>
                  <a:lnTo>
                    <a:pt x="537879" y="1739900"/>
                  </a:lnTo>
                  <a:lnTo>
                    <a:pt x="516369" y="1727200"/>
                  </a:lnTo>
                  <a:lnTo>
                    <a:pt x="516369" y="1638300"/>
                  </a:lnTo>
                  <a:lnTo>
                    <a:pt x="512307" y="1638300"/>
                  </a:lnTo>
                  <a:lnTo>
                    <a:pt x="426110" y="1587500"/>
                  </a:lnTo>
                  <a:close/>
                </a:path>
                <a:path w="3141345" h="2197100">
                  <a:moveTo>
                    <a:pt x="606053" y="1587500"/>
                  </a:moveTo>
                  <a:lnTo>
                    <a:pt x="602241" y="1587500"/>
                  </a:lnTo>
                  <a:lnTo>
                    <a:pt x="688448" y="1638300"/>
                  </a:lnTo>
                  <a:lnTo>
                    <a:pt x="688448" y="1727200"/>
                  </a:lnTo>
                  <a:lnTo>
                    <a:pt x="602409" y="1778000"/>
                  </a:lnTo>
                  <a:lnTo>
                    <a:pt x="627856" y="1778000"/>
                  </a:lnTo>
                  <a:lnTo>
                    <a:pt x="692385" y="1739900"/>
                  </a:lnTo>
                  <a:lnTo>
                    <a:pt x="717793" y="1739900"/>
                  </a:lnTo>
                  <a:lnTo>
                    <a:pt x="696312" y="1727200"/>
                  </a:lnTo>
                  <a:lnTo>
                    <a:pt x="696312" y="1638300"/>
                  </a:lnTo>
                  <a:lnTo>
                    <a:pt x="692249" y="1638300"/>
                  </a:lnTo>
                  <a:lnTo>
                    <a:pt x="606053" y="1587500"/>
                  </a:lnTo>
                  <a:close/>
                </a:path>
                <a:path w="3141345" h="2197100">
                  <a:moveTo>
                    <a:pt x="785995" y="1587500"/>
                  </a:moveTo>
                  <a:lnTo>
                    <a:pt x="782068" y="1587500"/>
                  </a:lnTo>
                  <a:lnTo>
                    <a:pt x="868149" y="1638300"/>
                  </a:lnTo>
                  <a:lnTo>
                    <a:pt x="868149" y="1727200"/>
                  </a:lnTo>
                  <a:lnTo>
                    <a:pt x="782236" y="1778000"/>
                  </a:lnTo>
                  <a:lnTo>
                    <a:pt x="807766" y="1778000"/>
                  </a:lnTo>
                  <a:lnTo>
                    <a:pt x="872202" y="1739900"/>
                  </a:lnTo>
                  <a:lnTo>
                    <a:pt x="897703" y="1739900"/>
                  </a:lnTo>
                  <a:lnTo>
                    <a:pt x="876254" y="1727200"/>
                  </a:lnTo>
                  <a:lnTo>
                    <a:pt x="876254" y="1638300"/>
                  </a:lnTo>
                  <a:lnTo>
                    <a:pt x="872076" y="1638300"/>
                  </a:lnTo>
                  <a:lnTo>
                    <a:pt x="785995" y="1587500"/>
                  </a:lnTo>
                  <a:close/>
                </a:path>
                <a:path w="3141345" h="2197100">
                  <a:moveTo>
                    <a:pt x="965696" y="1587500"/>
                  </a:moveTo>
                  <a:lnTo>
                    <a:pt x="961895" y="1587500"/>
                  </a:lnTo>
                  <a:lnTo>
                    <a:pt x="1048092" y="1638300"/>
                  </a:lnTo>
                  <a:lnTo>
                    <a:pt x="1048092" y="1727200"/>
                  </a:lnTo>
                  <a:lnTo>
                    <a:pt x="962052" y="1778000"/>
                  </a:lnTo>
                  <a:lnTo>
                    <a:pt x="987499" y="1778000"/>
                  </a:lnTo>
                  <a:lnTo>
                    <a:pt x="1052029" y="1739900"/>
                  </a:lnTo>
                  <a:lnTo>
                    <a:pt x="1077475" y="1739900"/>
                  </a:lnTo>
                  <a:lnTo>
                    <a:pt x="1055966" y="1727200"/>
                  </a:lnTo>
                  <a:lnTo>
                    <a:pt x="1055966" y="1638300"/>
                  </a:lnTo>
                  <a:lnTo>
                    <a:pt x="1051892" y="1638300"/>
                  </a:lnTo>
                  <a:lnTo>
                    <a:pt x="965696" y="1587500"/>
                  </a:lnTo>
                  <a:close/>
                </a:path>
                <a:path w="3141345" h="2197100">
                  <a:moveTo>
                    <a:pt x="1146717" y="1587500"/>
                  </a:moveTo>
                  <a:lnTo>
                    <a:pt x="1142005" y="1587500"/>
                  </a:lnTo>
                  <a:lnTo>
                    <a:pt x="1228034" y="1638300"/>
                  </a:lnTo>
                  <a:lnTo>
                    <a:pt x="1228034" y="1727200"/>
                  </a:lnTo>
                  <a:lnTo>
                    <a:pt x="1142005" y="1778000"/>
                  </a:lnTo>
                  <a:lnTo>
                    <a:pt x="1168512" y="1778000"/>
                  </a:lnTo>
                  <a:lnTo>
                    <a:pt x="1233049" y="1739900"/>
                  </a:lnTo>
                  <a:lnTo>
                    <a:pt x="1258323" y="1739900"/>
                  </a:lnTo>
                  <a:lnTo>
                    <a:pt x="1236976" y="1727200"/>
                  </a:lnTo>
                  <a:lnTo>
                    <a:pt x="1236976" y="1638300"/>
                  </a:lnTo>
                  <a:lnTo>
                    <a:pt x="1232746" y="1638300"/>
                  </a:lnTo>
                  <a:lnTo>
                    <a:pt x="1146717" y="1587500"/>
                  </a:lnTo>
                  <a:close/>
                </a:path>
                <a:path w="3141345" h="2197100">
                  <a:moveTo>
                    <a:pt x="1348046" y="1600200"/>
                  </a:moveTo>
                  <a:lnTo>
                    <a:pt x="1322198" y="1600200"/>
                  </a:lnTo>
                  <a:lnTo>
                    <a:pt x="1407745" y="1638300"/>
                  </a:lnTo>
                  <a:lnTo>
                    <a:pt x="1407745" y="1727200"/>
                  </a:lnTo>
                  <a:lnTo>
                    <a:pt x="1322366" y="1778000"/>
                  </a:lnTo>
                  <a:lnTo>
                    <a:pt x="1348289" y="1778000"/>
                  </a:lnTo>
                  <a:lnTo>
                    <a:pt x="1412332" y="1739900"/>
                  </a:lnTo>
                  <a:lnTo>
                    <a:pt x="1416918" y="1739900"/>
                  </a:lnTo>
                  <a:lnTo>
                    <a:pt x="1416918" y="1638300"/>
                  </a:lnTo>
                  <a:lnTo>
                    <a:pt x="1412206" y="1638300"/>
                  </a:lnTo>
                  <a:lnTo>
                    <a:pt x="1348046" y="1600200"/>
                  </a:lnTo>
                  <a:close/>
                </a:path>
                <a:path w="3141345" h="2197100">
                  <a:moveTo>
                    <a:pt x="1506360" y="1587500"/>
                  </a:moveTo>
                  <a:lnTo>
                    <a:pt x="1501648" y="1587500"/>
                  </a:lnTo>
                  <a:lnTo>
                    <a:pt x="1587677" y="1638300"/>
                  </a:lnTo>
                  <a:lnTo>
                    <a:pt x="1587677" y="1727200"/>
                  </a:lnTo>
                  <a:lnTo>
                    <a:pt x="1501648" y="1778000"/>
                  </a:lnTo>
                  <a:lnTo>
                    <a:pt x="1528163" y="1778000"/>
                  </a:lnTo>
                  <a:lnTo>
                    <a:pt x="1592693" y="1739900"/>
                  </a:lnTo>
                  <a:lnTo>
                    <a:pt x="1618140" y="1739900"/>
                  </a:lnTo>
                  <a:lnTo>
                    <a:pt x="1596630" y="1727200"/>
                  </a:lnTo>
                  <a:lnTo>
                    <a:pt x="1596630" y="1638300"/>
                  </a:lnTo>
                  <a:lnTo>
                    <a:pt x="1592400" y="1638300"/>
                  </a:lnTo>
                  <a:lnTo>
                    <a:pt x="1506360" y="1587500"/>
                  </a:lnTo>
                  <a:close/>
                </a:path>
                <a:path w="3141345" h="2197100">
                  <a:moveTo>
                    <a:pt x="1687381" y="1587500"/>
                  </a:moveTo>
                  <a:lnTo>
                    <a:pt x="1682669" y="1587500"/>
                  </a:lnTo>
                  <a:lnTo>
                    <a:pt x="1768708" y="1638300"/>
                  </a:lnTo>
                  <a:lnTo>
                    <a:pt x="1768708" y="1727200"/>
                  </a:lnTo>
                  <a:lnTo>
                    <a:pt x="1682669" y="1778000"/>
                  </a:lnTo>
                  <a:lnTo>
                    <a:pt x="1709184" y="1778000"/>
                  </a:lnTo>
                  <a:lnTo>
                    <a:pt x="1773713" y="1739900"/>
                  </a:lnTo>
                  <a:lnTo>
                    <a:pt x="1799150" y="1739900"/>
                  </a:lnTo>
                  <a:lnTo>
                    <a:pt x="1777640" y="1727200"/>
                  </a:lnTo>
                  <a:lnTo>
                    <a:pt x="1777640" y="1638300"/>
                  </a:lnTo>
                  <a:lnTo>
                    <a:pt x="1773420" y="1638300"/>
                  </a:lnTo>
                  <a:lnTo>
                    <a:pt x="1687381" y="1587500"/>
                  </a:lnTo>
                  <a:close/>
                </a:path>
                <a:path w="3141345" h="2197100">
                  <a:moveTo>
                    <a:pt x="1867323" y="1587500"/>
                  </a:moveTo>
                  <a:lnTo>
                    <a:pt x="1863522" y="1587500"/>
                  </a:lnTo>
                  <a:lnTo>
                    <a:pt x="1949729" y="1638300"/>
                  </a:lnTo>
                  <a:lnTo>
                    <a:pt x="1949729" y="1727200"/>
                  </a:lnTo>
                  <a:lnTo>
                    <a:pt x="1863679" y="1778000"/>
                  </a:lnTo>
                  <a:lnTo>
                    <a:pt x="1889124" y="1778000"/>
                  </a:lnTo>
                  <a:lnTo>
                    <a:pt x="1953645" y="1739900"/>
                  </a:lnTo>
                  <a:lnTo>
                    <a:pt x="1979092" y="1739900"/>
                  </a:lnTo>
                  <a:lnTo>
                    <a:pt x="1957582" y="1727200"/>
                  </a:lnTo>
                  <a:lnTo>
                    <a:pt x="1957582" y="1638300"/>
                  </a:lnTo>
                  <a:lnTo>
                    <a:pt x="1953519" y="1638300"/>
                  </a:lnTo>
                  <a:lnTo>
                    <a:pt x="1867323" y="1587500"/>
                  </a:lnTo>
                  <a:close/>
                </a:path>
                <a:path w="3141345" h="2197100">
                  <a:moveTo>
                    <a:pt x="2047265" y="1587500"/>
                  </a:moveTo>
                  <a:lnTo>
                    <a:pt x="2043454" y="1587500"/>
                  </a:lnTo>
                  <a:lnTo>
                    <a:pt x="2129671" y="1638300"/>
                  </a:lnTo>
                  <a:lnTo>
                    <a:pt x="2129671" y="1727200"/>
                  </a:lnTo>
                  <a:lnTo>
                    <a:pt x="2043621" y="1778000"/>
                  </a:lnTo>
                  <a:lnTo>
                    <a:pt x="2069066" y="1778000"/>
                  </a:lnTo>
                  <a:lnTo>
                    <a:pt x="2133587" y="1739900"/>
                  </a:lnTo>
                  <a:lnTo>
                    <a:pt x="2159034" y="1739900"/>
                  </a:lnTo>
                  <a:lnTo>
                    <a:pt x="2137524" y="1727200"/>
                  </a:lnTo>
                  <a:lnTo>
                    <a:pt x="2137524" y="1638300"/>
                  </a:lnTo>
                  <a:lnTo>
                    <a:pt x="2133462" y="1638300"/>
                  </a:lnTo>
                  <a:lnTo>
                    <a:pt x="2047265" y="1587500"/>
                  </a:lnTo>
                  <a:close/>
                </a:path>
                <a:path w="3141345" h="2197100">
                  <a:moveTo>
                    <a:pt x="2227207" y="1587500"/>
                  </a:moveTo>
                  <a:lnTo>
                    <a:pt x="2223396" y="1587500"/>
                  </a:lnTo>
                  <a:lnTo>
                    <a:pt x="2309613" y="1638300"/>
                  </a:lnTo>
                  <a:lnTo>
                    <a:pt x="2309613" y="1727200"/>
                  </a:lnTo>
                  <a:lnTo>
                    <a:pt x="2223564" y="1778000"/>
                  </a:lnTo>
                  <a:lnTo>
                    <a:pt x="2249008" y="1778000"/>
                  </a:lnTo>
                  <a:lnTo>
                    <a:pt x="2313529" y="1739900"/>
                  </a:lnTo>
                  <a:lnTo>
                    <a:pt x="2338976" y="1739900"/>
                  </a:lnTo>
                  <a:lnTo>
                    <a:pt x="2317466" y="1727200"/>
                  </a:lnTo>
                  <a:lnTo>
                    <a:pt x="2317466" y="1638300"/>
                  </a:lnTo>
                  <a:lnTo>
                    <a:pt x="2313404" y="1638300"/>
                  </a:lnTo>
                  <a:lnTo>
                    <a:pt x="2227207" y="1587500"/>
                  </a:lnTo>
                  <a:close/>
                </a:path>
                <a:path w="3141345" h="2197100">
                  <a:moveTo>
                    <a:pt x="2407150" y="1587500"/>
                  </a:moveTo>
                  <a:lnTo>
                    <a:pt x="2403338" y="1587500"/>
                  </a:lnTo>
                  <a:lnTo>
                    <a:pt x="2489555" y="1638300"/>
                  </a:lnTo>
                  <a:lnTo>
                    <a:pt x="2489555" y="1727200"/>
                  </a:lnTo>
                  <a:lnTo>
                    <a:pt x="2403506" y="1778000"/>
                  </a:lnTo>
                  <a:lnTo>
                    <a:pt x="2428568" y="1778000"/>
                  </a:lnTo>
                  <a:lnTo>
                    <a:pt x="2491943" y="1739900"/>
                  </a:lnTo>
                  <a:lnTo>
                    <a:pt x="2520034" y="1739900"/>
                  </a:lnTo>
                  <a:lnTo>
                    <a:pt x="2498173" y="1727200"/>
                  </a:lnTo>
                  <a:lnTo>
                    <a:pt x="2498173" y="1638300"/>
                  </a:lnTo>
                  <a:lnTo>
                    <a:pt x="2493356" y="1638300"/>
                  </a:lnTo>
                  <a:lnTo>
                    <a:pt x="2407150" y="1587500"/>
                  </a:lnTo>
                  <a:close/>
                </a:path>
                <a:path w="3141345" h="2197100">
                  <a:moveTo>
                    <a:pt x="2609405" y="1600200"/>
                  </a:moveTo>
                  <a:lnTo>
                    <a:pt x="2584055" y="1600200"/>
                  </a:lnTo>
                  <a:lnTo>
                    <a:pt x="2670252" y="1638300"/>
                  </a:lnTo>
                  <a:lnTo>
                    <a:pt x="2670252" y="1739900"/>
                  </a:lnTo>
                  <a:lnTo>
                    <a:pt x="2585762" y="1778000"/>
                  </a:lnTo>
                  <a:lnTo>
                    <a:pt x="2609659" y="1778000"/>
                  </a:lnTo>
                  <a:lnTo>
                    <a:pt x="2674189" y="1739900"/>
                  </a:lnTo>
                  <a:lnTo>
                    <a:pt x="2678115" y="1739900"/>
                  </a:lnTo>
                  <a:lnTo>
                    <a:pt x="2678115" y="1638300"/>
                  </a:lnTo>
                  <a:lnTo>
                    <a:pt x="2674052" y="1638300"/>
                  </a:lnTo>
                  <a:lnTo>
                    <a:pt x="2609405" y="1600200"/>
                  </a:lnTo>
                  <a:close/>
                </a:path>
                <a:path w="3141345" h="2197100">
                  <a:moveTo>
                    <a:pt x="2789347" y="1600200"/>
                  </a:moveTo>
                  <a:lnTo>
                    <a:pt x="2763997" y="1600200"/>
                  </a:lnTo>
                  <a:lnTo>
                    <a:pt x="2850194" y="1638300"/>
                  </a:lnTo>
                  <a:lnTo>
                    <a:pt x="2850194" y="1739900"/>
                  </a:lnTo>
                  <a:lnTo>
                    <a:pt x="2764154" y="1778000"/>
                  </a:lnTo>
                  <a:lnTo>
                    <a:pt x="2789599" y="1778000"/>
                  </a:lnTo>
                  <a:lnTo>
                    <a:pt x="2854120" y="1739900"/>
                  </a:lnTo>
                  <a:lnTo>
                    <a:pt x="2858057" y="1739900"/>
                  </a:lnTo>
                  <a:lnTo>
                    <a:pt x="2858057" y="1638300"/>
                  </a:lnTo>
                  <a:lnTo>
                    <a:pt x="2853995" y="1638300"/>
                  </a:lnTo>
                  <a:lnTo>
                    <a:pt x="2789347" y="1600200"/>
                  </a:lnTo>
                  <a:close/>
                </a:path>
                <a:path w="3141345" h="2197100">
                  <a:moveTo>
                    <a:pt x="2969290" y="1600200"/>
                  </a:moveTo>
                  <a:lnTo>
                    <a:pt x="2943940" y="1600200"/>
                  </a:lnTo>
                  <a:lnTo>
                    <a:pt x="3030136" y="1638300"/>
                  </a:lnTo>
                  <a:lnTo>
                    <a:pt x="3030136" y="1739900"/>
                  </a:lnTo>
                  <a:lnTo>
                    <a:pt x="2944097" y="1778000"/>
                  </a:lnTo>
                  <a:lnTo>
                    <a:pt x="2969407" y="1778000"/>
                  </a:lnTo>
                  <a:lnTo>
                    <a:pt x="3033528" y="1739900"/>
                  </a:lnTo>
                  <a:lnTo>
                    <a:pt x="3038596" y="1739900"/>
                  </a:lnTo>
                  <a:lnTo>
                    <a:pt x="3038596" y="1638300"/>
                  </a:lnTo>
                  <a:lnTo>
                    <a:pt x="3033937" y="1638300"/>
                  </a:lnTo>
                  <a:lnTo>
                    <a:pt x="2969290" y="1600200"/>
                  </a:lnTo>
                  <a:close/>
                </a:path>
                <a:path w="3141345" h="2197100">
                  <a:moveTo>
                    <a:pt x="178113" y="1447800"/>
                  </a:moveTo>
                  <a:lnTo>
                    <a:pt x="152496" y="1447800"/>
                  </a:lnTo>
                  <a:lnTo>
                    <a:pt x="238305" y="1498600"/>
                  </a:lnTo>
                  <a:lnTo>
                    <a:pt x="238305" y="1587500"/>
                  </a:lnTo>
                  <a:lnTo>
                    <a:pt x="153072" y="1638300"/>
                  </a:lnTo>
                  <a:lnTo>
                    <a:pt x="157072" y="1638300"/>
                  </a:lnTo>
                  <a:lnTo>
                    <a:pt x="242723" y="1587500"/>
                  </a:lnTo>
                  <a:lnTo>
                    <a:pt x="246399" y="1587500"/>
                  </a:lnTo>
                  <a:lnTo>
                    <a:pt x="246399" y="1498600"/>
                  </a:lnTo>
                  <a:lnTo>
                    <a:pt x="267940" y="1485900"/>
                  </a:lnTo>
                  <a:lnTo>
                    <a:pt x="242116" y="1485900"/>
                  </a:lnTo>
                  <a:lnTo>
                    <a:pt x="178113" y="1447800"/>
                  </a:lnTo>
                  <a:close/>
                </a:path>
                <a:path w="3141345" h="2197100">
                  <a:moveTo>
                    <a:pt x="357825" y="1447800"/>
                  </a:moveTo>
                  <a:lnTo>
                    <a:pt x="332564" y="1447800"/>
                  </a:lnTo>
                  <a:lnTo>
                    <a:pt x="418236" y="1498600"/>
                  </a:lnTo>
                  <a:lnTo>
                    <a:pt x="418236" y="1587500"/>
                  </a:lnTo>
                  <a:lnTo>
                    <a:pt x="332249" y="1638300"/>
                  </a:lnTo>
                  <a:lnTo>
                    <a:pt x="336668" y="1638300"/>
                  </a:lnTo>
                  <a:lnTo>
                    <a:pt x="422299" y="1587500"/>
                  </a:lnTo>
                  <a:lnTo>
                    <a:pt x="426110" y="1587500"/>
                  </a:lnTo>
                  <a:lnTo>
                    <a:pt x="426110" y="1498600"/>
                  </a:lnTo>
                  <a:lnTo>
                    <a:pt x="447618" y="1485900"/>
                  </a:lnTo>
                  <a:lnTo>
                    <a:pt x="422173" y="1485900"/>
                  </a:lnTo>
                  <a:lnTo>
                    <a:pt x="357825" y="1447800"/>
                  </a:lnTo>
                  <a:close/>
                </a:path>
                <a:path w="3141345" h="2197100">
                  <a:moveTo>
                    <a:pt x="537586" y="1447800"/>
                  </a:moveTo>
                  <a:lnTo>
                    <a:pt x="512139" y="1447800"/>
                  </a:lnTo>
                  <a:lnTo>
                    <a:pt x="598179" y="1498600"/>
                  </a:lnTo>
                  <a:lnTo>
                    <a:pt x="598179" y="1587500"/>
                  </a:lnTo>
                  <a:lnTo>
                    <a:pt x="512307" y="1638300"/>
                  </a:lnTo>
                  <a:lnTo>
                    <a:pt x="516369" y="1638300"/>
                  </a:lnTo>
                  <a:lnTo>
                    <a:pt x="602241" y="1587500"/>
                  </a:lnTo>
                  <a:lnTo>
                    <a:pt x="606053" y="1587500"/>
                  </a:lnTo>
                  <a:lnTo>
                    <a:pt x="606053" y="1498600"/>
                  </a:lnTo>
                  <a:lnTo>
                    <a:pt x="627562" y="1485900"/>
                  </a:lnTo>
                  <a:lnTo>
                    <a:pt x="602116" y="1485900"/>
                  </a:lnTo>
                  <a:lnTo>
                    <a:pt x="537586" y="1447800"/>
                  </a:lnTo>
                  <a:close/>
                </a:path>
                <a:path w="3141345" h="2197100">
                  <a:moveTo>
                    <a:pt x="717499" y="1447800"/>
                  </a:moveTo>
                  <a:lnTo>
                    <a:pt x="692092" y="1447800"/>
                  </a:lnTo>
                  <a:lnTo>
                    <a:pt x="777890" y="1498600"/>
                  </a:lnTo>
                  <a:lnTo>
                    <a:pt x="777890" y="1587500"/>
                  </a:lnTo>
                  <a:lnTo>
                    <a:pt x="692249" y="1638300"/>
                  </a:lnTo>
                  <a:lnTo>
                    <a:pt x="696312" y="1638300"/>
                  </a:lnTo>
                  <a:lnTo>
                    <a:pt x="782068" y="1587500"/>
                  </a:lnTo>
                  <a:lnTo>
                    <a:pt x="785995" y="1587500"/>
                  </a:lnTo>
                  <a:lnTo>
                    <a:pt x="785995" y="1498600"/>
                  </a:lnTo>
                  <a:lnTo>
                    <a:pt x="807473" y="1485900"/>
                  </a:lnTo>
                  <a:lnTo>
                    <a:pt x="781943" y="1485900"/>
                  </a:lnTo>
                  <a:lnTo>
                    <a:pt x="717499" y="1447800"/>
                  </a:lnTo>
                  <a:close/>
                </a:path>
                <a:path w="3141345" h="2197100">
                  <a:moveTo>
                    <a:pt x="897410" y="1447800"/>
                  </a:moveTo>
                  <a:lnTo>
                    <a:pt x="871908" y="1447800"/>
                  </a:lnTo>
                  <a:lnTo>
                    <a:pt x="957832" y="1498600"/>
                  </a:lnTo>
                  <a:lnTo>
                    <a:pt x="957832" y="1587500"/>
                  </a:lnTo>
                  <a:lnTo>
                    <a:pt x="872076" y="1638300"/>
                  </a:lnTo>
                  <a:lnTo>
                    <a:pt x="876254" y="1638300"/>
                  </a:lnTo>
                  <a:lnTo>
                    <a:pt x="961895" y="1587500"/>
                  </a:lnTo>
                  <a:lnTo>
                    <a:pt x="965696" y="1587500"/>
                  </a:lnTo>
                  <a:lnTo>
                    <a:pt x="965696" y="1498600"/>
                  </a:lnTo>
                  <a:lnTo>
                    <a:pt x="987206" y="1485900"/>
                  </a:lnTo>
                  <a:lnTo>
                    <a:pt x="961759" y="1485900"/>
                  </a:lnTo>
                  <a:lnTo>
                    <a:pt x="897410" y="1447800"/>
                  </a:lnTo>
                  <a:close/>
                </a:path>
                <a:path w="3141345" h="2197100">
                  <a:moveTo>
                    <a:pt x="1077174" y="1447800"/>
                  </a:moveTo>
                  <a:lnTo>
                    <a:pt x="1051735" y="1447800"/>
                  </a:lnTo>
                  <a:lnTo>
                    <a:pt x="1137775" y="1498600"/>
                  </a:lnTo>
                  <a:lnTo>
                    <a:pt x="1137775" y="1587500"/>
                  </a:lnTo>
                  <a:lnTo>
                    <a:pt x="1051892" y="1638300"/>
                  </a:lnTo>
                  <a:lnTo>
                    <a:pt x="1055966" y="1638300"/>
                  </a:lnTo>
                  <a:lnTo>
                    <a:pt x="1142005" y="1587500"/>
                  </a:lnTo>
                  <a:lnTo>
                    <a:pt x="1146717" y="1587500"/>
                  </a:lnTo>
                  <a:lnTo>
                    <a:pt x="1146717" y="1498600"/>
                  </a:lnTo>
                  <a:lnTo>
                    <a:pt x="1168224" y="1485900"/>
                  </a:lnTo>
                  <a:lnTo>
                    <a:pt x="1141712" y="1485900"/>
                  </a:lnTo>
                  <a:lnTo>
                    <a:pt x="1077174" y="1447800"/>
                  </a:lnTo>
                  <a:close/>
                </a:path>
                <a:path w="3141345" h="2197100">
                  <a:moveTo>
                    <a:pt x="1258028" y="1447800"/>
                  </a:moveTo>
                  <a:lnTo>
                    <a:pt x="1232746" y="1447800"/>
                  </a:lnTo>
                  <a:lnTo>
                    <a:pt x="1317476" y="1498600"/>
                  </a:lnTo>
                  <a:lnTo>
                    <a:pt x="1317476" y="1587500"/>
                  </a:lnTo>
                  <a:lnTo>
                    <a:pt x="1232746" y="1638300"/>
                  </a:lnTo>
                  <a:lnTo>
                    <a:pt x="1236976" y="1638300"/>
                  </a:lnTo>
                  <a:lnTo>
                    <a:pt x="1322198" y="1600200"/>
                  </a:lnTo>
                  <a:lnTo>
                    <a:pt x="1348046" y="1600200"/>
                  </a:lnTo>
                  <a:lnTo>
                    <a:pt x="1326659" y="1587500"/>
                  </a:lnTo>
                  <a:lnTo>
                    <a:pt x="1326659" y="1498600"/>
                  </a:lnTo>
                  <a:lnTo>
                    <a:pt x="1348001" y="1485900"/>
                  </a:lnTo>
                  <a:lnTo>
                    <a:pt x="1322062" y="1485900"/>
                  </a:lnTo>
                  <a:lnTo>
                    <a:pt x="1258028" y="1447800"/>
                  </a:lnTo>
                  <a:close/>
                </a:path>
                <a:path w="3141345" h="2197100">
                  <a:moveTo>
                    <a:pt x="1437807" y="1447800"/>
                  </a:moveTo>
                  <a:lnTo>
                    <a:pt x="1412028" y="1447800"/>
                  </a:lnTo>
                  <a:lnTo>
                    <a:pt x="1497418" y="1498600"/>
                  </a:lnTo>
                  <a:lnTo>
                    <a:pt x="1497418" y="1587500"/>
                  </a:lnTo>
                  <a:lnTo>
                    <a:pt x="1412206" y="1638300"/>
                  </a:lnTo>
                  <a:lnTo>
                    <a:pt x="1416918" y="1638300"/>
                  </a:lnTo>
                  <a:lnTo>
                    <a:pt x="1501648" y="1587500"/>
                  </a:lnTo>
                  <a:lnTo>
                    <a:pt x="1506360" y="1587500"/>
                  </a:lnTo>
                  <a:lnTo>
                    <a:pt x="1506360" y="1498600"/>
                  </a:lnTo>
                  <a:lnTo>
                    <a:pt x="1527870" y="1485900"/>
                  </a:lnTo>
                  <a:lnTo>
                    <a:pt x="1501355" y="1485900"/>
                  </a:lnTo>
                  <a:lnTo>
                    <a:pt x="1437807" y="1447800"/>
                  </a:lnTo>
                  <a:close/>
                </a:path>
                <a:path w="3141345" h="2197100">
                  <a:moveTo>
                    <a:pt x="1617836" y="1447800"/>
                  </a:moveTo>
                  <a:lnTo>
                    <a:pt x="1592400" y="1447800"/>
                  </a:lnTo>
                  <a:lnTo>
                    <a:pt x="1678428" y="1498600"/>
                  </a:lnTo>
                  <a:lnTo>
                    <a:pt x="1678428" y="1587500"/>
                  </a:lnTo>
                  <a:lnTo>
                    <a:pt x="1592400" y="1638300"/>
                  </a:lnTo>
                  <a:lnTo>
                    <a:pt x="1596630" y="1638300"/>
                  </a:lnTo>
                  <a:lnTo>
                    <a:pt x="1682669" y="1587500"/>
                  </a:lnTo>
                  <a:lnTo>
                    <a:pt x="1687381" y="1587500"/>
                  </a:lnTo>
                  <a:lnTo>
                    <a:pt x="1687381" y="1498600"/>
                  </a:lnTo>
                  <a:lnTo>
                    <a:pt x="1708891" y="1485900"/>
                  </a:lnTo>
                  <a:lnTo>
                    <a:pt x="1682365" y="1485900"/>
                  </a:lnTo>
                  <a:lnTo>
                    <a:pt x="1617836" y="1447800"/>
                  </a:lnTo>
                  <a:close/>
                </a:path>
                <a:path w="3141345" h="2197100">
                  <a:moveTo>
                    <a:pt x="1798857" y="1447800"/>
                  </a:moveTo>
                  <a:lnTo>
                    <a:pt x="1773420" y="1447800"/>
                  </a:lnTo>
                  <a:lnTo>
                    <a:pt x="1859449" y="1498600"/>
                  </a:lnTo>
                  <a:lnTo>
                    <a:pt x="1859449" y="1587500"/>
                  </a:lnTo>
                  <a:lnTo>
                    <a:pt x="1773420" y="1638300"/>
                  </a:lnTo>
                  <a:lnTo>
                    <a:pt x="1777640" y="1638300"/>
                  </a:lnTo>
                  <a:lnTo>
                    <a:pt x="1863522" y="1587500"/>
                  </a:lnTo>
                  <a:lnTo>
                    <a:pt x="1867323" y="1587500"/>
                  </a:lnTo>
                  <a:lnTo>
                    <a:pt x="1867323" y="1498600"/>
                  </a:lnTo>
                  <a:lnTo>
                    <a:pt x="1888833" y="1485900"/>
                  </a:lnTo>
                  <a:lnTo>
                    <a:pt x="1863386" y="1485900"/>
                  </a:lnTo>
                  <a:lnTo>
                    <a:pt x="1798857" y="1447800"/>
                  </a:lnTo>
                  <a:close/>
                </a:path>
                <a:path w="3141345" h="2197100">
                  <a:moveTo>
                    <a:pt x="1978799" y="1447800"/>
                  </a:moveTo>
                  <a:lnTo>
                    <a:pt x="1953362" y="1447800"/>
                  </a:lnTo>
                  <a:lnTo>
                    <a:pt x="2039391" y="1498600"/>
                  </a:lnTo>
                  <a:lnTo>
                    <a:pt x="2039391" y="1587500"/>
                  </a:lnTo>
                  <a:lnTo>
                    <a:pt x="1953519" y="1638300"/>
                  </a:lnTo>
                  <a:lnTo>
                    <a:pt x="1957582" y="1638300"/>
                  </a:lnTo>
                  <a:lnTo>
                    <a:pt x="2043454" y="1587500"/>
                  </a:lnTo>
                  <a:lnTo>
                    <a:pt x="2047265" y="1587500"/>
                  </a:lnTo>
                  <a:lnTo>
                    <a:pt x="2047265" y="1498600"/>
                  </a:lnTo>
                  <a:lnTo>
                    <a:pt x="2068775" y="1485900"/>
                  </a:lnTo>
                  <a:lnTo>
                    <a:pt x="2043328" y="1485900"/>
                  </a:lnTo>
                  <a:lnTo>
                    <a:pt x="1978799" y="1447800"/>
                  </a:lnTo>
                  <a:close/>
                </a:path>
                <a:path w="3141345" h="2197100">
                  <a:moveTo>
                    <a:pt x="2158741" y="1447800"/>
                  </a:moveTo>
                  <a:lnTo>
                    <a:pt x="2133305" y="1447800"/>
                  </a:lnTo>
                  <a:lnTo>
                    <a:pt x="2219333" y="1498600"/>
                  </a:lnTo>
                  <a:lnTo>
                    <a:pt x="2219333" y="1587500"/>
                  </a:lnTo>
                  <a:lnTo>
                    <a:pt x="2133462" y="1638300"/>
                  </a:lnTo>
                  <a:lnTo>
                    <a:pt x="2137524" y="1638300"/>
                  </a:lnTo>
                  <a:lnTo>
                    <a:pt x="2223396" y="1587500"/>
                  </a:lnTo>
                  <a:lnTo>
                    <a:pt x="2227207" y="1587500"/>
                  </a:lnTo>
                  <a:lnTo>
                    <a:pt x="2227207" y="1498600"/>
                  </a:lnTo>
                  <a:lnTo>
                    <a:pt x="2248715" y="1485900"/>
                  </a:lnTo>
                  <a:lnTo>
                    <a:pt x="2223270" y="1485900"/>
                  </a:lnTo>
                  <a:lnTo>
                    <a:pt x="2158741" y="1447800"/>
                  </a:lnTo>
                  <a:close/>
                </a:path>
                <a:path w="3141345" h="2197100">
                  <a:moveTo>
                    <a:pt x="2338683" y="1447800"/>
                  </a:moveTo>
                  <a:lnTo>
                    <a:pt x="2313236" y="1447800"/>
                  </a:lnTo>
                  <a:lnTo>
                    <a:pt x="2399276" y="1498600"/>
                  </a:lnTo>
                  <a:lnTo>
                    <a:pt x="2399276" y="1587500"/>
                  </a:lnTo>
                  <a:lnTo>
                    <a:pt x="2313404" y="1638300"/>
                  </a:lnTo>
                  <a:lnTo>
                    <a:pt x="2317466" y="1638300"/>
                  </a:lnTo>
                  <a:lnTo>
                    <a:pt x="2403338" y="1587500"/>
                  </a:lnTo>
                  <a:lnTo>
                    <a:pt x="2407150" y="1587500"/>
                  </a:lnTo>
                  <a:lnTo>
                    <a:pt x="2407150" y="1498600"/>
                  </a:lnTo>
                  <a:lnTo>
                    <a:pt x="2428272" y="1485900"/>
                  </a:lnTo>
                  <a:lnTo>
                    <a:pt x="2403213" y="1485900"/>
                  </a:lnTo>
                  <a:lnTo>
                    <a:pt x="2338683" y="1447800"/>
                  </a:lnTo>
                  <a:close/>
                </a:path>
                <a:path w="3141345" h="2197100">
                  <a:moveTo>
                    <a:pt x="2519714" y="1447800"/>
                  </a:moveTo>
                  <a:lnTo>
                    <a:pt x="2491932" y="1447800"/>
                  </a:lnTo>
                  <a:lnTo>
                    <a:pt x="2579218" y="1498600"/>
                  </a:lnTo>
                  <a:lnTo>
                    <a:pt x="2579218" y="1587500"/>
                  </a:lnTo>
                  <a:lnTo>
                    <a:pt x="2493356" y="1638300"/>
                  </a:lnTo>
                  <a:lnTo>
                    <a:pt x="2498173" y="1638300"/>
                  </a:lnTo>
                  <a:lnTo>
                    <a:pt x="2584055" y="1600200"/>
                  </a:lnTo>
                  <a:lnTo>
                    <a:pt x="2609405" y="1600200"/>
                  </a:lnTo>
                  <a:lnTo>
                    <a:pt x="2587856" y="1587500"/>
                  </a:lnTo>
                  <a:lnTo>
                    <a:pt x="2587856" y="1498600"/>
                  </a:lnTo>
                  <a:lnTo>
                    <a:pt x="2609366" y="1485900"/>
                  </a:lnTo>
                  <a:lnTo>
                    <a:pt x="2585186" y="1485900"/>
                  </a:lnTo>
                  <a:lnTo>
                    <a:pt x="2519714" y="1447800"/>
                  </a:lnTo>
                  <a:close/>
                </a:path>
                <a:path w="3141345" h="2197100">
                  <a:moveTo>
                    <a:pt x="2677822" y="1447800"/>
                  </a:moveTo>
                  <a:lnTo>
                    <a:pt x="2673895" y="1447800"/>
                  </a:lnTo>
                  <a:lnTo>
                    <a:pt x="2759924" y="1498600"/>
                  </a:lnTo>
                  <a:lnTo>
                    <a:pt x="2759924" y="1587500"/>
                  </a:lnTo>
                  <a:lnTo>
                    <a:pt x="2674052" y="1638300"/>
                  </a:lnTo>
                  <a:lnTo>
                    <a:pt x="2678115" y="1638300"/>
                  </a:lnTo>
                  <a:lnTo>
                    <a:pt x="2763997" y="1600200"/>
                  </a:lnTo>
                  <a:lnTo>
                    <a:pt x="2789347" y="1600200"/>
                  </a:lnTo>
                  <a:lnTo>
                    <a:pt x="2767798" y="1587500"/>
                  </a:lnTo>
                  <a:lnTo>
                    <a:pt x="2767798" y="1498600"/>
                  </a:lnTo>
                  <a:lnTo>
                    <a:pt x="2789308" y="1485900"/>
                  </a:lnTo>
                  <a:lnTo>
                    <a:pt x="2763861" y="1485900"/>
                  </a:lnTo>
                  <a:lnTo>
                    <a:pt x="2677822" y="1447800"/>
                  </a:lnTo>
                  <a:close/>
                </a:path>
                <a:path w="3141345" h="2197100">
                  <a:moveTo>
                    <a:pt x="2857764" y="1447800"/>
                  </a:moveTo>
                  <a:lnTo>
                    <a:pt x="2853838" y="1447800"/>
                  </a:lnTo>
                  <a:lnTo>
                    <a:pt x="2939866" y="1498600"/>
                  </a:lnTo>
                  <a:lnTo>
                    <a:pt x="2939866" y="1587500"/>
                  </a:lnTo>
                  <a:lnTo>
                    <a:pt x="2853995" y="1638300"/>
                  </a:lnTo>
                  <a:lnTo>
                    <a:pt x="2858057" y="1638300"/>
                  </a:lnTo>
                  <a:lnTo>
                    <a:pt x="2943940" y="1600200"/>
                  </a:lnTo>
                  <a:lnTo>
                    <a:pt x="2969290" y="1600200"/>
                  </a:lnTo>
                  <a:lnTo>
                    <a:pt x="2947740" y="1587500"/>
                  </a:lnTo>
                  <a:lnTo>
                    <a:pt x="2947740" y="1498600"/>
                  </a:lnTo>
                  <a:lnTo>
                    <a:pt x="2969112" y="1485900"/>
                  </a:lnTo>
                  <a:lnTo>
                    <a:pt x="2943803" y="1485900"/>
                  </a:lnTo>
                  <a:lnTo>
                    <a:pt x="2857764" y="1447800"/>
                  </a:lnTo>
                  <a:close/>
                </a:path>
                <a:path w="3141345" h="2197100">
                  <a:moveTo>
                    <a:pt x="3038293" y="1447800"/>
                  </a:moveTo>
                  <a:lnTo>
                    <a:pt x="3033225" y="1447800"/>
                  </a:lnTo>
                  <a:lnTo>
                    <a:pt x="3119809" y="1498600"/>
                  </a:lnTo>
                  <a:lnTo>
                    <a:pt x="3119809" y="1587500"/>
                  </a:lnTo>
                  <a:lnTo>
                    <a:pt x="3033937" y="1638300"/>
                  </a:lnTo>
                  <a:lnTo>
                    <a:pt x="3038596" y="1638300"/>
                  </a:lnTo>
                  <a:lnTo>
                    <a:pt x="3124468" y="1600200"/>
                  </a:lnTo>
                  <a:lnTo>
                    <a:pt x="3141265" y="1600200"/>
                  </a:lnTo>
                  <a:lnTo>
                    <a:pt x="3128269" y="1587500"/>
                  </a:lnTo>
                  <a:lnTo>
                    <a:pt x="3128269" y="1498600"/>
                  </a:lnTo>
                  <a:lnTo>
                    <a:pt x="3141265" y="1485900"/>
                  </a:lnTo>
                  <a:lnTo>
                    <a:pt x="3124887" y="1485900"/>
                  </a:lnTo>
                  <a:lnTo>
                    <a:pt x="3038293" y="1447800"/>
                  </a:lnTo>
                  <a:close/>
                </a:path>
                <a:path w="3141345" h="2197100">
                  <a:moveTo>
                    <a:pt x="0" y="1447800"/>
                  </a:moveTo>
                  <a:lnTo>
                    <a:pt x="0" y="1460500"/>
                  </a:lnTo>
                  <a:lnTo>
                    <a:pt x="58352" y="1498600"/>
                  </a:lnTo>
                  <a:lnTo>
                    <a:pt x="58352" y="1587500"/>
                  </a:lnTo>
                  <a:lnTo>
                    <a:pt x="0" y="1612900"/>
                  </a:lnTo>
                  <a:lnTo>
                    <a:pt x="0" y="1625600"/>
                  </a:lnTo>
                  <a:lnTo>
                    <a:pt x="62289" y="1587500"/>
                  </a:lnTo>
                  <a:lnTo>
                    <a:pt x="66456" y="1587500"/>
                  </a:lnTo>
                  <a:lnTo>
                    <a:pt x="66456" y="1498600"/>
                  </a:lnTo>
                  <a:lnTo>
                    <a:pt x="87966" y="1485900"/>
                  </a:lnTo>
                  <a:lnTo>
                    <a:pt x="62289" y="1485900"/>
                  </a:lnTo>
                  <a:lnTo>
                    <a:pt x="0" y="1447800"/>
                  </a:lnTo>
                  <a:close/>
                </a:path>
                <a:path w="3141345" h="2197100">
                  <a:moveTo>
                    <a:pt x="66456" y="1295400"/>
                  </a:moveTo>
                  <a:lnTo>
                    <a:pt x="62163" y="1295400"/>
                  </a:lnTo>
                  <a:lnTo>
                    <a:pt x="148569" y="1346200"/>
                  </a:lnTo>
                  <a:lnTo>
                    <a:pt x="148569" y="1435100"/>
                  </a:lnTo>
                  <a:lnTo>
                    <a:pt x="62289" y="1485900"/>
                  </a:lnTo>
                  <a:lnTo>
                    <a:pt x="87966" y="1485900"/>
                  </a:lnTo>
                  <a:lnTo>
                    <a:pt x="152496" y="1447800"/>
                  </a:lnTo>
                  <a:lnTo>
                    <a:pt x="178113" y="1447800"/>
                  </a:lnTo>
                  <a:lnTo>
                    <a:pt x="156778" y="1435100"/>
                  </a:lnTo>
                  <a:lnTo>
                    <a:pt x="156778" y="1346200"/>
                  </a:lnTo>
                  <a:lnTo>
                    <a:pt x="152904" y="1346200"/>
                  </a:lnTo>
                  <a:lnTo>
                    <a:pt x="66456" y="1295400"/>
                  </a:lnTo>
                  <a:close/>
                </a:path>
                <a:path w="3141345" h="2197100">
                  <a:moveTo>
                    <a:pt x="246399" y="1295400"/>
                  </a:moveTo>
                  <a:lnTo>
                    <a:pt x="242587" y="1295400"/>
                  </a:lnTo>
                  <a:lnTo>
                    <a:pt x="328271" y="1346200"/>
                  </a:lnTo>
                  <a:lnTo>
                    <a:pt x="328271" y="1435100"/>
                  </a:lnTo>
                  <a:lnTo>
                    <a:pt x="242116" y="1485900"/>
                  </a:lnTo>
                  <a:lnTo>
                    <a:pt x="267940" y="1485900"/>
                  </a:lnTo>
                  <a:lnTo>
                    <a:pt x="332564" y="1447800"/>
                  </a:lnTo>
                  <a:lnTo>
                    <a:pt x="357825" y="1447800"/>
                  </a:lnTo>
                  <a:lnTo>
                    <a:pt x="336375" y="1435100"/>
                  </a:lnTo>
                  <a:lnTo>
                    <a:pt x="336375" y="1346200"/>
                  </a:lnTo>
                  <a:lnTo>
                    <a:pt x="332082" y="1346200"/>
                  </a:lnTo>
                  <a:lnTo>
                    <a:pt x="246399" y="1295400"/>
                  </a:lnTo>
                  <a:close/>
                </a:path>
                <a:path w="3141345" h="2197100">
                  <a:moveTo>
                    <a:pt x="426110" y="1295400"/>
                  </a:moveTo>
                  <a:lnTo>
                    <a:pt x="422173" y="1295400"/>
                  </a:lnTo>
                  <a:lnTo>
                    <a:pt x="508213" y="1346200"/>
                  </a:lnTo>
                  <a:lnTo>
                    <a:pt x="508213" y="1435100"/>
                  </a:lnTo>
                  <a:lnTo>
                    <a:pt x="422173" y="1485900"/>
                  </a:lnTo>
                  <a:lnTo>
                    <a:pt x="447618" y="1485900"/>
                  </a:lnTo>
                  <a:lnTo>
                    <a:pt x="512139" y="1447800"/>
                  </a:lnTo>
                  <a:lnTo>
                    <a:pt x="537586" y="1447800"/>
                  </a:lnTo>
                  <a:lnTo>
                    <a:pt x="516076" y="1435100"/>
                  </a:lnTo>
                  <a:lnTo>
                    <a:pt x="516076" y="1346200"/>
                  </a:lnTo>
                  <a:lnTo>
                    <a:pt x="512139" y="1346200"/>
                  </a:lnTo>
                  <a:lnTo>
                    <a:pt x="426110" y="1295400"/>
                  </a:lnTo>
                  <a:close/>
                </a:path>
                <a:path w="3141345" h="2197100">
                  <a:moveTo>
                    <a:pt x="606053" y="1295400"/>
                  </a:moveTo>
                  <a:lnTo>
                    <a:pt x="602116" y="1295400"/>
                  </a:lnTo>
                  <a:lnTo>
                    <a:pt x="688155" y="1346200"/>
                  </a:lnTo>
                  <a:lnTo>
                    <a:pt x="688155" y="1435100"/>
                  </a:lnTo>
                  <a:lnTo>
                    <a:pt x="602116" y="1485900"/>
                  </a:lnTo>
                  <a:lnTo>
                    <a:pt x="627562" y="1485900"/>
                  </a:lnTo>
                  <a:lnTo>
                    <a:pt x="692092" y="1447800"/>
                  </a:lnTo>
                  <a:lnTo>
                    <a:pt x="717499" y="1447800"/>
                  </a:lnTo>
                  <a:lnTo>
                    <a:pt x="696018" y="1435100"/>
                  </a:lnTo>
                  <a:lnTo>
                    <a:pt x="696018" y="1346200"/>
                  </a:lnTo>
                  <a:lnTo>
                    <a:pt x="692092" y="1346200"/>
                  </a:lnTo>
                  <a:lnTo>
                    <a:pt x="606053" y="1295400"/>
                  </a:lnTo>
                  <a:close/>
                </a:path>
                <a:path w="3141345" h="2197100">
                  <a:moveTo>
                    <a:pt x="785995" y="1295400"/>
                  </a:moveTo>
                  <a:lnTo>
                    <a:pt x="781943" y="1295400"/>
                  </a:lnTo>
                  <a:lnTo>
                    <a:pt x="867856" y="1346200"/>
                  </a:lnTo>
                  <a:lnTo>
                    <a:pt x="867856" y="1435100"/>
                  </a:lnTo>
                  <a:lnTo>
                    <a:pt x="781943" y="1485900"/>
                  </a:lnTo>
                  <a:lnTo>
                    <a:pt x="807473" y="1485900"/>
                  </a:lnTo>
                  <a:lnTo>
                    <a:pt x="871908" y="1447800"/>
                  </a:lnTo>
                  <a:lnTo>
                    <a:pt x="897410" y="1447800"/>
                  </a:lnTo>
                  <a:lnTo>
                    <a:pt x="875961" y="1435100"/>
                  </a:lnTo>
                  <a:lnTo>
                    <a:pt x="875961" y="1346200"/>
                  </a:lnTo>
                  <a:lnTo>
                    <a:pt x="871908" y="1346200"/>
                  </a:lnTo>
                  <a:lnTo>
                    <a:pt x="785995" y="1295400"/>
                  </a:lnTo>
                  <a:close/>
                </a:path>
                <a:path w="3141345" h="2197100">
                  <a:moveTo>
                    <a:pt x="965696" y="1295400"/>
                  </a:moveTo>
                  <a:lnTo>
                    <a:pt x="961759" y="1295400"/>
                  </a:lnTo>
                  <a:lnTo>
                    <a:pt x="1047798" y="1346200"/>
                  </a:lnTo>
                  <a:lnTo>
                    <a:pt x="1047798" y="1435100"/>
                  </a:lnTo>
                  <a:lnTo>
                    <a:pt x="961759" y="1485900"/>
                  </a:lnTo>
                  <a:lnTo>
                    <a:pt x="987206" y="1485900"/>
                  </a:lnTo>
                  <a:lnTo>
                    <a:pt x="1051735" y="1447800"/>
                  </a:lnTo>
                  <a:lnTo>
                    <a:pt x="1077174" y="1447800"/>
                  </a:lnTo>
                  <a:lnTo>
                    <a:pt x="1055662" y="1435100"/>
                  </a:lnTo>
                  <a:lnTo>
                    <a:pt x="1055662" y="1346200"/>
                  </a:lnTo>
                  <a:lnTo>
                    <a:pt x="1051735" y="1346200"/>
                  </a:lnTo>
                  <a:lnTo>
                    <a:pt x="965696" y="1295400"/>
                  </a:lnTo>
                  <a:close/>
                </a:path>
                <a:path w="3141345" h="2197100">
                  <a:moveTo>
                    <a:pt x="1146717" y="1295400"/>
                  </a:moveTo>
                  <a:lnTo>
                    <a:pt x="1142036" y="1295400"/>
                  </a:lnTo>
                  <a:lnTo>
                    <a:pt x="1227741" y="1346200"/>
                  </a:lnTo>
                  <a:lnTo>
                    <a:pt x="1227741" y="1435100"/>
                  </a:lnTo>
                  <a:lnTo>
                    <a:pt x="1141712" y="1485900"/>
                  </a:lnTo>
                  <a:lnTo>
                    <a:pt x="1168224" y="1485900"/>
                  </a:lnTo>
                  <a:lnTo>
                    <a:pt x="1232746" y="1447800"/>
                  </a:lnTo>
                  <a:lnTo>
                    <a:pt x="1258028" y="1447800"/>
                  </a:lnTo>
                  <a:lnTo>
                    <a:pt x="1236683" y="1435100"/>
                  </a:lnTo>
                  <a:lnTo>
                    <a:pt x="1236683" y="1346200"/>
                  </a:lnTo>
                  <a:lnTo>
                    <a:pt x="1232421" y="1346200"/>
                  </a:lnTo>
                  <a:lnTo>
                    <a:pt x="1146717" y="1295400"/>
                  </a:lnTo>
                  <a:close/>
                </a:path>
                <a:path w="3141345" h="2197100">
                  <a:moveTo>
                    <a:pt x="1348001" y="1308100"/>
                  </a:moveTo>
                  <a:lnTo>
                    <a:pt x="1322062" y="1308100"/>
                  </a:lnTo>
                  <a:lnTo>
                    <a:pt x="1407452" y="1346200"/>
                  </a:lnTo>
                  <a:lnTo>
                    <a:pt x="1407452" y="1435100"/>
                  </a:lnTo>
                  <a:lnTo>
                    <a:pt x="1322062" y="1485900"/>
                  </a:lnTo>
                  <a:lnTo>
                    <a:pt x="1348001" y="1485900"/>
                  </a:lnTo>
                  <a:lnTo>
                    <a:pt x="1412028" y="1447800"/>
                  </a:lnTo>
                  <a:lnTo>
                    <a:pt x="1437807" y="1447800"/>
                  </a:lnTo>
                  <a:lnTo>
                    <a:pt x="1416625" y="1435100"/>
                  </a:lnTo>
                  <a:lnTo>
                    <a:pt x="1416625" y="1346200"/>
                  </a:lnTo>
                  <a:lnTo>
                    <a:pt x="1412028" y="1346200"/>
                  </a:lnTo>
                  <a:lnTo>
                    <a:pt x="1348001" y="1308100"/>
                  </a:lnTo>
                  <a:close/>
                </a:path>
                <a:path w="3141345" h="2197100">
                  <a:moveTo>
                    <a:pt x="1506360" y="1295400"/>
                  </a:moveTo>
                  <a:lnTo>
                    <a:pt x="1501680" y="1295400"/>
                  </a:lnTo>
                  <a:lnTo>
                    <a:pt x="1587394" y="1346200"/>
                  </a:lnTo>
                  <a:lnTo>
                    <a:pt x="1587394" y="1435100"/>
                  </a:lnTo>
                  <a:lnTo>
                    <a:pt x="1501355" y="1485900"/>
                  </a:lnTo>
                  <a:lnTo>
                    <a:pt x="1527870" y="1485900"/>
                  </a:lnTo>
                  <a:lnTo>
                    <a:pt x="1592400" y="1447800"/>
                  </a:lnTo>
                  <a:lnTo>
                    <a:pt x="1617836" y="1447800"/>
                  </a:lnTo>
                  <a:lnTo>
                    <a:pt x="1596326" y="1435100"/>
                  </a:lnTo>
                  <a:lnTo>
                    <a:pt x="1596326" y="1346200"/>
                  </a:lnTo>
                  <a:lnTo>
                    <a:pt x="1592075" y="1346200"/>
                  </a:lnTo>
                  <a:lnTo>
                    <a:pt x="1506360" y="1295400"/>
                  </a:lnTo>
                  <a:close/>
                </a:path>
                <a:path w="3141345" h="2197100">
                  <a:moveTo>
                    <a:pt x="1687381" y="1295400"/>
                  </a:moveTo>
                  <a:lnTo>
                    <a:pt x="1682700" y="1295400"/>
                  </a:lnTo>
                  <a:lnTo>
                    <a:pt x="1768405" y="1346200"/>
                  </a:lnTo>
                  <a:lnTo>
                    <a:pt x="1768405" y="1435100"/>
                  </a:lnTo>
                  <a:lnTo>
                    <a:pt x="1682365" y="1485900"/>
                  </a:lnTo>
                  <a:lnTo>
                    <a:pt x="1708891" y="1485900"/>
                  </a:lnTo>
                  <a:lnTo>
                    <a:pt x="1773420" y="1447800"/>
                  </a:lnTo>
                  <a:lnTo>
                    <a:pt x="1798857" y="1447800"/>
                  </a:lnTo>
                  <a:lnTo>
                    <a:pt x="1777347" y="1435100"/>
                  </a:lnTo>
                  <a:lnTo>
                    <a:pt x="1777347" y="1346200"/>
                  </a:lnTo>
                  <a:lnTo>
                    <a:pt x="1773096" y="1346200"/>
                  </a:lnTo>
                  <a:lnTo>
                    <a:pt x="1687381" y="1295400"/>
                  </a:lnTo>
                  <a:close/>
                </a:path>
                <a:path w="3141345" h="2197100">
                  <a:moveTo>
                    <a:pt x="1867323" y="1295400"/>
                  </a:moveTo>
                  <a:lnTo>
                    <a:pt x="1863386" y="1295400"/>
                  </a:lnTo>
                  <a:lnTo>
                    <a:pt x="1949425" y="1346200"/>
                  </a:lnTo>
                  <a:lnTo>
                    <a:pt x="1949425" y="1435100"/>
                  </a:lnTo>
                  <a:lnTo>
                    <a:pt x="1863386" y="1485900"/>
                  </a:lnTo>
                  <a:lnTo>
                    <a:pt x="1888833" y="1485900"/>
                  </a:lnTo>
                  <a:lnTo>
                    <a:pt x="1953362" y="1447800"/>
                  </a:lnTo>
                  <a:lnTo>
                    <a:pt x="1978799" y="1447800"/>
                  </a:lnTo>
                  <a:lnTo>
                    <a:pt x="1957289" y="1435100"/>
                  </a:lnTo>
                  <a:lnTo>
                    <a:pt x="1957289" y="1346200"/>
                  </a:lnTo>
                  <a:lnTo>
                    <a:pt x="1953362" y="1346200"/>
                  </a:lnTo>
                  <a:lnTo>
                    <a:pt x="1867323" y="1295400"/>
                  </a:lnTo>
                  <a:close/>
                </a:path>
                <a:path w="3141345" h="2197100">
                  <a:moveTo>
                    <a:pt x="2047265" y="1295400"/>
                  </a:moveTo>
                  <a:lnTo>
                    <a:pt x="2043328" y="1295400"/>
                  </a:lnTo>
                  <a:lnTo>
                    <a:pt x="2129368" y="1346200"/>
                  </a:lnTo>
                  <a:lnTo>
                    <a:pt x="2129368" y="1435100"/>
                  </a:lnTo>
                  <a:lnTo>
                    <a:pt x="2043328" y="1485900"/>
                  </a:lnTo>
                  <a:lnTo>
                    <a:pt x="2068775" y="1485900"/>
                  </a:lnTo>
                  <a:lnTo>
                    <a:pt x="2133305" y="1447800"/>
                  </a:lnTo>
                  <a:lnTo>
                    <a:pt x="2158741" y="1447800"/>
                  </a:lnTo>
                  <a:lnTo>
                    <a:pt x="2137231" y="1435100"/>
                  </a:lnTo>
                  <a:lnTo>
                    <a:pt x="2137231" y="1346200"/>
                  </a:lnTo>
                  <a:lnTo>
                    <a:pt x="2133305" y="1346200"/>
                  </a:lnTo>
                  <a:lnTo>
                    <a:pt x="2047265" y="1295400"/>
                  </a:lnTo>
                  <a:close/>
                </a:path>
                <a:path w="3141345" h="2197100">
                  <a:moveTo>
                    <a:pt x="2227207" y="1295400"/>
                  </a:moveTo>
                  <a:lnTo>
                    <a:pt x="2223270" y="1295400"/>
                  </a:lnTo>
                  <a:lnTo>
                    <a:pt x="2309310" y="1346200"/>
                  </a:lnTo>
                  <a:lnTo>
                    <a:pt x="2309310" y="1435100"/>
                  </a:lnTo>
                  <a:lnTo>
                    <a:pt x="2223270" y="1485900"/>
                  </a:lnTo>
                  <a:lnTo>
                    <a:pt x="2248715" y="1485900"/>
                  </a:lnTo>
                  <a:lnTo>
                    <a:pt x="2313236" y="1447800"/>
                  </a:lnTo>
                  <a:lnTo>
                    <a:pt x="2338683" y="1447800"/>
                  </a:lnTo>
                  <a:lnTo>
                    <a:pt x="2317173" y="1435100"/>
                  </a:lnTo>
                  <a:lnTo>
                    <a:pt x="2317173" y="1346200"/>
                  </a:lnTo>
                  <a:lnTo>
                    <a:pt x="2313236" y="1346200"/>
                  </a:lnTo>
                  <a:lnTo>
                    <a:pt x="2227207" y="1295400"/>
                  </a:lnTo>
                  <a:close/>
                </a:path>
                <a:path w="3141345" h="2197100">
                  <a:moveTo>
                    <a:pt x="2407150" y="1295400"/>
                  </a:moveTo>
                  <a:lnTo>
                    <a:pt x="2403213" y="1295400"/>
                  </a:lnTo>
                  <a:lnTo>
                    <a:pt x="2489252" y="1346200"/>
                  </a:lnTo>
                  <a:lnTo>
                    <a:pt x="2489252" y="1435100"/>
                  </a:lnTo>
                  <a:lnTo>
                    <a:pt x="2403213" y="1485900"/>
                  </a:lnTo>
                  <a:lnTo>
                    <a:pt x="2428272" y="1485900"/>
                  </a:lnTo>
                  <a:lnTo>
                    <a:pt x="2491639" y="1447800"/>
                  </a:lnTo>
                  <a:lnTo>
                    <a:pt x="2519714" y="1447800"/>
                  </a:lnTo>
                  <a:lnTo>
                    <a:pt x="2497890" y="1435100"/>
                  </a:lnTo>
                  <a:lnTo>
                    <a:pt x="2497890" y="1346200"/>
                  </a:lnTo>
                  <a:lnTo>
                    <a:pt x="2493513" y="1346200"/>
                  </a:lnTo>
                  <a:lnTo>
                    <a:pt x="2407150" y="1295400"/>
                  </a:lnTo>
                  <a:close/>
                </a:path>
                <a:path w="3141345" h="2197100">
                  <a:moveTo>
                    <a:pt x="2609366" y="1308100"/>
                  </a:moveTo>
                  <a:lnTo>
                    <a:pt x="2583595" y="1308100"/>
                  </a:lnTo>
                  <a:lnTo>
                    <a:pt x="2669958" y="1346200"/>
                  </a:lnTo>
                  <a:lnTo>
                    <a:pt x="2669958" y="1447800"/>
                  </a:lnTo>
                  <a:lnTo>
                    <a:pt x="2585469" y="1485900"/>
                  </a:lnTo>
                  <a:lnTo>
                    <a:pt x="2609366" y="1485900"/>
                  </a:lnTo>
                  <a:lnTo>
                    <a:pt x="2673895" y="1447800"/>
                  </a:lnTo>
                  <a:lnTo>
                    <a:pt x="2677822" y="1447800"/>
                  </a:lnTo>
                  <a:lnTo>
                    <a:pt x="2677822" y="1346200"/>
                  </a:lnTo>
                  <a:lnTo>
                    <a:pt x="2673895" y="1346200"/>
                  </a:lnTo>
                  <a:lnTo>
                    <a:pt x="2609366" y="1308100"/>
                  </a:lnTo>
                  <a:close/>
                </a:path>
                <a:path w="3141345" h="2197100">
                  <a:moveTo>
                    <a:pt x="2789308" y="1308100"/>
                  </a:moveTo>
                  <a:lnTo>
                    <a:pt x="2763861" y="1308100"/>
                  </a:lnTo>
                  <a:lnTo>
                    <a:pt x="2849901" y="1346200"/>
                  </a:lnTo>
                  <a:lnTo>
                    <a:pt x="2849901" y="1447800"/>
                  </a:lnTo>
                  <a:lnTo>
                    <a:pt x="2763861" y="1485900"/>
                  </a:lnTo>
                  <a:lnTo>
                    <a:pt x="2789308" y="1485900"/>
                  </a:lnTo>
                  <a:lnTo>
                    <a:pt x="2853838" y="1447800"/>
                  </a:lnTo>
                  <a:lnTo>
                    <a:pt x="2857764" y="1447800"/>
                  </a:lnTo>
                  <a:lnTo>
                    <a:pt x="2857764" y="1346200"/>
                  </a:lnTo>
                  <a:lnTo>
                    <a:pt x="2853838" y="1346200"/>
                  </a:lnTo>
                  <a:lnTo>
                    <a:pt x="2789308" y="1308100"/>
                  </a:lnTo>
                  <a:close/>
                </a:path>
                <a:path w="3141345" h="2197100">
                  <a:moveTo>
                    <a:pt x="2969334" y="1308100"/>
                  </a:moveTo>
                  <a:lnTo>
                    <a:pt x="2943803" y="1308100"/>
                  </a:lnTo>
                  <a:lnTo>
                    <a:pt x="3029843" y="1346200"/>
                  </a:lnTo>
                  <a:lnTo>
                    <a:pt x="3029843" y="1447800"/>
                  </a:lnTo>
                  <a:lnTo>
                    <a:pt x="2943803" y="1485900"/>
                  </a:lnTo>
                  <a:lnTo>
                    <a:pt x="2969112" y="1485900"/>
                  </a:lnTo>
                  <a:lnTo>
                    <a:pt x="3033225" y="1447800"/>
                  </a:lnTo>
                  <a:lnTo>
                    <a:pt x="3038293" y="1447800"/>
                  </a:lnTo>
                  <a:lnTo>
                    <a:pt x="3038293" y="1346200"/>
                  </a:lnTo>
                  <a:lnTo>
                    <a:pt x="3034115" y="1346200"/>
                  </a:lnTo>
                  <a:lnTo>
                    <a:pt x="2969334" y="1308100"/>
                  </a:lnTo>
                  <a:close/>
                </a:path>
                <a:path w="3141345" h="2197100">
                  <a:moveTo>
                    <a:pt x="178170" y="1155700"/>
                  </a:moveTo>
                  <a:lnTo>
                    <a:pt x="152496" y="1155700"/>
                  </a:lnTo>
                  <a:lnTo>
                    <a:pt x="238305" y="1206500"/>
                  </a:lnTo>
                  <a:lnTo>
                    <a:pt x="238305" y="1295400"/>
                  </a:lnTo>
                  <a:lnTo>
                    <a:pt x="152904" y="1346200"/>
                  </a:lnTo>
                  <a:lnTo>
                    <a:pt x="156778" y="1346200"/>
                  </a:lnTo>
                  <a:lnTo>
                    <a:pt x="242587" y="1295400"/>
                  </a:lnTo>
                  <a:lnTo>
                    <a:pt x="246399" y="1295400"/>
                  </a:lnTo>
                  <a:lnTo>
                    <a:pt x="246399" y="1206500"/>
                  </a:lnTo>
                  <a:lnTo>
                    <a:pt x="267880" y="1193800"/>
                  </a:lnTo>
                  <a:lnTo>
                    <a:pt x="242346" y="1193800"/>
                  </a:lnTo>
                  <a:lnTo>
                    <a:pt x="178170" y="1155700"/>
                  </a:lnTo>
                  <a:close/>
                </a:path>
                <a:path w="3141345" h="2197100">
                  <a:moveTo>
                    <a:pt x="357825" y="1155700"/>
                  </a:moveTo>
                  <a:lnTo>
                    <a:pt x="332323" y="1155700"/>
                  </a:lnTo>
                  <a:lnTo>
                    <a:pt x="418236" y="1206500"/>
                  </a:lnTo>
                  <a:lnTo>
                    <a:pt x="418236" y="1295400"/>
                  </a:lnTo>
                  <a:lnTo>
                    <a:pt x="332082" y="1346200"/>
                  </a:lnTo>
                  <a:lnTo>
                    <a:pt x="336375" y="1346200"/>
                  </a:lnTo>
                  <a:lnTo>
                    <a:pt x="422173" y="1295400"/>
                  </a:lnTo>
                  <a:lnTo>
                    <a:pt x="426110" y="1295400"/>
                  </a:lnTo>
                  <a:lnTo>
                    <a:pt x="426110" y="1206500"/>
                  </a:lnTo>
                  <a:lnTo>
                    <a:pt x="447618" y="1193800"/>
                  </a:lnTo>
                  <a:lnTo>
                    <a:pt x="422173" y="1193800"/>
                  </a:lnTo>
                  <a:lnTo>
                    <a:pt x="357825" y="1155700"/>
                  </a:lnTo>
                  <a:close/>
                </a:path>
                <a:path w="3141345" h="2197100">
                  <a:moveTo>
                    <a:pt x="537586" y="1155700"/>
                  </a:moveTo>
                  <a:lnTo>
                    <a:pt x="512139" y="1155700"/>
                  </a:lnTo>
                  <a:lnTo>
                    <a:pt x="598179" y="1206500"/>
                  </a:lnTo>
                  <a:lnTo>
                    <a:pt x="598179" y="1295400"/>
                  </a:lnTo>
                  <a:lnTo>
                    <a:pt x="512139" y="1346200"/>
                  </a:lnTo>
                  <a:lnTo>
                    <a:pt x="516076" y="1346200"/>
                  </a:lnTo>
                  <a:lnTo>
                    <a:pt x="602116" y="1295400"/>
                  </a:lnTo>
                  <a:lnTo>
                    <a:pt x="606053" y="1295400"/>
                  </a:lnTo>
                  <a:lnTo>
                    <a:pt x="606053" y="1206500"/>
                  </a:lnTo>
                  <a:lnTo>
                    <a:pt x="627562" y="1193800"/>
                  </a:lnTo>
                  <a:lnTo>
                    <a:pt x="602116" y="1193800"/>
                  </a:lnTo>
                  <a:lnTo>
                    <a:pt x="537586" y="1155700"/>
                  </a:lnTo>
                  <a:close/>
                </a:path>
                <a:path w="3141345" h="2197100">
                  <a:moveTo>
                    <a:pt x="717528" y="1155700"/>
                  </a:moveTo>
                  <a:lnTo>
                    <a:pt x="692092" y="1155700"/>
                  </a:lnTo>
                  <a:lnTo>
                    <a:pt x="777890" y="1206500"/>
                  </a:lnTo>
                  <a:lnTo>
                    <a:pt x="777890" y="1295400"/>
                  </a:lnTo>
                  <a:lnTo>
                    <a:pt x="692092" y="1346200"/>
                  </a:lnTo>
                  <a:lnTo>
                    <a:pt x="696018" y="1346200"/>
                  </a:lnTo>
                  <a:lnTo>
                    <a:pt x="781943" y="1295400"/>
                  </a:lnTo>
                  <a:lnTo>
                    <a:pt x="785995" y="1295400"/>
                  </a:lnTo>
                  <a:lnTo>
                    <a:pt x="785995" y="1206500"/>
                  </a:lnTo>
                  <a:lnTo>
                    <a:pt x="807444" y="1193800"/>
                  </a:lnTo>
                  <a:lnTo>
                    <a:pt x="782058" y="1193800"/>
                  </a:lnTo>
                  <a:lnTo>
                    <a:pt x="717528" y="1155700"/>
                  </a:lnTo>
                  <a:close/>
                </a:path>
                <a:path w="3141345" h="2197100">
                  <a:moveTo>
                    <a:pt x="897410" y="1155700"/>
                  </a:moveTo>
                  <a:lnTo>
                    <a:pt x="871793" y="1155700"/>
                  </a:lnTo>
                  <a:lnTo>
                    <a:pt x="957832" y="1206500"/>
                  </a:lnTo>
                  <a:lnTo>
                    <a:pt x="957832" y="1295400"/>
                  </a:lnTo>
                  <a:lnTo>
                    <a:pt x="871908" y="1346200"/>
                  </a:lnTo>
                  <a:lnTo>
                    <a:pt x="875961" y="1346200"/>
                  </a:lnTo>
                  <a:lnTo>
                    <a:pt x="961759" y="1295400"/>
                  </a:lnTo>
                  <a:lnTo>
                    <a:pt x="965696" y="1295400"/>
                  </a:lnTo>
                  <a:lnTo>
                    <a:pt x="965696" y="1206500"/>
                  </a:lnTo>
                  <a:lnTo>
                    <a:pt x="987206" y="1193800"/>
                  </a:lnTo>
                  <a:lnTo>
                    <a:pt x="961759" y="1193800"/>
                  </a:lnTo>
                  <a:lnTo>
                    <a:pt x="897410" y="1155700"/>
                  </a:lnTo>
                  <a:close/>
                </a:path>
                <a:path w="3141345" h="2197100">
                  <a:moveTo>
                    <a:pt x="1077174" y="1155700"/>
                  </a:moveTo>
                  <a:lnTo>
                    <a:pt x="1051735" y="1155700"/>
                  </a:lnTo>
                  <a:lnTo>
                    <a:pt x="1137775" y="1206500"/>
                  </a:lnTo>
                  <a:lnTo>
                    <a:pt x="1137775" y="1295400"/>
                  </a:lnTo>
                  <a:lnTo>
                    <a:pt x="1051735" y="1346200"/>
                  </a:lnTo>
                  <a:lnTo>
                    <a:pt x="1055662" y="1346200"/>
                  </a:lnTo>
                  <a:lnTo>
                    <a:pt x="1142036" y="1295400"/>
                  </a:lnTo>
                  <a:lnTo>
                    <a:pt x="1146717" y="1295400"/>
                  </a:lnTo>
                  <a:lnTo>
                    <a:pt x="1146717" y="1206500"/>
                  </a:lnTo>
                  <a:lnTo>
                    <a:pt x="1168224" y="1193800"/>
                  </a:lnTo>
                  <a:lnTo>
                    <a:pt x="1141712" y="1193800"/>
                  </a:lnTo>
                  <a:lnTo>
                    <a:pt x="1077174" y="1155700"/>
                  </a:lnTo>
                  <a:close/>
                </a:path>
                <a:path w="3141345" h="2197100">
                  <a:moveTo>
                    <a:pt x="1258088" y="1155700"/>
                  </a:moveTo>
                  <a:lnTo>
                    <a:pt x="1232746" y="1155700"/>
                  </a:lnTo>
                  <a:lnTo>
                    <a:pt x="1317476" y="1206500"/>
                  </a:lnTo>
                  <a:lnTo>
                    <a:pt x="1317476" y="1295400"/>
                  </a:lnTo>
                  <a:lnTo>
                    <a:pt x="1232421" y="1346200"/>
                  </a:lnTo>
                  <a:lnTo>
                    <a:pt x="1236683" y="1346200"/>
                  </a:lnTo>
                  <a:lnTo>
                    <a:pt x="1322062" y="1308100"/>
                  </a:lnTo>
                  <a:lnTo>
                    <a:pt x="1348001" y="1308100"/>
                  </a:lnTo>
                  <a:lnTo>
                    <a:pt x="1326659" y="1295400"/>
                  </a:lnTo>
                  <a:lnTo>
                    <a:pt x="1326659" y="1206500"/>
                  </a:lnTo>
                  <a:lnTo>
                    <a:pt x="1347946" y="1193800"/>
                  </a:lnTo>
                  <a:lnTo>
                    <a:pt x="1322303" y="1193800"/>
                  </a:lnTo>
                  <a:lnTo>
                    <a:pt x="1258088" y="1155700"/>
                  </a:lnTo>
                  <a:close/>
                </a:path>
                <a:path w="3141345" h="2197100">
                  <a:moveTo>
                    <a:pt x="1437807" y="1155700"/>
                  </a:moveTo>
                  <a:lnTo>
                    <a:pt x="1411808" y="1155700"/>
                  </a:lnTo>
                  <a:lnTo>
                    <a:pt x="1497418" y="1206500"/>
                  </a:lnTo>
                  <a:lnTo>
                    <a:pt x="1497418" y="1295400"/>
                  </a:lnTo>
                  <a:lnTo>
                    <a:pt x="1412028" y="1346200"/>
                  </a:lnTo>
                  <a:lnTo>
                    <a:pt x="1416625" y="1346200"/>
                  </a:lnTo>
                  <a:lnTo>
                    <a:pt x="1501680" y="1295400"/>
                  </a:lnTo>
                  <a:lnTo>
                    <a:pt x="1506360" y="1295400"/>
                  </a:lnTo>
                  <a:lnTo>
                    <a:pt x="1506360" y="1206500"/>
                  </a:lnTo>
                  <a:lnTo>
                    <a:pt x="1527870" y="1193800"/>
                  </a:lnTo>
                  <a:lnTo>
                    <a:pt x="1501355" y="1193800"/>
                  </a:lnTo>
                  <a:lnTo>
                    <a:pt x="1437807" y="1155700"/>
                  </a:lnTo>
                  <a:close/>
                </a:path>
                <a:path w="3141345" h="2197100">
                  <a:moveTo>
                    <a:pt x="1617836" y="1155700"/>
                  </a:moveTo>
                  <a:lnTo>
                    <a:pt x="1592400" y="1155700"/>
                  </a:lnTo>
                  <a:lnTo>
                    <a:pt x="1678428" y="1206500"/>
                  </a:lnTo>
                  <a:lnTo>
                    <a:pt x="1678428" y="1295400"/>
                  </a:lnTo>
                  <a:lnTo>
                    <a:pt x="1592075" y="1346200"/>
                  </a:lnTo>
                  <a:lnTo>
                    <a:pt x="1596326" y="1346200"/>
                  </a:lnTo>
                  <a:lnTo>
                    <a:pt x="1682700" y="1295400"/>
                  </a:lnTo>
                  <a:lnTo>
                    <a:pt x="1687381" y="1295400"/>
                  </a:lnTo>
                  <a:lnTo>
                    <a:pt x="1687381" y="1206500"/>
                  </a:lnTo>
                  <a:lnTo>
                    <a:pt x="1708891" y="1193800"/>
                  </a:lnTo>
                  <a:lnTo>
                    <a:pt x="1682365" y="1193800"/>
                  </a:lnTo>
                  <a:lnTo>
                    <a:pt x="1617836" y="1155700"/>
                  </a:lnTo>
                  <a:close/>
                </a:path>
                <a:path w="3141345" h="2197100">
                  <a:moveTo>
                    <a:pt x="1798857" y="1155700"/>
                  </a:moveTo>
                  <a:lnTo>
                    <a:pt x="1773420" y="1155700"/>
                  </a:lnTo>
                  <a:lnTo>
                    <a:pt x="1859449" y="1206500"/>
                  </a:lnTo>
                  <a:lnTo>
                    <a:pt x="1859449" y="1295400"/>
                  </a:lnTo>
                  <a:lnTo>
                    <a:pt x="1773096" y="1346200"/>
                  </a:lnTo>
                  <a:lnTo>
                    <a:pt x="1777347" y="1346200"/>
                  </a:lnTo>
                  <a:lnTo>
                    <a:pt x="1863386" y="1295400"/>
                  </a:lnTo>
                  <a:lnTo>
                    <a:pt x="1867323" y="1295400"/>
                  </a:lnTo>
                  <a:lnTo>
                    <a:pt x="1867323" y="1206500"/>
                  </a:lnTo>
                  <a:lnTo>
                    <a:pt x="1888833" y="1193800"/>
                  </a:lnTo>
                  <a:lnTo>
                    <a:pt x="1863386" y="1193800"/>
                  </a:lnTo>
                  <a:lnTo>
                    <a:pt x="1798857" y="1155700"/>
                  </a:lnTo>
                  <a:close/>
                </a:path>
                <a:path w="3141345" h="2197100">
                  <a:moveTo>
                    <a:pt x="1978799" y="1155700"/>
                  </a:moveTo>
                  <a:lnTo>
                    <a:pt x="1953362" y="1155700"/>
                  </a:lnTo>
                  <a:lnTo>
                    <a:pt x="2039391" y="1206500"/>
                  </a:lnTo>
                  <a:lnTo>
                    <a:pt x="2039391" y="1295400"/>
                  </a:lnTo>
                  <a:lnTo>
                    <a:pt x="1953362" y="1346200"/>
                  </a:lnTo>
                  <a:lnTo>
                    <a:pt x="1957289" y="1346200"/>
                  </a:lnTo>
                  <a:lnTo>
                    <a:pt x="2043328" y="1295400"/>
                  </a:lnTo>
                  <a:lnTo>
                    <a:pt x="2047265" y="1295400"/>
                  </a:lnTo>
                  <a:lnTo>
                    <a:pt x="2047265" y="1206500"/>
                  </a:lnTo>
                  <a:lnTo>
                    <a:pt x="2068775" y="1193800"/>
                  </a:lnTo>
                  <a:lnTo>
                    <a:pt x="2043328" y="1193800"/>
                  </a:lnTo>
                  <a:lnTo>
                    <a:pt x="1978799" y="1155700"/>
                  </a:lnTo>
                  <a:close/>
                </a:path>
                <a:path w="3141345" h="2197100">
                  <a:moveTo>
                    <a:pt x="2158741" y="1155700"/>
                  </a:moveTo>
                  <a:lnTo>
                    <a:pt x="2133305" y="1155700"/>
                  </a:lnTo>
                  <a:lnTo>
                    <a:pt x="2219333" y="1206500"/>
                  </a:lnTo>
                  <a:lnTo>
                    <a:pt x="2219333" y="1295400"/>
                  </a:lnTo>
                  <a:lnTo>
                    <a:pt x="2133305" y="1346200"/>
                  </a:lnTo>
                  <a:lnTo>
                    <a:pt x="2137231" y="1346200"/>
                  </a:lnTo>
                  <a:lnTo>
                    <a:pt x="2223270" y="1295400"/>
                  </a:lnTo>
                  <a:lnTo>
                    <a:pt x="2227207" y="1295400"/>
                  </a:lnTo>
                  <a:lnTo>
                    <a:pt x="2227207" y="1206500"/>
                  </a:lnTo>
                  <a:lnTo>
                    <a:pt x="2248715" y="1193800"/>
                  </a:lnTo>
                  <a:lnTo>
                    <a:pt x="2223270" y="1193800"/>
                  </a:lnTo>
                  <a:lnTo>
                    <a:pt x="2158741" y="1155700"/>
                  </a:lnTo>
                  <a:close/>
                </a:path>
                <a:path w="3141345" h="2197100">
                  <a:moveTo>
                    <a:pt x="2338683" y="1155700"/>
                  </a:moveTo>
                  <a:lnTo>
                    <a:pt x="2313236" y="1155700"/>
                  </a:lnTo>
                  <a:lnTo>
                    <a:pt x="2399276" y="1206500"/>
                  </a:lnTo>
                  <a:lnTo>
                    <a:pt x="2399276" y="1295400"/>
                  </a:lnTo>
                  <a:lnTo>
                    <a:pt x="2313236" y="1346200"/>
                  </a:lnTo>
                  <a:lnTo>
                    <a:pt x="2317173" y="1346200"/>
                  </a:lnTo>
                  <a:lnTo>
                    <a:pt x="2403213" y="1295400"/>
                  </a:lnTo>
                  <a:lnTo>
                    <a:pt x="2407150" y="1295400"/>
                  </a:lnTo>
                  <a:lnTo>
                    <a:pt x="2407150" y="1206500"/>
                  </a:lnTo>
                  <a:lnTo>
                    <a:pt x="2428324" y="1193800"/>
                  </a:lnTo>
                  <a:lnTo>
                    <a:pt x="2403213" y="1193800"/>
                  </a:lnTo>
                  <a:lnTo>
                    <a:pt x="2338683" y="1155700"/>
                  </a:lnTo>
                  <a:close/>
                </a:path>
                <a:path w="3141345" h="2197100">
                  <a:moveTo>
                    <a:pt x="2519714" y="1155700"/>
                  </a:moveTo>
                  <a:lnTo>
                    <a:pt x="2491849" y="1155700"/>
                  </a:lnTo>
                  <a:lnTo>
                    <a:pt x="2579218" y="1206500"/>
                  </a:lnTo>
                  <a:lnTo>
                    <a:pt x="2579218" y="1295400"/>
                  </a:lnTo>
                  <a:lnTo>
                    <a:pt x="2493513" y="1346200"/>
                  </a:lnTo>
                  <a:lnTo>
                    <a:pt x="2497890" y="1346200"/>
                  </a:lnTo>
                  <a:lnTo>
                    <a:pt x="2583595" y="1308100"/>
                  </a:lnTo>
                  <a:lnTo>
                    <a:pt x="2609366" y="1308100"/>
                  </a:lnTo>
                  <a:lnTo>
                    <a:pt x="2587856" y="1295400"/>
                  </a:lnTo>
                  <a:lnTo>
                    <a:pt x="2587856" y="1206500"/>
                  </a:lnTo>
                  <a:lnTo>
                    <a:pt x="2609366" y="1193800"/>
                  </a:lnTo>
                  <a:lnTo>
                    <a:pt x="2585186" y="1193800"/>
                  </a:lnTo>
                  <a:lnTo>
                    <a:pt x="2519714" y="1155700"/>
                  </a:lnTo>
                  <a:close/>
                </a:path>
                <a:path w="3141345" h="2197100">
                  <a:moveTo>
                    <a:pt x="2677822" y="1155700"/>
                  </a:moveTo>
                  <a:lnTo>
                    <a:pt x="2673895" y="1155700"/>
                  </a:lnTo>
                  <a:lnTo>
                    <a:pt x="2759924" y="1206500"/>
                  </a:lnTo>
                  <a:lnTo>
                    <a:pt x="2759924" y="1295400"/>
                  </a:lnTo>
                  <a:lnTo>
                    <a:pt x="2673895" y="1346200"/>
                  </a:lnTo>
                  <a:lnTo>
                    <a:pt x="2677822" y="1346200"/>
                  </a:lnTo>
                  <a:lnTo>
                    <a:pt x="2763861" y="1308100"/>
                  </a:lnTo>
                  <a:lnTo>
                    <a:pt x="2789308" y="1308100"/>
                  </a:lnTo>
                  <a:lnTo>
                    <a:pt x="2767798" y="1295400"/>
                  </a:lnTo>
                  <a:lnTo>
                    <a:pt x="2767798" y="1206500"/>
                  </a:lnTo>
                  <a:lnTo>
                    <a:pt x="2789308" y="1193800"/>
                  </a:lnTo>
                  <a:lnTo>
                    <a:pt x="2763861" y="1193800"/>
                  </a:lnTo>
                  <a:lnTo>
                    <a:pt x="2677822" y="1155700"/>
                  </a:lnTo>
                  <a:close/>
                </a:path>
                <a:path w="3141345" h="2197100">
                  <a:moveTo>
                    <a:pt x="2857764" y="1155700"/>
                  </a:moveTo>
                  <a:lnTo>
                    <a:pt x="2853838" y="1155700"/>
                  </a:lnTo>
                  <a:lnTo>
                    <a:pt x="2939866" y="1206500"/>
                  </a:lnTo>
                  <a:lnTo>
                    <a:pt x="2939866" y="1295400"/>
                  </a:lnTo>
                  <a:lnTo>
                    <a:pt x="2853838" y="1346200"/>
                  </a:lnTo>
                  <a:lnTo>
                    <a:pt x="2857764" y="1346200"/>
                  </a:lnTo>
                  <a:lnTo>
                    <a:pt x="2943803" y="1308100"/>
                  </a:lnTo>
                  <a:lnTo>
                    <a:pt x="2969334" y="1308100"/>
                  </a:lnTo>
                  <a:lnTo>
                    <a:pt x="2947740" y="1295400"/>
                  </a:lnTo>
                  <a:lnTo>
                    <a:pt x="2947740" y="1206500"/>
                  </a:lnTo>
                  <a:lnTo>
                    <a:pt x="2969195" y="1193800"/>
                  </a:lnTo>
                  <a:lnTo>
                    <a:pt x="2943803" y="1193800"/>
                  </a:lnTo>
                  <a:lnTo>
                    <a:pt x="2857764" y="1155700"/>
                  </a:lnTo>
                  <a:close/>
                </a:path>
                <a:path w="3141345" h="2197100">
                  <a:moveTo>
                    <a:pt x="3038293" y="1155700"/>
                  </a:moveTo>
                  <a:lnTo>
                    <a:pt x="3033560" y="1155700"/>
                  </a:lnTo>
                  <a:lnTo>
                    <a:pt x="3119809" y="1206500"/>
                  </a:lnTo>
                  <a:lnTo>
                    <a:pt x="3119809" y="1295400"/>
                  </a:lnTo>
                  <a:lnTo>
                    <a:pt x="3034115" y="1346200"/>
                  </a:lnTo>
                  <a:lnTo>
                    <a:pt x="3038293" y="1346200"/>
                  </a:lnTo>
                  <a:lnTo>
                    <a:pt x="3124342" y="1308100"/>
                  </a:lnTo>
                  <a:lnTo>
                    <a:pt x="3141265" y="1308100"/>
                  </a:lnTo>
                  <a:lnTo>
                    <a:pt x="3128269" y="1295400"/>
                  </a:lnTo>
                  <a:lnTo>
                    <a:pt x="3128269" y="1206500"/>
                  </a:lnTo>
                  <a:lnTo>
                    <a:pt x="3141265" y="1193800"/>
                  </a:lnTo>
                  <a:lnTo>
                    <a:pt x="3124562" y="1193800"/>
                  </a:lnTo>
                  <a:lnTo>
                    <a:pt x="3038293" y="1155700"/>
                  </a:lnTo>
                  <a:close/>
                </a:path>
                <a:path w="3141345" h="2197100">
                  <a:moveTo>
                    <a:pt x="0" y="1155700"/>
                  </a:moveTo>
                  <a:lnTo>
                    <a:pt x="0" y="1168400"/>
                  </a:lnTo>
                  <a:lnTo>
                    <a:pt x="58352" y="1206500"/>
                  </a:lnTo>
                  <a:lnTo>
                    <a:pt x="58352" y="1295400"/>
                  </a:lnTo>
                  <a:lnTo>
                    <a:pt x="0" y="1320800"/>
                  </a:lnTo>
                  <a:lnTo>
                    <a:pt x="0" y="1333500"/>
                  </a:lnTo>
                  <a:lnTo>
                    <a:pt x="62163" y="1295400"/>
                  </a:lnTo>
                  <a:lnTo>
                    <a:pt x="66456" y="1295400"/>
                  </a:lnTo>
                  <a:lnTo>
                    <a:pt x="66456" y="1206500"/>
                  </a:lnTo>
                  <a:lnTo>
                    <a:pt x="87966" y="1193800"/>
                  </a:lnTo>
                  <a:lnTo>
                    <a:pt x="62289" y="1193800"/>
                  </a:lnTo>
                  <a:lnTo>
                    <a:pt x="0" y="1155700"/>
                  </a:lnTo>
                  <a:close/>
                </a:path>
                <a:path w="3141345" h="2197100">
                  <a:moveTo>
                    <a:pt x="66456" y="1003300"/>
                  </a:moveTo>
                  <a:lnTo>
                    <a:pt x="62163" y="1003300"/>
                  </a:lnTo>
                  <a:lnTo>
                    <a:pt x="148569" y="1054100"/>
                  </a:lnTo>
                  <a:lnTo>
                    <a:pt x="148569" y="1143000"/>
                  </a:lnTo>
                  <a:lnTo>
                    <a:pt x="62289" y="1193800"/>
                  </a:lnTo>
                  <a:lnTo>
                    <a:pt x="87966" y="1193800"/>
                  </a:lnTo>
                  <a:lnTo>
                    <a:pt x="152496" y="1155700"/>
                  </a:lnTo>
                  <a:lnTo>
                    <a:pt x="178170" y="1155700"/>
                  </a:lnTo>
                  <a:lnTo>
                    <a:pt x="156778" y="1143000"/>
                  </a:lnTo>
                  <a:lnTo>
                    <a:pt x="156778" y="1054100"/>
                  </a:lnTo>
                  <a:lnTo>
                    <a:pt x="152904" y="1054100"/>
                  </a:lnTo>
                  <a:lnTo>
                    <a:pt x="66456" y="1003300"/>
                  </a:lnTo>
                  <a:close/>
                </a:path>
                <a:path w="3141345" h="2197100">
                  <a:moveTo>
                    <a:pt x="246399" y="1003300"/>
                  </a:moveTo>
                  <a:lnTo>
                    <a:pt x="242587" y="1003300"/>
                  </a:lnTo>
                  <a:lnTo>
                    <a:pt x="328271" y="1054100"/>
                  </a:lnTo>
                  <a:lnTo>
                    <a:pt x="328271" y="1143000"/>
                  </a:lnTo>
                  <a:lnTo>
                    <a:pt x="242346" y="1193800"/>
                  </a:lnTo>
                  <a:lnTo>
                    <a:pt x="267880" y="1193800"/>
                  </a:lnTo>
                  <a:lnTo>
                    <a:pt x="332323" y="1155700"/>
                  </a:lnTo>
                  <a:lnTo>
                    <a:pt x="357825" y="1155700"/>
                  </a:lnTo>
                  <a:lnTo>
                    <a:pt x="336375" y="1143000"/>
                  </a:lnTo>
                  <a:lnTo>
                    <a:pt x="336375" y="1054100"/>
                  </a:lnTo>
                  <a:lnTo>
                    <a:pt x="332082" y="1054100"/>
                  </a:lnTo>
                  <a:lnTo>
                    <a:pt x="246399" y="1003300"/>
                  </a:lnTo>
                  <a:close/>
                </a:path>
                <a:path w="3141345" h="2197100">
                  <a:moveTo>
                    <a:pt x="426110" y="1003300"/>
                  </a:moveTo>
                  <a:lnTo>
                    <a:pt x="422173" y="1003300"/>
                  </a:lnTo>
                  <a:lnTo>
                    <a:pt x="508213" y="1054100"/>
                  </a:lnTo>
                  <a:lnTo>
                    <a:pt x="508213" y="1143000"/>
                  </a:lnTo>
                  <a:lnTo>
                    <a:pt x="422173" y="1193800"/>
                  </a:lnTo>
                  <a:lnTo>
                    <a:pt x="447618" y="1193800"/>
                  </a:lnTo>
                  <a:lnTo>
                    <a:pt x="512139" y="1155700"/>
                  </a:lnTo>
                  <a:lnTo>
                    <a:pt x="537586" y="1155700"/>
                  </a:lnTo>
                  <a:lnTo>
                    <a:pt x="516076" y="1143000"/>
                  </a:lnTo>
                  <a:lnTo>
                    <a:pt x="516076" y="1054100"/>
                  </a:lnTo>
                  <a:lnTo>
                    <a:pt x="512139" y="1054100"/>
                  </a:lnTo>
                  <a:lnTo>
                    <a:pt x="426110" y="1003300"/>
                  </a:lnTo>
                  <a:close/>
                </a:path>
                <a:path w="3141345" h="2197100">
                  <a:moveTo>
                    <a:pt x="606053" y="1003300"/>
                  </a:moveTo>
                  <a:lnTo>
                    <a:pt x="602116" y="1003300"/>
                  </a:lnTo>
                  <a:lnTo>
                    <a:pt x="688155" y="1054100"/>
                  </a:lnTo>
                  <a:lnTo>
                    <a:pt x="688155" y="1143000"/>
                  </a:lnTo>
                  <a:lnTo>
                    <a:pt x="602116" y="1193800"/>
                  </a:lnTo>
                  <a:lnTo>
                    <a:pt x="627562" y="1193800"/>
                  </a:lnTo>
                  <a:lnTo>
                    <a:pt x="692092" y="1155700"/>
                  </a:lnTo>
                  <a:lnTo>
                    <a:pt x="717528" y="1155700"/>
                  </a:lnTo>
                  <a:lnTo>
                    <a:pt x="696018" y="1143000"/>
                  </a:lnTo>
                  <a:lnTo>
                    <a:pt x="696018" y="1054100"/>
                  </a:lnTo>
                  <a:lnTo>
                    <a:pt x="692092" y="1054100"/>
                  </a:lnTo>
                  <a:lnTo>
                    <a:pt x="606053" y="1003300"/>
                  </a:lnTo>
                  <a:close/>
                </a:path>
                <a:path w="3141345" h="2197100">
                  <a:moveTo>
                    <a:pt x="785995" y="1003300"/>
                  </a:moveTo>
                  <a:lnTo>
                    <a:pt x="781943" y="1003300"/>
                  </a:lnTo>
                  <a:lnTo>
                    <a:pt x="867856" y="1054100"/>
                  </a:lnTo>
                  <a:lnTo>
                    <a:pt x="867856" y="1143000"/>
                  </a:lnTo>
                  <a:lnTo>
                    <a:pt x="782058" y="1193800"/>
                  </a:lnTo>
                  <a:lnTo>
                    <a:pt x="807444" y="1193800"/>
                  </a:lnTo>
                  <a:lnTo>
                    <a:pt x="871793" y="1155700"/>
                  </a:lnTo>
                  <a:lnTo>
                    <a:pt x="897410" y="1155700"/>
                  </a:lnTo>
                  <a:lnTo>
                    <a:pt x="875961" y="1143000"/>
                  </a:lnTo>
                  <a:lnTo>
                    <a:pt x="875961" y="1054100"/>
                  </a:lnTo>
                  <a:lnTo>
                    <a:pt x="871908" y="1054100"/>
                  </a:lnTo>
                  <a:lnTo>
                    <a:pt x="785995" y="1003300"/>
                  </a:lnTo>
                  <a:close/>
                </a:path>
                <a:path w="3141345" h="2197100">
                  <a:moveTo>
                    <a:pt x="965696" y="1003300"/>
                  </a:moveTo>
                  <a:lnTo>
                    <a:pt x="961759" y="1003300"/>
                  </a:lnTo>
                  <a:lnTo>
                    <a:pt x="1047798" y="1054100"/>
                  </a:lnTo>
                  <a:lnTo>
                    <a:pt x="1047798" y="1143000"/>
                  </a:lnTo>
                  <a:lnTo>
                    <a:pt x="961759" y="1193800"/>
                  </a:lnTo>
                  <a:lnTo>
                    <a:pt x="987206" y="1193800"/>
                  </a:lnTo>
                  <a:lnTo>
                    <a:pt x="1051735" y="1155700"/>
                  </a:lnTo>
                  <a:lnTo>
                    <a:pt x="1077174" y="1155700"/>
                  </a:lnTo>
                  <a:lnTo>
                    <a:pt x="1055662" y="1143000"/>
                  </a:lnTo>
                  <a:lnTo>
                    <a:pt x="1055662" y="1054100"/>
                  </a:lnTo>
                  <a:lnTo>
                    <a:pt x="1051735" y="1054100"/>
                  </a:lnTo>
                  <a:lnTo>
                    <a:pt x="965696" y="1003300"/>
                  </a:lnTo>
                  <a:close/>
                </a:path>
                <a:path w="3141345" h="2197100">
                  <a:moveTo>
                    <a:pt x="1146717" y="1003300"/>
                  </a:moveTo>
                  <a:lnTo>
                    <a:pt x="1142036" y="1003300"/>
                  </a:lnTo>
                  <a:lnTo>
                    <a:pt x="1227741" y="1054100"/>
                  </a:lnTo>
                  <a:lnTo>
                    <a:pt x="1227741" y="1143000"/>
                  </a:lnTo>
                  <a:lnTo>
                    <a:pt x="1141712" y="1193800"/>
                  </a:lnTo>
                  <a:lnTo>
                    <a:pt x="1168224" y="1193800"/>
                  </a:lnTo>
                  <a:lnTo>
                    <a:pt x="1232746" y="1155700"/>
                  </a:lnTo>
                  <a:lnTo>
                    <a:pt x="1258088" y="1155700"/>
                  </a:lnTo>
                  <a:lnTo>
                    <a:pt x="1236683" y="1143000"/>
                  </a:lnTo>
                  <a:lnTo>
                    <a:pt x="1236683" y="1054100"/>
                  </a:lnTo>
                  <a:lnTo>
                    <a:pt x="1232421" y="1054100"/>
                  </a:lnTo>
                  <a:lnTo>
                    <a:pt x="1146717" y="1003300"/>
                  </a:lnTo>
                  <a:close/>
                </a:path>
                <a:path w="3141345" h="2197100">
                  <a:moveTo>
                    <a:pt x="1326659" y="1003300"/>
                  </a:moveTo>
                  <a:lnTo>
                    <a:pt x="1322062" y="1003300"/>
                  </a:lnTo>
                  <a:lnTo>
                    <a:pt x="1407452" y="1054100"/>
                  </a:lnTo>
                  <a:lnTo>
                    <a:pt x="1407452" y="1143000"/>
                  </a:lnTo>
                  <a:lnTo>
                    <a:pt x="1322303" y="1193800"/>
                  </a:lnTo>
                  <a:lnTo>
                    <a:pt x="1347946" y="1193800"/>
                  </a:lnTo>
                  <a:lnTo>
                    <a:pt x="1411808" y="1155700"/>
                  </a:lnTo>
                  <a:lnTo>
                    <a:pt x="1437807" y="1155700"/>
                  </a:lnTo>
                  <a:lnTo>
                    <a:pt x="1416625" y="1143000"/>
                  </a:lnTo>
                  <a:lnTo>
                    <a:pt x="1416625" y="1054100"/>
                  </a:lnTo>
                  <a:lnTo>
                    <a:pt x="1412028" y="1054100"/>
                  </a:lnTo>
                  <a:lnTo>
                    <a:pt x="1326659" y="1003300"/>
                  </a:lnTo>
                  <a:close/>
                </a:path>
                <a:path w="3141345" h="2197100">
                  <a:moveTo>
                    <a:pt x="1506360" y="1003300"/>
                  </a:moveTo>
                  <a:lnTo>
                    <a:pt x="1501680" y="1003300"/>
                  </a:lnTo>
                  <a:lnTo>
                    <a:pt x="1587394" y="1054100"/>
                  </a:lnTo>
                  <a:lnTo>
                    <a:pt x="1587394" y="1143000"/>
                  </a:lnTo>
                  <a:lnTo>
                    <a:pt x="1501355" y="1193800"/>
                  </a:lnTo>
                  <a:lnTo>
                    <a:pt x="1527870" y="1193800"/>
                  </a:lnTo>
                  <a:lnTo>
                    <a:pt x="1592400" y="1155700"/>
                  </a:lnTo>
                  <a:lnTo>
                    <a:pt x="1617836" y="1155700"/>
                  </a:lnTo>
                  <a:lnTo>
                    <a:pt x="1596326" y="1143000"/>
                  </a:lnTo>
                  <a:lnTo>
                    <a:pt x="1596326" y="1054100"/>
                  </a:lnTo>
                  <a:lnTo>
                    <a:pt x="1592075" y="1054100"/>
                  </a:lnTo>
                  <a:lnTo>
                    <a:pt x="1506360" y="1003300"/>
                  </a:lnTo>
                  <a:close/>
                </a:path>
                <a:path w="3141345" h="2197100">
                  <a:moveTo>
                    <a:pt x="1687381" y="1003300"/>
                  </a:moveTo>
                  <a:lnTo>
                    <a:pt x="1682700" y="1003300"/>
                  </a:lnTo>
                  <a:lnTo>
                    <a:pt x="1768405" y="1054100"/>
                  </a:lnTo>
                  <a:lnTo>
                    <a:pt x="1768405" y="1143000"/>
                  </a:lnTo>
                  <a:lnTo>
                    <a:pt x="1682365" y="1193800"/>
                  </a:lnTo>
                  <a:lnTo>
                    <a:pt x="1708891" y="1193800"/>
                  </a:lnTo>
                  <a:lnTo>
                    <a:pt x="1773420" y="1155700"/>
                  </a:lnTo>
                  <a:lnTo>
                    <a:pt x="1798857" y="1155700"/>
                  </a:lnTo>
                  <a:lnTo>
                    <a:pt x="1777347" y="1143000"/>
                  </a:lnTo>
                  <a:lnTo>
                    <a:pt x="1777347" y="1054100"/>
                  </a:lnTo>
                  <a:lnTo>
                    <a:pt x="1773096" y="1054100"/>
                  </a:lnTo>
                  <a:lnTo>
                    <a:pt x="1687381" y="1003300"/>
                  </a:lnTo>
                  <a:close/>
                </a:path>
                <a:path w="3141345" h="2197100">
                  <a:moveTo>
                    <a:pt x="1867323" y="1003300"/>
                  </a:moveTo>
                  <a:lnTo>
                    <a:pt x="1863386" y="1003300"/>
                  </a:lnTo>
                  <a:lnTo>
                    <a:pt x="1949425" y="1054100"/>
                  </a:lnTo>
                  <a:lnTo>
                    <a:pt x="1949425" y="1143000"/>
                  </a:lnTo>
                  <a:lnTo>
                    <a:pt x="1863386" y="1193800"/>
                  </a:lnTo>
                  <a:lnTo>
                    <a:pt x="1888833" y="1193800"/>
                  </a:lnTo>
                  <a:lnTo>
                    <a:pt x="1953362" y="1155700"/>
                  </a:lnTo>
                  <a:lnTo>
                    <a:pt x="1978799" y="1155700"/>
                  </a:lnTo>
                  <a:lnTo>
                    <a:pt x="1957289" y="1143000"/>
                  </a:lnTo>
                  <a:lnTo>
                    <a:pt x="1957289" y="1054100"/>
                  </a:lnTo>
                  <a:lnTo>
                    <a:pt x="1953362" y="1054100"/>
                  </a:lnTo>
                  <a:lnTo>
                    <a:pt x="1867323" y="1003300"/>
                  </a:lnTo>
                  <a:close/>
                </a:path>
                <a:path w="3141345" h="2197100">
                  <a:moveTo>
                    <a:pt x="2047265" y="1003300"/>
                  </a:moveTo>
                  <a:lnTo>
                    <a:pt x="2043328" y="1003300"/>
                  </a:lnTo>
                  <a:lnTo>
                    <a:pt x="2129368" y="1054100"/>
                  </a:lnTo>
                  <a:lnTo>
                    <a:pt x="2129368" y="1143000"/>
                  </a:lnTo>
                  <a:lnTo>
                    <a:pt x="2043328" y="1193800"/>
                  </a:lnTo>
                  <a:lnTo>
                    <a:pt x="2068775" y="1193800"/>
                  </a:lnTo>
                  <a:lnTo>
                    <a:pt x="2133305" y="1155700"/>
                  </a:lnTo>
                  <a:lnTo>
                    <a:pt x="2158741" y="1155700"/>
                  </a:lnTo>
                  <a:lnTo>
                    <a:pt x="2137231" y="1143000"/>
                  </a:lnTo>
                  <a:lnTo>
                    <a:pt x="2137231" y="1054100"/>
                  </a:lnTo>
                  <a:lnTo>
                    <a:pt x="2133305" y="1054100"/>
                  </a:lnTo>
                  <a:lnTo>
                    <a:pt x="2047265" y="1003300"/>
                  </a:lnTo>
                  <a:close/>
                </a:path>
                <a:path w="3141345" h="2197100">
                  <a:moveTo>
                    <a:pt x="2227207" y="1003300"/>
                  </a:moveTo>
                  <a:lnTo>
                    <a:pt x="2223270" y="1003300"/>
                  </a:lnTo>
                  <a:lnTo>
                    <a:pt x="2309310" y="1054100"/>
                  </a:lnTo>
                  <a:lnTo>
                    <a:pt x="2309310" y="1143000"/>
                  </a:lnTo>
                  <a:lnTo>
                    <a:pt x="2223270" y="1193800"/>
                  </a:lnTo>
                  <a:lnTo>
                    <a:pt x="2248715" y="1193800"/>
                  </a:lnTo>
                  <a:lnTo>
                    <a:pt x="2313236" y="1155700"/>
                  </a:lnTo>
                  <a:lnTo>
                    <a:pt x="2338683" y="1155700"/>
                  </a:lnTo>
                  <a:lnTo>
                    <a:pt x="2317173" y="1143000"/>
                  </a:lnTo>
                  <a:lnTo>
                    <a:pt x="2317173" y="1054100"/>
                  </a:lnTo>
                  <a:lnTo>
                    <a:pt x="2313236" y="1054100"/>
                  </a:lnTo>
                  <a:lnTo>
                    <a:pt x="2227207" y="1003300"/>
                  </a:lnTo>
                  <a:close/>
                </a:path>
                <a:path w="3141345" h="2197100">
                  <a:moveTo>
                    <a:pt x="2407150" y="1003300"/>
                  </a:moveTo>
                  <a:lnTo>
                    <a:pt x="2403213" y="1003300"/>
                  </a:lnTo>
                  <a:lnTo>
                    <a:pt x="2489252" y="1054100"/>
                  </a:lnTo>
                  <a:lnTo>
                    <a:pt x="2489252" y="1143000"/>
                  </a:lnTo>
                  <a:lnTo>
                    <a:pt x="2403213" y="1193800"/>
                  </a:lnTo>
                  <a:lnTo>
                    <a:pt x="2428324" y="1193800"/>
                  </a:lnTo>
                  <a:lnTo>
                    <a:pt x="2491849" y="1155700"/>
                  </a:lnTo>
                  <a:lnTo>
                    <a:pt x="2519714" y="1155700"/>
                  </a:lnTo>
                  <a:lnTo>
                    <a:pt x="2497890" y="1143000"/>
                  </a:lnTo>
                  <a:lnTo>
                    <a:pt x="2497890" y="1054100"/>
                  </a:lnTo>
                  <a:lnTo>
                    <a:pt x="2493513" y="1054100"/>
                  </a:lnTo>
                  <a:lnTo>
                    <a:pt x="2407150" y="1003300"/>
                  </a:lnTo>
                  <a:close/>
                </a:path>
                <a:path w="3141345" h="2197100">
                  <a:moveTo>
                    <a:pt x="2609366" y="1016000"/>
                  </a:moveTo>
                  <a:lnTo>
                    <a:pt x="2583595" y="1016000"/>
                  </a:lnTo>
                  <a:lnTo>
                    <a:pt x="2669958" y="1054100"/>
                  </a:lnTo>
                  <a:lnTo>
                    <a:pt x="2669958" y="1155700"/>
                  </a:lnTo>
                  <a:lnTo>
                    <a:pt x="2585249" y="1193800"/>
                  </a:lnTo>
                  <a:lnTo>
                    <a:pt x="2609366" y="1193800"/>
                  </a:lnTo>
                  <a:lnTo>
                    <a:pt x="2673895" y="1155700"/>
                  </a:lnTo>
                  <a:lnTo>
                    <a:pt x="2677822" y="1155700"/>
                  </a:lnTo>
                  <a:lnTo>
                    <a:pt x="2677822" y="1054100"/>
                  </a:lnTo>
                  <a:lnTo>
                    <a:pt x="2673895" y="1054100"/>
                  </a:lnTo>
                  <a:lnTo>
                    <a:pt x="2609366" y="1016000"/>
                  </a:lnTo>
                  <a:close/>
                </a:path>
                <a:path w="3141345" h="2197100">
                  <a:moveTo>
                    <a:pt x="2789308" y="1016000"/>
                  </a:moveTo>
                  <a:lnTo>
                    <a:pt x="2763861" y="1016000"/>
                  </a:lnTo>
                  <a:lnTo>
                    <a:pt x="2849901" y="1054100"/>
                  </a:lnTo>
                  <a:lnTo>
                    <a:pt x="2849901" y="1155700"/>
                  </a:lnTo>
                  <a:lnTo>
                    <a:pt x="2763861" y="1193800"/>
                  </a:lnTo>
                  <a:lnTo>
                    <a:pt x="2789308" y="1193800"/>
                  </a:lnTo>
                  <a:lnTo>
                    <a:pt x="2853838" y="1155700"/>
                  </a:lnTo>
                  <a:lnTo>
                    <a:pt x="2857764" y="1155700"/>
                  </a:lnTo>
                  <a:lnTo>
                    <a:pt x="2857764" y="1054100"/>
                  </a:lnTo>
                  <a:lnTo>
                    <a:pt x="2853838" y="1054100"/>
                  </a:lnTo>
                  <a:lnTo>
                    <a:pt x="2789308" y="1016000"/>
                  </a:lnTo>
                  <a:close/>
                </a:path>
                <a:path w="3141345" h="2197100">
                  <a:moveTo>
                    <a:pt x="2969334" y="1016000"/>
                  </a:moveTo>
                  <a:lnTo>
                    <a:pt x="2943803" y="1016000"/>
                  </a:lnTo>
                  <a:lnTo>
                    <a:pt x="3029843" y="1054100"/>
                  </a:lnTo>
                  <a:lnTo>
                    <a:pt x="3029843" y="1155700"/>
                  </a:lnTo>
                  <a:lnTo>
                    <a:pt x="2943803" y="1193800"/>
                  </a:lnTo>
                  <a:lnTo>
                    <a:pt x="2969195" y="1193800"/>
                  </a:lnTo>
                  <a:lnTo>
                    <a:pt x="3033560" y="1155700"/>
                  </a:lnTo>
                  <a:lnTo>
                    <a:pt x="3038293" y="1155700"/>
                  </a:lnTo>
                  <a:lnTo>
                    <a:pt x="3038293" y="1054100"/>
                  </a:lnTo>
                  <a:lnTo>
                    <a:pt x="3034115" y="1054100"/>
                  </a:lnTo>
                  <a:lnTo>
                    <a:pt x="2969334" y="1016000"/>
                  </a:lnTo>
                  <a:close/>
                </a:path>
                <a:path w="3141345" h="2197100">
                  <a:moveTo>
                    <a:pt x="178113" y="863600"/>
                  </a:moveTo>
                  <a:lnTo>
                    <a:pt x="152496" y="863600"/>
                  </a:lnTo>
                  <a:lnTo>
                    <a:pt x="238305" y="914400"/>
                  </a:lnTo>
                  <a:lnTo>
                    <a:pt x="238305" y="1003300"/>
                  </a:lnTo>
                  <a:lnTo>
                    <a:pt x="152904" y="1054100"/>
                  </a:lnTo>
                  <a:lnTo>
                    <a:pt x="156778" y="1054100"/>
                  </a:lnTo>
                  <a:lnTo>
                    <a:pt x="242587" y="1003300"/>
                  </a:lnTo>
                  <a:lnTo>
                    <a:pt x="246399" y="1003300"/>
                  </a:lnTo>
                  <a:lnTo>
                    <a:pt x="246399" y="914400"/>
                  </a:lnTo>
                  <a:lnTo>
                    <a:pt x="267940" y="901700"/>
                  </a:lnTo>
                  <a:lnTo>
                    <a:pt x="242116" y="901700"/>
                  </a:lnTo>
                  <a:lnTo>
                    <a:pt x="178113" y="863600"/>
                  </a:lnTo>
                  <a:close/>
                </a:path>
                <a:path w="3141345" h="2197100">
                  <a:moveTo>
                    <a:pt x="357825" y="863600"/>
                  </a:moveTo>
                  <a:lnTo>
                    <a:pt x="332564" y="863600"/>
                  </a:lnTo>
                  <a:lnTo>
                    <a:pt x="418236" y="914400"/>
                  </a:lnTo>
                  <a:lnTo>
                    <a:pt x="418236" y="1003300"/>
                  </a:lnTo>
                  <a:lnTo>
                    <a:pt x="332082" y="1054100"/>
                  </a:lnTo>
                  <a:lnTo>
                    <a:pt x="336375" y="1054100"/>
                  </a:lnTo>
                  <a:lnTo>
                    <a:pt x="422173" y="1003300"/>
                  </a:lnTo>
                  <a:lnTo>
                    <a:pt x="426110" y="1003300"/>
                  </a:lnTo>
                  <a:lnTo>
                    <a:pt x="426110" y="914400"/>
                  </a:lnTo>
                  <a:lnTo>
                    <a:pt x="447618" y="901700"/>
                  </a:lnTo>
                  <a:lnTo>
                    <a:pt x="422173" y="901700"/>
                  </a:lnTo>
                  <a:lnTo>
                    <a:pt x="357825" y="863600"/>
                  </a:lnTo>
                  <a:close/>
                </a:path>
                <a:path w="3141345" h="2197100">
                  <a:moveTo>
                    <a:pt x="537586" y="863600"/>
                  </a:moveTo>
                  <a:lnTo>
                    <a:pt x="512139" y="863600"/>
                  </a:lnTo>
                  <a:lnTo>
                    <a:pt x="598179" y="914400"/>
                  </a:lnTo>
                  <a:lnTo>
                    <a:pt x="598179" y="1003300"/>
                  </a:lnTo>
                  <a:lnTo>
                    <a:pt x="512139" y="1054100"/>
                  </a:lnTo>
                  <a:lnTo>
                    <a:pt x="516076" y="1054100"/>
                  </a:lnTo>
                  <a:lnTo>
                    <a:pt x="602116" y="1003300"/>
                  </a:lnTo>
                  <a:lnTo>
                    <a:pt x="606053" y="1003300"/>
                  </a:lnTo>
                  <a:lnTo>
                    <a:pt x="606053" y="914400"/>
                  </a:lnTo>
                  <a:lnTo>
                    <a:pt x="627562" y="901700"/>
                  </a:lnTo>
                  <a:lnTo>
                    <a:pt x="602116" y="901700"/>
                  </a:lnTo>
                  <a:lnTo>
                    <a:pt x="537586" y="863600"/>
                  </a:lnTo>
                  <a:close/>
                </a:path>
                <a:path w="3141345" h="2197100">
                  <a:moveTo>
                    <a:pt x="717499" y="863600"/>
                  </a:moveTo>
                  <a:lnTo>
                    <a:pt x="692092" y="863600"/>
                  </a:lnTo>
                  <a:lnTo>
                    <a:pt x="777890" y="914400"/>
                  </a:lnTo>
                  <a:lnTo>
                    <a:pt x="777890" y="1003300"/>
                  </a:lnTo>
                  <a:lnTo>
                    <a:pt x="692092" y="1054100"/>
                  </a:lnTo>
                  <a:lnTo>
                    <a:pt x="696018" y="1054100"/>
                  </a:lnTo>
                  <a:lnTo>
                    <a:pt x="781943" y="1003300"/>
                  </a:lnTo>
                  <a:lnTo>
                    <a:pt x="785995" y="1003300"/>
                  </a:lnTo>
                  <a:lnTo>
                    <a:pt x="785995" y="914400"/>
                  </a:lnTo>
                  <a:lnTo>
                    <a:pt x="807473" y="901700"/>
                  </a:lnTo>
                  <a:lnTo>
                    <a:pt x="781943" y="901700"/>
                  </a:lnTo>
                  <a:lnTo>
                    <a:pt x="717499" y="863600"/>
                  </a:lnTo>
                  <a:close/>
                </a:path>
                <a:path w="3141345" h="2197100">
                  <a:moveTo>
                    <a:pt x="897410" y="863600"/>
                  </a:moveTo>
                  <a:lnTo>
                    <a:pt x="871908" y="863600"/>
                  </a:lnTo>
                  <a:lnTo>
                    <a:pt x="957832" y="914400"/>
                  </a:lnTo>
                  <a:lnTo>
                    <a:pt x="957832" y="1003300"/>
                  </a:lnTo>
                  <a:lnTo>
                    <a:pt x="871908" y="1054100"/>
                  </a:lnTo>
                  <a:lnTo>
                    <a:pt x="875961" y="1054100"/>
                  </a:lnTo>
                  <a:lnTo>
                    <a:pt x="961759" y="1003300"/>
                  </a:lnTo>
                  <a:lnTo>
                    <a:pt x="965696" y="1003300"/>
                  </a:lnTo>
                  <a:lnTo>
                    <a:pt x="965696" y="914400"/>
                  </a:lnTo>
                  <a:lnTo>
                    <a:pt x="987206" y="901700"/>
                  </a:lnTo>
                  <a:lnTo>
                    <a:pt x="961759" y="901700"/>
                  </a:lnTo>
                  <a:lnTo>
                    <a:pt x="897410" y="863600"/>
                  </a:lnTo>
                  <a:close/>
                </a:path>
                <a:path w="3141345" h="2197100">
                  <a:moveTo>
                    <a:pt x="1077174" y="863600"/>
                  </a:moveTo>
                  <a:lnTo>
                    <a:pt x="1051735" y="863600"/>
                  </a:lnTo>
                  <a:lnTo>
                    <a:pt x="1137775" y="914400"/>
                  </a:lnTo>
                  <a:lnTo>
                    <a:pt x="1137775" y="1003300"/>
                  </a:lnTo>
                  <a:lnTo>
                    <a:pt x="1051735" y="1054100"/>
                  </a:lnTo>
                  <a:lnTo>
                    <a:pt x="1055662" y="1054100"/>
                  </a:lnTo>
                  <a:lnTo>
                    <a:pt x="1142036" y="1003300"/>
                  </a:lnTo>
                  <a:lnTo>
                    <a:pt x="1146717" y="1003300"/>
                  </a:lnTo>
                  <a:lnTo>
                    <a:pt x="1146717" y="914400"/>
                  </a:lnTo>
                  <a:lnTo>
                    <a:pt x="1168224" y="901700"/>
                  </a:lnTo>
                  <a:lnTo>
                    <a:pt x="1141712" y="901700"/>
                  </a:lnTo>
                  <a:lnTo>
                    <a:pt x="1077174" y="863600"/>
                  </a:lnTo>
                  <a:close/>
                </a:path>
                <a:path w="3141345" h="2197100">
                  <a:moveTo>
                    <a:pt x="1258028" y="863600"/>
                  </a:moveTo>
                  <a:lnTo>
                    <a:pt x="1232746" y="863600"/>
                  </a:lnTo>
                  <a:lnTo>
                    <a:pt x="1317476" y="914400"/>
                  </a:lnTo>
                  <a:lnTo>
                    <a:pt x="1317476" y="1003300"/>
                  </a:lnTo>
                  <a:lnTo>
                    <a:pt x="1232421" y="1054100"/>
                  </a:lnTo>
                  <a:lnTo>
                    <a:pt x="1236683" y="1054100"/>
                  </a:lnTo>
                  <a:lnTo>
                    <a:pt x="1322062" y="1003300"/>
                  </a:lnTo>
                  <a:lnTo>
                    <a:pt x="1326659" y="1003300"/>
                  </a:lnTo>
                  <a:lnTo>
                    <a:pt x="1326659" y="914400"/>
                  </a:lnTo>
                  <a:lnTo>
                    <a:pt x="1348001" y="901700"/>
                  </a:lnTo>
                  <a:lnTo>
                    <a:pt x="1322062" y="901700"/>
                  </a:lnTo>
                  <a:lnTo>
                    <a:pt x="1258028" y="863600"/>
                  </a:lnTo>
                  <a:close/>
                </a:path>
                <a:path w="3141345" h="2197100">
                  <a:moveTo>
                    <a:pt x="1437807" y="863600"/>
                  </a:moveTo>
                  <a:lnTo>
                    <a:pt x="1412028" y="863600"/>
                  </a:lnTo>
                  <a:lnTo>
                    <a:pt x="1497418" y="914400"/>
                  </a:lnTo>
                  <a:lnTo>
                    <a:pt x="1497418" y="1003300"/>
                  </a:lnTo>
                  <a:lnTo>
                    <a:pt x="1412028" y="1054100"/>
                  </a:lnTo>
                  <a:lnTo>
                    <a:pt x="1416625" y="1054100"/>
                  </a:lnTo>
                  <a:lnTo>
                    <a:pt x="1501680" y="1003300"/>
                  </a:lnTo>
                  <a:lnTo>
                    <a:pt x="1506360" y="1003300"/>
                  </a:lnTo>
                  <a:lnTo>
                    <a:pt x="1506360" y="914400"/>
                  </a:lnTo>
                  <a:lnTo>
                    <a:pt x="1527870" y="901700"/>
                  </a:lnTo>
                  <a:lnTo>
                    <a:pt x="1501355" y="901700"/>
                  </a:lnTo>
                  <a:lnTo>
                    <a:pt x="1437807" y="863600"/>
                  </a:lnTo>
                  <a:close/>
                </a:path>
                <a:path w="3141345" h="2197100">
                  <a:moveTo>
                    <a:pt x="1617836" y="863600"/>
                  </a:moveTo>
                  <a:lnTo>
                    <a:pt x="1592400" y="863600"/>
                  </a:lnTo>
                  <a:lnTo>
                    <a:pt x="1678428" y="914400"/>
                  </a:lnTo>
                  <a:lnTo>
                    <a:pt x="1678428" y="1003300"/>
                  </a:lnTo>
                  <a:lnTo>
                    <a:pt x="1592075" y="1054100"/>
                  </a:lnTo>
                  <a:lnTo>
                    <a:pt x="1596326" y="1054100"/>
                  </a:lnTo>
                  <a:lnTo>
                    <a:pt x="1682700" y="1003300"/>
                  </a:lnTo>
                  <a:lnTo>
                    <a:pt x="1687381" y="1003300"/>
                  </a:lnTo>
                  <a:lnTo>
                    <a:pt x="1687381" y="914400"/>
                  </a:lnTo>
                  <a:lnTo>
                    <a:pt x="1708891" y="901700"/>
                  </a:lnTo>
                  <a:lnTo>
                    <a:pt x="1682365" y="901700"/>
                  </a:lnTo>
                  <a:lnTo>
                    <a:pt x="1617836" y="863600"/>
                  </a:lnTo>
                  <a:close/>
                </a:path>
                <a:path w="3141345" h="2197100">
                  <a:moveTo>
                    <a:pt x="1798857" y="863600"/>
                  </a:moveTo>
                  <a:lnTo>
                    <a:pt x="1773420" y="863600"/>
                  </a:lnTo>
                  <a:lnTo>
                    <a:pt x="1859449" y="914400"/>
                  </a:lnTo>
                  <a:lnTo>
                    <a:pt x="1859449" y="1003300"/>
                  </a:lnTo>
                  <a:lnTo>
                    <a:pt x="1773096" y="1054100"/>
                  </a:lnTo>
                  <a:lnTo>
                    <a:pt x="1777347" y="1054100"/>
                  </a:lnTo>
                  <a:lnTo>
                    <a:pt x="1863386" y="1003300"/>
                  </a:lnTo>
                  <a:lnTo>
                    <a:pt x="1867323" y="1003300"/>
                  </a:lnTo>
                  <a:lnTo>
                    <a:pt x="1867323" y="914400"/>
                  </a:lnTo>
                  <a:lnTo>
                    <a:pt x="1888833" y="901700"/>
                  </a:lnTo>
                  <a:lnTo>
                    <a:pt x="1863386" y="901700"/>
                  </a:lnTo>
                  <a:lnTo>
                    <a:pt x="1798857" y="863600"/>
                  </a:lnTo>
                  <a:close/>
                </a:path>
                <a:path w="3141345" h="2197100">
                  <a:moveTo>
                    <a:pt x="1978799" y="863600"/>
                  </a:moveTo>
                  <a:lnTo>
                    <a:pt x="1953362" y="863600"/>
                  </a:lnTo>
                  <a:lnTo>
                    <a:pt x="2039391" y="914400"/>
                  </a:lnTo>
                  <a:lnTo>
                    <a:pt x="2039391" y="1003300"/>
                  </a:lnTo>
                  <a:lnTo>
                    <a:pt x="1953362" y="1054100"/>
                  </a:lnTo>
                  <a:lnTo>
                    <a:pt x="1957289" y="1054100"/>
                  </a:lnTo>
                  <a:lnTo>
                    <a:pt x="2043328" y="1003300"/>
                  </a:lnTo>
                  <a:lnTo>
                    <a:pt x="2047265" y="1003300"/>
                  </a:lnTo>
                  <a:lnTo>
                    <a:pt x="2047265" y="914400"/>
                  </a:lnTo>
                  <a:lnTo>
                    <a:pt x="2068775" y="901700"/>
                  </a:lnTo>
                  <a:lnTo>
                    <a:pt x="2043328" y="901700"/>
                  </a:lnTo>
                  <a:lnTo>
                    <a:pt x="1978799" y="863600"/>
                  </a:lnTo>
                  <a:close/>
                </a:path>
                <a:path w="3141345" h="2197100">
                  <a:moveTo>
                    <a:pt x="2158741" y="863600"/>
                  </a:moveTo>
                  <a:lnTo>
                    <a:pt x="2133305" y="863600"/>
                  </a:lnTo>
                  <a:lnTo>
                    <a:pt x="2219333" y="914400"/>
                  </a:lnTo>
                  <a:lnTo>
                    <a:pt x="2219333" y="1003300"/>
                  </a:lnTo>
                  <a:lnTo>
                    <a:pt x="2133305" y="1054100"/>
                  </a:lnTo>
                  <a:lnTo>
                    <a:pt x="2137231" y="1054100"/>
                  </a:lnTo>
                  <a:lnTo>
                    <a:pt x="2223270" y="1003300"/>
                  </a:lnTo>
                  <a:lnTo>
                    <a:pt x="2227207" y="1003300"/>
                  </a:lnTo>
                  <a:lnTo>
                    <a:pt x="2227207" y="914400"/>
                  </a:lnTo>
                  <a:lnTo>
                    <a:pt x="2248715" y="901700"/>
                  </a:lnTo>
                  <a:lnTo>
                    <a:pt x="2223270" y="901700"/>
                  </a:lnTo>
                  <a:lnTo>
                    <a:pt x="2158741" y="863600"/>
                  </a:lnTo>
                  <a:close/>
                </a:path>
                <a:path w="3141345" h="2197100">
                  <a:moveTo>
                    <a:pt x="2338683" y="863600"/>
                  </a:moveTo>
                  <a:lnTo>
                    <a:pt x="2313236" y="863600"/>
                  </a:lnTo>
                  <a:lnTo>
                    <a:pt x="2399276" y="914400"/>
                  </a:lnTo>
                  <a:lnTo>
                    <a:pt x="2399276" y="1003300"/>
                  </a:lnTo>
                  <a:lnTo>
                    <a:pt x="2313236" y="1054100"/>
                  </a:lnTo>
                  <a:lnTo>
                    <a:pt x="2317173" y="1054100"/>
                  </a:lnTo>
                  <a:lnTo>
                    <a:pt x="2403213" y="1003300"/>
                  </a:lnTo>
                  <a:lnTo>
                    <a:pt x="2407150" y="1003300"/>
                  </a:lnTo>
                  <a:lnTo>
                    <a:pt x="2407150" y="914400"/>
                  </a:lnTo>
                  <a:lnTo>
                    <a:pt x="2428272" y="901700"/>
                  </a:lnTo>
                  <a:lnTo>
                    <a:pt x="2403213" y="901700"/>
                  </a:lnTo>
                  <a:lnTo>
                    <a:pt x="2338683" y="863600"/>
                  </a:lnTo>
                  <a:close/>
                </a:path>
                <a:path w="3141345" h="2197100">
                  <a:moveTo>
                    <a:pt x="2519714" y="863600"/>
                  </a:moveTo>
                  <a:lnTo>
                    <a:pt x="2491775" y="863600"/>
                  </a:lnTo>
                  <a:lnTo>
                    <a:pt x="2579218" y="914400"/>
                  </a:lnTo>
                  <a:lnTo>
                    <a:pt x="2579218" y="1003300"/>
                  </a:lnTo>
                  <a:lnTo>
                    <a:pt x="2493513" y="1054100"/>
                  </a:lnTo>
                  <a:lnTo>
                    <a:pt x="2497890" y="1054100"/>
                  </a:lnTo>
                  <a:lnTo>
                    <a:pt x="2583595" y="1016000"/>
                  </a:lnTo>
                  <a:lnTo>
                    <a:pt x="2609366" y="1016000"/>
                  </a:lnTo>
                  <a:lnTo>
                    <a:pt x="2587856" y="1003300"/>
                  </a:lnTo>
                  <a:lnTo>
                    <a:pt x="2587856" y="914400"/>
                  </a:lnTo>
                  <a:lnTo>
                    <a:pt x="2609366" y="901700"/>
                  </a:lnTo>
                  <a:lnTo>
                    <a:pt x="2585186" y="901700"/>
                  </a:lnTo>
                  <a:lnTo>
                    <a:pt x="2519714" y="863600"/>
                  </a:lnTo>
                  <a:close/>
                </a:path>
                <a:path w="3141345" h="2197100">
                  <a:moveTo>
                    <a:pt x="2677822" y="863600"/>
                  </a:moveTo>
                  <a:lnTo>
                    <a:pt x="2673895" y="863600"/>
                  </a:lnTo>
                  <a:lnTo>
                    <a:pt x="2759924" y="914400"/>
                  </a:lnTo>
                  <a:lnTo>
                    <a:pt x="2759924" y="1003300"/>
                  </a:lnTo>
                  <a:lnTo>
                    <a:pt x="2673895" y="1054100"/>
                  </a:lnTo>
                  <a:lnTo>
                    <a:pt x="2677822" y="1054100"/>
                  </a:lnTo>
                  <a:lnTo>
                    <a:pt x="2763861" y="1016000"/>
                  </a:lnTo>
                  <a:lnTo>
                    <a:pt x="2789308" y="1016000"/>
                  </a:lnTo>
                  <a:lnTo>
                    <a:pt x="2767798" y="1003300"/>
                  </a:lnTo>
                  <a:lnTo>
                    <a:pt x="2767798" y="914400"/>
                  </a:lnTo>
                  <a:lnTo>
                    <a:pt x="2789308" y="901700"/>
                  </a:lnTo>
                  <a:lnTo>
                    <a:pt x="2763861" y="901700"/>
                  </a:lnTo>
                  <a:lnTo>
                    <a:pt x="2677822" y="863600"/>
                  </a:lnTo>
                  <a:close/>
                </a:path>
                <a:path w="3141345" h="2197100">
                  <a:moveTo>
                    <a:pt x="2857764" y="863600"/>
                  </a:moveTo>
                  <a:lnTo>
                    <a:pt x="2853838" y="863600"/>
                  </a:lnTo>
                  <a:lnTo>
                    <a:pt x="2939866" y="914400"/>
                  </a:lnTo>
                  <a:lnTo>
                    <a:pt x="2939866" y="1003300"/>
                  </a:lnTo>
                  <a:lnTo>
                    <a:pt x="2853838" y="1054100"/>
                  </a:lnTo>
                  <a:lnTo>
                    <a:pt x="2857764" y="1054100"/>
                  </a:lnTo>
                  <a:lnTo>
                    <a:pt x="2943803" y="1016000"/>
                  </a:lnTo>
                  <a:lnTo>
                    <a:pt x="2969334" y="1016000"/>
                  </a:lnTo>
                  <a:lnTo>
                    <a:pt x="2947740" y="1003300"/>
                  </a:lnTo>
                  <a:lnTo>
                    <a:pt x="2947740" y="914400"/>
                  </a:lnTo>
                  <a:lnTo>
                    <a:pt x="2969216" y="901700"/>
                  </a:lnTo>
                  <a:lnTo>
                    <a:pt x="2943803" y="901700"/>
                  </a:lnTo>
                  <a:lnTo>
                    <a:pt x="2857764" y="863600"/>
                  </a:lnTo>
                  <a:close/>
                </a:path>
                <a:path w="3141345" h="2197100">
                  <a:moveTo>
                    <a:pt x="3038293" y="863600"/>
                  </a:moveTo>
                  <a:lnTo>
                    <a:pt x="3033644" y="863600"/>
                  </a:lnTo>
                  <a:lnTo>
                    <a:pt x="3119809" y="914400"/>
                  </a:lnTo>
                  <a:lnTo>
                    <a:pt x="3119809" y="1003300"/>
                  </a:lnTo>
                  <a:lnTo>
                    <a:pt x="3034115" y="1054100"/>
                  </a:lnTo>
                  <a:lnTo>
                    <a:pt x="3038293" y="1054100"/>
                  </a:lnTo>
                  <a:lnTo>
                    <a:pt x="3124342" y="1016000"/>
                  </a:lnTo>
                  <a:lnTo>
                    <a:pt x="3141265" y="1016000"/>
                  </a:lnTo>
                  <a:lnTo>
                    <a:pt x="3128269" y="1003300"/>
                  </a:lnTo>
                  <a:lnTo>
                    <a:pt x="3128269" y="914400"/>
                  </a:lnTo>
                  <a:lnTo>
                    <a:pt x="3141265" y="901700"/>
                  </a:lnTo>
                  <a:lnTo>
                    <a:pt x="3124458" y="901700"/>
                  </a:lnTo>
                  <a:lnTo>
                    <a:pt x="3038293" y="863600"/>
                  </a:lnTo>
                  <a:close/>
                </a:path>
                <a:path w="3141345" h="2197100">
                  <a:moveTo>
                    <a:pt x="0" y="863600"/>
                  </a:moveTo>
                  <a:lnTo>
                    <a:pt x="0" y="876300"/>
                  </a:lnTo>
                  <a:lnTo>
                    <a:pt x="58352" y="914400"/>
                  </a:lnTo>
                  <a:lnTo>
                    <a:pt x="58352" y="1003300"/>
                  </a:lnTo>
                  <a:lnTo>
                    <a:pt x="0" y="1028700"/>
                  </a:lnTo>
                  <a:lnTo>
                    <a:pt x="0" y="1041400"/>
                  </a:lnTo>
                  <a:lnTo>
                    <a:pt x="62163" y="1003300"/>
                  </a:lnTo>
                  <a:lnTo>
                    <a:pt x="66456" y="1003300"/>
                  </a:lnTo>
                  <a:lnTo>
                    <a:pt x="66456" y="914400"/>
                  </a:lnTo>
                  <a:lnTo>
                    <a:pt x="87966" y="901700"/>
                  </a:lnTo>
                  <a:lnTo>
                    <a:pt x="62289" y="901700"/>
                  </a:lnTo>
                  <a:lnTo>
                    <a:pt x="0" y="863600"/>
                  </a:lnTo>
                  <a:close/>
                </a:path>
                <a:path w="3141345" h="2197100">
                  <a:moveTo>
                    <a:pt x="66456" y="711200"/>
                  </a:moveTo>
                  <a:lnTo>
                    <a:pt x="62163" y="711200"/>
                  </a:lnTo>
                  <a:lnTo>
                    <a:pt x="148569" y="762000"/>
                  </a:lnTo>
                  <a:lnTo>
                    <a:pt x="148569" y="850900"/>
                  </a:lnTo>
                  <a:lnTo>
                    <a:pt x="62289" y="901700"/>
                  </a:lnTo>
                  <a:lnTo>
                    <a:pt x="87966" y="901700"/>
                  </a:lnTo>
                  <a:lnTo>
                    <a:pt x="152496" y="863600"/>
                  </a:lnTo>
                  <a:lnTo>
                    <a:pt x="178113" y="863600"/>
                  </a:lnTo>
                  <a:lnTo>
                    <a:pt x="156778" y="850900"/>
                  </a:lnTo>
                  <a:lnTo>
                    <a:pt x="156778" y="762000"/>
                  </a:lnTo>
                  <a:lnTo>
                    <a:pt x="152904" y="762000"/>
                  </a:lnTo>
                  <a:lnTo>
                    <a:pt x="66456" y="711200"/>
                  </a:lnTo>
                  <a:close/>
                </a:path>
                <a:path w="3141345" h="2197100">
                  <a:moveTo>
                    <a:pt x="246399" y="711200"/>
                  </a:moveTo>
                  <a:lnTo>
                    <a:pt x="242587" y="711200"/>
                  </a:lnTo>
                  <a:lnTo>
                    <a:pt x="328271" y="762000"/>
                  </a:lnTo>
                  <a:lnTo>
                    <a:pt x="328271" y="850900"/>
                  </a:lnTo>
                  <a:lnTo>
                    <a:pt x="242116" y="901700"/>
                  </a:lnTo>
                  <a:lnTo>
                    <a:pt x="267940" y="901700"/>
                  </a:lnTo>
                  <a:lnTo>
                    <a:pt x="332564" y="863600"/>
                  </a:lnTo>
                  <a:lnTo>
                    <a:pt x="357825" y="863600"/>
                  </a:lnTo>
                  <a:lnTo>
                    <a:pt x="336375" y="850900"/>
                  </a:lnTo>
                  <a:lnTo>
                    <a:pt x="336375" y="762000"/>
                  </a:lnTo>
                  <a:lnTo>
                    <a:pt x="332082" y="762000"/>
                  </a:lnTo>
                  <a:lnTo>
                    <a:pt x="246399" y="711200"/>
                  </a:lnTo>
                  <a:close/>
                </a:path>
                <a:path w="3141345" h="2197100">
                  <a:moveTo>
                    <a:pt x="426110" y="711200"/>
                  </a:moveTo>
                  <a:lnTo>
                    <a:pt x="422173" y="711200"/>
                  </a:lnTo>
                  <a:lnTo>
                    <a:pt x="508213" y="762000"/>
                  </a:lnTo>
                  <a:lnTo>
                    <a:pt x="508213" y="850900"/>
                  </a:lnTo>
                  <a:lnTo>
                    <a:pt x="422173" y="901700"/>
                  </a:lnTo>
                  <a:lnTo>
                    <a:pt x="447618" y="901700"/>
                  </a:lnTo>
                  <a:lnTo>
                    <a:pt x="512139" y="863600"/>
                  </a:lnTo>
                  <a:lnTo>
                    <a:pt x="537586" y="863600"/>
                  </a:lnTo>
                  <a:lnTo>
                    <a:pt x="516076" y="850900"/>
                  </a:lnTo>
                  <a:lnTo>
                    <a:pt x="516076" y="762000"/>
                  </a:lnTo>
                  <a:lnTo>
                    <a:pt x="512139" y="762000"/>
                  </a:lnTo>
                  <a:lnTo>
                    <a:pt x="426110" y="711200"/>
                  </a:lnTo>
                  <a:close/>
                </a:path>
                <a:path w="3141345" h="2197100">
                  <a:moveTo>
                    <a:pt x="606053" y="711200"/>
                  </a:moveTo>
                  <a:lnTo>
                    <a:pt x="602116" y="711200"/>
                  </a:lnTo>
                  <a:lnTo>
                    <a:pt x="688155" y="762000"/>
                  </a:lnTo>
                  <a:lnTo>
                    <a:pt x="688155" y="850900"/>
                  </a:lnTo>
                  <a:lnTo>
                    <a:pt x="602116" y="901700"/>
                  </a:lnTo>
                  <a:lnTo>
                    <a:pt x="627562" y="901700"/>
                  </a:lnTo>
                  <a:lnTo>
                    <a:pt x="692092" y="863600"/>
                  </a:lnTo>
                  <a:lnTo>
                    <a:pt x="717499" y="863600"/>
                  </a:lnTo>
                  <a:lnTo>
                    <a:pt x="696018" y="850900"/>
                  </a:lnTo>
                  <a:lnTo>
                    <a:pt x="696018" y="762000"/>
                  </a:lnTo>
                  <a:lnTo>
                    <a:pt x="692092" y="762000"/>
                  </a:lnTo>
                  <a:lnTo>
                    <a:pt x="606053" y="711200"/>
                  </a:lnTo>
                  <a:close/>
                </a:path>
                <a:path w="3141345" h="2197100">
                  <a:moveTo>
                    <a:pt x="785995" y="711200"/>
                  </a:moveTo>
                  <a:lnTo>
                    <a:pt x="781943" y="711200"/>
                  </a:lnTo>
                  <a:lnTo>
                    <a:pt x="867856" y="762000"/>
                  </a:lnTo>
                  <a:lnTo>
                    <a:pt x="867856" y="850900"/>
                  </a:lnTo>
                  <a:lnTo>
                    <a:pt x="781943" y="901700"/>
                  </a:lnTo>
                  <a:lnTo>
                    <a:pt x="807473" y="901700"/>
                  </a:lnTo>
                  <a:lnTo>
                    <a:pt x="871908" y="863600"/>
                  </a:lnTo>
                  <a:lnTo>
                    <a:pt x="897410" y="863600"/>
                  </a:lnTo>
                  <a:lnTo>
                    <a:pt x="875961" y="850900"/>
                  </a:lnTo>
                  <a:lnTo>
                    <a:pt x="875961" y="762000"/>
                  </a:lnTo>
                  <a:lnTo>
                    <a:pt x="871908" y="762000"/>
                  </a:lnTo>
                  <a:lnTo>
                    <a:pt x="785995" y="711200"/>
                  </a:lnTo>
                  <a:close/>
                </a:path>
                <a:path w="3141345" h="2197100">
                  <a:moveTo>
                    <a:pt x="965696" y="711200"/>
                  </a:moveTo>
                  <a:lnTo>
                    <a:pt x="961759" y="711200"/>
                  </a:lnTo>
                  <a:lnTo>
                    <a:pt x="1047798" y="762000"/>
                  </a:lnTo>
                  <a:lnTo>
                    <a:pt x="1047798" y="850900"/>
                  </a:lnTo>
                  <a:lnTo>
                    <a:pt x="961759" y="901700"/>
                  </a:lnTo>
                  <a:lnTo>
                    <a:pt x="987206" y="901700"/>
                  </a:lnTo>
                  <a:lnTo>
                    <a:pt x="1051735" y="863600"/>
                  </a:lnTo>
                  <a:lnTo>
                    <a:pt x="1077174" y="863600"/>
                  </a:lnTo>
                  <a:lnTo>
                    <a:pt x="1055662" y="850900"/>
                  </a:lnTo>
                  <a:lnTo>
                    <a:pt x="1055662" y="762000"/>
                  </a:lnTo>
                  <a:lnTo>
                    <a:pt x="1051735" y="762000"/>
                  </a:lnTo>
                  <a:lnTo>
                    <a:pt x="965696" y="711200"/>
                  </a:lnTo>
                  <a:close/>
                </a:path>
                <a:path w="3141345" h="2197100">
                  <a:moveTo>
                    <a:pt x="1146717" y="711200"/>
                  </a:moveTo>
                  <a:lnTo>
                    <a:pt x="1142036" y="711200"/>
                  </a:lnTo>
                  <a:lnTo>
                    <a:pt x="1227741" y="762000"/>
                  </a:lnTo>
                  <a:lnTo>
                    <a:pt x="1227741" y="850900"/>
                  </a:lnTo>
                  <a:lnTo>
                    <a:pt x="1141712" y="901700"/>
                  </a:lnTo>
                  <a:lnTo>
                    <a:pt x="1168224" y="901700"/>
                  </a:lnTo>
                  <a:lnTo>
                    <a:pt x="1232746" y="863600"/>
                  </a:lnTo>
                  <a:lnTo>
                    <a:pt x="1258028" y="863600"/>
                  </a:lnTo>
                  <a:lnTo>
                    <a:pt x="1236683" y="850900"/>
                  </a:lnTo>
                  <a:lnTo>
                    <a:pt x="1236683" y="762000"/>
                  </a:lnTo>
                  <a:lnTo>
                    <a:pt x="1232421" y="762000"/>
                  </a:lnTo>
                  <a:lnTo>
                    <a:pt x="1146717" y="711200"/>
                  </a:lnTo>
                  <a:close/>
                </a:path>
                <a:path w="3141345" h="2197100">
                  <a:moveTo>
                    <a:pt x="1326659" y="711200"/>
                  </a:moveTo>
                  <a:lnTo>
                    <a:pt x="1322062" y="711200"/>
                  </a:lnTo>
                  <a:lnTo>
                    <a:pt x="1407452" y="762000"/>
                  </a:lnTo>
                  <a:lnTo>
                    <a:pt x="1407452" y="850900"/>
                  </a:lnTo>
                  <a:lnTo>
                    <a:pt x="1322062" y="901700"/>
                  </a:lnTo>
                  <a:lnTo>
                    <a:pt x="1348001" y="901700"/>
                  </a:lnTo>
                  <a:lnTo>
                    <a:pt x="1412028" y="863600"/>
                  </a:lnTo>
                  <a:lnTo>
                    <a:pt x="1437807" y="863600"/>
                  </a:lnTo>
                  <a:lnTo>
                    <a:pt x="1416625" y="850900"/>
                  </a:lnTo>
                  <a:lnTo>
                    <a:pt x="1416625" y="762000"/>
                  </a:lnTo>
                  <a:lnTo>
                    <a:pt x="1412028" y="762000"/>
                  </a:lnTo>
                  <a:lnTo>
                    <a:pt x="1326659" y="711200"/>
                  </a:lnTo>
                  <a:close/>
                </a:path>
                <a:path w="3141345" h="2197100">
                  <a:moveTo>
                    <a:pt x="1506360" y="711200"/>
                  </a:moveTo>
                  <a:lnTo>
                    <a:pt x="1501680" y="711200"/>
                  </a:lnTo>
                  <a:lnTo>
                    <a:pt x="1587394" y="762000"/>
                  </a:lnTo>
                  <a:lnTo>
                    <a:pt x="1587394" y="850900"/>
                  </a:lnTo>
                  <a:lnTo>
                    <a:pt x="1501355" y="901700"/>
                  </a:lnTo>
                  <a:lnTo>
                    <a:pt x="1527870" y="901700"/>
                  </a:lnTo>
                  <a:lnTo>
                    <a:pt x="1592400" y="863600"/>
                  </a:lnTo>
                  <a:lnTo>
                    <a:pt x="1617836" y="863600"/>
                  </a:lnTo>
                  <a:lnTo>
                    <a:pt x="1596326" y="850900"/>
                  </a:lnTo>
                  <a:lnTo>
                    <a:pt x="1596326" y="762000"/>
                  </a:lnTo>
                  <a:lnTo>
                    <a:pt x="1592075" y="762000"/>
                  </a:lnTo>
                  <a:lnTo>
                    <a:pt x="1506360" y="711200"/>
                  </a:lnTo>
                  <a:close/>
                </a:path>
                <a:path w="3141345" h="2197100">
                  <a:moveTo>
                    <a:pt x="1687381" y="711200"/>
                  </a:moveTo>
                  <a:lnTo>
                    <a:pt x="1682700" y="711200"/>
                  </a:lnTo>
                  <a:lnTo>
                    <a:pt x="1768405" y="762000"/>
                  </a:lnTo>
                  <a:lnTo>
                    <a:pt x="1768405" y="850900"/>
                  </a:lnTo>
                  <a:lnTo>
                    <a:pt x="1682365" y="901700"/>
                  </a:lnTo>
                  <a:lnTo>
                    <a:pt x="1708891" y="901700"/>
                  </a:lnTo>
                  <a:lnTo>
                    <a:pt x="1773420" y="863600"/>
                  </a:lnTo>
                  <a:lnTo>
                    <a:pt x="1798857" y="863600"/>
                  </a:lnTo>
                  <a:lnTo>
                    <a:pt x="1777347" y="850900"/>
                  </a:lnTo>
                  <a:lnTo>
                    <a:pt x="1777347" y="762000"/>
                  </a:lnTo>
                  <a:lnTo>
                    <a:pt x="1773096" y="762000"/>
                  </a:lnTo>
                  <a:lnTo>
                    <a:pt x="1687381" y="711200"/>
                  </a:lnTo>
                  <a:close/>
                </a:path>
                <a:path w="3141345" h="2197100">
                  <a:moveTo>
                    <a:pt x="1867323" y="711200"/>
                  </a:moveTo>
                  <a:lnTo>
                    <a:pt x="1863386" y="711200"/>
                  </a:lnTo>
                  <a:lnTo>
                    <a:pt x="1949425" y="762000"/>
                  </a:lnTo>
                  <a:lnTo>
                    <a:pt x="1949425" y="850900"/>
                  </a:lnTo>
                  <a:lnTo>
                    <a:pt x="1863386" y="901700"/>
                  </a:lnTo>
                  <a:lnTo>
                    <a:pt x="1888833" y="901700"/>
                  </a:lnTo>
                  <a:lnTo>
                    <a:pt x="1953362" y="863600"/>
                  </a:lnTo>
                  <a:lnTo>
                    <a:pt x="1978799" y="863600"/>
                  </a:lnTo>
                  <a:lnTo>
                    <a:pt x="1957289" y="850900"/>
                  </a:lnTo>
                  <a:lnTo>
                    <a:pt x="1957289" y="762000"/>
                  </a:lnTo>
                  <a:lnTo>
                    <a:pt x="1953362" y="762000"/>
                  </a:lnTo>
                  <a:lnTo>
                    <a:pt x="1867323" y="711200"/>
                  </a:lnTo>
                  <a:close/>
                </a:path>
                <a:path w="3141345" h="2197100">
                  <a:moveTo>
                    <a:pt x="2047265" y="711200"/>
                  </a:moveTo>
                  <a:lnTo>
                    <a:pt x="2043328" y="711200"/>
                  </a:lnTo>
                  <a:lnTo>
                    <a:pt x="2129368" y="762000"/>
                  </a:lnTo>
                  <a:lnTo>
                    <a:pt x="2129368" y="850900"/>
                  </a:lnTo>
                  <a:lnTo>
                    <a:pt x="2043328" y="901700"/>
                  </a:lnTo>
                  <a:lnTo>
                    <a:pt x="2068775" y="901700"/>
                  </a:lnTo>
                  <a:lnTo>
                    <a:pt x="2133305" y="863600"/>
                  </a:lnTo>
                  <a:lnTo>
                    <a:pt x="2158741" y="863600"/>
                  </a:lnTo>
                  <a:lnTo>
                    <a:pt x="2137231" y="850900"/>
                  </a:lnTo>
                  <a:lnTo>
                    <a:pt x="2137231" y="762000"/>
                  </a:lnTo>
                  <a:lnTo>
                    <a:pt x="2133305" y="762000"/>
                  </a:lnTo>
                  <a:lnTo>
                    <a:pt x="2047265" y="711200"/>
                  </a:lnTo>
                  <a:close/>
                </a:path>
                <a:path w="3141345" h="2197100">
                  <a:moveTo>
                    <a:pt x="2227207" y="711200"/>
                  </a:moveTo>
                  <a:lnTo>
                    <a:pt x="2223270" y="711200"/>
                  </a:lnTo>
                  <a:lnTo>
                    <a:pt x="2309310" y="762000"/>
                  </a:lnTo>
                  <a:lnTo>
                    <a:pt x="2309310" y="850900"/>
                  </a:lnTo>
                  <a:lnTo>
                    <a:pt x="2223270" y="901700"/>
                  </a:lnTo>
                  <a:lnTo>
                    <a:pt x="2248715" y="901700"/>
                  </a:lnTo>
                  <a:lnTo>
                    <a:pt x="2313236" y="863600"/>
                  </a:lnTo>
                  <a:lnTo>
                    <a:pt x="2338683" y="863600"/>
                  </a:lnTo>
                  <a:lnTo>
                    <a:pt x="2317173" y="850900"/>
                  </a:lnTo>
                  <a:lnTo>
                    <a:pt x="2317173" y="762000"/>
                  </a:lnTo>
                  <a:lnTo>
                    <a:pt x="2313236" y="762000"/>
                  </a:lnTo>
                  <a:lnTo>
                    <a:pt x="2227207" y="711200"/>
                  </a:lnTo>
                  <a:close/>
                </a:path>
                <a:path w="3141345" h="2197100">
                  <a:moveTo>
                    <a:pt x="2407150" y="711200"/>
                  </a:moveTo>
                  <a:lnTo>
                    <a:pt x="2403213" y="711200"/>
                  </a:lnTo>
                  <a:lnTo>
                    <a:pt x="2489252" y="762000"/>
                  </a:lnTo>
                  <a:lnTo>
                    <a:pt x="2489252" y="850900"/>
                  </a:lnTo>
                  <a:lnTo>
                    <a:pt x="2403213" y="901700"/>
                  </a:lnTo>
                  <a:lnTo>
                    <a:pt x="2428272" y="901700"/>
                  </a:lnTo>
                  <a:lnTo>
                    <a:pt x="2491639" y="863600"/>
                  </a:lnTo>
                  <a:lnTo>
                    <a:pt x="2519714" y="863600"/>
                  </a:lnTo>
                  <a:lnTo>
                    <a:pt x="2497890" y="850900"/>
                  </a:lnTo>
                  <a:lnTo>
                    <a:pt x="2497890" y="762000"/>
                  </a:lnTo>
                  <a:lnTo>
                    <a:pt x="2493513" y="762000"/>
                  </a:lnTo>
                  <a:lnTo>
                    <a:pt x="2407150" y="711200"/>
                  </a:lnTo>
                  <a:close/>
                </a:path>
                <a:path w="3141345" h="2197100">
                  <a:moveTo>
                    <a:pt x="2609366" y="723900"/>
                  </a:moveTo>
                  <a:lnTo>
                    <a:pt x="2583595" y="723900"/>
                  </a:lnTo>
                  <a:lnTo>
                    <a:pt x="2669958" y="762000"/>
                  </a:lnTo>
                  <a:lnTo>
                    <a:pt x="2669958" y="863600"/>
                  </a:lnTo>
                  <a:lnTo>
                    <a:pt x="2585469" y="901700"/>
                  </a:lnTo>
                  <a:lnTo>
                    <a:pt x="2609366" y="901700"/>
                  </a:lnTo>
                  <a:lnTo>
                    <a:pt x="2673895" y="863600"/>
                  </a:lnTo>
                  <a:lnTo>
                    <a:pt x="2677822" y="863600"/>
                  </a:lnTo>
                  <a:lnTo>
                    <a:pt x="2677822" y="762000"/>
                  </a:lnTo>
                  <a:lnTo>
                    <a:pt x="2673895" y="762000"/>
                  </a:lnTo>
                  <a:lnTo>
                    <a:pt x="2609366" y="723900"/>
                  </a:lnTo>
                  <a:close/>
                </a:path>
                <a:path w="3141345" h="2197100">
                  <a:moveTo>
                    <a:pt x="2789308" y="723900"/>
                  </a:moveTo>
                  <a:lnTo>
                    <a:pt x="2763861" y="723900"/>
                  </a:lnTo>
                  <a:lnTo>
                    <a:pt x="2849901" y="762000"/>
                  </a:lnTo>
                  <a:lnTo>
                    <a:pt x="2849901" y="863600"/>
                  </a:lnTo>
                  <a:lnTo>
                    <a:pt x="2763861" y="901700"/>
                  </a:lnTo>
                  <a:lnTo>
                    <a:pt x="2789308" y="901700"/>
                  </a:lnTo>
                  <a:lnTo>
                    <a:pt x="2853838" y="863600"/>
                  </a:lnTo>
                  <a:lnTo>
                    <a:pt x="2857764" y="863600"/>
                  </a:lnTo>
                  <a:lnTo>
                    <a:pt x="2857764" y="762000"/>
                  </a:lnTo>
                  <a:lnTo>
                    <a:pt x="2853838" y="762000"/>
                  </a:lnTo>
                  <a:lnTo>
                    <a:pt x="2789308" y="723900"/>
                  </a:lnTo>
                  <a:close/>
                </a:path>
                <a:path w="3141345" h="2197100">
                  <a:moveTo>
                    <a:pt x="2969334" y="723900"/>
                  </a:moveTo>
                  <a:lnTo>
                    <a:pt x="2943803" y="723900"/>
                  </a:lnTo>
                  <a:lnTo>
                    <a:pt x="3029843" y="762000"/>
                  </a:lnTo>
                  <a:lnTo>
                    <a:pt x="3029843" y="863600"/>
                  </a:lnTo>
                  <a:lnTo>
                    <a:pt x="2943803" y="901700"/>
                  </a:lnTo>
                  <a:lnTo>
                    <a:pt x="2969216" y="901700"/>
                  </a:lnTo>
                  <a:lnTo>
                    <a:pt x="3033644" y="863600"/>
                  </a:lnTo>
                  <a:lnTo>
                    <a:pt x="3038293" y="863600"/>
                  </a:lnTo>
                  <a:lnTo>
                    <a:pt x="3038293" y="762000"/>
                  </a:lnTo>
                  <a:lnTo>
                    <a:pt x="3034115" y="762000"/>
                  </a:lnTo>
                  <a:lnTo>
                    <a:pt x="2969334" y="723900"/>
                  </a:lnTo>
                  <a:close/>
                </a:path>
                <a:path w="3141345" h="2197100">
                  <a:moveTo>
                    <a:pt x="178170" y="571500"/>
                  </a:moveTo>
                  <a:lnTo>
                    <a:pt x="152496" y="571500"/>
                  </a:lnTo>
                  <a:lnTo>
                    <a:pt x="238305" y="622300"/>
                  </a:lnTo>
                  <a:lnTo>
                    <a:pt x="238305" y="711200"/>
                  </a:lnTo>
                  <a:lnTo>
                    <a:pt x="152904" y="762000"/>
                  </a:lnTo>
                  <a:lnTo>
                    <a:pt x="156778" y="762000"/>
                  </a:lnTo>
                  <a:lnTo>
                    <a:pt x="242587" y="711200"/>
                  </a:lnTo>
                  <a:lnTo>
                    <a:pt x="246399" y="711200"/>
                  </a:lnTo>
                  <a:lnTo>
                    <a:pt x="246399" y="622300"/>
                  </a:lnTo>
                  <a:lnTo>
                    <a:pt x="267880" y="609600"/>
                  </a:lnTo>
                  <a:lnTo>
                    <a:pt x="242346" y="609600"/>
                  </a:lnTo>
                  <a:lnTo>
                    <a:pt x="178170" y="571500"/>
                  </a:lnTo>
                  <a:close/>
                </a:path>
                <a:path w="3141345" h="2197100">
                  <a:moveTo>
                    <a:pt x="357825" y="571500"/>
                  </a:moveTo>
                  <a:lnTo>
                    <a:pt x="332323" y="571500"/>
                  </a:lnTo>
                  <a:lnTo>
                    <a:pt x="418236" y="622300"/>
                  </a:lnTo>
                  <a:lnTo>
                    <a:pt x="418236" y="711200"/>
                  </a:lnTo>
                  <a:lnTo>
                    <a:pt x="332082" y="762000"/>
                  </a:lnTo>
                  <a:lnTo>
                    <a:pt x="336375" y="762000"/>
                  </a:lnTo>
                  <a:lnTo>
                    <a:pt x="422173" y="711200"/>
                  </a:lnTo>
                  <a:lnTo>
                    <a:pt x="426110" y="711200"/>
                  </a:lnTo>
                  <a:lnTo>
                    <a:pt x="426110" y="622300"/>
                  </a:lnTo>
                  <a:lnTo>
                    <a:pt x="447618" y="609600"/>
                  </a:lnTo>
                  <a:lnTo>
                    <a:pt x="422173" y="609600"/>
                  </a:lnTo>
                  <a:lnTo>
                    <a:pt x="357825" y="571500"/>
                  </a:lnTo>
                  <a:close/>
                </a:path>
                <a:path w="3141345" h="2197100">
                  <a:moveTo>
                    <a:pt x="537586" y="571500"/>
                  </a:moveTo>
                  <a:lnTo>
                    <a:pt x="512139" y="571500"/>
                  </a:lnTo>
                  <a:lnTo>
                    <a:pt x="598179" y="622300"/>
                  </a:lnTo>
                  <a:lnTo>
                    <a:pt x="598179" y="711200"/>
                  </a:lnTo>
                  <a:lnTo>
                    <a:pt x="512139" y="762000"/>
                  </a:lnTo>
                  <a:lnTo>
                    <a:pt x="516076" y="762000"/>
                  </a:lnTo>
                  <a:lnTo>
                    <a:pt x="602116" y="711200"/>
                  </a:lnTo>
                  <a:lnTo>
                    <a:pt x="606053" y="711200"/>
                  </a:lnTo>
                  <a:lnTo>
                    <a:pt x="606053" y="622300"/>
                  </a:lnTo>
                  <a:lnTo>
                    <a:pt x="627562" y="609600"/>
                  </a:lnTo>
                  <a:lnTo>
                    <a:pt x="602116" y="609600"/>
                  </a:lnTo>
                  <a:lnTo>
                    <a:pt x="537586" y="571500"/>
                  </a:lnTo>
                  <a:close/>
                </a:path>
                <a:path w="3141345" h="2197100">
                  <a:moveTo>
                    <a:pt x="717528" y="571500"/>
                  </a:moveTo>
                  <a:lnTo>
                    <a:pt x="692092" y="571500"/>
                  </a:lnTo>
                  <a:lnTo>
                    <a:pt x="777890" y="622300"/>
                  </a:lnTo>
                  <a:lnTo>
                    <a:pt x="777890" y="711200"/>
                  </a:lnTo>
                  <a:lnTo>
                    <a:pt x="692092" y="762000"/>
                  </a:lnTo>
                  <a:lnTo>
                    <a:pt x="696018" y="762000"/>
                  </a:lnTo>
                  <a:lnTo>
                    <a:pt x="781943" y="711200"/>
                  </a:lnTo>
                  <a:lnTo>
                    <a:pt x="785995" y="711200"/>
                  </a:lnTo>
                  <a:lnTo>
                    <a:pt x="785995" y="622300"/>
                  </a:lnTo>
                  <a:lnTo>
                    <a:pt x="807444" y="609600"/>
                  </a:lnTo>
                  <a:lnTo>
                    <a:pt x="782058" y="609600"/>
                  </a:lnTo>
                  <a:lnTo>
                    <a:pt x="717528" y="571500"/>
                  </a:lnTo>
                  <a:close/>
                </a:path>
                <a:path w="3141345" h="2197100">
                  <a:moveTo>
                    <a:pt x="897410" y="571500"/>
                  </a:moveTo>
                  <a:lnTo>
                    <a:pt x="871793" y="571500"/>
                  </a:lnTo>
                  <a:lnTo>
                    <a:pt x="957832" y="622300"/>
                  </a:lnTo>
                  <a:lnTo>
                    <a:pt x="957832" y="711200"/>
                  </a:lnTo>
                  <a:lnTo>
                    <a:pt x="871908" y="762000"/>
                  </a:lnTo>
                  <a:lnTo>
                    <a:pt x="875961" y="762000"/>
                  </a:lnTo>
                  <a:lnTo>
                    <a:pt x="961759" y="711200"/>
                  </a:lnTo>
                  <a:lnTo>
                    <a:pt x="965696" y="711200"/>
                  </a:lnTo>
                  <a:lnTo>
                    <a:pt x="965696" y="622300"/>
                  </a:lnTo>
                  <a:lnTo>
                    <a:pt x="987206" y="609600"/>
                  </a:lnTo>
                  <a:lnTo>
                    <a:pt x="961759" y="609600"/>
                  </a:lnTo>
                  <a:lnTo>
                    <a:pt x="897410" y="571500"/>
                  </a:lnTo>
                  <a:close/>
                </a:path>
                <a:path w="3141345" h="2197100">
                  <a:moveTo>
                    <a:pt x="1077174" y="571500"/>
                  </a:moveTo>
                  <a:lnTo>
                    <a:pt x="1051735" y="571500"/>
                  </a:lnTo>
                  <a:lnTo>
                    <a:pt x="1137775" y="622300"/>
                  </a:lnTo>
                  <a:lnTo>
                    <a:pt x="1137775" y="711200"/>
                  </a:lnTo>
                  <a:lnTo>
                    <a:pt x="1051735" y="762000"/>
                  </a:lnTo>
                  <a:lnTo>
                    <a:pt x="1055662" y="762000"/>
                  </a:lnTo>
                  <a:lnTo>
                    <a:pt x="1142036" y="711200"/>
                  </a:lnTo>
                  <a:lnTo>
                    <a:pt x="1146717" y="711200"/>
                  </a:lnTo>
                  <a:lnTo>
                    <a:pt x="1146717" y="622300"/>
                  </a:lnTo>
                  <a:lnTo>
                    <a:pt x="1168224" y="609600"/>
                  </a:lnTo>
                  <a:lnTo>
                    <a:pt x="1141712" y="609600"/>
                  </a:lnTo>
                  <a:lnTo>
                    <a:pt x="1077174" y="571500"/>
                  </a:lnTo>
                  <a:close/>
                </a:path>
                <a:path w="3141345" h="2197100">
                  <a:moveTo>
                    <a:pt x="1258088" y="571500"/>
                  </a:moveTo>
                  <a:lnTo>
                    <a:pt x="1232746" y="571500"/>
                  </a:lnTo>
                  <a:lnTo>
                    <a:pt x="1317476" y="622300"/>
                  </a:lnTo>
                  <a:lnTo>
                    <a:pt x="1317476" y="711200"/>
                  </a:lnTo>
                  <a:lnTo>
                    <a:pt x="1232421" y="762000"/>
                  </a:lnTo>
                  <a:lnTo>
                    <a:pt x="1236683" y="762000"/>
                  </a:lnTo>
                  <a:lnTo>
                    <a:pt x="1322062" y="711200"/>
                  </a:lnTo>
                  <a:lnTo>
                    <a:pt x="1326659" y="711200"/>
                  </a:lnTo>
                  <a:lnTo>
                    <a:pt x="1326659" y="622300"/>
                  </a:lnTo>
                  <a:lnTo>
                    <a:pt x="1347946" y="609600"/>
                  </a:lnTo>
                  <a:lnTo>
                    <a:pt x="1322303" y="609600"/>
                  </a:lnTo>
                  <a:lnTo>
                    <a:pt x="1258088" y="571500"/>
                  </a:lnTo>
                  <a:close/>
                </a:path>
                <a:path w="3141345" h="2197100">
                  <a:moveTo>
                    <a:pt x="1437807" y="571500"/>
                  </a:moveTo>
                  <a:lnTo>
                    <a:pt x="1411808" y="571500"/>
                  </a:lnTo>
                  <a:lnTo>
                    <a:pt x="1497418" y="622300"/>
                  </a:lnTo>
                  <a:lnTo>
                    <a:pt x="1497418" y="711200"/>
                  </a:lnTo>
                  <a:lnTo>
                    <a:pt x="1412028" y="762000"/>
                  </a:lnTo>
                  <a:lnTo>
                    <a:pt x="1416625" y="762000"/>
                  </a:lnTo>
                  <a:lnTo>
                    <a:pt x="1501680" y="711200"/>
                  </a:lnTo>
                  <a:lnTo>
                    <a:pt x="1506360" y="711200"/>
                  </a:lnTo>
                  <a:lnTo>
                    <a:pt x="1506360" y="622300"/>
                  </a:lnTo>
                  <a:lnTo>
                    <a:pt x="1527870" y="609600"/>
                  </a:lnTo>
                  <a:lnTo>
                    <a:pt x="1501355" y="609600"/>
                  </a:lnTo>
                  <a:lnTo>
                    <a:pt x="1437807" y="571500"/>
                  </a:lnTo>
                  <a:close/>
                </a:path>
                <a:path w="3141345" h="2197100">
                  <a:moveTo>
                    <a:pt x="1617836" y="571500"/>
                  </a:moveTo>
                  <a:lnTo>
                    <a:pt x="1592400" y="571500"/>
                  </a:lnTo>
                  <a:lnTo>
                    <a:pt x="1678428" y="622300"/>
                  </a:lnTo>
                  <a:lnTo>
                    <a:pt x="1678428" y="711200"/>
                  </a:lnTo>
                  <a:lnTo>
                    <a:pt x="1592075" y="762000"/>
                  </a:lnTo>
                  <a:lnTo>
                    <a:pt x="1596326" y="762000"/>
                  </a:lnTo>
                  <a:lnTo>
                    <a:pt x="1682700" y="711200"/>
                  </a:lnTo>
                  <a:lnTo>
                    <a:pt x="1687381" y="711200"/>
                  </a:lnTo>
                  <a:lnTo>
                    <a:pt x="1687381" y="622300"/>
                  </a:lnTo>
                  <a:lnTo>
                    <a:pt x="1708891" y="609600"/>
                  </a:lnTo>
                  <a:lnTo>
                    <a:pt x="1682365" y="609600"/>
                  </a:lnTo>
                  <a:lnTo>
                    <a:pt x="1617836" y="571500"/>
                  </a:lnTo>
                  <a:close/>
                </a:path>
                <a:path w="3141345" h="2197100">
                  <a:moveTo>
                    <a:pt x="1798857" y="571500"/>
                  </a:moveTo>
                  <a:lnTo>
                    <a:pt x="1773420" y="571500"/>
                  </a:lnTo>
                  <a:lnTo>
                    <a:pt x="1859449" y="622300"/>
                  </a:lnTo>
                  <a:lnTo>
                    <a:pt x="1859449" y="711200"/>
                  </a:lnTo>
                  <a:lnTo>
                    <a:pt x="1773096" y="762000"/>
                  </a:lnTo>
                  <a:lnTo>
                    <a:pt x="1777347" y="762000"/>
                  </a:lnTo>
                  <a:lnTo>
                    <a:pt x="1863386" y="711200"/>
                  </a:lnTo>
                  <a:lnTo>
                    <a:pt x="1867323" y="711200"/>
                  </a:lnTo>
                  <a:lnTo>
                    <a:pt x="1867323" y="622300"/>
                  </a:lnTo>
                  <a:lnTo>
                    <a:pt x="1888833" y="609600"/>
                  </a:lnTo>
                  <a:lnTo>
                    <a:pt x="1863386" y="609600"/>
                  </a:lnTo>
                  <a:lnTo>
                    <a:pt x="1798857" y="571500"/>
                  </a:lnTo>
                  <a:close/>
                </a:path>
                <a:path w="3141345" h="2197100">
                  <a:moveTo>
                    <a:pt x="1978799" y="571500"/>
                  </a:moveTo>
                  <a:lnTo>
                    <a:pt x="1953362" y="571500"/>
                  </a:lnTo>
                  <a:lnTo>
                    <a:pt x="2039391" y="622300"/>
                  </a:lnTo>
                  <a:lnTo>
                    <a:pt x="2039391" y="711200"/>
                  </a:lnTo>
                  <a:lnTo>
                    <a:pt x="1953362" y="762000"/>
                  </a:lnTo>
                  <a:lnTo>
                    <a:pt x="1957289" y="762000"/>
                  </a:lnTo>
                  <a:lnTo>
                    <a:pt x="2043328" y="711200"/>
                  </a:lnTo>
                  <a:lnTo>
                    <a:pt x="2047265" y="711200"/>
                  </a:lnTo>
                  <a:lnTo>
                    <a:pt x="2047265" y="622300"/>
                  </a:lnTo>
                  <a:lnTo>
                    <a:pt x="2068775" y="609600"/>
                  </a:lnTo>
                  <a:lnTo>
                    <a:pt x="2043328" y="609600"/>
                  </a:lnTo>
                  <a:lnTo>
                    <a:pt x="1978799" y="571500"/>
                  </a:lnTo>
                  <a:close/>
                </a:path>
                <a:path w="3141345" h="2197100">
                  <a:moveTo>
                    <a:pt x="2158741" y="571500"/>
                  </a:moveTo>
                  <a:lnTo>
                    <a:pt x="2133305" y="571500"/>
                  </a:lnTo>
                  <a:lnTo>
                    <a:pt x="2219333" y="622300"/>
                  </a:lnTo>
                  <a:lnTo>
                    <a:pt x="2219333" y="711200"/>
                  </a:lnTo>
                  <a:lnTo>
                    <a:pt x="2133305" y="762000"/>
                  </a:lnTo>
                  <a:lnTo>
                    <a:pt x="2137231" y="762000"/>
                  </a:lnTo>
                  <a:lnTo>
                    <a:pt x="2223270" y="711200"/>
                  </a:lnTo>
                  <a:lnTo>
                    <a:pt x="2227207" y="711200"/>
                  </a:lnTo>
                  <a:lnTo>
                    <a:pt x="2227207" y="622300"/>
                  </a:lnTo>
                  <a:lnTo>
                    <a:pt x="2248715" y="609600"/>
                  </a:lnTo>
                  <a:lnTo>
                    <a:pt x="2223270" y="609600"/>
                  </a:lnTo>
                  <a:lnTo>
                    <a:pt x="2158741" y="571500"/>
                  </a:lnTo>
                  <a:close/>
                </a:path>
                <a:path w="3141345" h="2197100">
                  <a:moveTo>
                    <a:pt x="2338683" y="571500"/>
                  </a:moveTo>
                  <a:lnTo>
                    <a:pt x="2313236" y="571500"/>
                  </a:lnTo>
                  <a:lnTo>
                    <a:pt x="2399276" y="622300"/>
                  </a:lnTo>
                  <a:lnTo>
                    <a:pt x="2399276" y="711200"/>
                  </a:lnTo>
                  <a:lnTo>
                    <a:pt x="2313236" y="762000"/>
                  </a:lnTo>
                  <a:lnTo>
                    <a:pt x="2317173" y="762000"/>
                  </a:lnTo>
                  <a:lnTo>
                    <a:pt x="2403213" y="711200"/>
                  </a:lnTo>
                  <a:lnTo>
                    <a:pt x="2407150" y="711200"/>
                  </a:lnTo>
                  <a:lnTo>
                    <a:pt x="2407150" y="622300"/>
                  </a:lnTo>
                  <a:lnTo>
                    <a:pt x="2428324" y="609600"/>
                  </a:lnTo>
                  <a:lnTo>
                    <a:pt x="2403213" y="609600"/>
                  </a:lnTo>
                  <a:lnTo>
                    <a:pt x="2338683" y="571500"/>
                  </a:lnTo>
                  <a:close/>
                </a:path>
                <a:path w="3141345" h="2197100">
                  <a:moveTo>
                    <a:pt x="2519714" y="571500"/>
                  </a:moveTo>
                  <a:lnTo>
                    <a:pt x="2491849" y="571500"/>
                  </a:lnTo>
                  <a:lnTo>
                    <a:pt x="2579218" y="622300"/>
                  </a:lnTo>
                  <a:lnTo>
                    <a:pt x="2579218" y="711200"/>
                  </a:lnTo>
                  <a:lnTo>
                    <a:pt x="2493513" y="762000"/>
                  </a:lnTo>
                  <a:lnTo>
                    <a:pt x="2497890" y="762000"/>
                  </a:lnTo>
                  <a:lnTo>
                    <a:pt x="2583595" y="723900"/>
                  </a:lnTo>
                  <a:lnTo>
                    <a:pt x="2609366" y="723900"/>
                  </a:lnTo>
                  <a:lnTo>
                    <a:pt x="2587856" y="711200"/>
                  </a:lnTo>
                  <a:lnTo>
                    <a:pt x="2587856" y="622300"/>
                  </a:lnTo>
                  <a:lnTo>
                    <a:pt x="2609366" y="609600"/>
                  </a:lnTo>
                  <a:lnTo>
                    <a:pt x="2585186" y="609600"/>
                  </a:lnTo>
                  <a:lnTo>
                    <a:pt x="2519714" y="571500"/>
                  </a:lnTo>
                  <a:close/>
                </a:path>
                <a:path w="3141345" h="2197100">
                  <a:moveTo>
                    <a:pt x="2677822" y="571500"/>
                  </a:moveTo>
                  <a:lnTo>
                    <a:pt x="2673895" y="571500"/>
                  </a:lnTo>
                  <a:lnTo>
                    <a:pt x="2759924" y="622300"/>
                  </a:lnTo>
                  <a:lnTo>
                    <a:pt x="2759924" y="711200"/>
                  </a:lnTo>
                  <a:lnTo>
                    <a:pt x="2673895" y="762000"/>
                  </a:lnTo>
                  <a:lnTo>
                    <a:pt x="2677822" y="762000"/>
                  </a:lnTo>
                  <a:lnTo>
                    <a:pt x="2763861" y="723900"/>
                  </a:lnTo>
                  <a:lnTo>
                    <a:pt x="2789308" y="723900"/>
                  </a:lnTo>
                  <a:lnTo>
                    <a:pt x="2767798" y="711200"/>
                  </a:lnTo>
                  <a:lnTo>
                    <a:pt x="2767798" y="622300"/>
                  </a:lnTo>
                  <a:lnTo>
                    <a:pt x="2789308" y="609600"/>
                  </a:lnTo>
                  <a:lnTo>
                    <a:pt x="2763861" y="609600"/>
                  </a:lnTo>
                  <a:lnTo>
                    <a:pt x="2677822" y="571500"/>
                  </a:lnTo>
                  <a:close/>
                </a:path>
                <a:path w="3141345" h="2197100">
                  <a:moveTo>
                    <a:pt x="2857764" y="571500"/>
                  </a:moveTo>
                  <a:lnTo>
                    <a:pt x="2853838" y="571500"/>
                  </a:lnTo>
                  <a:lnTo>
                    <a:pt x="2939866" y="622300"/>
                  </a:lnTo>
                  <a:lnTo>
                    <a:pt x="2939866" y="711200"/>
                  </a:lnTo>
                  <a:lnTo>
                    <a:pt x="2853838" y="762000"/>
                  </a:lnTo>
                  <a:lnTo>
                    <a:pt x="2857764" y="762000"/>
                  </a:lnTo>
                  <a:lnTo>
                    <a:pt x="2943803" y="723900"/>
                  </a:lnTo>
                  <a:lnTo>
                    <a:pt x="2969334" y="723900"/>
                  </a:lnTo>
                  <a:lnTo>
                    <a:pt x="2947740" y="711200"/>
                  </a:lnTo>
                  <a:lnTo>
                    <a:pt x="2947740" y="622300"/>
                  </a:lnTo>
                  <a:lnTo>
                    <a:pt x="2969250" y="609600"/>
                  </a:lnTo>
                  <a:lnTo>
                    <a:pt x="2943803" y="609600"/>
                  </a:lnTo>
                  <a:lnTo>
                    <a:pt x="2857764" y="571500"/>
                  </a:lnTo>
                  <a:close/>
                </a:path>
                <a:path w="3141345" h="2197100">
                  <a:moveTo>
                    <a:pt x="3038293" y="571500"/>
                  </a:moveTo>
                  <a:lnTo>
                    <a:pt x="3033780" y="571500"/>
                  </a:lnTo>
                  <a:lnTo>
                    <a:pt x="3119809" y="622300"/>
                  </a:lnTo>
                  <a:lnTo>
                    <a:pt x="3119809" y="711200"/>
                  </a:lnTo>
                  <a:lnTo>
                    <a:pt x="3034115" y="762000"/>
                  </a:lnTo>
                  <a:lnTo>
                    <a:pt x="3038293" y="762000"/>
                  </a:lnTo>
                  <a:lnTo>
                    <a:pt x="3124342" y="723900"/>
                  </a:lnTo>
                  <a:lnTo>
                    <a:pt x="3141265" y="723900"/>
                  </a:lnTo>
                  <a:lnTo>
                    <a:pt x="3128269" y="711200"/>
                  </a:lnTo>
                  <a:lnTo>
                    <a:pt x="3128269" y="622300"/>
                  </a:lnTo>
                  <a:lnTo>
                    <a:pt x="3141265" y="609600"/>
                  </a:lnTo>
                  <a:lnTo>
                    <a:pt x="3124342" y="609600"/>
                  </a:lnTo>
                  <a:lnTo>
                    <a:pt x="3038293" y="571500"/>
                  </a:lnTo>
                  <a:close/>
                </a:path>
                <a:path w="3141345" h="2197100">
                  <a:moveTo>
                    <a:pt x="0" y="571500"/>
                  </a:moveTo>
                  <a:lnTo>
                    <a:pt x="0" y="584200"/>
                  </a:lnTo>
                  <a:lnTo>
                    <a:pt x="58352" y="622300"/>
                  </a:lnTo>
                  <a:lnTo>
                    <a:pt x="58352" y="7112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62163" y="711200"/>
                  </a:lnTo>
                  <a:lnTo>
                    <a:pt x="66456" y="711200"/>
                  </a:lnTo>
                  <a:lnTo>
                    <a:pt x="66456" y="622300"/>
                  </a:lnTo>
                  <a:lnTo>
                    <a:pt x="87966" y="609600"/>
                  </a:lnTo>
                  <a:lnTo>
                    <a:pt x="62289" y="609600"/>
                  </a:lnTo>
                  <a:lnTo>
                    <a:pt x="0" y="571500"/>
                  </a:lnTo>
                  <a:close/>
                </a:path>
                <a:path w="3141345" h="2197100">
                  <a:moveTo>
                    <a:pt x="66456" y="419100"/>
                  </a:moveTo>
                  <a:lnTo>
                    <a:pt x="62163" y="419100"/>
                  </a:lnTo>
                  <a:lnTo>
                    <a:pt x="148569" y="469900"/>
                  </a:lnTo>
                  <a:lnTo>
                    <a:pt x="148569" y="558800"/>
                  </a:lnTo>
                  <a:lnTo>
                    <a:pt x="62289" y="609600"/>
                  </a:lnTo>
                  <a:lnTo>
                    <a:pt x="87966" y="609600"/>
                  </a:lnTo>
                  <a:lnTo>
                    <a:pt x="152496" y="571500"/>
                  </a:lnTo>
                  <a:lnTo>
                    <a:pt x="178170" y="571500"/>
                  </a:lnTo>
                  <a:lnTo>
                    <a:pt x="156778" y="558800"/>
                  </a:lnTo>
                  <a:lnTo>
                    <a:pt x="156778" y="469900"/>
                  </a:lnTo>
                  <a:lnTo>
                    <a:pt x="152904" y="469900"/>
                  </a:lnTo>
                  <a:lnTo>
                    <a:pt x="66456" y="419100"/>
                  </a:lnTo>
                  <a:close/>
                </a:path>
                <a:path w="3141345" h="2197100">
                  <a:moveTo>
                    <a:pt x="246399" y="419100"/>
                  </a:moveTo>
                  <a:lnTo>
                    <a:pt x="242587" y="419100"/>
                  </a:lnTo>
                  <a:lnTo>
                    <a:pt x="328271" y="469900"/>
                  </a:lnTo>
                  <a:lnTo>
                    <a:pt x="328271" y="558800"/>
                  </a:lnTo>
                  <a:lnTo>
                    <a:pt x="242346" y="609600"/>
                  </a:lnTo>
                  <a:lnTo>
                    <a:pt x="267880" y="609600"/>
                  </a:lnTo>
                  <a:lnTo>
                    <a:pt x="332323" y="571500"/>
                  </a:lnTo>
                  <a:lnTo>
                    <a:pt x="357825" y="571500"/>
                  </a:lnTo>
                  <a:lnTo>
                    <a:pt x="336375" y="558800"/>
                  </a:lnTo>
                  <a:lnTo>
                    <a:pt x="336375" y="469900"/>
                  </a:lnTo>
                  <a:lnTo>
                    <a:pt x="332082" y="469900"/>
                  </a:lnTo>
                  <a:lnTo>
                    <a:pt x="246399" y="419100"/>
                  </a:lnTo>
                  <a:close/>
                </a:path>
                <a:path w="3141345" h="2197100">
                  <a:moveTo>
                    <a:pt x="426110" y="419100"/>
                  </a:moveTo>
                  <a:lnTo>
                    <a:pt x="422173" y="419100"/>
                  </a:lnTo>
                  <a:lnTo>
                    <a:pt x="508213" y="469900"/>
                  </a:lnTo>
                  <a:lnTo>
                    <a:pt x="508213" y="558800"/>
                  </a:lnTo>
                  <a:lnTo>
                    <a:pt x="422173" y="609600"/>
                  </a:lnTo>
                  <a:lnTo>
                    <a:pt x="447618" y="609600"/>
                  </a:lnTo>
                  <a:lnTo>
                    <a:pt x="512139" y="571500"/>
                  </a:lnTo>
                  <a:lnTo>
                    <a:pt x="537586" y="571500"/>
                  </a:lnTo>
                  <a:lnTo>
                    <a:pt x="516076" y="558800"/>
                  </a:lnTo>
                  <a:lnTo>
                    <a:pt x="516076" y="469900"/>
                  </a:lnTo>
                  <a:lnTo>
                    <a:pt x="512139" y="469900"/>
                  </a:lnTo>
                  <a:lnTo>
                    <a:pt x="426110" y="419100"/>
                  </a:lnTo>
                  <a:close/>
                </a:path>
                <a:path w="3141345" h="2197100">
                  <a:moveTo>
                    <a:pt x="606053" y="419100"/>
                  </a:moveTo>
                  <a:lnTo>
                    <a:pt x="602116" y="419100"/>
                  </a:lnTo>
                  <a:lnTo>
                    <a:pt x="688155" y="469900"/>
                  </a:lnTo>
                  <a:lnTo>
                    <a:pt x="688155" y="558800"/>
                  </a:lnTo>
                  <a:lnTo>
                    <a:pt x="602116" y="609600"/>
                  </a:lnTo>
                  <a:lnTo>
                    <a:pt x="627562" y="609600"/>
                  </a:lnTo>
                  <a:lnTo>
                    <a:pt x="692092" y="571500"/>
                  </a:lnTo>
                  <a:lnTo>
                    <a:pt x="717528" y="571500"/>
                  </a:lnTo>
                  <a:lnTo>
                    <a:pt x="696018" y="558800"/>
                  </a:lnTo>
                  <a:lnTo>
                    <a:pt x="696018" y="469900"/>
                  </a:lnTo>
                  <a:lnTo>
                    <a:pt x="692092" y="469900"/>
                  </a:lnTo>
                  <a:lnTo>
                    <a:pt x="606053" y="419100"/>
                  </a:lnTo>
                  <a:close/>
                </a:path>
                <a:path w="3141345" h="2197100">
                  <a:moveTo>
                    <a:pt x="785995" y="419100"/>
                  </a:moveTo>
                  <a:lnTo>
                    <a:pt x="781943" y="419100"/>
                  </a:lnTo>
                  <a:lnTo>
                    <a:pt x="867856" y="469900"/>
                  </a:lnTo>
                  <a:lnTo>
                    <a:pt x="867856" y="558800"/>
                  </a:lnTo>
                  <a:lnTo>
                    <a:pt x="782058" y="609600"/>
                  </a:lnTo>
                  <a:lnTo>
                    <a:pt x="807444" y="609600"/>
                  </a:lnTo>
                  <a:lnTo>
                    <a:pt x="871793" y="571500"/>
                  </a:lnTo>
                  <a:lnTo>
                    <a:pt x="897410" y="571500"/>
                  </a:lnTo>
                  <a:lnTo>
                    <a:pt x="875961" y="558800"/>
                  </a:lnTo>
                  <a:lnTo>
                    <a:pt x="875961" y="469900"/>
                  </a:lnTo>
                  <a:lnTo>
                    <a:pt x="871908" y="469900"/>
                  </a:lnTo>
                  <a:lnTo>
                    <a:pt x="785995" y="419100"/>
                  </a:lnTo>
                  <a:close/>
                </a:path>
                <a:path w="3141345" h="2197100">
                  <a:moveTo>
                    <a:pt x="965696" y="419100"/>
                  </a:moveTo>
                  <a:lnTo>
                    <a:pt x="961759" y="419100"/>
                  </a:lnTo>
                  <a:lnTo>
                    <a:pt x="1047798" y="469900"/>
                  </a:lnTo>
                  <a:lnTo>
                    <a:pt x="1047798" y="558800"/>
                  </a:lnTo>
                  <a:lnTo>
                    <a:pt x="961759" y="609600"/>
                  </a:lnTo>
                  <a:lnTo>
                    <a:pt x="987206" y="609600"/>
                  </a:lnTo>
                  <a:lnTo>
                    <a:pt x="1051735" y="571500"/>
                  </a:lnTo>
                  <a:lnTo>
                    <a:pt x="1077174" y="571500"/>
                  </a:lnTo>
                  <a:lnTo>
                    <a:pt x="1055662" y="558800"/>
                  </a:lnTo>
                  <a:lnTo>
                    <a:pt x="1055662" y="469900"/>
                  </a:lnTo>
                  <a:lnTo>
                    <a:pt x="1051735" y="469900"/>
                  </a:lnTo>
                  <a:lnTo>
                    <a:pt x="965696" y="419100"/>
                  </a:lnTo>
                  <a:close/>
                </a:path>
                <a:path w="3141345" h="2197100">
                  <a:moveTo>
                    <a:pt x="1146717" y="419100"/>
                  </a:moveTo>
                  <a:lnTo>
                    <a:pt x="1142036" y="419100"/>
                  </a:lnTo>
                  <a:lnTo>
                    <a:pt x="1227741" y="469900"/>
                  </a:lnTo>
                  <a:lnTo>
                    <a:pt x="1227741" y="558800"/>
                  </a:lnTo>
                  <a:lnTo>
                    <a:pt x="1141712" y="609600"/>
                  </a:lnTo>
                  <a:lnTo>
                    <a:pt x="1168224" y="609600"/>
                  </a:lnTo>
                  <a:lnTo>
                    <a:pt x="1232746" y="571500"/>
                  </a:lnTo>
                  <a:lnTo>
                    <a:pt x="1258088" y="571500"/>
                  </a:lnTo>
                  <a:lnTo>
                    <a:pt x="1236683" y="558800"/>
                  </a:lnTo>
                  <a:lnTo>
                    <a:pt x="1236683" y="469900"/>
                  </a:lnTo>
                  <a:lnTo>
                    <a:pt x="1232421" y="469900"/>
                  </a:lnTo>
                  <a:lnTo>
                    <a:pt x="1146717" y="419100"/>
                  </a:lnTo>
                  <a:close/>
                </a:path>
                <a:path w="3141345" h="2197100">
                  <a:moveTo>
                    <a:pt x="1326659" y="419100"/>
                  </a:moveTo>
                  <a:lnTo>
                    <a:pt x="1322062" y="419100"/>
                  </a:lnTo>
                  <a:lnTo>
                    <a:pt x="1407452" y="469900"/>
                  </a:lnTo>
                  <a:lnTo>
                    <a:pt x="1407452" y="558800"/>
                  </a:lnTo>
                  <a:lnTo>
                    <a:pt x="1322303" y="609600"/>
                  </a:lnTo>
                  <a:lnTo>
                    <a:pt x="1347946" y="609600"/>
                  </a:lnTo>
                  <a:lnTo>
                    <a:pt x="1411808" y="571500"/>
                  </a:lnTo>
                  <a:lnTo>
                    <a:pt x="1437807" y="571500"/>
                  </a:lnTo>
                  <a:lnTo>
                    <a:pt x="1416625" y="558800"/>
                  </a:lnTo>
                  <a:lnTo>
                    <a:pt x="1416625" y="469900"/>
                  </a:lnTo>
                  <a:lnTo>
                    <a:pt x="1412028" y="469900"/>
                  </a:lnTo>
                  <a:lnTo>
                    <a:pt x="1326659" y="419100"/>
                  </a:lnTo>
                  <a:close/>
                </a:path>
                <a:path w="3141345" h="2197100">
                  <a:moveTo>
                    <a:pt x="1506360" y="419100"/>
                  </a:moveTo>
                  <a:lnTo>
                    <a:pt x="1501680" y="419100"/>
                  </a:lnTo>
                  <a:lnTo>
                    <a:pt x="1587394" y="469900"/>
                  </a:lnTo>
                  <a:lnTo>
                    <a:pt x="1587394" y="558800"/>
                  </a:lnTo>
                  <a:lnTo>
                    <a:pt x="1501355" y="609600"/>
                  </a:lnTo>
                  <a:lnTo>
                    <a:pt x="1527870" y="609600"/>
                  </a:lnTo>
                  <a:lnTo>
                    <a:pt x="1592400" y="571500"/>
                  </a:lnTo>
                  <a:lnTo>
                    <a:pt x="1617836" y="571500"/>
                  </a:lnTo>
                  <a:lnTo>
                    <a:pt x="1596326" y="558800"/>
                  </a:lnTo>
                  <a:lnTo>
                    <a:pt x="1596326" y="469900"/>
                  </a:lnTo>
                  <a:lnTo>
                    <a:pt x="1592075" y="469900"/>
                  </a:lnTo>
                  <a:lnTo>
                    <a:pt x="1506360" y="419100"/>
                  </a:lnTo>
                  <a:close/>
                </a:path>
                <a:path w="3141345" h="2197100">
                  <a:moveTo>
                    <a:pt x="1687381" y="419100"/>
                  </a:moveTo>
                  <a:lnTo>
                    <a:pt x="1682700" y="419100"/>
                  </a:lnTo>
                  <a:lnTo>
                    <a:pt x="1768405" y="469900"/>
                  </a:lnTo>
                  <a:lnTo>
                    <a:pt x="1768405" y="558800"/>
                  </a:lnTo>
                  <a:lnTo>
                    <a:pt x="1682365" y="609600"/>
                  </a:lnTo>
                  <a:lnTo>
                    <a:pt x="1708891" y="609600"/>
                  </a:lnTo>
                  <a:lnTo>
                    <a:pt x="1773420" y="571500"/>
                  </a:lnTo>
                  <a:lnTo>
                    <a:pt x="1798857" y="571500"/>
                  </a:lnTo>
                  <a:lnTo>
                    <a:pt x="1777347" y="558800"/>
                  </a:lnTo>
                  <a:lnTo>
                    <a:pt x="1777347" y="469900"/>
                  </a:lnTo>
                  <a:lnTo>
                    <a:pt x="1773096" y="469900"/>
                  </a:lnTo>
                  <a:lnTo>
                    <a:pt x="1687381" y="419100"/>
                  </a:lnTo>
                  <a:close/>
                </a:path>
                <a:path w="3141345" h="2197100">
                  <a:moveTo>
                    <a:pt x="1867323" y="419100"/>
                  </a:moveTo>
                  <a:lnTo>
                    <a:pt x="1863386" y="419100"/>
                  </a:lnTo>
                  <a:lnTo>
                    <a:pt x="1949425" y="469900"/>
                  </a:lnTo>
                  <a:lnTo>
                    <a:pt x="1949425" y="558800"/>
                  </a:lnTo>
                  <a:lnTo>
                    <a:pt x="1863386" y="609600"/>
                  </a:lnTo>
                  <a:lnTo>
                    <a:pt x="1888833" y="609600"/>
                  </a:lnTo>
                  <a:lnTo>
                    <a:pt x="1953362" y="571500"/>
                  </a:lnTo>
                  <a:lnTo>
                    <a:pt x="1978799" y="571500"/>
                  </a:lnTo>
                  <a:lnTo>
                    <a:pt x="1957289" y="558800"/>
                  </a:lnTo>
                  <a:lnTo>
                    <a:pt x="1957289" y="469900"/>
                  </a:lnTo>
                  <a:lnTo>
                    <a:pt x="1953362" y="469900"/>
                  </a:lnTo>
                  <a:lnTo>
                    <a:pt x="1867323" y="419100"/>
                  </a:lnTo>
                  <a:close/>
                </a:path>
                <a:path w="3141345" h="2197100">
                  <a:moveTo>
                    <a:pt x="2047265" y="419100"/>
                  </a:moveTo>
                  <a:lnTo>
                    <a:pt x="2043328" y="419100"/>
                  </a:lnTo>
                  <a:lnTo>
                    <a:pt x="2129368" y="469900"/>
                  </a:lnTo>
                  <a:lnTo>
                    <a:pt x="2129368" y="558800"/>
                  </a:lnTo>
                  <a:lnTo>
                    <a:pt x="2043328" y="609600"/>
                  </a:lnTo>
                  <a:lnTo>
                    <a:pt x="2068775" y="609600"/>
                  </a:lnTo>
                  <a:lnTo>
                    <a:pt x="2133305" y="571500"/>
                  </a:lnTo>
                  <a:lnTo>
                    <a:pt x="2158741" y="571500"/>
                  </a:lnTo>
                  <a:lnTo>
                    <a:pt x="2137231" y="558800"/>
                  </a:lnTo>
                  <a:lnTo>
                    <a:pt x="2137231" y="469900"/>
                  </a:lnTo>
                  <a:lnTo>
                    <a:pt x="2133305" y="469900"/>
                  </a:lnTo>
                  <a:lnTo>
                    <a:pt x="2047265" y="419100"/>
                  </a:lnTo>
                  <a:close/>
                </a:path>
                <a:path w="3141345" h="2197100">
                  <a:moveTo>
                    <a:pt x="2227207" y="419100"/>
                  </a:moveTo>
                  <a:lnTo>
                    <a:pt x="2223270" y="419100"/>
                  </a:lnTo>
                  <a:lnTo>
                    <a:pt x="2309310" y="469900"/>
                  </a:lnTo>
                  <a:lnTo>
                    <a:pt x="2309310" y="558800"/>
                  </a:lnTo>
                  <a:lnTo>
                    <a:pt x="2223270" y="609600"/>
                  </a:lnTo>
                  <a:lnTo>
                    <a:pt x="2248715" y="609600"/>
                  </a:lnTo>
                  <a:lnTo>
                    <a:pt x="2313236" y="571500"/>
                  </a:lnTo>
                  <a:lnTo>
                    <a:pt x="2338683" y="571500"/>
                  </a:lnTo>
                  <a:lnTo>
                    <a:pt x="2317173" y="558800"/>
                  </a:lnTo>
                  <a:lnTo>
                    <a:pt x="2317173" y="469900"/>
                  </a:lnTo>
                  <a:lnTo>
                    <a:pt x="2313236" y="469900"/>
                  </a:lnTo>
                  <a:lnTo>
                    <a:pt x="2227207" y="419100"/>
                  </a:lnTo>
                  <a:close/>
                </a:path>
                <a:path w="3141345" h="2197100">
                  <a:moveTo>
                    <a:pt x="2407150" y="419100"/>
                  </a:moveTo>
                  <a:lnTo>
                    <a:pt x="2403213" y="419100"/>
                  </a:lnTo>
                  <a:lnTo>
                    <a:pt x="2489252" y="469900"/>
                  </a:lnTo>
                  <a:lnTo>
                    <a:pt x="2489252" y="558800"/>
                  </a:lnTo>
                  <a:lnTo>
                    <a:pt x="2403213" y="609600"/>
                  </a:lnTo>
                  <a:lnTo>
                    <a:pt x="2428324" y="609600"/>
                  </a:lnTo>
                  <a:lnTo>
                    <a:pt x="2491849" y="571500"/>
                  </a:lnTo>
                  <a:lnTo>
                    <a:pt x="2519714" y="571500"/>
                  </a:lnTo>
                  <a:lnTo>
                    <a:pt x="2497890" y="558800"/>
                  </a:lnTo>
                  <a:lnTo>
                    <a:pt x="2497890" y="469900"/>
                  </a:lnTo>
                  <a:lnTo>
                    <a:pt x="2493513" y="469900"/>
                  </a:lnTo>
                  <a:lnTo>
                    <a:pt x="2407150" y="419100"/>
                  </a:lnTo>
                  <a:close/>
                </a:path>
                <a:path w="3141345" h="2197100">
                  <a:moveTo>
                    <a:pt x="2609366" y="431800"/>
                  </a:moveTo>
                  <a:lnTo>
                    <a:pt x="2583595" y="431800"/>
                  </a:lnTo>
                  <a:lnTo>
                    <a:pt x="2669958" y="469900"/>
                  </a:lnTo>
                  <a:lnTo>
                    <a:pt x="2669958" y="571500"/>
                  </a:lnTo>
                  <a:lnTo>
                    <a:pt x="2585249" y="609600"/>
                  </a:lnTo>
                  <a:lnTo>
                    <a:pt x="2609366" y="609600"/>
                  </a:lnTo>
                  <a:lnTo>
                    <a:pt x="2673895" y="571500"/>
                  </a:lnTo>
                  <a:lnTo>
                    <a:pt x="2677822" y="571500"/>
                  </a:lnTo>
                  <a:lnTo>
                    <a:pt x="2677822" y="469900"/>
                  </a:lnTo>
                  <a:lnTo>
                    <a:pt x="2673895" y="469900"/>
                  </a:lnTo>
                  <a:lnTo>
                    <a:pt x="2609366" y="431800"/>
                  </a:lnTo>
                  <a:close/>
                </a:path>
                <a:path w="3141345" h="2197100">
                  <a:moveTo>
                    <a:pt x="2789308" y="431800"/>
                  </a:moveTo>
                  <a:lnTo>
                    <a:pt x="2763861" y="431800"/>
                  </a:lnTo>
                  <a:lnTo>
                    <a:pt x="2849901" y="469900"/>
                  </a:lnTo>
                  <a:lnTo>
                    <a:pt x="2849901" y="571500"/>
                  </a:lnTo>
                  <a:lnTo>
                    <a:pt x="2763861" y="609600"/>
                  </a:lnTo>
                  <a:lnTo>
                    <a:pt x="2789308" y="609600"/>
                  </a:lnTo>
                  <a:lnTo>
                    <a:pt x="2853838" y="571500"/>
                  </a:lnTo>
                  <a:lnTo>
                    <a:pt x="2857764" y="571500"/>
                  </a:lnTo>
                  <a:lnTo>
                    <a:pt x="2857764" y="469900"/>
                  </a:lnTo>
                  <a:lnTo>
                    <a:pt x="2853838" y="469900"/>
                  </a:lnTo>
                  <a:lnTo>
                    <a:pt x="2789308" y="431800"/>
                  </a:lnTo>
                  <a:close/>
                </a:path>
                <a:path w="3141345" h="2197100">
                  <a:moveTo>
                    <a:pt x="2969334" y="431800"/>
                  </a:moveTo>
                  <a:lnTo>
                    <a:pt x="2943803" y="431800"/>
                  </a:lnTo>
                  <a:lnTo>
                    <a:pt x="3029843" y="469900"/>
                  </a:lnTo>
                  <a:lnTo>
                    <a:pt x="3029843" y="571500"/>
                  </a:lnTo>
                  <a:lnTo>
                    <a:pt x="2943803" y="609600"/>
                  </a:lnTo>
                  <a:lnTo>
                    <a:pt x="2969250" y="609600"/>
                  </a:lnTo>
                  <a:lnTo>
                    <a:pt x="3033780" y="571500"/>
                  </a:lnTo>
                  <a:lnTo>
                    <a:pt x="3038293" y="571500"/>
                  </a:lnTo>
                  <a:lnTo>
                    <a:pt x="3038293" y="469900"/>
                  </a:lnTo>
                  <a:lnTo>
                    <a:pt x="3034115" y="469900"/>
                  </a:lnTo>
                  <a:lnTo>
                    <a:pt x="2969334" y="431800"/>
                  </a:lnTo>
                  <a:close/>
                </a:path>
                <a:path w="3141345" h="2197100">
                  <a:moveTo>
                    <a:pt x="178113" y="279400"/>
                  </a:moveTo>
                  <a:lnTo>
                    <a:pt x="152496" y="279400"/>
                  </a:lnTo>
                  <a:lnTo>
                    <a:pt x="238305" y="330200"/>
                  </a:lnTo>
                  <a:lnTo>
                    <a:pt x="238305" y="419100"/>
                  </a:lnTo>
                  <a:lnTo>
                    <a:pt x="152904" y="469900"/>
                  </a:lnTo>
                  <a:lnTo>
                    <a:pt x="156778" y="469900"/>
                  </a:lnTo>
                  <a:lnTo>
                    <a:pt x="242587" y="419100"/>
                  </a:lnTo>
                  <a:lnTo>
                    <a:pt x="246399" y="419100"/>
                  </a:lnTo>
                  <a:lnTo>
                    <a:pt x="246399" y="330200"/>
                  </a:lnTo>
                  <a:lnTo>
                    <a:pt x="267940" y="317500"/>
                  </a:lnTo>
                  <a:lnTo>
                    <a:pt x="242116" y="317500"/>
                  </a:lnTo>
                  <a:lnTo>
                    <a:pt x="178113" y="279400"/>
                  </a:lnTo>
                  <a:close/>
                </a:path>
                <a:path w="3141345" h="2197100">
                  <a:moveTo>
                    <a:pt x="357825" y="279400"/>
                  </a:moveTo>
                  <a:lnTo>
                    <a:pt x="332564" y="279400"/>
                  </a:lnTo>
                  <a:lnTo>
                    <a:pt x="418236" y="330200"/>
                  </a:lnTo>
                  <a:lnTo>
                    <a:pt x="418236" y="419100"/>
                  </a:lnTo>
                  <a:lnTo>
                    <a:pt x="332082" y="469900"/>
                  </a:lnTo>
                  <a:lnTo>
                    <a:pt x="336375" y="469900"/>
                  </a:lnTo>
                  <a:lnTo>
                    <a:pt x="422173" y="419100"/>
                  </a:lnTo>
                  <a:lnTo>
                    <a:pt x="426110" y="419100"/>
                  </a:lnTo>
                  <a:lnTo>
                    <a:pt x="426110" y="330200"/>
                  </a:lnTo>
                  <a:lnTo>
                    <a:pt x="447618" y="317500"/>
                  </a:lnTo>
                  <a:lnTo>
                    <a:pt x="422173" y="317500"/>
                  </a:lnTo>
                  <a:lnTo>
                    <a:pt x="357825" y="279400"/>
                  </a:lnTo>
                  <a:close/>
                </a:path>
                <a:path w="3141345" h="2197100">
                  <a:moveTo>
                    <a:pt x="537586" y="279400"/>
                  </a:moveTo>
                  <a:lnTo>
                    <a:pt x="512139" y="279400"/>
                  </a:lnTo>
                  <a:lnTo>
                    <a:pt x="598179" y="330200"/>
                  </a:lnTo>
                  <a:lnTo>
                    <a:pt x="598179" y="419100"/>
                  </a:lnTo>
                  <a:lnTo>
                    <a:pt x="512139" y="469900"/>
                  </a:lnTo>
                  <a:lnTo>
                    <a:pt x="516076" y="469900"/>
                  </a:lnTo>
                  <a:lnTo>
                    <a:pt x="602116" y="419100"/>
                  </a:lnTo>
                  <a:lnTo>
                    <a:pt x="606053" y="419100"/>
                  </a:lnTo>
                  <a:lnTo>
                    <a:pt x="606053" y="330200"/>
                  </a:lnTo>
                  <a:lnTo>
                    <a:pt x="627562" y="317500"/>
                  </a:lnTo>
                  <a:lnTo>
                    <a:pt x="602116" y="317500"/>
                  </a:lnTo>
                  <a:lnTo>
                    <a:pt x="537586" y="279400"/>
                  </a:lnTo>
                  <a:close/>
                </a:path>
                <a:path w="3141345" h="2197100">
                  <a:moveTo>
                    <a:pt x="717499" y="279400"/>
                  </a:moveTo>
                  <a:lnTo>
                    <a:pt x="692092" y="279400"/>
                  </a:lnTo>
                  <a:lnTo>
                    <a:pt x="777890" y="330200"/>
                  </a:lnTo>
                  <a:lnTo>
                    <a:pt x="777890" y="419100"/>
                  </a:lnTo>
                  <a:lnTo>
                    <a:pt x="692092" y="469900"/>
                  </a:lnTo>
                  <a:lnTo>
                    <a:pt x="696018" y="469900"/>
                  </a:lnTo>
                  <a:lnTo>
                    <a:pt x="781943" y="419100"/>
                  </a:lnTo>
                  <a:lnTo>
                    <a:pt x="785995" y="419100"/>
                  </a:lnTo>
                  <a:lnTo>
                    <a:pt x="785995" y="330200"/>
                  </a:lnTo>
                  <a:lnTo>
                    <a:pt x="807473" y="317500"/>
                  </a:lnTo>
                  <a:lnTo>
                    <a:pt x="781943" y="317500"/>
                  </a:lnTo>
                  <a:lnTo>
                    <a:pt x="717499" y="279400"/>
                  </a:lnTo>
                  <a:close/>
                </a:path>
                <a:path w="3141345" h="2197100">
                  <a:moveTo>
                    <a:pt x="897410" y="279400"/>
                  </a:moveTo>
                  <a:lnTo>
                    <a:pt x="871908" y="279400"/>
                  </a:lnTo>
                  <a:lnTo>
                    <a:pt x="957832" y="330200"/>
                  </a:lnTo>
                  <a:lnTo>
                    <a:pt x="957832" y="419100"/>
                  </a:lnTo>
                  <a:lnTo>
                    <a:pt x="871908" y="469900"/>
                  </a:lnTo>
                  <a:lnTo>
                    <a:pt x="875961" y="469900"/>
                  </a:lnTo>
                  <a:lnTo>
                    <a:pt x="961759" y="419100"/>
                  </a:lnTo>
                  <a:lnTo>
                    <a:pt x="965696" y="419100"/>
                  </a:lnTo>
                  <a:lnTo>
                    <a:pt x="965696" y="330200"/>
                  </a:lnTo>
                  <a:lnTo>
                    <a:pt x="987206" y="317500"/>
                  </a:lnTo>
                  <a:lnTo>
                    <a:pt x="961759" y="317500"/>
                  </a:lnTo>
                  <a:lnTo>
                    <a:pt x="897410" y="279400"/>
                  </a:lnTo>
                  <a:close/>
                </a:path>
                <a:path w="3141345" h="2197100">
                  <a:moveTo>
                    <a:pt x="1077174" y="279400"/>
                  </a:moveTo>
                  <a:lnTo>
                    <a:pt x="1051735" y="279400"/>
                  </a:lnTo>
                  <a:lnTo>
                    <a:pt x="1137775" y="330200"/>
                  </a:lnTo>
                  <a:lnTo>
                    <a:pt x="1137775" y="419100"/>
                  </a:lnTo>
                  <a:lnTo>
                    <a:pt x="1051735" y="469900"/>
                  </a:lnTo>
                  <a:lnTo>
                    <a:pt x="1055662" y="469900"/>
                  </a:lnTo>
                  <a:lnTo>
                    <a:pt x="1142036" y="419100"/>
                  </a:lnTo>
                  <a:lnTo>
                    <a:pt x="1146717" y="419100"/>
                  </a:lnTo>
                  <a:lnTo>
                    <a:pt x="1146717" y="330200"/>
                  </a:lnTo>
                  <a:lnTo>
                    <a:pt x="1168224" y="317500"/>
                  </a:lnTo>
                  <a:lnTo>
                    <a:pt x="1141712" y="317500"/>
                  </a:lnTo>
                  <a:lnTo>
                    <a:pt x="1077174" y="279400"/>
                  </a:lnTo>
                  <a:close/>
                </a:path>
                <a:path w="3141345" h="2197100">
                  <a:moveTo>
                    <a:pt x="1258028" y="279400"/>
                  </a:moveTo>
                  <a:lnTo>
                    <a:pt x="1232746" y="279400"/>
                  </a:lnTo>
                  <a:lnTo>
                    <a:pt x="1317476" y="330200"/>
                  </a:lnTo>
                  <a:lnTo>
                    <a:pt x="1317476" y="419100"/>
                  </a:lnTo>
                  <a:lnTo>
                    <a:pt x="1232421" y="469900"/>
                  </a:lnTo>
                  <a:lnTo>
                    <a:pt x="1236683" y="469900"/>
                  </a:lnTo>
                  <a:lnTo>
                    <a:pt x="1322062" y="419100"/>
                  </a:lnTo>
                  <a:lnTo>
                    <a:pt x="1326659" y="419100"/>
                  </a:lnTo>
                  <a:lnTo>
                    <a:pt x="1326659" y="330200"/>
                  </a:lnTo>
                  <a:lnTo>
                    <a:pt x="1348001" y="317500"/>
                  </a:lnTo>
                  <a:lnTo>
                    <a:pt x="1322062" y="317500"/>
                  </a:lnTo>
                  <a:lnTo>
                    <a:pt x="1258028" y="279400"/>
                  </a:lnTo>
                  <a:close/>
                </a:path>
                <a:path w="3141345" h="2197100">
                  <a:moveTo>
                    <a:pt x="1437807" y="279400"/>
                  </a:moveTo>
                  <a:lnTo>
                    <a:pt x="1412028" y="279400"/>
                  </a:lnTo>
                  <a:lnTo>
                    <a:pt x="1497418" y="330200"/>
                  </a:lnTo>
                  <a:lnTo>
                    <a:pt x="1497418" y="419100"/>
                  </a:lnTo>
                  <a:lnTo>
                    <a:pt x="1412028" y="469900"/>
                  </a:lnTo>
                  <a:lnTo>
                    <a:pt x="1416625" y="469900"/>
                  </a:lnTo>
                  <a:lnTo>
                    <a:pt x="1501680" y="419100"/>
                  </a:lnTo>
                  <a:lnTo>
                    <a:pt x="1506360" y="419100"/>
                  </a:lnTo>
                  <a:lnTo>
                    <a:pt x="1506360" y="330200"/>
                  </a:lnTo>
                  <a:lnTo>
                    <a:pt x="1527870" y="317500"/>
                  </a:lnTo>
                  <a:lnTo>
                    <a:pt x="1501355" y="317500"/>
                  </a:lnTo>
                  <a:lnTo>
                    <a:pt x="1437807" y="279400"/>
                  </a:lnTo>
                  <a:close/>
                </a:path>
                <a:path w="3141345" h="2197100">
                  <a:moveTo>
                    <a:pt x="1617836" y="279400"/>
                  </a:moveTo>
                  <a:lnTo>
                    <a:pt x="1592400" y="279400"/>
                  </a:lnTo>
                  <a:lnTo>
                    <a:pt x="1678428" y="330200"/>
                  </a:lnTo>
                  <a:lnTo>
                    <a:pt x="1678428" y="419100"/>
                  </a:lnTo>
                  <a:lnTo>
                    <a:pt x="1592075" y="469900"/>
                  </a:lnTo>
                  <a:lnTo>
                    <a:pt x="1596326" y="469900"/>
                  </a:lnTo>
                  <a:lnTo>
                    <a:pt x="1682700" y="419100"/>
                  </a:lnTo>
                  <a:lnTo>
                    <a:pt x="1687381" y="419100"/>
                  </a:lnTo>
                  <a:lnTo>
                    <a:pt x="1687381" y="330200"/>
                  </a:lnTo>
                  <a:lnTo>
                    <a:pt x="1708891" y="317500"/>
                  </a:lnTo>
                  <a:lnTo>
                    <a:pt x="1682365" y="317500"/>
                  </a:lnTo>
                  <a:lnTo>
                    <a:pt x="1617836" y="279400"/>
                  </a:lnTo>
                  <a:close/>
                </a:path>
                <a:path w="3141345" h="2197100">
                  <a:moveTo>
                    <a:pt x="1798857" y="279400"/>
                  </a:moveTo>
                  <a:lnTo>
                    <a:pt x="1773420" y="279400"/>
                  </a:lnTo>
                  <a:lnTo>
                    <a:pt x="1859449" y="330200"/>
                  </a:lnTo>
                  <a:lnTo>
                    <a:pt x="1859449" y="419100"/>
                  </a:lnTo>
                  <a:lnTo>
                    <a:pt x="1773096" y="469900"/>
                  </a:lnTo>
                  <a:lnTo>
                    <a:pt x="1777347" y="469900"/>
                  </a:lnTo>
                  <a:lnTo>
                    <a:pt x="1863386" y="419100"/>
                  </a:lnTo>
                  <a:lnTo>
                    <a:pt x="1867323" y="419100"/>
                  </a:lnTo>
                  <a:lnTo>
                    <a:pt x="1867323" y="330200"/>
                  </a:lnTo>
                  <a:lnTo>
                    <a:pt x="1888833" y="317500"/>
                  </a:lnTo>
                  <a:lnTo>
                    <a:pt x="1863386" y="317500"/>
                  </a:lnTo>
                  <a:lnTo>
                    <a:pt x="1798857" y="279400"/>
                  </a:lnTo>
                  <a:close/>
                </a:path>
                <a:path w="3141345" h="2197100">
                  <a:moveTo>
                    <a:pt x="1978799" y="279400"/>
                  </a:moveTo>
                  <a:lnTo>
                    <a:pt x="1953362" y="279400"/>
                  </a:lnTo>
                  <a:lnTo>
                    <a:pt x="2039391" y="330200"/>
                  </a:lnTo>
                  <a:lnTo>
                    <a:pt x="2039391" y="419100"/>
                  </a:lnTo>
                  <a:lnTo>
                    <a:pt x="1953362" y="469900"/>
                  </a:lnTo>
                  <a:lnTo>
                    <a:pt x="1957289" y="469900"/>
                  </a:lnTo>
                  <a:lnTo>
                    <a:pt x="2043328" y="419100"/>
                  </a:lnTo>
                  <a:lnTo>
                    <a:pt x="2047265" y="419100"/>
                  </a:lnTo>
                  <a:lnTo>
                    <a:pt x="2047265" y="330200"/>
                  </a:lnTo>
                  <a:lnTo>
                    <a:pt x="2068775" y="317500"/>
                  </a:lnTo>
                  <a:lnTo>
                    <a:pt x="2043328" y="317500"/>
                  </a:lnTo>
                  <a:lnTo>
                    <a:pt x="1978799" y="279400"/>
                  </a:lnTo>
                  <a:close/>
                </a:path>
                <a:path w="3141345" h="2197100">
                  <a:moveTo>
                    <a:pt x="2158741" y="279400"/>
                  </a:moveTo>
                  <a:lnTo>
                    <a:pt x="2133305" y="279400"/>
                  </a:lnTo>
                  <a:lnTo>
                    <a:pt x="2219333" y="330200"/>
                  </a:lnTo>
                  <a:lnTo>
                    <a:pt x="2219333" y="419100"/>
                  </a:lnTo>
                  <a:lnTo>
                    <a:pt x="2133305" y="469900"/>
                  </a:lnTo>
                  <a:lnTo>
                    <a:pt x="2137231" y="469900"/>
                  </a:lnTo>
                  <a:lnTo>
                    <a:pt x="2223270" y="419100"/>
                  </a:lnTo>
                  <a:lnTo>
                    <a:pt x="2227207" y="419100"/>
                  </a:lnTo>
                  <a:lnTo>
                    <a:pt x="2227207" y="330200"/>
                  </a:lnTo>
                  <a:lnTo>
                    <a:pt x="2248715" y="317500"/>
                  </a:lnTo>
                  <a:lnTo>
                    <a:pt x="2223270" y="317500"/>
                  </a:lnTo>
                  <a:lnTo>
                    <a:pt x="2158741" y="279400"/>
                  </a:lnTo>
                  <a:close/>
                </a:path>
                <a:path w="3141345" h="2197100">
                  <a:moveTo>
                    <a:pt x="2338683" y="279400"/>
                  </a:moveTo>
                  <a:lnTo>
                    <a:pt x="2313236" y="279400"/>
                  </a:lnTo>
                  <a:lnTo>
                    <a:pt x="2399276" y="330200"/>
                  </a:lnTo>
                  <a:lnTo>
                    <a:pt x="2399276" y="419100"/>
                  </a:lnTo>
                  <a:lnTo>
                    <a:pt x="2313236" y="469900"/>
                  </a:lnTo>
                  <a:lnTo>
                    <a:pt x="2317173" y="469900"/>
                  </a:lnTo>
                  <a:lnTo>
                    <a:pt x="2403213" y="419100"/>
                  </a:lnTo>
                  <a:lnTo>
                    <a:pt x="2407150" y="419100"/>
                  </a:lnTo>
                  <a:lnTo>
                    <a:pt x="2407150" y="330200"/>
                  </a:lnTo>
                  <a:lnTo>
                    <a:pt x="2428272" y="317500"/>
                  </a:lnTo>
                  <a:lnTo>
                    <a:pt x="2403213" y="317500"/>
                  </a:lnTo>
                  <a:lnTo>
                    <a:pt x="2338683" y="279400"/>
                  </a:lnTo>
                  <a:close/>
                </a:path>
                <a:path w="3141345" h="2197100">
                  <a:moveTo>
                    <a:pt x="2519714" y="279400"/>
                  </a:moveTo>
                  <a:lnTo>
                    <a:pt x="2491775" y="279400"/>
                  </a:lnTo>
                  <a:lnTo>
                    <a:pt x="2579218" y="330200"/>
                  </a:lnTo>
                  <a:lnTo>
                    <a:pt x="2579218" y="419100"/>
                  </a:lnTo>
                  <a:lnTo>
                    <a:pt x="2493513" y="469900"/>
                  </a:lnTo>
                  <a:lnTo>
                    <a:pt x="2497890" y="469900"/>
                  </a:lnTo>
                  <a:lnTo>
                    <a:pt x="2583595" y="431800"/>
                  </a:lnTo>
                  <a:lnTo>
                    <a:pt x="2609366" y="431800"/>
                  </a:lnTo>
                  <a:lnTo>
                    <a:pt x="2587856" y="419100"/>
                  </a:lnTo>
                  <a:lnTo>
                    <a:pt x="2587856" y="330200"/>
                  </a:lnTo>
                  <a:lnTo>
                    <a:pt x="2609366" y="317500"/>
                  </a:lnTo>
                  <a:lnTo>
                    <a:pt x="2585186" y="317500"/>
                  </a:lnTo>
                  <a:lnTo>
                    <a:pt x="2519714" y="279400"/>
                  </a:lnTo>
                  <a:close/>
                </a:path>
                <a:path w="3141345" h="2197100">
                  <a:moveTo>
                    <a:pt x="2677822" y="279400"/>
                  </a:moveTo>
                  <a:lnTo>
                    <a:pt x="2673895" y="279400"/>
                  </a:lnTo>
                  <a:lnTo>
                    <a:pt x="2759924" y="330200"/>
                  </a:lnTo>
                  <a:lnTo>
                    <a:pt x="2759924" y="419100"/>
                  </a:lnTo>
                  <a:lnTo>
                    <a:pt x="2673895" y="469900"/>
                  </a:lnTo>
                  <a:lnTo>
                    <a:pt x="2677822" y="469900"/>
                  </a:lnTo>
                  <a:lnTo>
                    <a:pt x="2763861" y="431800"/>
                  </a:lnTo>
                  <a:lnTo>
                    <a:pt x="2789308" y="431800"/>
                  </a:lnTo>
                  <a:lnTo>
                    <a:pt x="2767798" y="419100"/>
                  </a:lnTo>
                  <a:lnTo>
                    <a:pt x="2767798" y="330200"/>
                  </a:lnTo>
                  <a:lnTo>
                    <a:pt x="2789308" y="317500"/>
                  </a:lnTo>
                  <a:lnTo>
                    <a:pt x="2763861" y="317500"/>
                  </a:lnTo>
                  <a:lnTo>
                    <a:pt x="2677822" y="279400"/>
                  </a:lnTo>
                  <a:close/>
                </a:path>
                <a:path w="3141345" h="2197100">
                  <a:moveTo>
                    <a:pt x="2857764" y="279400"/>
                  </a:moveTo>
                  <a:lnTo>
                    <a:pt x="2853838" y="279400"/>
                  </a:lnTo>
                  <a:lnTo>
                    <a:pt x="2939866" y="330200"/>
                  </a:lnTo>
                  <a:lnTo>
                    <a:pt x="2939866" y="419100"/>
                  </a:lnTo>
                  <a:lnTo>
                    <a:pt x="2853838" y="469900"/>
                  </a:lnTo>
                  <a:lnTo>
                    <a:pt x="2857764" y="469900"/>
                  </a:lnTo>
                  <a:lnTo>
                    <a:pt x="2943803" y="431800"/>
                  </a:lnTo>
                  <a:lnTo>
                    <a:pt x="2969334" y="431800"/>
                  </a:lnTo>
                  <a:lnTo>
                    <a:pt x="2947740" y="419100"/>
                  </a:lnTo>
                  <a:lnTo>
                    <a:pt x="2947740" y="330200"/>
                  </a:lnTo>
                  <a:lnTo>
                    <a:pt x="2969250" y="317500"/>
                  </a:lnTo>
                  <a:lnTo>
                    <a:pt x="2943803" y="317500"/>
                  </a:lnTo>
                  <a:lnTo>
                    <a:pt x="2857764" y="279400"/>
                  </a:lnTo>
                  <a:close/>
                </a:path>
                <a:path w="3141345" h="2197100">
                  <a:moveTo>
                    <a:pt x="3038293" y="279400"/>
                  </a:moveTo>
                  <a:lnTo>
                    <a:pt x="3033780" y="279400"/>
                  </a:lnTo>
                  <a:lnTo>
                    <a:pt x="3119809" y="330200"/>
                  </a:lnTo>
                  <a:lnTo>
                    <a:pt x="3119809" y="419100"/>
                  </a:lnTo>
                  <a:lnTo>
                    <a:pt x="3034115" y="469900"/>
                  </a:lnTo>
                  <a:lnTo>
                    <a:pt x="3038293" y="469900"/>
                  </a:lnTo>
                  <a:lnTo>
                    <a:pt x="3124342" y="431800"/>
                  </a:lnTo>
                  <a:lnTo>
                    <a:pt x="3141265" y="431800"/>
                  </a:lnTo>
                  <a:lnTo>
                    <a:pt x="3128269" y="419100"/>
                  </a:lnTo>
                  <a:lnTo>
                    <a:pt x="3128269" y="330200"/>
                  </a:lnTo>
                  <a:lnTo>
                    <a:pt x="3141265" y="317500"/>
                  </a:lnTo>
                  <a:lnTo>
                    <a:pt x="3124342" y="317500"/>
                  </a:lnTo>
                  <a:lnTo>
                    <a:pt x="3038293" y="279400"/>
                  </a:lnTo>
                  <a:close/>
                </a:path>
                <a:path w="3141345" h="2197100">
                  <a:moveTo>
                    <a:pt x="2402" y="292100"/>
                  </a:moveTo>
                  <a:lnTo>
                    <a:pt x="1766" y="292100"/>
                  </a:lnTo>
                  <a:lnTo>
                    <a:pt x="58352" y="330200"/>
                  </a:lnTo>
                  <a:lnTo>
                    <a:pt x="58352" y="419100"/>
                  </a:lnTo>
                  <a:lnTo>
                    <a:pt x="0" y="444500"/>
                  </a:lnTo>
                  <a:lnTo>
                    <a:pt x="0" y="457200"/>
                  </a:lnTo>
                  <a:lnTo>
                    <a:pt x="62163" y="419100"/>
                  </a:lnTo>
                  <a:lnTo>
                    <a:pt x="66456" y="419100"/>
                  </a:lnTo>
                  <a:lnTo>
                    <a:pt x="66456" y="330200"/>
                  </a:lnTo>
                  <a:lnTo>
                    <a:pt x="87966" y="317500"/>
                  </a:lnTo>
                  <a:lnTo>
                    <a:pt x="62289" y="317500"/>
                  </a:lnTo>
                  <a:lnTo>
                    <a:pt x="2402" y="292100"/>
                  </a:lnTo>
                  <a:close/>
                </a:path>
                <a:path w="3141345" h="2197100">
                  <a:moveTo>
                    <a:pt x="3422" y="266700"/>
                  </a:moveTo>
                  <a:lnTo>
                    <a:pt x="0" y="317500"/>
                  </a:lnTo>
                  <a:lnTo>
                    <a:pt x="1766" y="292100"/>
                  </a:lnTo>
                  <a:lnTo>
                    <a:pt x="2402" y="292100"/>
                  </a:lnTo>
                  <a:lnTo>
                    <a:pt x="3422" y="266700"/>
                  </a:lnTo>
                  <a:close/>
                </a:path>
                <a:path w="3141345" h="2197100">
                  <a:moveTo>
                    <a:pt x="68102" y="127510"/>
                  </a:moveTo>
                  <a:lnTo>
                    <a:pt x="66631" y="129626"/>
                  </a:lnTo>
                  <a:lnTo>
                    <a:pt x="148569" y="177800"/>
                  </a:lnTo>
                  <a:lnTo>
                    <a:pt x="148569" y="266700"/>
                  </a:lnTo>
                  <a:lnTo>
                    <a:pt x="62289" y="317500"/>
                  </a:lnTo>
                  <a:lnTo>
                    <a:pt x="87966" y="317500"/>
                  </a:lnTo>
                  <a:lnTo>
                    <a:pt x="152496" y="279400"/>
                  </a:lnTo>
                  <a:lnTo>
                    <a:pt x="178113" y="279400"/>
                  </a:lnTo>
                  <a:lnTo>
                    <a:pt x="156778" y="266700"/>
                  </a:lnTo>
                  <a:lnTo>
                    <a:pt x="156778" y="177800"/>
                  </a:lnTo>
                  <a:lnTo>
                    <a:pt x="152904" y="177800"/>
                  </a:lnTo>
                  <a:lnTo>
                    <a:pt x="68102" y="127510"/>
                  </a:lnTo>
                  <a:close/>
                </a:path>
                <a:path w="3141345" h="2197100">
                  <a:moveTo>
                    <a:pt x="246399" y="127000"/>
                  </a:moveTo>
                  <a:lnTo>
                    <a:pt x="242587" y="127000"/>
                  </a:lnTo>
                  <a:lnTo>
                    <a:pt x="328271" y="177800"/>
                  </a:lnTo>
                  <a:lnTo>
                    <a:pt x="328271" y="266700"/>
                  </a:lnTo>
                  <a:lnTo>
                    <a:pt x="242116" y="317500"/>
                  </a:lnTo>
                  <a:lnTo>
                    <a:pt x="267940" y="317500"/>
                  </a:lnTo>
                  <a:lnTo>
                    <a:pt x="332564" y="279400"/>
                  </a:lnTo>
                  <a:lnTo>
                    <a:pt x="357825" y="279400"/>
                  </a:lnTo>
                  <a:lnTo>
                    <a:pt x="336375" y="266700"/>
                  </a:lnTo>
                  <a:lnTo>
                    <a:pt x="336375" y="177800"/>
                  </a:lnTo>
                  <a:lnTo>
                    <a:pt x="332082" y="177800"/>
                  </a:lnTo>
                  <a:lnTo>
                    <a:pt x="246399" y="127000"/>
                  </a:lnTo>
                  <a:close/>
                </a:path>
                <a:path w="3141345" h="2197100">
                  <a:moveTo>
                    <a:pt x="426110" y="127000"/>
                  </a:moveTo>
                  <a:lnTo>
                    <a:pt x="422173" y="127000"/>
                  </a:lnTo>
                  <a:lnTo>
                    <a:pt x="508213" y="177800"/>
                  </a:lnTo>
                  <a:lnTo>
                    <a:pt x="508213" y="266700"/>
                  </a:lnTo>
                  <a:lnTo>
                    <a:pt x="422173" y="317500"/>
                  </a:lnTo>
                  <a:lnTo>
                    <a:pt x="447618" y="317500"/>
                  </a:lnTo>
                  <a:lnTo>
                    <a:pt x="512139" y="279400"/>
                  </a:lnTo>
                  <a:lnTo>
                    <a:pt x="537586" y="279400"/>
                  </a:lnTo>
                  <a:lnTo>
                    <a:pt x="516076" y="266700"/>
                  </a:lnTo>
                  <a:lnTo>
                    <a:pt x="516076" y="177800"/>
                  </a:lnTo>
                  <a:lnTo>
                    <a:pt x="512139" y="177800"/>
                  </a:lnTo>
                  <a:lnTo>
                    <a:pt x="426110" y="127000"/>
                  </a:lnTo>
                  <a:close/>
                </a:path>
                <a:path w="3141345" h="2197100">
                  <a:moveTo>
                    <a:pt x="606053" y="127000"/>
                  </a:moveTo>
                  <a:lnTo>
                    <a:pt x="602116" y="127000"/>
                  </a:lnTo>
                  <a:lnTo>
                    <a:pt x="688155" y="177800"/>
                  </a:lnTo>
                  <a:lnTo>
                    <a:pt x="688155" y="266700"/>
                  </a:lnTo>
                  <a:lnTo>
                    <a:pt x="602116" y="317500"/>
                  </a:lnTo>
                  <a:lnTo>
                    <a:pt x="627562" y="317500"/>
                  </a:lnTo>
                  <a:lnTo>
                    <a:pt x="692092" y="279400"/>
                  </a:lnTo>
                  <a:lnTo>
                    <a:pt x="717499" y="279400"/>
                  </a:lnTo>
                  <a:lnTo>
                    <a:pt x="696018" y="266700"/>
                  </a:lnTo>
                  <a:lnTo>
                    <a:pt x="696018" y="177800"/>
                  </a:lnTo>
                  <a:lnTo>
                    <a:pt x="692092" y="177800"/>
                  </a:lnTo>
                  <a:lnTo>
                    <a:pt x="606053" y="127000"/>
                  </a:lnTo>
                  <a:close/>
                </a:path>
                <a:path w="3141345" h="2197100">
                  <a:moveTo>
                    <a:pt x="785995" y="127000"/>
                  </a:moveTo>
                  <a:lnTo>
                    <a:pt x="781943" y="127000"/>
                  </a:lnTo>
                  <a:lnTo>
                    <a:pt x="867856" y="177800"/>
                  </a:lnTo>
                  <a:lnTo>
                    <a:pt x="867856" y="266700"/>
                  </a:lnTo>
                  <a:lnTo>
                    <a:pt x="781943" y="317500"/>
                  </a:lnTo>
                  <a:lnTo>
                    <a:pt x="807473" y="317500"/>
                  </a:lnTo>
                  <a:lnTo>
                    <a:pt x="871908" y="279400"/>
                  </a:lnTo>
                  <a:lnTo>
                    <a:pt x="897410" y="279400"/>
                  </a:lnTo>
                  <a:lnTo>
                    <a:pt x="875961" y="266700"/>
                  </a:lnTo>
                  <a:lnTo>
                    <a:pt x="875961" y="177800"/>
                  </a:lnTo>
                  <a:lnTo>
                    <a:pt x="871908" y="177800"/>
                  </a:lnTo>
                  <a:lnTo>
                    <a:pt x="785995" y="127000"/>
                  </a:lnTo>
                  <a:close/>
                </a:path>
                <a:path w="3141345" h="2197100">
                  <a:moveTo>
                    <a:pt x="965696" y="127000"/>
                  </a:moveTo>
                  <a:lnTo>
                    <a:pt x="961759" y="127000"/>
                  </a:lnTo>
                  <a:lnTo>
                    <a:pt x="1047798" y="177800"/>
                  </a:lnTo>
                  <a:lnTo>
                    <a:pt x="1047798" y="266700"/>
                  </a:lnTo>
                  <a:lnTo>
                    <a:pt x="961759" y="317500"/>
                  </a:lnTo>
                  <a:lnTo>
                    <a:pt x="987206" y="317500"/>
                  </a:lnTo>
                  <a:lnTo>
                    <a:pt x="1051735" y="279400"/>
                  </a:lnTo>
                  <a:lnTo>
                    <a:pt x="1077174" y="279400"/>
                  </a:lnTo>
                  <a:lnTo>
                    <a:pt x="1055662" y="266700"/>
                  </a:lnTo>
                  <a:lnTo>
                    <a:pt x="1055662" y="177800"/>
                  </a:lnTo>
                  <a:lnTo>
                    <a:pt x="1051735" y="177800"/>
                  </a:lnTo>
                  <a:lnTo>
                    <a:pt x="965696" y="127000"/>
                  </a:lnTo>
                  <a:close/>
                </a:path>
                <a:path w="3141345" h="2197100">
                  <a:moveTo>
                    <a:pt x="1149785" y="127000"/>
                  </a:moveTo>
                  <a:lnTo>
                    <a:pt x="1142110" y="127000"/>
                  </a:lnTo>
                  <a:lnTo>
                    <a:pt x="1145931" y="139700"/>
                  </a:lnTo>
                  <a:lnTo>
                    <a:pt x="1227741" y="177800"/>
                  </a:lnTo>
                  <a:lnTo>
                    <a:pt x="1227741" y="266700"/>
                  </a:lnTo>
                  <a:lnTo>
                    <a:pt x="1141712" y="317500"/>
                  </a:lnTo>
                  <a:lnTo>
                    <a:pt x="1168224" y="317500"/>
                  </a:lnTo>
                  <a:lnTo>
                    <a:pt x="1232746" y="279400"/>
                  </a:lnTo>
                  <a:lnTo>
                    <a:pt x="1258028" y="279400"/>
                  </a:lnTo>
                  <a:lnTo>
                    <a:pt x="1236683" y="266700"/>
                  </a:lnTo>
                  <a:lnTo>
                    <a:pt x="1236683" y="177800"/>
                  </a:lnTo>
                  <a:lnTo>
                    <a:pt x="1232212" y="177800"/>
                  </a:lnTo>
                  <a:lnTo>
                    <a:pt x="1149785" y="127000"/>
                  </a:lnTo>
                  <a:close/>
                </a:path>
                <a:path w="3141345" h="2197100">
                  <a:moveTo>
                    <a:pt x="1326659" y="127000"/>
                  </a:moveTo>
                  <a:lnTo>
                    <a:pt x="1322062" y="127000"/>
                  </a:lnTo>
                  <a:lnTo>
                    <a:pt x="1407452" y="177800"/>
                  </a:lnTo>
                  <a:lnTo>
                    <a:pt x="1407452" y="266700"/>
                  </a:lnTo>
                  <a:lnTo>
                    <a:pt x="1322062" y="317500"/>
                  </a:lnTo>
                  <a:lnTo>
                    <a:pt x="1348001" y="317500"/>
                  </a:lnTo>
                  <a:lnTo>
                    <a:pt x="1412028" y="279400"/>
                  </a:lnTo>
                  <a:lnTo>
                    <a:pt x="1437807" y="279400"/>
                  </a:lnTo>
                  <a:lnTo>
                    <a:pt x="1416625" y="266700"/>
                  </a:lnTo>
                  <a:lnTo>
                    <a:pt x="1416625" y="177800"/>
                  </a:lnTo>
                  <a:lnTo>
                    <a:pt x="1412028" y="177800"/>
                  </a:lnTo>
                  <a:lnTo>
                    <a:pt x="1326659" y="127000"/>
                  </a:lnTo>
                  <a:close/>
                </a:path>
                <a:path w="3141345" h="2197100">
                  <a:moveTo>
                    <a:pt x="1509428" y="127000"/>
                  </a:moveTo>
                  <a:lnTo>
                    <a:pt x="1501753" y="127000"/>
                  </a:lnTo>
                  <a:lnTo>
                    <a:pt x="1505575" y="139700"/>
                  </a:lnTo>
                  <a:lnTo>
                    <a:pt x="1587394" y="177800"/>
                  </a:lnTo>
                  <a:lnTo>
                    <a:pt x="1587394" y="266700"/>
                  </a:lnTo>
                  <a:lnTo>
                    <a:pt x="1501355" y="317500"/>
                  </a:lnTo>
                  <a:lnTo>
                    <a:pt x="1527870" y="317500"/>
                  </a:lnTo>
                  <a:lnTo>
                    <a:pt x="1592400" y="279400"/>
                  </a:lnTo>
                  <a:lnTo>
                    <a:pt x="1617836" y="279400"/>
                  </a:lnTo>
                  <a:lnTo>
                    <a:pt x="1596326" y="266700"/>
                  </a:lnTo>
                  <a:lnTo>
                    <a:pt x="1596326" y="177800"/>
                  </a:lnTo>
                  <a:lnTo>
                    <a:pt x="1591866" y="177800"/>
                  </a:lnTo>
                  <a:lnTo>
                    <a:pt x="1509428" y="127000"/>
                  </a:lnTo>
                  <a:close/>
                </a:path>
                <a:path w="3141345" h="2197100">
                  <a:moveTo>
                    <a:pt x="1690449" y="127000"/>
                  </a:moveTo>
                  <a:lnTo>
                    <a:pt x="1682774" y="127000"/>
                  </a:lnTo>
                  <a:lnTo>
                    <a:pt x="1686606" y="139700"/>
                  </a:lnTo>
                  <a:lnTo>
                    <a:pt x="1768405" y="177800"/>
                  </a:lnTo>
                  <a:lnTo>
                    <a:pt x="1768405" y="266700"/>
                  </a:lnTo>
                  <a:lnTo>
                    <a:pt x="1682365" y="317500"/>
                  </a:lnTo>
                  <a:lnTo>
                    <a:pt x="1708891" y="317500"/>
                  </a:lnTo>
                  <a:lnTo>
                    <a:pt x="1773420" y="279400"/>
                  </a:lnTo>
                  <a:lnTo>
                    <a:pt x="1798857" y="279400"/>
                  </a:lnTo>
                  <a:lnTo>
                    <a:pt x="1777347" y="266700"/>
                  </a:lnTo>
                  <a:lnTo>
                    <a:pt x="1777347" y="177800"/>
                  </a:lnTo>
                  <a:lnTo>
                    <a:pt x="1772876" y="177800"/>
                  </a:lnTo>
                  <a:lnTo>
                    <a:pt x="1690449" y="127000"/>
                  </a:lnTo>
                  <a:close/>
                </a:path>
                <a:path w="3141345" h="2197100">
                  <a:moveTo>
                    <a:pt x="1867323" y="127000"/>
                  </a:moveTo>
                  <a:lnTo>
                    <a:pt x="1863386" y="127000"/>
                  </a:lnTo>
                  <a:lnTo>
                    <a:pt x="1949425" y="177800"/>
                  </a:lnTo>
                  <a:lnTo>
                    <a:pt x="1949425" y="266700"/>
                  </a:lnTo>
                  <a:lnTo>
                    <a:pt x="1863386" y="317500"/>
                  </a:lnTo>
                  <a:lnTo>
                    <a:pt x="1888833" y="317500"/>
                  </a:lnTo>
                  <a:lnTo>
                    <a:pt x="1953362" y="279400"/>
                  </a:lnTo>
                  <a:lnTo>
                    <a:pt x="1978799" y="279400"/>
                  </a:lnTo>
                  <a:lnTo>
                    <a:pt x="1957289" y="266700"/>
                  </a:lnTo>
                  <a:lnTo>
                    <a:pt x="1957289" y="177800"/>
                  </a:lnTo>
                  <a:lnTo>
                    <a:pt x="1953362" y="177800"/>
                  </a:lnTo>
                  <a:lnTo>
                    <a:pt x="1867323" y="127000"/>
                  </a:lnTo>
                  <a:close/>
                </a:path>
                <a:path w="3141345" h="2197100">
                  <a:moveTo>
                    <a:pt x="2047265" y="127000"/>
                  </a:moveTo>
                  <a:lnTo>
                    <a:pt x="2043328" y="127000"/>
                  </a:lnTo>
                  <a:lnTo>
                    <a:pt x="2129368" y="177800"/>
                  </a:lnTo>
                  <a:lnTo>
                    <a:pt x="2129368" y="266700"/>
                  </a:lnTo>
                  <a:lnTo>
                    <a:pt x="2043328" y="317500"/>
                  </a:lnTo>
                  <a:lnTo>
                    <a:pt x="2068775" y="317500"/>
                  </a:lnTo>
                  <a:lnTo>
                    <a:pt x="2133305" y="279400"/>
                  </a:lnTo>
                  <a:lnTo>
                    <a:pt x="2158741" y="279400"/>
                  </a:lnTo>
                  <a:lnTo>
                    <a:pt x="2137231" y="266700"/>
                  </a:lnTo>
                  <a:lnTo>
                    <a:pt x="2137231" y="177800"/>
                  </a:lnTo>
                  <a:lnTo>
                    <a:pt x="2133305" y="177800"/>
                  </a:lnTo>
                  <a:lnTo>
                    <a:pt x="2047265" y="127000"/>
                  </a:lnTo>
                  <a:close/>
                </a:path>
                <a:path w="3141345" h="2197100">
                  <a:moveTo>
                    <a:pt x="2227207" y="127000"/>
                  </a:moveTo>
                  <a:lnTo>
                    <a:pt x="2223270" y="127000"/>
                  </a:lnTo>
                  <a:lnTo>
                    <a:pt x="2309310" y="177800"/>
                  </a:lnTo>
                  <a:lnTo>
                    <a:pt x="2309310" y="266700"/>
                  </a:lnTo>
                  <a:lnTo>
                    <a:pt x="2223270" y="317500"/>
                  </a:lnTo>
                  <a:lnTo>
                    <a:pt x="2248715" y="317500"/>
                  </a:lnTo>
                  <a:lnTo>
                    <a:pt x="2313236" y="279400"/>
                  </a:lnTo>
                  <a:lnTo>
                    <a:pt x="2338683" y="279400"/>
                  </a:lnTo>
                  <a:lnTo>
                    <a:pt x="2317173" y="266700"/>
                  </a:lnTo>
                  <a:lnTo>
                    <a:pt x="2317173" y="177800"/>
                  </a:lnTo>
                  <a:lnTo>
                    <a:pt x="2313236" y="177800"/>
                  </a:lnTo>
                  <a:lnTo>
                    <a:pt x="2227207" y="127000"/>
                  </a:lnTo>
                  <a:close/>
                </a:path>
                <a:path w="3141345" h="2197100">
                  <a:moveTo>
                    <a:pt x="2407150" y="127000"/>
                  </a:moveTo>
                  <a:lnTo>
                    <a:pt x="2403213" y="127000"/>
                  </a:lnTo>
                  <a:lnTo>
                    <a:pt x="2489252" y="177800"/>
                  </a:lnTo>
                  <a:lnTo>
                    <a:pt x="2489252" y="266700"/>
                  </a:lnTo>
                  <a:lnTo>
                    <a:pt x="2403213" y="317500"/>
                  </a:lnTo>
                  <a:lnTo>
                    <a:pt x="2428272" y="317500"/>
                  </a:lnTo>
                  <a:lnTo>
                    <a:pt x="2491639" y="279400"/>
                  </a:lnTo>
                  <a:lnTo>
                    <a:pt x="2519714" y="279400"/>
                  </a:lnTo>
                  <a:lnTo>
                    <a:pt x="2497890" y="266700"/>
                  </a:lnTo>
                  <a:lnTo>
                    <a:pt x="2497890" y="177800"/>
                  </a:lnTo>
                  <a:lnTo>
                    <a:pt x="2495210" y="177800"/>
                  </a:lnTo>
                  <a:lnTo>
                    <a:pt x="2407150" y="127000"/>
                  </a:lnTo>
                  <a:close/>
                </a:path>
                <a:path w="3141345" h="2197100">
                  <a:moveTo>
                    <a:pt x="2609366" y="139700"/>
                  </a:moveTo>
                  <a:lnTo>
                    <a:pt x="2583479" y="139700"/>
                  </a:lnTo>
                  <a:lnTo>
                    <a:pt x="2669958" y="190500"/>
                  </a:lnTo>
                  <a:lnTo>
                    <a:pt x="2669958" y="279400"/>
                  </a:lnTo>
                  <a:lnTo>
                    <a:pt x="2585469" y="317500"/>
                  </a:lnTo>
                  <a:lnTo>
                    <a:pt x="2609366" y="317500"/>
                  </a:lnTo>
                  <a:lnTo>
                    <a:pt x="2673895" y="279400"/>
                  </a:lnTo>
                  <a:lnTo>
                    <a:pt x="2677822" y="279400"/>
                  </a:lnTo>
                  <a:lnTo>
                    <a:pt x="2677822" y="190500"/>
                  </a:lnTo>
                  <a:lnTo>
                    <a:pt x="2699332" y="177800"/>
                  </a:lnTo>
                  <a:lnTo>
                    <a:pt x="2673895" y="177800"/>
                  </a:lnTo>
                  <a:lnTo>
                    <a:pt x="2609366" y="139700"/>
                  </a:lnTo>
                  <a:close/>
                </a:path>
                <a:path w="3141345" h="2197100">
                  <a:moveTo>
                    <a:pt x="2789308" y="139700"/>
                  </a:moveTo>
                  <a:lnTo>
                    <a:pt x="2763861" y="139700"/>
                  </a:lnTo>
                  <a:lnTo>
                    <a:pt x="2849901" y="190500"/>
                  </a:lnTo>
                  <a:lnTo>
                    <a:pt x="2849901" y="279400"/>
                  </a:lnTo>
                  <a:lnTo>
                    <a:pt x="2763861" y="317500"/>
                  </a:lnTo>
                  <a:lnTo>
                    <a:pt x="2789308" y="317500"/>
                  </a:lnTo>
                  <a:lnTo>
                    <a:pt x="2853838" y="279400"/>
                  </a:lnTo>
                  <a:lnTo>
                    <a:pt x="2857764" y="279400"/>
                  </a:lnTo>
                  <a:lnTo>
                    <a:pt x="2857764" y="190500"/>
                  </a:lnTo>
                  <a:lnTo>
                    <a:pt x="2879274" y="177800"/>
                  </a:lnTo>
                  <a:lnTo>
                    <a:pt x="2853838" y="177800"/>
                  </a:lnTo>
                  <a:lnTo>
                    <a:pt x="2789308" y="139700"/>
                  </a:lnTo>
                  <a:close/>
                </a:path>
                <a:path w="3141345" h="2197100">
                  <a:moveTo>
                    <a:pt x="2969321" y="139700"/>
                  </a:moveTo>
                  <a:lnTo>
                    <a:pt x="2943803" y="139700"/>
                  </a:lnTo>
                  <a:lnTo>
                    <a:pt x="3029843" y="190500"/>
                  </a:lnTo>
                  <a:lnTo>
                    <a:pt x="3029843" y="279400"/>
                  </a:lnTo>
                  <a:lnTo>
                    <a:pt x="2943803" y="317500"/>
                  </a:lnTo>
                  <a:lnTo>
                    <a:pt x="2969250" y="317500"/>
                  </a:lnTo>
                  <a:lnTo>
                    <a:pt x="3033780" y="279400"/>
                  </a:lnTo>
                  <a:lnTo>
                    <a:pt x="3038293" y="279400"/>
                  </a:lnTo>
                  <a:lnTo>
                    <a:pt x="3038293" y="190500"/>
                  </a:lnTo>
                  <a:lnTo>
                    <a:pt x="3056591" y="177800"/>
                  </a:lnTo>
                  <a:lnTo>
                    <a:pt x="3034062" y="177800"/>
                  </a:lnTo>
                  <a:lnTo>
                    <a:pt x="2969321" y="139700"/>
                  </a:lnTo>
                  <a:close/>
                </a:path>
                <a:path w="3141345" h="2197100">
                  <a:moveTo>
                    <a:pt x="3137843" y="266700"/>
                  </a:moveTo>
                  <a:lnTo>
                    <a:pt x="3140746" y="317500"/>
                  </a:lnTo>
                  <a:lnTo>
                    <a:pt x="3141265" y="317500"/>
                  </a:lnTo>
                  <a:lnTo>
                    <a:pt x="3137843" y="266700"/>
                  </a:lnTo>
                  <a:close/>
                </a:path>
                <a:path w="3141345" h="2197100">
                  <a:moveTo>
                    <a:pt x="3093188" y="152400"/>
                  </a:moveTo>
                  <a:lnTo>
                    <a:pt x="3091239" y="153752"/>
                  </a:lnTo>
                  <a:lnTo>
                    <a:pt x="3111953" y="190500"/>
                  </a:lnTo>
                  <a:lnTo>
                    <a:pt x="3093188" y="152400"/>
                  </a:lnTo>
                  <a:close/>
                </a:path>
                <a:path w="3141345" h="2197100">
                  <a:moveTo>
                    <a:pt x="235229" y="12700"/>
                  </a:moveTo>
                  <a:lnTo>
                    <a:pt x="223944" y="12700"/>
                  </a:lnTo>
                  <a:lnTo>
                    <a:pt x="238305" y="25400"/>
                  </a:lnTo>
                  <a:lnTo>
                    <a:pt x="238305" y="127000"/>
                  </a:lnTo>
                  <a:lnTo>
                    <a:pt x="152904" y="177800"/>
                  </a:lnTo>
                  <a:lnTo>
                    <a:pt x="156778" y="177800"/>
                  </a:lnTo>
                  <a:lnTo>
                    <a:pt x="242587" y="127000"/>
                  </a:lnTo>
                  <a:lnTo>
                    <a:pt x="246399" y="127000"/>
                  </a:lnTo>
                  <a:lnTo>
                    <a:pt x="246399" y="25400"/>
                  </a:lnTo>
                  <a:lnTo>
                    <a:pt x="242116" y="25400"/>
                  </a:lnTo>
                  <a:lnTo>
                    <a:pt x="235229" y="12700"/>
                  </a:lnTo>
                  <a:close/>
                </a:path>
                <a:path w="3141345" h="2197100">
                  <a:moveTo>
                    <a:pt x="396900" y="0"/>
                  </a:moveTo>
                  <a:lnTo>
                    <a:pt x="381244" y="0"/>
                  </a:lnTo>
                  <a:lnTo>
                    <a:pt x="418236" y="25400"/>
                  </a:lnTo>
                  <a:lnTo>
                    <a:pt x="418236" y="127000"/>
                  </a:lnTo>
                  <a:lnTo>
                    <a:pt x="332082" y="177800"/>
                  </a:lnTo>
                  <a:lnTo>
                    <a:pt x="336375" y="177800"/>
                  </a:lnTo>
                  <a:lnTo>
                    <a:pt x="422173" y="127000"/>
                  </a:lnTo>
                  <a:lnTo>
                    <a:pt x="426110" y="127000"/>
                  </a:lnTo>
                  <a:lnTo>
                    <a:pt x="426110" y="25400"/>
                  </a:lnTo>
                  <a:lnTo>
                    <a:pt x="422173" y="25400"/>
                  </a:lnTo>
                  <a:lnTo>
                    <a:pt x="396900" y="0"/>
                  </a:lnTo>
                  <a:close/>
                </a:path>
                <a:path w="3141345" h="2197100">
                  <a:moveTo>
                    <a:pt x="576843" y="0"/>
                  </a:moveTo>
                  <a:lnTo>
                    <a:pt x="561181" y="0"/>
                  </a:lnTo>
                  <a:lnTo>
                    <a:pt x="598179" y="25400"/>
                  </a:lnTo>
                  <a:lnTo>
                    <a:pt x="598179" y="127000"/>
                  </a:lnTo>
                  <a:lnTo>
                    <a:pt x="512139" y="177800"/>
                  </a:lnTo>
                  <a:lnTo>
                    <a:pt x="516076" y="177800"/>
                  </a:lnTo>
                  <a:lnTo>
                    <a:pt x="602116" y="127000"/>
                  </a:lnTo>
                  <a:lnTo>
                    <a:pt x="606053" y="127000"/>
                  </a:lnTo>
                  <a:lnTo>
                    <a:pt x="606053" y="25400"/>
                  </a:lnTo>
                  <a:lnTo>
                    <a:pt x="602116" y="25400"/>
                  </a:lnTo>
                  <a:lnTo>
                    <a:pt x="576843" y="0"/>
                  </a:lnTo>
                  <a:close/>
                </a:path>
                <a:path w="3141345" h="2197100">
                  <a:moveTo>
                    <a:pt x="756792" y="0"/>
                  </a:moveTo>
                  <a:lnTo>
                    <a:pt x="741140" y="0"/>
                  </a:lnTo>
                  <a:lnTo>
                    <a:pt x="777890" y="25400"/>
                  </a:lnTo>
                  <a:lnTo>
                    <a:pt x="777890" y="127000"/>
                  </a:lnTo>
                  <a:lnTo>
                    <a:pt x="692092" y="177800"/>
                  </a:lnTo>
                  <a:lnTo>
                    <a:pt x="696018" y="177800"/>
                  </a:lnTo>
                  <a:lnTo>
                    <a:pt x="781943" y="127000"/>
                  </a:lnTo>
                  <a:lnTo>
                    <a:pt x="785995" y="127000"/>
                  </a:lnTo>
                  <a:lnTo>
                    <a:pt x="785995" y="25400"/>
                  </a:lnTo>
                  <a:lnTo>
                    <a:pt x="781943" y="25400"/>
                  </a:lnTo>
                  <a:lnTo>
                    <a:pt x="756792" y="0"/>
                  </a:lnTo>
                  <a:close/>
                </a:path>
                <a:path w="3141345" h="2197100">
                  <a:moveTo>
                    <a:pt x="936486" y="0"/>
                  </a:moveTo>
                  <a:lnTo>
                    <a:pt x="920835" y="0"/>
                  </a:lnTo>
                  <a:lnTo>
                    <a:pt x="957832" y="25400"/>
                  </a:lnTo>
                  <a:lnTo>
                    <a:pt x="957832" y="127000"/>
                  </a:lnTo>
                  <a:lnTo>
                    <a:pt x="871908" y="177800"/>
                  </a:lnTo>
                  <a:lnTo>
                    <a:pt x="875961" y="177800"/>
                  </a:lnTo>
                  <a:lnTo>
                    <a:pt x="961759" y="127000"/>
                  </a:lnTo>
                  <a:lnTo>
                    <a:pt x="965696" y="127000"/>
                  </a:lnTo>
                  <a:lnTo>
                    <a:pt x="965696" y="25400"/>
                  </a:lnTo>
                  <a:lnTo>
                    <a:pt x="961759" y="25400"/>
                  </a:lnTo>
                  <a:lnTo>
                    <a:pt x="936486" y="0"/>
                  </a:lnTo>
                  <a:close/>
                </a:path>
                <a:path w="3141345" h="2197100">
                  <a:moveTo>
                    <a:pt x="1116424" y="0"/>
                  </a:moveTo>
                  <a:lnTo>
                    <a:pt x="1100777" y="0"/>
                  </a:lnTo>
                  <a:lnTo>
                    <a:pt x="1137775" y="25400"/>
                  </a:lnTo>
                  <a:lnTo>
                    <a:pt x="1137775" y="127000"/>
                  </a:lnTo>
                  <a:lnTo>
                    <a:pt x="1051735" y="177800"/>
                  </a:lnTo>
                  <a:lnTo>
                    <a:pt x="1055662" y="177800"/>
                  </a:lnTo>
                  <a:lnTo>
                    <a:pt x="1142110" y="127000"/>
                  </a:lnTo>
                  <a:lnTo>
                    <a:pt x="1146717" y="127000"/>
                  </a:lnTo>
                  <a:lnTo>
                    <a:pt x="1146717" y="25400"/>
                  </a:lnTo>
                  <a:lnTo>
                    <a:pt x="1142235" y="25400"/>
                  </a:lnTo>
                  <a:lnTo>
                    <a:pt x="1116424" y="0"/>
                  </a:lnTo>
                  <a:close/>
                </a:path>
                <a:path w="3141345" h="2197100">
                  <a:moveTo>
                    <a:pt x="1297441" y="0"/>
                  </a:moveTo>
                  <a:lnTo>
                    <a:pt x="1281791" y="0"/>
                  </a:lnTo>
                  <a:lnTo>
                    <a:pt x="1317476" y="25400"/>
                  </a:lnTo>
                  <a:lnTo>
                    <a:pt x="1317476" y="127000"/>
                  </a:lnTo>
                  <a:lnTo>
                    <a:pt x="1232212" y="177800"/>
                  </a:lnTo>
                  <a:lnTo>
                    <a:pt x="1236683" y="177800"/>
                  </a:lnTo>
                  <a:lnTo>
                    <a:pt x="1322062" y="127000"/>
                  </a:lnTo>
                  <a:lnTo>
                    <a:pt x="1326659" y="127000"/>
                  </a:lnTo>
                  <a:lnTo>
                    <a:pt x="1326659" y="25400"/>
                  </a:lnTo>
                  <a:lnTo>
                    <a:pt x="1344499" y="12700"/>
                  </a:lnTo>
                  <a:lnTo>
                    <a:pt x="1322062" y="12700"/>
                  </a:lnTo>
                  <a:lnTo>
                    <a:pt x="1297441" y="0"/>
                  </a:lnTo>
                  <a:close/>
                </a:path>
                <a:path w="3141345" h="2197100">
                  <a:moveTo>
                    <a:pt x="1476074" y="0"/>
                  </a:moveTo>
                  <a:lnTo>
                    <a:pt x="1460421" y="0"/>
                  </a:lnTo>
                  <a:lnTo>
                    <a:pt x="1497418" y="25400"/>
                  </a:lnTo>
                  <a:lnTo>
                    <a:pt x="1497418" y="127000"/>
                  </a:lnTo>
                  <a:lnTo>
                    <a:pt x="1412028" y="177800"/>
                  </a:lnTo>
                  <a:lnTo>
                    <a:pt x="1416625" y="177800"/>
                  </a:lnTo>
                  <a:lnTo>
                    <a:pt x="1501753" y="127000"/>
                  </a:lnTo>
                  <a:lnTo>
                    <a:pt x="1506360" y="127000"/>
                  </a:lnTo>
                  <a:lnTo>
                    <a:pt x="1506360" y="25400"/>
                  </a:lnTo>
                  <a:lnTo>
                    <a:pt x="1501889" y="25400"/>
                  </a:lnTo>
                  <a:lnTo>
                    <a:pt x="1476074" y="0"/>
                  </a:lnTo>
                  <a:close/>
                </a:path>
                <a:path w="3141345" h="2197100">
                  <a:moveTo>
                    <a:pt x="1657095" y="0"/>
                  </a:moveTo>
                  <a:lnTo>
                    <a:pt x="1641436" y="0"/>
                  </a:lnTo>
                  <a:lnTo>
                    <a:pt x="1678428" y="25400"/>
                  </a:lnTo>
                  <a:lnTo>
                    <a:pt x="1678428" y="127000"/>
                  </a:lnTo>
                  <a:lnTo>
                    <a:pt x="1591866" y="177800"/>
                  </a:lnTo>
                  <a:lnTo>
                    <a:pt x="1596326" y="177800"/>
                  </a:lnTo>
                  <a:lnTo>
                    <a:pt x="1682774" y="127000"/>
                  </a:lnTo>
                  <a:lnTo>
                    <a:pt x="1687381" y="127000"/>
                  </a:lnTo>
                  <a:lnTo>
                    <a:pt x="1687381" y="25400"/>
                  </a:lnTo>
                  <a:lnTo>
                    <a:pt x="1682910" y="25400"/>
                  </a:lnTo>
                  <a:lnTo>
                    <a:pt x="1657095" y="0"/>
                  </a:lnTo>
                  <a:close/>
                </a:path>
                <a:path w="3141345" h="2197100">
                  <a:moveTo>
                    <a:pt x="1838116" y="0"/>
                  </a:moveTo>
                  <a:lnTo>
                    <a:pt x="1822456" y="0"/>
                  </a:lnTo>
                  <a:lnTo>
                    <a:pt x="1859449" y="25400"/>
                  </a:lnTo>
                  <a:lnTo>
                    <a:pt x="1859449" y="127000"/>
                  </a:lnTo>
                  <a:lnTo>
                    <a:pt x="1772876" y="177800"/>
                  </a:lnTo>
                  <a:lnTo>
                    <a:pt x="1777347" y="177800"/>
                  </a:lnTo>
                  <a:lnTo>
                    <a:pt x="1863386" y="127000"/>
                  </a:lnTo>
                  <a:lnTo>
                    <a:pt x="1867323" y="127000"/>
                  </a:lnTo>
                  <a:lnTo>
                    <a:pt x="1867323" y="25400"/>
                  </a:lnTo>
                  <a:lnTo>
                    <a:pt x="1863386" y="25400"/>
                  </a:lnTo>
                  <a:lnTo>
                    <a:pt x="1838116" y="0"/>
                  </a:lnTo>
                  <a:close/>
                </a:path>
                <a:path w="3141345" h="2197100">
                  <a:moveTo>
                    <a:pt x="2018058" y="0"/>
                  </a:moveTo>
                  <a:lnTo>
                    <a:pt x="2002398" y="0"/>
                  </a:lnTo>
                  <a:lnTo>
                    <a:pt x="2039391" y="25400"/>
                  </a:lnTo>
                  <a:lnTo>
                    <a:pt x="2039391" y="127000"/>
                  </a:lnTo>
                  <a:lnTo>
                    <a:pt x="1953362" y="177800"/>
                  </a:lnTo>
                  <a:lnTo>
                    <a:pt x="1957289" y="177800"/>
                  </a:lnTo>
                  <a:lnTo>
                    <a:pt x="2043328" y="127000"/>
                  </a:lnTo>
                  <a:lnTo>
                    <a:pt x="2047265" y="127000"/>
                  </a:lnTo>
                  <a:lnTo>
                    <a:pt x="2047265" y="25400"/>
                  </a:lnTo>
                  <a:lnTo>
                    <a:pt x="2043328" y="25400"/>
                  </a:lnTo>
                  <a:lnTo>
                    <a:pt x="2018058" y="0"/>
                  </a:lnTo>
                  <a:close/>
                </a:path>
                <a:path w="3141345" h="2197100">
                  <a:moveTo>
                    <a:pt x="2197997" y="0"/>
                  </a:moveTo>
                  <a:lnTo>
                    <a:pt x="2182341" y="0"/>
                  </a:lnTo>
                  <a:lnTo>
                    <a:pt x="2219333" y="25400"/>
                  </a:lnTo>
                  <a:lnTo>
                    <a:pt x="2219333" y="127000"/>
                  </a:lnTo>
                  <a:lnTo>
                    <a:pt x="2133305" y="177800"/>
                  </a:lnTo>
                  <a:lnTo>
                    <a:pt x="2137231" y="177800"/>
                  </a:lnTo>
                  <a:lnTo>
                    <a:pt x="2223270" y="127000"/>
                  </a:lnTo>
                  <a:lnTo>
                    <a:pt x="2227207" y="127000"/>
                  </a:lnTo>
                  <a:lnTo>
                    <a:pt x="2227207" y="25400"/>
                  </a:lnTo>
                  <a:lnTo>
                    <a:pt x="2223270" y="25400"/>
                  </a:lnTo>
                  <a:lnTo>
                    <a:pt x="2197997" y="0"/>
                  </a:lnTo>
                  <a:close/>
                </a:path>
                <a:path w="3141345" h="2197100">
                  <a:moveTo>
                    <a:pt x="2377940" y="0"/>
                  </a:moveTo>
                  <a:lnTo>
                    <a:pt x="2362278" y="0"/>
                  </a:lnTo>
                  <a:lnTo>
                    <a:pt x="2399276" y="25400"/>
                  </a:lnTo>
                  <a:lnTo>
                    <a:pt x="2399276" y="127000"/>
                  </a:lnTo>
                  <a:lnTo>
                    <a:pt x="2313236" y="177800"/>
                  </a:lnTo>
                  <a:lnTo>
                    <a:pt x="2317173" y="177800"/>
                  </a:lnTo>
                  <a:lnTo>
                    <a:pt x="2403213" y="127000"/>
                  </a:lnTo>
                  <a:lnTo>
                    <a:pt x="2407150" y="127000"/>
                  </a:lnTo>
                  <a:lnTo>
                    <a:pt x="2407150" y="25400"/>
                  </a:lnTo>
                  <a:lnTo>
                    <a:pt x="2403213" y="25400"/>
                  </a:lnTo>
                  <a:lnTo>
                    <a:pt x="2377940" y="0"/>
                  </a:lnTo>
                  <a:close/>
                </a:path>
                <a:path w="3141345" h="2197100">
                  <a:moveTo>
                    <a:pt x="2557880" y="0"/>
                  </a:moveTo>
                  <a:lnTo>
                    <a:pt x="2542220" y="0"/>
                  </a:lnTo>
                  <a:lnTo>
                    <a:pt x="2579218" y="25400"/>
                  </a:lnTo>
                  <a:lnTo>
                    <a:pt x="2579218" y="127000"/>
                  </a:lnTo>
                  <a:lnTo>
                    <a:pt x="2526581" y="152400"/>
                  </a:lnTo>
                  <a:lnTo>
                    <a:pt x="2495492" y="177800"/>
                  </a:lnTo>
                  <a:lnTo>
                    <a:pt x="2497890" y="177800"/>
                  </a:lnTo>
                  <a:lnTo>
                    <a:pt x="2530444" y="165100"/>
                  </a:lnTo>
                  <a:lnTo>
                    <a:pt x="2583479" y="139700"/>
                  </a:lnTo>
                  <a:lnTo>
                    <a:pt x="2609366" y="139700"/>
                  </a:lnTo>
                  <a:lnTo>
                    <a:pt x="2587856" y="127000"/>
                  </a:lnTo>
                  <a:lnTo>
                    <a:pt x="2587856" y="25400"/>
                  </a:lnTo>
                  <a:lnTo>
                    <a:pt x="2585396" y="25400"/>
                  </a:lnTo>
                  <a:lnTo>
                    <a:pt x="2557880" y="0"/>
                  </a:lnTo>
                  <a:close/>
                </a:path>
                <a:path w="3141345" h="2197100">
                  <a:moveTo>
                    <a:pt x="2734874" y="0"/>
                  </a:moveTo>
                  <a:lnTo>
                    <a:pt x="2719212" y="0"/>
                  </a:lnTo>
                  <a:lnTo>
                    <a:pt x="2759924" y="25400"/>
                  </a:lnTo>
                  <a:lnTo>
                    <a:pt x="2759924" y="127000"/>
                  </a:lnTo>
                  <a:lnTo>
                    <a:pt x="2673895" y="177800"/>
                  </a:lnTo>
                  <a:lnTo>
                    <a:pt x="2699332" y="177800"/>
                  </a:lnTo>
                  <a:lnTo>
                    <a:pt x="2763861" y="139700"/>
                  </a:lnTo>
                  <a:lnTo>
                    <a:pt x="2789308" y="139700"/>
                  </a:lnTo>
                  <a:lnTo>
                    <a:pt x="2767798" y="127000"/>
                  </a:lnTo>
                  <a:lnTo>
                    <a:pt x="2767798" y="25400"/>
                  </a:lnTo>
                  <a:lnTo>
                    <a:pt x="2763861" y="25400"/>
                  </a:lnTo>
                  <a:lnTo>
                    <a:pt x="2734874" y="0"/>
                  </a:lnTo>
                  <a:close/>
                </a:path>
                <a:path w="3141345" h="2197100">
                  <a:moveTo>
                    <a:pt x="2939866" y="26277"/>
                  </a:moveTo>
                  <a:lnTo>
                    <a:pt x="2939866" y="127000"/>
                  </a:lnTo>
                  <a:lnTo>
                    <a:pt x="2853838" y="177800"/>
                  </a:lnTo>
                  <a:lnTo>
                    <a:pt x="2879274" y="177800"/>
                  </a:lnTo>
                  <a:lnTo>
                    <a:pt x="2943803" y="139700"/>
                  </a:lnTo>
                  <a:lnTo>
                    <a:pt x="2969321" y="139700"/>
                  </a:lnTo>
                  <a:lnTo>
                    <a:pt x="2947740" y="127000"/>
                  </a:lnTo>
                  <a:lnTo>
                    <a:pt x="2947740" y="31078"/>
                  </a:lnTo>
                  <a:lnTo>
                    <a:pt x="2939866" y="26277"/>
                  </a:lnTo>
                  <a:close/>
                </a:path>
                <a:path w="3141345" h="2197100">
                  <a:moveTo>
                    <a:pt x="3083838" y="142857"/>
                  </a:moveTo>
                  <a:lnTo>
                    <a:pt x="3034062" y="177800"/>
                  </a:lnTo>
                  <a:lnTo>
                    <a:pt x="3056591" y="177800"/>
                  </a:lnTo>
                  <a:lnTo>
                    <a:pt x="3091239" y="153752"/>
                  </a:lnTo>
                  <a:lnTo>
                    <a:pt x="3090476" y="152400"/>
                  </a:lnTo>
                  <a:lnTo>
                    <a:pt x="3083838" y="142857"/>
                  </a:lnTo>
                  <a:close/>
                </a:path>
                <a:path w="3141345" h="2197100">
                  <a:moveTo>
                    <a:pt x="62163" y="127000"/>
                  </a:moveTo>
                  <a:lnTo>
                    <a:pt x="50788" y="152400"/>
                  </a:lnTo>
                  <a:lnTo>
                    <a:pt x="66631" y="129626"/>
                  </a:lnTo>
                  <a:lnTo>
                    <a:pt x="62163" y="127000"/>
                  </a:lnTo>
                  <a:close/>
                </a:path>
                <a:path w="3141345" h="2197100">
                  <a:moveTo>
                    <a:pt x="3063973" y="114300"/>
                  </a:moveTo>
                  <a:lnTo>
                    <a:pt x="3083838" y="142857"/>
                  </a:lnTo>
                  <a:lnTo>
                    <a:pt x="3088337" y="139700"/>
                  </a:lnTo>
                  <a:lnTo>
                    <a:pt x="3063973" y="114300"/>
                  </a:lnTo>
                  <a:close/>
                </a:path>
                <a:path w="3141345" h="2197100">
                  <a:moveTo>
                    <a:pt x="77292" y="114300"/>
                  </a:moveTo>
                  <a:lnTo>
                    <a:pt x="67241" y="127000"/>
                  </a:lnTo>
                  <a:lnTo>
                    <a:pt x="68102" y="127510"/>
                  </a:lnTo>
                  <a:lnTo>
                    <a:pt x="77292" y="114300"/>
                  </a:lnTo>
                  <a:close/>
                </a:path>
                <a:path w="3141345" h="2197100">
                  <a:moveTo>
                    <a:pt x="2947740" y="25400"/>
                  </a:moveTo>
                  <a:lnTo>
                    <a:pt x="2947740" y="31078"/>
                  </a:lnTo>
                  <a:lnTo>
                    <a:pt x="2959256" y="38100"/>
                  </a:lnTo>
                  <a:lnTo>
                    <a:pt x="2947740" y="25400"/>
                  </a:lnTo>
                  <a:close/>
                </a:path>
                <a:path w="3141345" h="2197100">
                  <a:moveTo>
                    <a:pt x="2939866" y="25400"/>
                  </a:moveTo>
                  <a:lnTo>
                    <a:pt x="2938428" y="25400"/>
                  </a:lnTo>
                  <a:lnTo>
                    <a:pt x="2939866" y="26277"/>
                  </a:lnTo>
                  <a:lnTo>
                    <a:pt x="2939866" y="25400"/>
                  </a:lnTo>
                  <a:close/>
                </a:path>
                <a:path w="3141345" h="2197100">
                  <a:moveTo>
                    <a:pt x="314126" y="0"/>
                  </a:moveTo>
                  <a:lnTo>
                    <a:pt x="267869" y="12700"/>
                  </a:lnTo>
                  <a:lnTo>
                    <a:pt x="257687" y="12700"/>
                  </a:lnTo>
                  <a:lnTo>
                    <a:pt x="242116" y="25400"/>
                  </a:lnTo>
                  <a:lnTo>
                    <a:pt x="246399" y="25400"/>
                  </a:lnTo>
                  <a:lnTo>
                    <a:pt x="278634" y="12700"/>
                  </a:lnTo>
                  <a:lnTo>
                    <a:pt x="314126" y="0"/>
                  </a:lnTo>
                  <a:close/>
                </a:path>
                <a:path w="3141345" h="2197100">
                  <a:moveTo>
                    <a:pt x="463103" y="0"/>
                  </a:moveTo>
                  <a:lnTo>
                    <a:pt x="447446" y="0"/>
                  </a:lnTo>
                  <a:lnTo>
                    <a:pt x="422173" y="25400"/>
                  </a:lnTo>
                  <a:lnTo>
                    <a:pt x="426110" y="25400"/>
                  </a:lnTo>
                  <a:lnTo>
                    <a:pt x="463103" y="0"/>
                  </a:lnTo>
                  <a:close/>
                </a:path>
                <a:path w="3141345" h="2197100">
                  <a:moveTo>
                    <a:pt x="643050" y="0"/>
                  </a:moveTo>
                  <a:lnTo>
                    <a:pt x="627389" y="0"/>
                  </a:lnTo>
                  <a:lnTo>
                    <a:pt x="602116" y="25400"/>
                  </a:lnTo>
                  <a:lnTo>
                    <a:pt x="606053" y="25400"/>
                  </a:lnTo>
                  <a:lnTo>
                    <a:pt x="643050" y="0"/>
                  </a:lnTo>
                  <a:close/>
                </a:path>
                <a:path w="3141345" h="2197100">
                  <a:moveTo>
                    <a:pt x="822745" y="0"/>
                  </a:moveTo>
                  <a:lnTo>
                    <a:pt x="807090" y="0"/>
                  </a:lnTo>
                  <a:lnTo>
                    <a:pt x="781943" y="25400"/>
                  </a:lnTo>
                  <a:lnTo>
                    <a:pt x="785995" y="25400"/>
                  </a:lnTo>
                  <a:lnTo>
                    <a:pt x="822745" y="0"/>
                  </a:lnTo>
                  <a:close/>
                </a:path>
                <a:path w="3141345" h="2197100">
                  <a:moveTo>
                    <a:pt x="1002693" y="0"/>
                  </a:moveTo>
                  <a:lnTo>
                    <a:pt x="987032" y="0"/>
                  </a:lnTo>
                  <a:lnTo>
                    <a:pt x="961759" y="25400"/>
                  </a:lnTo>
                  <a:lnTo>
                    <a:pt x="965696" y="25400"/>
                  </a:lnTo>
                  <a:lnTo>
                    <a:pt x="1002693" y="0"/>
                  </a:lnTo>
                  <a:close/>
                </a:path>
                <a:path w="3141345" h="2197100">
                  <a:moveTo>
                    <a:pt x="1183709" y="0"/>
                  </a:moveTo>
                  <a:lnTo>
                    <a:pt x="1168050" y="0"/>
                  </a:lnTo>
                  <a:lnTo>
                    <a:pt x="1142235" y="25400"/>
                  </a:lnTo>
                  <a:lnTo>
                    <a:pt x="1146717" y="25400"/>
                  </a:lnTo>
                  <a:lnTo>
                    <a:pt x="1183709" y="0"/>
                  </a:lnTo>
                  <a:close/>
                </a:path>
                <a:path w="3141345" h="2197100">
                  <a:moveTo>
                    <a:pt x="1543357" y="0"/>
                  </a:moveTo>
                  <a:lnTo>
                    <a:pt x="1527704" y="0"/>
                  </a:lnTo>
                  <a:lnTo>
                    <a:pt x="1501889" y="25400"/>
                  </a:lnTo>
                  <a:lnTo>
                    <a:pt x="1506360" y="25400"/>
                  </a:lnTo>
                  <a:lnTo>
                    <a:pt x="1543357" y="0"/>
                  </a:lnTo>
                  <a:close/>
                </a:path>
                <a:path w="3141345" h="2197100">
                  <a:moveTo>
                    <a:pt x="1724378" y="0"/>
                  </a:moveTo>
                  <a:lnTo>
                    <a:pt x="1708722" y="0"/>
                  </a:lnTo>
                  <a:lnTo>
                    <a:pt x="1682910" y="25400"/>
                  </a:lnTo>
                  <a:lnTo>
                    <a:pt x="1687381" y="25400"/>
                  </a:lnTo>
                  <a:lnTo>
                    <a:pt x="1724378" y="0"/>
                  </a:lnTo>
                  <a:close/>
                </a:path>
                <a:path w="3141345" h="2197100">
                  <a:moveTo>
                    <a:pt x="1904320" y="0"/>
                  </a:moveTo>
                  <a:lnTo>
                    <a:pt x="1888659" y="0"/>
                  </a:lnTo>
                  <a:lnTo>
                    <a:pt x="1863386" y="25400"/>
                  </a:lnTo>
                  <a:lnTo>
                    <a:pt x="1867323" y="25400"/>
                  </a:lnTo>
                  <a:lnTo>
                    <a:pt x="1904320" y="0"/>
                  </a:lnTo>
                  <a:close/>
                </a:path>
                <a:path w="3141345" h="2197100">
                  <a:moveTo>
                    <a:pt x="2084262" y="0"/>
                  </a:moveTo>
                  <a:lnTo>
                    <a:pt x="2068601" y="0"/>
                  </a:lnTo>
                  <a:lnTo>
                    <a:pt x="2043328" y="25400"/>
                  </a:lnTo>
                  <a:lnTo>
                    <a:pt x="2047265" y="25400"/>
                  </a:lnTo>
                  <a:lnTo>
                    <a:pt x="2084262" y="0"/>
                  </a:lnTo>
                  <a:close/>
                </a:path>
                <a:path w="3141345" h="2197100">
                  <a:moveTo>
                    <a:pt x="2264200" y="0"/>
                  </a:moveTo>
                  <a:lnTo>
                    <a:pt x="2248543" y="0"/>
                  </a:lnTo>
                  <a:lnTo>
                    <a:pt x="2223270" y="25400"/>
                  </a:lnTo>
                  <a:lnTo>
                    <a:pt x="2227207" y="25400"/>
                  </a:lnTo>
                  <a:lnTo>
                    <a:pt x="2264200" y="0"/>
                  </a:lnTo>
                  <a:close/>
                </a:path>
                <a:path w="3141345" h="2197100">
                  <a:moveTo>
                    <a:pt x="2444142" y="0"/>
                  </a:moveTo>
                  <a:lnTo>
                    <a:pt x="2428486" y="0"/>
                  </a:lnTo>
                  <a:lnTo>
                    <a:pt x="2403213" y="25400"/>
                  </a:lnTo>
                  <a:lnTo>
                    <a:pt x="2407150" y="25400"/>
                  </a:lnTo>
                  <a:lnTo>
                    <a:pt x="2444142" y="0"/>
                  </a:lnTo>
                  <a:close/>
                </a:path>
                <a:path w="3141345" h="2197100">
                  <a:moveTo>
                    <a:pt x="2628573" y="0"/>
                  </a:moveTo>
                  <a:lnTo>
                    <a:pt x="2612921" y="0"/>
                  </a:lnTo>
                  <a:lnTo>
                    <a:pt x="2585396" y="25400"/>
                  </a:lnTo>
                  <a:lnTo>
                    <a:pt x="2587856" y="25400"/>
                  </a:lnTo>
                  <a:lnTo>
                    <a:pt x="2628573" y="0"/>
                  </a:lnTo>
                  <a:close/>
                </a:path>
                <a:path w="3141345" h="2197100">
                  <a:moveTo>
                    <a:pt x="2808515" y="0"/>
                  </a:moveTo>
                  <a:lnTo>
                    <a:pt x="2792852" y="0"/>
                  </a:lnTo>
                  <a:lnTo>
                    <a:pt x="2763861" y="25400"/>
                  </a:lnTo>
                  <a:lnTo>
                    <a:pt x="2767798" y="25400"/>
                  </a:lnTo>
                  <a:lnTo>
                    <a:pt x="2808515" y="0"/>
                  </a:lnTo>
                  <a:close/>
                </a:path>
                <a:path w="3141345" h="2197100">
                  <a:moveTo>
                    <a:pt x="2917600" y="12700"/>
                  </a:moveTo>
                  <a:lnTo>
                    <a:pt x="2930910" y="25400"/>
                  </a:lnTo>
                  <a:lnTo>
                    <a:pt x="2938428" y="25400"/>
                  </a:lnTo>
                  <a:lnTo>
                    <a:pt x="2917600" y="12700"/>
                  </a:lnTo>
                  <a:close/>
                </a:path>
                <a:path w="3141345" h="2197100">
                  <a:moveTo>
                    <a:pt x="1362339" y="0"/>
                  </a:moveTo>
                  <a:lnTo>
                    <a:pt x="1346687" y="0"/>
                  </a:lnTo>
                  <a:lnTo>
                    <a:pt x="1322062" y="12700"/>
                  </a:lnTo>
                  <a:lnTo>
                    <a:pt x="1344499" y="12700"/>
                  </a:lnTo>
                  <a:lnTo>
                    <a:pt x="1362339" y="0"/>
                  </a:lnTo>
                  <a:close/>
                </a:path>
              </a:pathLst>
            </a:custGeom>
            <a:solidFill>
              <a:srgbClr val="1A953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5" name="object 85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835" y="6402799"/>
              <a:ext cx="2722430" cy="1780050"/>
            </a:xfrm>
            <a:prstGeom prst="rect">
              <a:avLst/>
            </a:prstGeom>
          </p:spPr>
        </p:pic>
        <p:pic>
          <p:nvPicPr>
            <p:cNvPr id="86" name="object 8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7652" y="7226481"/>
              <a:ext cx="1205029" cy="1165796"/>
            </a:xfrm>
            <a:prstGeom prst="rect">
              <a:avLst/>
            </a:prstGeom>
          </p:spPr>
        </p:pic>
        <p:sp>
          <p:nvSpPr>
            <p:cNvPr id="87" name="object 87"/>
            <p:cNvSpPr/>
            <p:nvPr/>
          </p:nvSpPr>
          <p:spPr>
            <a:xfrm>
              <a:off x="10882333" y="7613238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34" y="779039"/>
                  </a:lnTo>
                  <a:lnTo>
                    <a:pt x="251881" y="779039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50" y="739431"/>
                  </a:lnTo>
                  <a:lnTo>
                    <a:pt x="632022" y="701746"/>
                  </a:lnTo>
                  <a:lnTo>
                    <a:pt x="663057" y="670710"/>
                  </a:lnTo>
                  <a:lnTo>
                    <a:pt x="689561" y="635638"/>
                  </a:lnTo>
                  <a:lnTo>
                    <a:pt x="691794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5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2" y="779039"/>
                  </a:lnTo>
                  <a:lnTo>
                    <a:pt x="426223" y="779039"/>
                  </a:lnTo>
                  <a:lnTo>
                    <a:pt x="472480" y="775617"/>
                  </a:lnTo>
                  <a:lnTo>
                    <a:pt x="516685" y="765681"/>
                  </a:lnTo>
                  <a:lnTo>
                    <a:pt x="558340" y="749727"/>
                  </a:lnTo>
                  <a:lnTo>
                    <a:pt x="576850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4" y="631623"/>
                  </a:lnTo>
                  <a:lnTo>
                    <a:pt x="711037" y="597026"/>
                  </a:lnTo>
                  <a:lnTo>
                    <a:pt x="726991" y="555369"/>
                  </a:lnTo>
                  <a:lnTo>
                    <a:pt x="736927" y="511163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2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11052001" y="7830041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1119222" y="7928811"/>
              <a:ext cx="381635" cy="306705"/>
            </a:xfrm>
            <a:custGeom>
              <a:avLst/>
              <a:gdLst/>
              <a:ahLst/>
              <a:cxnLst/>
              <a:rect l="l" t="t" r="r" b="b"/>
              <a:pathLst>
                <a:path w="381634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1634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1634" h="306704">
                  <a:moveTo>
                    <a:pt x="237668" y="214736"/>
                  </a:moveTo>
                  <a:lnTo>
                    <a:pt x="182046" y="221480"/>
                  </a:lnTo>
                  <a:lnTo>
                    <a:pt x="185598" y="239497"/>
                  </a:lnTo>
                  <a:lnTo>
                    <a:pt x="191964" y="255712"/>
                  </a:lnTo>
                  <a:lnTo>
                    <a:pt x="227395" y="292979"/>
                  </a:lnTo>
                  <a:lnTo>
                    <a:pt x="280619" y="306147"/>
                  </a:lnTo>
                  <a:lnTo>
                    <a:pt x="301208" y="304410"/>
                  </a:lnTo>
                  <a:lnTo>
                    <a:pt x="337097" y="290505"/>
                  </a:lnTo>
                  <a:lnTo>
                    <a:pt x="365013" y="263700"/>
                  </a:lnTo>
                  <a:lnTo>
                    <a:pt x="367928" y="258494"/>
                  </a:lnTo>
                  <a:lnTo>
                    <a:pt x="280211" y="258494"/>
                  </a:lnTo>
                  <a:lnTo>
                    <a:pt x="272234" y="257793"/>
                  </a:lnTo>
                  <a:lnTo>
                    <a:pt x="242576" y="233498"/>
                  </a:lnTo>
                  <a:lnTo>
                    <a:pt x="239558" y="224743"/>
                  </a:lnTo>
                  <a:lnTo>
                    <a:pt x="237668" y="214736"/>
                  </a:lnTo>
                  <a:close/>
                </a:path>
                <a:path w="381634" h="306704">
                  <a:moveTo>
                    <a:pt x="362867" y="161565"/>
                  </a:moveTo>
                  <a:lnTo>
                    <a:pt x="282253" y="161565"/>
                  </a:lnTo>
                  <a:lnTo>
                    <a:pt x="290320" y="162357"/>
                  </a:lnTo>
                  <a:lnTo>
                    <a:pt x="297747" y="164733"/>
                  </a:lnTo>
                  <a:lnTo>
                    <a:pt x="321607" y="198325"/>
                  </a:lnTo>
                  <a:lnTo>
                    <a:pt x="322335" y="208600"/>
                  </a:lnTo>
                  <a:lnTo>
                    <a:pt x="321575" y="219463"/>
                  </a:lnTo>
                  <a:lnTo>
                    <a:pt x="296595" y="255123"/>
                  </a:lnTo>
                  <a:lnTo>
                    <a:pt x="280211" y="258494"/>
                  </a:lnTo>
                  <a:lnTo>
                    <a:pt x="367928" y="258494"/>
                  </a:lnTo>
                  <a:lnTo>
                    <a:pt x="374025" y="247607"/>
                  </a:lnTo>
                  <a:lnTo>
                    <a:pt x="379432" y="230057"/>
                  </a:lnTo>
                  <a:lnTo>
                    <a:pt x="381234" y="211051"/>
                  </a:lnTo>
                  <a:lnTo>
                    <a:pt x="380270" y="197954"/>
                  </a:lnTo>
                  <a:lnTo>
                    <a:pt x="377377" y="185851"/>
                  </a:lnTo>
                  <a:lnTo>
                    <a:pt x="372554" y="174744"/>
                  </a:lnTo>
                  <a:lnTo>
                    <a:pt x="365800" y="164633"/>
                  </a:lnTo>
                  <a:lnTo>
                    <a:pt x="362867" y="161565"/>
                  </a:lnTo>
                  <a:close/>
                </a:path>
                <a:path w="381634" h="306704">
                  <a:moveTo>
                    <a:pt x="360695" y="47244"/>
                  </a:moveTo>
                  <a:lnTo>
                    <a:pt x="277143" y="47244"/>
                  </a:lnTo>
                  <a:lnTo>
                    <a:pt x="284234" y="47806"/>
                  </a:lnTo>
                  <a:lnTo>
                    <a:pt x="290586" y="49491"/>
                  </a:lnTo>
                  <a:lnTo>
                    <a:pt x="310063" y="80374"/>
                  </a:lnTo>
                  <a:lnTo>
                    <a:pt x="309298" y="88830"/>
                  </a:lnTo>
                  <a:lnTo>
                    <a:pt x="282763" y="116798"/>
                  </a:lnTo>
                  <a:lnTo>
                    <a:pt x="262211" y="119022"/>
                  </a:lnTo>
                  <a:lnTo>
                    <a:pt x="255877" y="165858"/>
                  </a:lnTo>
                  <a:lnTo>
                    <a:pt x="263274" y="163977"/>
                  </a:lnTo>
                  <a:lnTo>
                    <a:pt x="270137" y="162636"/>
                  </a:lnTo>
                  <a:lnTo>
                    <a:pt x="276463" y="161833"/>
                  </a:lnTo>
                  <a:lnTo>
                    <a:pt x="282253" y="161565"/>
                  </a:lnTo>
                  <a:lnTo>
                    <a:pt x="362867" y="161565"/>
                  </a:lnTo>
                  <a:lnTo>
                    <a:pt x="357430" y="155877"/>
                  </a:lnTo>
                  <a:lnTo>
                    <a:pt x="347773" y="148833"/>
                  </a:lnTo>
                  <a:lnTo>
                    <a:pt x="336826" y="143500"/>
                  </a:lnTo>
                  <a:lnTo>
                    <a:pt x="324586" y="139880"/>
                  </a:lnTo>
                  <a:lnTo>
                    <a:pt x="343463" y="127127"/>
                  </a:lnTo>
                  <a:lnTo>
                    <a:pt x="356948" y="112378"/>
                  </a:lnTo>
                  <a:lnTo>
                    <a:pt x="365040" y="95635"/>
                  </a:lnTo>
                  <a:lnTo>
                    <a:pt x="367737" y="76898"/>
                  </a:lnTo>
                  <a:lnTo>
                    <a:pt x="366420" y="63347"/>
                  </a:lnTo>
                  <a:lnTo>
                    <a:pt x="362470" y="50512"/>
                  </a:lnTo>
                  <a:lnTo>
                    <a:pt x="360695" y="47244"/>
                  </a:lnTo>
                  <a:close/>
                </a:path>
                <a:path w="381634" h="306704">
                  <a:moveTo>
                    <a:pt x="278776" y="0"/>
                  </a:moveTo>
                  <a:lnTo>
                    <a:pt x="234097" y="9308"/>
                  </a:lnTo>
                  <a:lnTo>
                    <a:pt x="203009" y="34868"/>
                  </a:lnTo>
                  <a:lnTo>
                    <a:pt x="186339" y="78322"/>
                  </a:lnTo>
                  <a:lnTo>
                    <a:pt x="239312" y="87327"/>
                  </a:lnTo>
                  <a:lnTo>
                    <a:pt x="240945" y="78099"/>
                  </a:lnTo>
                  <a:lnTo>
                    <a:pt x="243602" y="70047"/>
                  </a:lnTo>
                  <a:lnTo>
                    <a:pt x="277143" y="47244"/>
                  </a:lnTo>
                  <a:lnTo>
                    <a:pt x="360695" y="47244"/>
                  </a:lnTo>
                  <a:lnTo>
                    <a:pt x="355890" y="38394"/>
                  </a:lnTo>
                  <a:lnTo>
                    <a:pt x="346680" y="26993"/>
                  </a:lnTo>
                  <a:lnTo>
                    <a:pt x="332847" y="15182"/>
                  </a:lnTo>
                  <a:lnTo>
                    <a:pt x="316918" y="6747"/>
                  </a:lnTo>
                  <a:lnTo>
                    <a:pt x="298894" y="1686"/>
                  </a:lnTo>
                  <a:lnTo>
                    <a:pt x="278776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454" y="6193382"/>
              <a:ext cx="3141265" cy="2198896"/>
            </a:xfrm>
            <a:prstGeom prst="rect">
              <a:avLst/>
            </a:prstGeom>
          </p:spPr>
        </p:pic>
        <p:pic>
          <p:nvPicPr>
            <p:cNvPr id="91" name="object 91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3873" y="6402810"/>
              <a:ext cx="1361215" cy="890019"/>
            </a:xfrm>
            <a:prstGeom prst="rect">
              <a:avLst/>
            </a:prstGeom>
          </p:spPr>
        </p:pic>
        <p:pic>
          <p:nvPicPr>
            <p:cNvPr id="92" name="object 92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3873" y="7292825"/>
              <a:ext cx="1361215" cy="890025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3455087" y="6402799"/>
              <a:ext cx="1361440" cy="890269"/>
            </a:xfrm>
            <a:custGeom>
              <a:avLst/>
              <a:gdLst/>
              <a:ahLst/>
              <a:cxnLst/>
              <a:rect l="l" t="t" r="r" b="b"/>
              <a:pathLst>
                <a:path w="1361440" h="890270">
                  <a:moveTo>
                    <a:pt x="1361215" y="0"/>
                  </a:moveTo>
                  <a:lnTo>
                    <a:pt x="0" y="0"/>
                  </a:lnTo>
                  <a:lnTo>
                    <a:pt x="0" y="890025"/>
                  </a:lnTo>
                  <a:lnTo>
                    <a:pt x="1361215" y="890025"/>
                  </a:lnTo>
                  <a:lnTo>
                    <a:pt x="13612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90629" y="6402810"/>
              <a:ext cx="690133" cy="890025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3455087" y="7292825"/>
              <a:ext cx="1361440" cy="890269"/>
            </a:xfrm>
            <a:custGeom>
              <a:avLst/>
              <a:gdLst/>
              <a:ahLst/>
              <a:cxnLst/>
              <a:rect l="l" t="t" r="r" b="b"/>
              <a:pathLst>
                <a:path w="1361440" h="890270">
                  <a:moveTo>
                    <a:pt x="1361215" y="0"/>
                  </a:moveTo>
                  <a:lnTo>
                    <a:pt x="0" y="0"/>
                  </a:lnTo>
                  <a:lnTo>
                    <a:pt x="0" y="890025"/>
                  </a:lnTo>
                  <a:lnTo>
                    <a:pt x="1361215" y="890025"/>
                  </a:lnTo>
                  <a:lnTo>
                    <a:pt x="1361215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55087" y="7292825"/>
              <a:ext cx="1361215" cy="794155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689" y="7226481"/>
              <a:ext cx="1205031" cy="116579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4285370" y="7613238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34" y="779039"/>
                  </a:lnTo>
                  <a:lnTo>
                    <a:pt x="251881" y="779039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49" y="739431"/>
                  </a:lnTo>
                  <a:lnTo>
                    <a:pt x="632021" y="701746"/>
                  </a:lnTo>
                  <a:lnTo>
                    <a:pt x="663056" y="670710"/>
                  </a:lnTo>
                  <a:lnTo>
                    <a:pt x="689560" y="635638"/>
                  </a:lnTo>
                  <a:lnTo>
                    <a:pt x="691793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7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49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2" y="779039"/>
                  </a:lnTo>
                  <a:lnTo>
                    <a:pt x="426222" y="779039"/>
                  </a:lnTo>
                  <a:lnTo>
                    <a:pt x="472480" y="775617"/>
                  </a:lnTo>
                  <a:lnTo>
                    <a:pt x="516684" y="765681"/>
                  </a:lnTo>
                  <a:lnTo>
                    <a:pt x="558340" y="749727"/>
                  </a:lnTo>
                  <a:lnTo>
                    <a:pt x="576849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3" y="631623"/>
                  </a:lnTo>
                  <a:lnTo>
                    <a:pt x="711037" y="597026"/>
                  </a:lnTo>
                  <a:lnTo>
                    <a:pt x="726991" y="555369"/>
                  </a:lnTo>
                  <a:lnTo>
                    <a:pt x="736927" y="511163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02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3" y="171247"/>
                  </a:moveTo>
                  <a:lnTo>
                    <a:pt x="669665" y="180594"/>
                  </a:lnTo>
                  <a:lnTo>
                    <a:pt x="630968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3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7" y="238357"/>
                  </a:lnTo>
                  <a:lnTo>
                    <a:pt x="58822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4455038" y="7830041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4522260" y="7928811"/>
              <a:ext cx="389890" cy="301625"/>
            </a:xfrm>
            <a:custGeom>
              <a:avLst/>
              <a:gdLst/>
              <a:ahLst/>
              <a:cxnLst/>
              <a:rect l="l" t="t" r="r" b="b"/>
              <a:pathLst>
                <a:path w="389890" h="301625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9890" h="301625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9890" h="301625">
                  <a:moveTo>
                    <a:pt x="352397" y="240704"/>
                  </a:moveTo>
                  <a:lnTo>
                    <a:pt x="296776" y="240704"/>
                  </a:lnTo>
                  <a:lnTo>
                    <a:pt x="296776" y="301037"/>
                  </a:lnTo>
                  <a:lnTo>
                    <a:pt x="352397" y="301037"/>
                  </a:lnTo>
                  <a:lnTo>
                    <a:pt x="352397" y="240704"/>
                  </a:lnTo>
                  <a:close/>
                </a:path>
                <a:path w="389890" h="301625">
                  <a:moveTo>
                    <a:pt x="352397" y="0"/>
                  </a:moveTo>
                  <a:lnTo>
                    <a:pt x="304137" y="0"/>
                  </a:lnTo>
                  <a:lnTo>
                    <a:pt x="174067" y="190402"/>
                  </a:lnTo>
                  <a:lnTo>
                    <a:pt x="174067" y="240704"/>
                  </a:lnTo>
                  <a:lnTo>
                    <a:pt x="389621" y="240704"/>
                  </a:lnTo>
                  <a:lnTo>
                    <a:pt x="389621" y="190193"/>
                  </a:lnTo>
                  <a:lnTo>
                    <a:pt x="227856" y="190193"/>
                  </a:lnTo>
                  <a:lnTo>
                    <a:pt x="296776" y="87735"/>
                  </a:lnTo>
                  <a:lnTo>
                    <a:pt x="352397" y="87735"/>
                  </a:lnTo>
                  <a:lnTo>
                    <a:pt x="352397" y="0"/>
                  </a:lnTo>
                  <a:close/>
                </a:path>
                <a:path w="389890" h="301625">
                  <a:moveTo>
                    <a:pt x="352397" y="87735"/>
                  </a:moveTo>
                  <a:lnTo>
                    <a:pt x="296776" y="87735"/>
                  </a:lnTo>
                  <a:lnTo>
                    <a:pt x="296776" y="190193"/>
                  </a:lnTo>
                  <a:lnTo>
                    <a:pt x="352397" y="190193"/>
                  </a:lnTo>
                  <a:lnTo>
                    <a:pt x="352397" y="87735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7492" y="6193382"/>
              <a:ext cx="3141265" cy="2198896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3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910" y="6402799"/>
              <a:ext cx="2722430" cy="178005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727" y="7226481"/>
              <a:ext cx="1205031" cy="1165796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7688407" y="7613238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34" y="779039"/>
                  </a:lnTo>
                  <a:lnTo>
                    <a:pt x="251881" y="779039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50" y="739431"/>
                  </a:lnTo>
                  <a:lnTo>
                    <a:pt x="632022" y="701746"/>
                  </a:lnTo>
                  <a:lnTo>
                    <a:pt x="663058" y="670710"/>
                  </a:lnTo>
                  <a:lnTo>
                    <a:pt x="689561" y="635638"/>
                  </a:lnTo>
                  <a:lnTo>
                    <a:pt x="691795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0" y="346469"/>
                  </a:lnTo>
                  <a:lnTo>
                    <a:pt x="740350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5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2" y="779039"/>
                  </a:lnTo>
                  <a:lnTo>
                    <a:pt x="426224" y="779039"/>
                  </a:lnTo>
                  <a:lnTo>
                    <a:pt x="472481" y="775617"/>
                  </a:lnTo>
                  <a:lnTo>
                    <a:pt x="516685" y="765681"/>
                  </a:lnTo>
                  <a:lnTo>
                    <a:pt x="558341" y="749727"/>
                  </a:lnTo>
                  <a:lnTo>
                    <a:pt x="576850" y="739431"/>
                  </a:lnTo>
                  <a:close/>
                </a:path>
                <a:path w="740409" h="779145">
                  <a:moveTo>
                    <a:pt x="740350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5" y="631623"/>
                  </a:lnTo>
                  <a:lnTo>
                    <a:pt x="711038" y="597026"/>
                  </a:lnTo>
                  <a:lnTo>
                    <a:pt x="726992" y="555369"/>
                  </a:lnTo>
                  <a:lnTo>
                    <a:pt x="736928" y="511163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50" y="464902"/>
                  </a:lnTo>
                  <a:lnTo>
                    <a:pt x="740350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0" y="238630"/>
                  </a:lnTo>
                  <a:lnTo>
                    <a:pt x="740350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858077" y="7830041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17925298" y="7928811"/>
              <a:ext cx="386715" cy="306705"/>
            </a:xfrm>
            <a:custGeom>
              <a:avLst/>
              <a:gdLst/>
              <a:ahLst/>
              <a:cxnLst/>
              <a:rect l="l" t="t" r="r" b="b"/>
              <a:pathLst>
                <a:path w="386715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6715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6715" h="306704">
                  <a:moveTo>
                    <a:pt x="242170" y="218003"/>
                  </a:moveTo>
                  <a:lnTo>
                    <a:pt x="184905" y="223940"/>
                  </a:lnTo>
                  <a:lnTo>
                    <a:pt x="188781" y="241797"/>
                  </a:lnTo>
                  <a:lnTo>
                    <a:pt x="195288" y="257734"/>
                  </a:lnTo>
                  <a:lnTo>
                    <a:pt x="230246" y="293611"/>
                  </a:lnTo>
                  <a:lnTo>
                    <a:pt x="283886" y="306147"/>
                  </a:lnTo>
                  <a:lnTo>
                    <a:pt x="308443" y="303668"/>
                  </a:lnTo>
                  <a:lnTo>
                    <a:pt x="330160" y="296229"/>
                  </a:lnTo>
                  <a:lnTo>
                    <a:pt x="349037" y="283831"/>
                  </a:lnTo>
                  <a:lnTo>
                    <a:pt x="365077" y="266473"/>
                  </a:lnTo>
                  <a:lnTo>
                    <a:pt x="369042" y="260138"/>
                  </a:lnTo>
                  <a:lnTo>
                    <a:pt x="284504" y="260138"/>
                  </a:lnTo>
                  <a:lnTo>
                    <a:pt x="276859" y="259428"/>
                  </a:lnTo>
                  <a:lnTo>
                    <a:pt x="247025" y="235414"/>
                  </a:lnTo>
                  <a:lnTo>
                    <a:pt x="243990" y="227181"/>
                  </a:lnTo>
                  <a:lnTo>
                    <a:pt x="242170" y="218003"/>
                  </a:lnTo>
                  <a:close/>
                </a:path>
                <a:path w="386715" h="306704">
                  <a:moveTo>
                    <a:pt x="373093" y="146225"/>
                  </a:moveTo>
                  <a:lnTo>
                    <a:pt x="282870" y="146225"/>
                  </a:lnTo>
                  <a:lnTo>
                    <a:pt x="292322" y="147087"/>
                  </a:lnTo>
                  <a:lnTo>
                    <a:pt x="300840" y="149674"/>
                  </a:lnTo>
                  <a:lnTo>
                    <a:pt x="326682" y="188496"/>
                  </a:lnTo>
                  <a:lnTo>
                    <a:pt x="327455" y="201438"/>
                  </a:lnTo>
                  <a:lnTo>
                    <a:pt x="326674" y="215236"/>
                  </a:lnTo>
                  <a:lnTo>
                    <a:pt x="308393" y="251909"/>
                  </a:lnTo>
                  <a:lnTo>
                    <a:pt x="284504" y="260138"/>
                  </a:lnTo>
                  <a:lnTo>
                    <a:pt x="369042" y="260138"/>
                  </a:lnTo>
                  <a:lnTo>
                    <a:pt x="374476" y="251454"/>
                  </a:lnTo>
                  <a:lnTo>
                    <a:pt x="381193" y="235414"/>
                  </a:lnTo>
                  <a:lnTo>
                    <a:pt x="385212" y="218428"/>
                  </a:lnTo>
                  <a:lnTo>
                    <a:pt x="386553" y="200423"/>
                  </a:lnTo>
                  <a:lnTo>
                    <a:pt x="384892" y="179266"/>
                  </a:lnTo>
                  <a:lnTo>
                    <a:pt x="379908" y="160182"/>
                  </a:lnTo>
                  <a:lnTo>
                    <a:pt x="373093" y="146225"/>
                  </a:lnTo>
                  <a:close/>
                </a:path>
                <a:path w="386715" h="306704">
                  <a:moveTo>
                    <a:pt x="373266" y="5319"/>
                  </a:moveTo>
                  <a:lnTo>
                    <a:pt x="221312" y="5319"/>
                  </a:lnTo>
                  <a:lnTo>
                    <a:pt x="191858" y="161356"/>
                  </a:lnTo>
                  <a:lnTo>
                    <a:pt x="238484" y="168110"/>
                  </a:lnTo>
                  <a:lnTo>
                    <a:pt x="248621" y="158537"/>
                  </a:lnTo>
                  <a:lnTo>
                    <a:pt x="259397" y="151698"/>
                  </a:lnTo>
                  <a:lnTo>
                    <a:pt x="270814" y="147594"/>
                  </a:lnTo>
                  <a:lnTo>
                    <a:pt x="282870" y="146225"/>
                  </a:lnTo>
                  <a:lnTo>
                    <a:pt x="373093" y="146225"/>
                  </a:lnTo>
                  <a:lnTo>
                    <a:pt x="371600" y="143169"/>
                  </a:lnTo>
                  <a:lnTo>
                    <a:pt x="359968" y="128226"/>
                  </a:lnTo>
                  <a:lnTo>
                    <a:pt x="345944" y="116057"/>
                  </a:lnTo>
                  <a:lnTo>
                    <a:pt x="335204" y="110028"/>
                  </a:lnTo>
                  <a:lnTo>
                    <a:pt x="255877" y="110028"/>
                  </a:lnTo>
                  <a:lnTo>
                    <a:pt x="264871" y="59108"/>
                  </a:lnTo>
                  <a:lnTo>
                    <a:pt x="373266" y="59108"/>
                  </a:lnTo>
                  <a:lnTo>
                    <a:pt x="373266" y="5319"/>
                  </a:lnTo>
                  <a:close/>
                </a:path>
                <a:path w="386715" h="306704">
                  <a:moveTo>
                    <a:pt x="295142" y="100415"/>
                  </a:moveTo>
                  <a:lnTo>
                    <a:pt x="285167" y="101016"/>
                  </a:lnTo>
                  <a:lnTo>
                    <a:pt x="275297" y="102818"/>
                  </a:lnTo>
                  <a:lnTo>
                    <a:pt x="265534" y="105822"/>
                  </a:lnTo>
                  <a:lnTo>
                    <a:pt x="255877" y="110028"/>
                  </a:lnTo>
                  <a:lnTo>
                    <a:pt x="335204" y="110028"/>
                  </a:lnTo>
                  <a:lnTo>
                    <a:pt x="330465" y="107367"/>
                  </a:lnTo>
                  <a:lnTo>
                    <a:pt x="313530" y="102153"/>
                  </a:lnTo>
                  <a:lnTo>
                    <a:pt x="295142" y="100415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1675333" y="8688013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5" h="2199004">
                  <a:moveTo>
                    <a:pt x="3141268" y="314121"/>
                  </a:moveTo>
                  <a:lnTo>
                    <a:pt x="3137839" y="267868"/>
                  </a:lnTo>
                  <a:lnTo>
                    <a:pt x="3127908" y="223659"/>
                  </a:lnTo>
                  <a:lnTo>
                    <a:pt x="3111957" y="182016"/>
                  </a:lnTo>
                  <a:lnTo>
                    <a:pt x="3090481" y="143395"/>
                  </a:lnTo>
                  <a:lnTo>
                    <a:pt x="3063976" y="108331"/>
                  </a:lnTo>
                  <a:lnTo>
                    <a:pt x="3032937" y="77292"/>
                  </a:lnTo>
                  <a:lnTo>
                    <a:pt x="2997873" y="50787"/>
                  </a:lnTo>
                  <a:lnTo>
                    <a:pt x="2959252" y="29311"/>
                  </a:lnTo>
                  <a:lnTo>
                    <a:pt x="2917609" y="13360"/>
                  </a:lnTo>
                  <a:lnTo>
                    <a:pt x="2873400" y="3429"/>
                  </a:lnTo>
                  <a:lnTo>
                    <a:pt x="2827147" y="0"/>
                  </a:lnTo>
                  <a:lnTo>
                    <a:pt x="314134" y="0"/>
                  </a:lnTo>
                  <a:lnTo>
                    <a:pt x="267868" y="3416"/>
                  </a:lnTo>
                  <a:lnTo>
                    <a:pt x="223672" y="13360"/>
                  </a:lnTo>
                  <a:lnTo>
                    <a:pt x="182016" y="29311"/>
                  </a:lnTo>
                  <a:lnTo>
                    <a:pt x="143395" y="50787"/>
                  </a:lnTo>
                  <a:lnTo>
                    <a:pt x="108331" y="77292"/>
                  </a:lnTo>
                  <a:lnTo>
                    <a:pt x="77292" y="108331"/>
                  </a:lnTo>
                  <a:lnTo>
                    <a:pt x="50787" y="143395"/>
                  </a:lnTo>
                  <a:lnTo>
                    <a:pt x="29311" y="182003"/>
                  </a:lnTo>
                  <a:lnTo>
                    <a:pt x="13360" y="223659"/>
                  </a:lnTo>
                  <a:lnTo>
                    <a:pt x="3429" y="267868"/>
                  </a:lnTo>
                  <a:lnTo>
                    <a:pt x="0" y="314121"/>
                  </a:lnTo>
                  <a:lnTo>
                    <a:pt x="0" y="1884756"/>
                  </a:lnTo>
                  <a:lnTo>
                    <a:pt x="3429" y="1931009"/>
                  </a:lnTo>
                  <a:lnTo>
                    <a:pt x="13360" y="1975218"/>
                  </a:lnTo>
                  <a:lnTo>
                    <a:pt x="29311" y="2016874"/>
                  </a:lnTo>
                  <a:lnTo>
                    <a:pt x="50787" y="2055482"/>
                  </a:lnTo>
                  <a:lnTo>
                    <a:pt x="77292" y="2090559"/>
                  </a:lnTo>
                  <a:lnTo>
                    <a:pt x="108331" y="2121585"/>
                  </a:lnTo>
                  <a:lnTo>
                    <a:pt x="143395" y="2148090"/>
                  </a:lnTo>
                  <a:lnTo>
                    <a:pt x="182016" y="2169566"/>
                  </a:lnTo>
                  <a:lnTo>
                    <a:pt x="223672" y="2185530"/>
                  </a:lnTo>
                  <a:lnTo>
                    <a:pt x="267868" y="2195461"/>
                  </a:lnTo>
                  <a:lnTo>
                    <a:pt x="314134" y="2198878"/>
                  </a:lnTo>
                  <a:lnTo>
                    <a:pt x="2827147" y="2198878"/>
                  </a:lnTo>
                  <a:lnTo>
                    <a:pt x="2873400" y="2195461"/>
                  </a:lnTo>
                  <a:lnTo>
                    <a:pt x="2917609" y="2185530"/>
                  </a:lnTo>
                  <a:lnTo>
                    <a:pt x="2959252" y="2169566"/>
                  </a:lnTo>
                  <a:lnTo>
                    <a:pt x="2997873" y="2148090"/>
                  </a:lnTo>
                  <a:lnTo>
                    <a:pt x="3032937" y="2121585"/>
                  </a:lnTo>
                  <a:lnTo>
                    <a:pt x="3063976" y="2090559"/>
                  </a:lnTo>
                  <a:lnTo>
                    <a:pt x="3090481" y="2055482"/>
                  </a:lnTo>
                  <a:lnTo>
                    <a:pt x="3111957" y="2016874"/>
                  </a:lnTo>
                  <a:lnTo>
                    <a:pt x="3127908" y="1975218"/>
                  </a:lnTo>
                  <a:lnTo>
                    <a:pt x="3137839" y="1931009"/>
                  </a:lnTo>
                  <a:lnTo>
                    <a:pt x="3141268" y="1884756"/>
                  </a:lnTo>
                  <a:lnTo>
                    <a:pt x="3141268" y="3141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675341" y="8688007"/>
              <a:ext cx="3141345" cy="2199005"/>
            </a:xfrm>
            <a:custGeom>
              <a:avLst/>
              <a:gdLst/>
              <a:ahLst/>
              <a:cxnLst/>
              <a:rect l="l" t="t" r="r" b="b"/>
              <a:pathLst>
                <a:path w="3141345" h="2199004">
                  <a:moveTo>
                    <a:pt x="2827139" y="0"/>
                  </a:moveTo>
                  <a:lnTo>
                    <a:pt x="314126" y="0"/>
                  </a:lnTo>
                  <a:lnTo>
                    <a:pt x="267869" y="3422"/>
                  </a:lnTo>
                  <a:lnTo>
                    <a:pt x="223664" y="13358"/>
                  </a:lnTo>
                  <a:lnTo>
                    <a:pt x="182009" y="29312"/>
                  </a:lnTo>
                  <a:lnTo>
                    <a:pt x="143398" y="50788"/>
                  </a:lnTo>
                  <a:lnTo>
                    <a:pt x="108327" y="77292"/>
                  </a:lnTo>
                  <a:lnTo>
                    <a:pt x="77292" y="108327"/>
                  </a:lnTo>
                  <a:lnTo>
                    <a:pt x="50788" y="143398"/>
                  </a:lnTo>
                  <a:lnTo>
                    <a:pt x="29312" y="182009"/>
                  </a:lnTo>
                  <a:lnTo>
                    <a:pt x="13358" y="223664"/>
                  </a:lnTo>
                  <a:lnTo>
                    <a:pt x="3422" y="267869"/>
                  </a:lnTo>
                  <a:lnTo>
                    <a:pt x="0" y="314126"/>
                  </a:lnTo>
                  <a:lnTo>
                    <a:pt x="0" y="1884759"/>
                  </a:lnTo>
                  <a:lnTo>
                    <a:pt x="3422" y="1931014"/>
                  </a:lnTo>
                  <a:lnTo>
                    <a:pt x="13358" y="1975216"/>
                  </a:lnTo>
                  <a:lnTo>
                    <a:pt x="29312" y="2016870"/>
                  </a:lnTo>
                  <a:lnTo>
                    <a:pt x="50788" y="2055479"/>
                  </a:lnTo>
                  <a:lnTo>
                    <a:pt x="77292" y="2090549"/>
                  </a:lnTo>
                  <a:lnTo>
                    <a:pt x="108327" y="2121583"/>
                  </a:lnTo>
                  <a:lnTo>
                    <a:pt x="143398" y="2148087"/>
                  </a:lnTo>
                  <a:lnTo>
                    <a:pt x="182009" y="2169563"/>
                  </a:lnTo>
                  <a:lnTo>
                    <a:pt x="223664" y="2185517"/>
                  </a:lnTo>
                  <a:lnTo>
                    <a:pt x="267869" y="2195453"/>
                  </a:lnTo>
                  <a:lnTo>
                    <a:pt x="314126" y="2198875"/>
                  </a:lnTo>
                  <a:lnTo>
                    <a:pt x="2827139" y="2198875"/>
                  </a:lnTo>
                  <a:lnTo>
                    <a:pt x="2873396" y="2195453"/>
                  </a:lnTo>
                  <a:lnTo>
                    <a:pt x="2917600" y="2185517"/>
                  </a:lnTo>
                  <a:lnTo>
                    <a:pt x="2959256" y="2169563"/>
                  </a:lnTo>
                  <a:lnTo>
                    <a:pt x="2997867" y="2148087"/>
                  </a:lnTo>
                  <a:lnTo>
                    <a:pt x="3032937" y="2121583"/>
                  </a:lnTo>
                  <a:lnTo>
                    <a:pt x="3063973" y="2090549"/>
                  </a:lnTo>
                  <a:lnTo>
                    <a:pt x="3090476" y="2055479"/>
                  </a:lnTo>
                  <a:lnTo>
                    <a:pt x="3111953" y="2016870"/>
                  </a:lnTo>
                  <a:lnTo>
                    <a:pt x="3127907" y="1975216"/>
                  </a:lnTo>
                  <a:lnTo>
                    <a:pt x="3137843" y="1931014"/>
                  </a:lnTo>
                  <a:lnTo>
                    <a:pt x="3141265" y="1884759"/>
                  </a:lnTo>
                  <a:lnTo>
                    <a:pt x="3141265" y="314126"/>
                  </a:lnTo>
                  <a:lnTo>
                    <a:pt x="3137843" y="267869"/>
                  </a:lnTo>
                  <a:lnTo>
                    <a:pt x="3127907" y="223664"/>
                  </a:lnTo>
                  <a:lnTo>
                    <a:pt x="3111953" y="182009"/>
                  </a:lnTo>
                  <a:lnTo>
                    <a:pt x="3090476" y="143398"/>
                  </a:lnTo>
                  <a:lnTo>
                    <a:pt x="3063973" y="108327"/>
                  </a:lnTo>
                  <a:lnTo>
                    <a:pt x="3032937" y="77292"/>
                  </a:lnTo>
                  <a:lnTo>
                    <a:pt x="2997867" y="50788"/>
                  </a:lnTo>
                  <a:lnTo>
                    <a:pt x="2959256" y="29312"/>
                  </a:lnTo>
                  <a:lnTo>
                    <a:pt x="2917600" y="13358"/>
                  </a:lnTo>
                  <a:lnTo>
                    <a:pt x="2873396" y="3422"/>
                  </a:lnTo>
                  <a:lnTo>
                    <a:pt x="2827139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675341" y="8689783"/>
              <a:ext cx="3141345" cy="2197100"/>
            </a:xfrm>
            <a:custGeom>
              <a:avLst/>
              <a:gdLst/>
              <a:ahLst/>
              <a:cxnLst/>
              <a:rect l="l" t="t" r="r" b="b"/>
              <a:pathLst>
                <a:path w="3141345" h="2197100">
                  <a:moveTo>
                    <a:pt x="242586" y="2184400"/>
                  </a:moveTo>
                  <a:lnTo>
                    <a:pt x="223664" y="2184400"/>
                  </a:lnTo>
                  <a:lnTo>
                    <a:pt x="233239" y="2197100"/>
                  </a:lnTo>
                  <a:lnTo>
                    <a:pt x="242586" y="2184400"/>
                  </a:lnTo>
                  <a:close/>
                </a:path>
                <a:path w="3141345" h="2197100">
                  <a:moveTo>
                    <a:pt x="177457" y="2032000"/>
                  </a:moveTo>
                  <a:lnTo>
                    <a:pt x="152725" y="2032000"/>
                  </a:lnTo>
                  <a:lnTo>
                    <a:pt x="214377" y="2070100"/>
                  </a:lnTo>
                  <a:lnTo>
                    <a:pt x="238303" y="2082800"/>
                  </a:lnTo>
                  <a:lnTo>
                    <a:pt x="238303" y="2184400"/>
                  </a:lnTo>
                  <a:lnTo>
                    <a:pt x="242586" y="2184400"/>
                  </a:lnTo>
                  <a:lnTo>
                    <a:pt x="263727" y="2197100"/>
                  </a:lnTo>
                  <a:lnTo>
                    <a:pt x="282881" y="2197100"/>
                  </a:lnTo>
                  <a:lnTo>
                    <a:pt x="246397" y="2184400"/>
                  </a:lnTo>
                  <a:lnTo>
                    <a:pt x="246397" y="2082800"/>
                  </a:lnTo>
                  <a:lnTo>
                    <a:pt x="251978" y="2070100"/>
                  </a:lnTo>
                  <a:lnTo>
                    <a:pt x="242764" y="2070100"/>
                  </a:lnTo>
                  <a:lnTo>
                    <a:pt x="218231" y="2057400"/>
                  </a:lnTo>
                  <a:lnTo>
                    <a:pt x="177457" y="2032000"/>
                  </a:lnTo>
                  <a:close/>
                </a:path>
                <a:path w="3141345" h="2197100">
                  <a:moveTo>
                    <a:pt x="357246" y="2032000"/>
                  </a:moveTo>
                  <a:lnTo>
                    <a:pt x="332856" y="2032000"/>
                  </a:lnTo>
                  <a:lnTo>
                    <a:pt x="394560" y="2070100"/>
                  </a:lnTo>
                  <a:lnTo>
                    <a:pt x="418235" y="2082800"/>
                  </a:lnTo>
                  <a:lnTo>
                    <a:pt x="418235" y="2184400"/>
                  </a:lnTo>
                  <a:lnTo>
                    <a:pt x="377536" y="2197100"/>
                  </a:lnTo>
                  <a:lnTo>
                    <a:pt x="393194" y="2197100"/>
                  </a:lnTo>
                  <a:lnTo>
                    <a:pt x="422172" y="2184400"/>
                  </a:lnTo>
                  <a:lnTo>
                    <a:pt x="426109" y="2184400"/>
                  </a:lnTo>
                  <a:lnTo>
                    <a:pt x="426109" y="2082800"/>
                  </a:lnTo>
                  <a:lnTo>
                    <a:pt x="441700" y="2070100"/>
                  </a:lnTo>
                  <a:lnTo>
                    <a:pt x="422465" y="2070100"/>
                  </a:lnTo>
                  <a:lnTo>
                    <a:pt x="398403" y="2057400"/>
                  </a:lnTo>
                  <a:lnTo>
                    <a:pt x="357246" y="2032000"/>
                  </a:lnTo>
                  <a:close/>
                </a:path>
                <a:path w="3141345" h="2197100">
                  <a:moveTo>
                    <a:pt x="426109" y="2184400"/>
                  </a:moveTo>
                  <a:lnTo>
                    <a:pt x="422172" y="2184400"/>
                  </a:lnTo>
                  <a:lnTo>
                    <a:pt x="451150" y="2197100"/>
                  </a:lnTo>
                  <a:lnTo>
                    <a:pt x="466809" y="2197100"/>
                  </a:lnTo>
                  <a:lnTo>
                    <a:pt x="426109" y="2184400"/>
                  </a:lnTo>
                  <a:close/>
                </a:path>
                <a:path w="3141345" h="2197100">
                  <a:moveTo>
                    <a:pt x="537027" y="2032000"/>
                  </a:moveTo>
                  <a:lnTo>
                    <a:pt x="512442" y="2032000"/>
                  </a:lnTo>
                  <a:lnTo>
                    <a:pt x="574503" y="2070100"/>
                  </a:lnTo>
                  <a:lnTo>
                    <a:pt x="598177" y="2082800"/>
                  </a:lnTo>
                  <a:lnTo>
                    <a:pt x="598177" y="2184400"/>
                  </a:lnTo>
                  <a:lnTo>
                    <a:pt x="557473" y="2197100"/>
                  </a:lnTo>
                  <a:lnTo>
                    <a:pt x="573136" y="2197100"/>
                  </a:lnTo>
                  <a:lnTo>
                    <a:pt x="602114" y="2184400"/>
                  </a:lnTo>
                  <a:lnTo>
                    <a:pt x="606051" y="2184400"/>
                  </a:lnTo>
                  <a:lnTo>
                    <a:pt x="606051" y="2082800"/>
                  </a:lnTo>
                  <a:lnTo>
                    <a:pt x="621643" y="2070100"/>
                  </a:lnTo>
                  <a:lnTo>
                    <a:pt x="602408" y="2070100"/>
                  </a:lnTo>
                  <a:lnTo>
                    <a:pt x="578345" y="2057400"/>
                  </a:lnTo>
                  <a:lnTo>
                    <a:pt x="537027" y="2032000"/>
                  </a:lnTo>
                  <a:close/>
                </a:path>
                <a:path w="3141345" h="2197100">
                  <a:moveTo>
                    <a:pt x="606051" y="2184400"/>
                  </a:moveTo>
                  <a:lnTo>
                    <a:pt x="602114" y="2184400"/>
                  </a:lnTo>
                  <a:lnTo>
                    <a:pt x="631093" y="2197100"/>
                  </a:lnTo>
                  <a:lnTo>
                    <a:pt x="646756" y="2197100"/>
                  </a:lnTo>
                  <a:lnTo>
                    <a:pt x="606051" y="2184400"/>
                  </a:lnTo>
                  <a:close/>
                </a:path>
                <a:path w="3141345" h="2197100">
                  <a:moveTo>
                    <a:pt x="716970" y="2032000"/>
                  </a:moveTo>
                  <a:lnTo>
                    <a:pt x="692384" y="2032000"/>
                  </a:lnTo>
                  <a:lnTo>
                    <a:pt x="754445" y="2070100"/>
                  </a:lnTo>
                  <a:lnTo>
                    <a:pt x="777889" y="2082800"/>
                  </a:lnTo>
                  <a:lnTo>
                    <a:pt x="777889" y="2184400"/>
                  </a:lnTo>
                  <a:lnTo>
                    <a:pt x="737432" y="2197100"/>
                  </a:lnTo>
                  <a:lnTo>
                    <a:pt x="753074" y="2197100"/>
                  </a:lnTo>
                  <a:lnTo>
                    <a:pt x="781941" y="2184400"/>
                  </a:lnTo>
                  <a:lnTo>
                    <a:pt x="785994" y="2184400"/>
                  </a:lnTo>
                  <a:lnTo>
                    <a:pt x="785994" y="2082800"/>
                  </a:lnTo>
                  <a:lnTo>
                    <a:pt x="798087" y="2070100"/>
                  </a:lnTo>
                  <a:lnTo>
                    <a:pt x="782350" y="2070100"/>
                  </a:lnTo>
                  <a:lnTo>
                    <a:pt x="758288" y="2057400"/>
                  </a:lnTo>
                  <a:lnTo>
                    <a:pt x="716970" y="2032000"/>
                  </a:lnTo>
                  <a:close/>
                </a:path>
                <a:path w="3141345" h="2197100">
                  <a:moveTo>
                    <a:pt x="785994" y="2184400"/>
                  </a:moveTo>
                  <a:lnTo>
                    <a:pt x="781941" y="2184400"/>
                  </a:lnTo>
                  <a:lnTo>
                    <a:pt x="810806" y="2197100"/>
                  </a:lnTo>
                  <a:lnTo>
                    <a:pt x="826451" y="2197100"/>
                  </a:lnTo>
                  <a:lnTo>
                    <a:pt x="785994" y="2184400"/>
                  </a:lnTo>
                  <a:close/>
                </a:path>
                <a:path w="3141345" h="2197100">
                  <a:moveTo>
                    <a:pt x="896831" y="2032000"/>
                  </a:moveTo>
                  <a:lnTo>
                    <a:pt x="872200" y="2032000"/>
                  </a:lnTo>
                  <a:lnTo>
                    <a:pt x="934146" y="2070100"/>
                  </a:lnTo>
                  <a:lnTo>
                    <a:pt x="957831" y="2082800"/>
                  </a:lnTo>
                  <a:lnTo>
                    <a:pt x="957831" y="2184400"/>
                  </a:lnTo>
                  <a:lnTo>
                    <a:pt x="917127" y="2197100"/>
                  </a:lnTo>
                  <a:lnTo>
                    <a:pt x="932780" y="2197100"/>
                  </a:lnTo>
                  <a:lnTo>
                    <a:pt x="961758" y="2184400"/>
                  </a:lnTo>
                  <a:lnTo>
                    <a:pt x="965695" y="2184400"/>
                  </a:lnTo>
                  <a:lnTo>
                    <a:pt x="965695" y="2082800"/>
                  </a:lnTo>
                  <a:lnTo>
                    <a:pt x="981286" y="2070100"/>
                  </a:lnTo>
                  <a:lnTo>
                    <a:pt x="962051" y="2070100"/>
                  </a:lnTo>
                  <a:lnTo>
                    <a:pt x="937989" y="2057400"/>
                  </a:lnTo>
                  <a:lnTo>
                    <a:pt x="896831" y="2032000"/>
                  </a:lnTo>
                  <a:close/>
                </a:path>
                <a:path w="3141345" h="2197100">
                  <a:moveTo>
                    <a:pt x="965695" y="2184400"/>
                  </a:moveTo>
                  <a:lnTo>
                    <a:pt x="961758" y="2184400"/>
                  </a:lnTo>
                  <a:lnTo>
                    <a:pt x="990736" y="2197100"/>
                  </a:lnTo>
                  <a:lnTo>
                    <a:pt x="1006399" y="2197100"/>
                  </a:lnTo>
                  <a:lnTo>
                    <a:pt x="965695" y="2184400"/>
                  </a:lnTo>
                  <a:close/>
                </a:path>
                <a:path w="3141345" h="2197100">
                  <a:moveTo>
                    <a:pt x="1076623" y="2032000"/>
                  </a:moveTo>
                  <a:lnTo>
                    <a:pt x="1052027" y="2032000"/>
                  </a:lnTo>
                  <a:lnTo>
                    <a:pt x="1114088" y="2070100"/>
                  </a:lnTo>
                  <a:lnTo>
                    <a:pt x="1137773" y="2082800"/>
                  </a:lnTo>
                  <a:lnTo>
                    <a:pt x="1137773" y="2184400"/>
                  </a:lnTo>
                  <a:lnTo>
                    <a:pt x="1097069" y="2197100"/>
                  </a:lnTo>
                  <a:lnTo>
                    <a:pt x="1112717" y="2197100"/>
                  </a:lnTo>
                  <a:lnTo>
                    <a:pt x="1142234" y="2184400"/>
                  </a:lnTo>
                  <a:lnTo>
                    <a:pt x="1146716" y="2184400"/>
                  </a:lnTo>
                  <a:lnTo>
                    <a:pt x="1146716" y="2082800"/>
                  </a:lnTo>
                  <a:lnTo>
                    <a:pt x="1161904" y="2070100"/>
                  </a:lnTo>
                  <a:lnTo>
                    <a:pt x="1142004" y="2070100"/>
                  </a:lnTo>
                  <a:lnTo>
                    <a:pt x="1117942" y="2057400"/>
                  </a:lnTo>
                  <a:lnTo>
                    <a:pt x="1076623" y="2032000"/>
                  </a:lnTo>
                  <a:close/>
                </a:path>
                <a:path w="3141345" h="2197100">
                  <a:moveTo>
                    <a:pt x="1146716" y="2184400"/>
                  </a:moveTo>
                  <a:lnTo>
                    <a:pt x="1142234" y="2184400"/>
                  </a:lnTo>
                  <a:lnTo>
                    <a:pt x="1171754" y="2197100"/>
                  </a:lnTo>
                  <a:lnTo>
                    <a:pt x="1187415" y="2197100"/>
                  </a:lnTo>
                  <a:lnTo>
                    <a:pt x="1146716" y="2184400"/>
                  </a:lnTo>
                  <a:close/>
                </a:path>
                <a:path w="3141345" h="2197100">
                  <a:moveTo>
                    <a:pt x="1257634" y="2032000"/>
                  </a:moveTo>
                  <a:lnTo>
                    <a:pt x="1232514" y="2032000"/>
                  </a:lnTo>
                  <a:lnTo>
                    <a:pt x="1295099" y="2070100"/>
                  </a:lnTo>
                  <a:lnTo>
                    <a:pt x="1317475" y="2082800"/>
                  </a:lnTo>
                  <a:lnTo>
                    <a:pt x="1317475" y="2184400"/>
                  </a:lnTo>
                  <a:lnTo>
                    <a:pt x="1278092" y="2197100"/>
                  </a:lnTo>
                  <a:lnTo>
                    <a:pt x="1293735" y="2197100"/>
                  </a:lnTo>
                  <a:lnTo>
                    <a:pt x="1322061" y="2184400"/>
                  </a:lnTo>
                  <a:lnTo>
                    <a:pt x="1326658" y="2184400"/>
                  </a:lnTo>
                  <a:lnTo>
                    <a:pt x="1326658" y="2082800"/>
                  </a:lnTo>
                  <a:lnTo>
                    <a:pt x="1348076" y="2070100"/>
                  </a:lnTo>
                  <a:lnTo>
                    <a:pt x="1322878" y="2070100"/>
                  </a:lnTo>
                  <a:lnTo>
                    <a:pt x="1298952" y="2057400"/>
                  </a:lnTo>
                  <a:lnTo>
                    <a:pt x="1257634" y="2032000"/>
                  </a:lnTo>
                  <a:close/>
                </a:path>
                <a:path w="3141345" h="2197100">
                  <a:moveTo>
                    <a:pt x="1326658" y="2184400"/>
                  </a:moveTo>
                  <a:lnTo>
                    <a:pt x="1322061" y="2184400"/>
                  </a:lnTo>
                  <a:lnTo>
                    <a:pt x="1350390" y="2197100"/>
                  </a:lnTo>
                  <a:lnTo>
                    <a:pt x="1366035" y="2197100"/>
                  </a:lnTo>
                  <a:lnTo>
                    <a:pt x="1326658" y="2184400"/>
                  </a:lnTo>
                  <a:close/>
                </a:path>
                <a:path w="3141345" h="2197100">
                  <a:moveTo>
                    <a:pt x="1437140" y="2032000"/>
                  </a:moveTo>
                  <a:lnTo>
                    <a:pt x="1412331" y="2032000"/>
                  </a:lnTo>
                  <a:lnTo>
                    <a:pt x="1473732" y="2070100"/>
                  </a:lnTo>
                  <a:lnTo>
                    <a:pt x="1497417" y="2082800"/>
                  </a:lnTo>
                  <a:lnTo>
                    <a:pt x="1497417" y="2184400"/>
                  </a:lnTo>
                  <a:lnTo>
                    <a:pt x="1456713" y="2197100"/>
                  </a:lnTo>
                  <a:lnTo>
                    <a:pt x="1472375" y="2197100"/>
                  </a:lnTo>
                  <a:lnTo>
                    <a:pt x="1501898" y="2184400"/>
                  </a:lnTo>
                  <a:lnTo>
                    <a:pt x="1506359" y="2184400"/>
                  </a:lnTo>
                  <a:lnTo>
                    <a:pt x="1506359" y="2082800"/>
                  </a:lnTo>
                  <a:lnTo>
                    <a:pt x="1521547" y="2070100"/>
                  </a:lnTo>
                  <a:lnTo>
                    <a:pt x="1501647" y="2070100"/>
                  </a:lnTo>
                  <a:lnTo>
                    <a:pt x="1477585" y="2057400"/>
                  </a:lnTo>
                  <a:lnTo>
                    <a:pt x="1437140" y="2032000"/>
                  </a:lnTo>
                  <a:close/>
                </a:path>
                <a:path w="3141345" h="2197100">
                  <a:moveTo>
                    <a:pt x="1506359" y="2184400"/>
                  </a:moveTo>
                  <a:lnTo>
                    <a:pt x="1501898" y="2184400"/>
                  </a:lnTo>
                  <a:lnTo>
                    <a:pt x="1531415" y="2197100"/>
                  </a:lnTo>
                  <a:lnTo>
                    <a:pt x="1547063" y="2197100"/>
                  </a:lnTo>
                  <a:lnTo>
                    <a:pt x="1506359" y="2184400"/>
                  </a:lnTo>
                  <a:close/>
                </a:path>
                <a:path w="3141345" h="2197100">
                  <a:moveTo>
                    <a:pt x="1617288" y="2032000"/>
                  </a:moveTo>
                  <a:lnTo>
                    <a:pt x="1592158" y="2032000"/>
                  </a:lnTo>
                  <a:lnTo>
                    <a:pt x="1654752" y="2070100"/>
                  </a:lnTo>
                  <a:lnTo>
                    <a:pt x="1678427" y="2082800"/>
                  </a:lnTo>
                  <a:lnTo>
                    <a:pt x="1678427" y="2184400"/>
                  </a:lnTo>
                  <a:lnTo>
                    <a:pt x="1637728" y="2197100"/>
                  </a:lnTo>
                  <a:lnTo>
                    <a:pt x="1653389" y="2197100"/>
                  </a:lnTo>
                  <a:lnTo>
                    <a:pt x="1682909" y="2184400"/>
                  </a:lnTo>
                  <a:lnTo>
                    <a:pt x="1687380" y="2184400"/>
                  </a:lnTo>
                  <a:lnTo>
                    <a:pt x="1687380" y="2082800"/>
                  </a:lnTo>
                  <a:lnTo>
                    <a:pt x="1702568" y="2070100"/>
                  </a:lnTo>
                  <a:lnTo>
                    <a:pt x="1682668" y="2070100"/>
                  </a:lnTo>
                  <a:lnTo>
                    <a:pt x="1658606" y="2057400"/>
                  </a:lnTo>
                  <a:lnTo>
                    <a:pt x="1617288" y="2032000"/>
                  </a:lnTo>
                  <a:close/>
                </a:path>
                <a:path w="3141345" h="2197100">
                  <a:moveTo>
                    <a:pt x="1687380" y="2184400"/>
                  </a:moveTo>
                  <a:lnTo>
                    <a:pt x="1682909" y="2184400"/>
                  </a:lnTo>
                  <a:lnTo>
                    <a:pt x="1712425" y="2197100"/>
                  </a:lnTo>
                  <a:lnTo>
                    <a:pt x="1728084" y="2197100"/>
                  </a:lnTo>
                  <a:lnTo>
                    <a:pt x="1687380" y="2184400"/>
                  </a:lnTo>
                  <a:close/>
                </a:path>
                <a:path w="3141345" h="2197100">
                  <a:moveTo>
                    <a:pt x="1798298" y="2032000"/>
                  </a:moveTo>
                  <a:lnTo>
                    <a:pt x="1773178" y="2032000"/>
                  </a:lnTo>
                  <a:lnTo>
                    <a:pt x="1835773" y="2070100"/>
                  </a:lnTo>
                  <a:lnTo>
                    <a:pt x="1859448" y="2082800"/>
                  </a:lnTo>
                  <a:lnTo>
                    <a:pt x="1859448" y="2184400"/>
                  </a:lnTo>
                  <a:lnTo>
                    <a:pt x="1818748" y="2197100"/>
                  </a:lnTo>
                  <a:lnTo>
                    <a:pt x="1834410" y="2197100"/>
                  </a:lnTo>
                  <a:lnTo>
                    <a:pt x="1863385" y="2184400"/>
                  </a:lnTo>
                  <a:lnTo>
                    <a:pt x="1867322" y="2184400"/>
                  </a:lnTo>
                  <a:lnTo>
                    <a:pt x="1867322" y="2082800"/>
                  </a:lnTo>
                  <a:lnTo>
                    <a:pt x="1882903" y="2070100"/>
                  </a:lnTo>
                  <a:lnTo>
                    <a:pt x="1863678" y="2070100"/>
                  </a:lnTo>
                  <a:lnTo>
                    <a:pt x="1839616" y="2057400"/>
                  </a:lnTo>
                  <a:lnTo>
                    <a:pt x="1798298" y="2032000"/>
                  </a:lnTo>
                  <a:close/>
                </a:path>
                <a:path w="3141345" h="2197100">
                  <a:moveTo>
                    <a:pt x="1867322" y="2184400"/>
                  </a:moveTo>
                  <a:lnTo>
                    <a:pt x="1863385" y="2184400"/>
                  </a:lnTo>
                  <a:lnTo>
                    <a:pt x="1892363" y="2197100"/>
                  </a:lnTo>
                  <a:lnTo>
                    <a:pt x="1908026" y="2197100"/>
                  </a:lnTo>
                  <a:lnTo>
                    <a:pt x="1867322" y="2184400"/>
                  </a:lnTo>
                  <a:close/>
                </a:path>
                <a:path w="3141345" h="2197100">
                  <a:moveTo>
                    <a:pt x="1978240" y="2032000"/>
                  </a:moveTo>
                  <a:lnTo>
                    <a:pt x="1953644" y="2032000"/>
                  </a:lnTo>
                  <a:lnTo>
                    <a:pt x="2015715" y="2070100"/>
                  </a:lnTo>
                  <a:lnTo>
                    <a:pt x="2039390" y="2082800"/>
                  </a:lnTo>
                  <a:lnTo>
                    <a:pt x="2039390" y="2184400"/>
                  </a:lnTo>
                  <a:lnTo>
                    <a:pt x="1998691" y="2197100"/>
                  </a:lnTo>
                  <a:lnTo>
                    <a:pt x="2014352" y="2197100"/>
                  </a:lnTo>
                  <a:lnTo>
                    <a:pt x="2043327" y="2184400"/>
                  </a:lnTo>
                  <a:lnTo>
                    <a:pt x="2047264" y="2184400"/>
                  </a:lnTo>
                  <a:lnTo>
                    <a:pt x="2047264" y="2082800"/>
                  </a:lnTo>
                  <a:lnTo>
                    <a:pt x="2062845" y="2070100"/>
                  </a:lnTo>
                  <a:lnTo>
                    <a:pt x="2043620" y="2070100"/>
                  </a:lnTo>
                  <a:lnTo>
                    <a:pt x="2019558" y="2057400"/>
                  </a:lnTo>
                  <a:lnTo>
                    <a:pt x="1978240" y="2032000"/>
                  </a:lnTo>
                  <a:close/>
                </a:path>
                <a:path w="3141345" h="2197100">
                  <a:moveTo>
                    <a:pt x="2047264" y="2184400"/>
                  </a:moveTo>
                  <a:lnTo>
                    <a:pt x="2043327" y="2184400"/>
                  </a:lnTo>
                  <a:lnTo>
                    <a:pt x="2072305" y="2197100"/>
                  </a:lnTo>
                  <a:lnTo>
                    <a:pt x="2087968" y="2197100"/>
                  </a:lnTo>
                  <a:lnTo>
                    <a:pt x="2047264" y="2184400"/>
                  </a:lnTo>
                  <a:close/>
                </a:path>
                <a:path w="3141345" h="2197100">
                  <a:moveTo>
                    <a:pt x="2158182" y="2032000"/>
                  </a:moveTo>
                  <a:lnTo>
                    <a:pt x="2133586" y="2032000"/>
                  </a:lnTo>
                  <a:lnTo>
                    <a:pt x="2195657" y="2070100"/>
                  </a:lnTo>
                  <a:lnTo>
                    <a:pt x="2219332" y="2082800"/>
                  </a:lnTo>
                  <a:lnTo>
                    <a:pt x="2219332" y="2184400"/>
                  </a:lnTo>
                  <a:lnTo>
                    <a:pt x="2178633" y="2197100"/>
                  </a:lnTo>
                  <a:lnTo>
                    <a:pt x="2194291" y="2197100"/>
                  </a:lnTo>
                  <a:lnTo>
                    <a:pt x="2223269" y="2184400"/>
                  </a:lnTo>
                  <a:lnTo>
                    <a:pt x="2227206" y="2184400"/>
                  </a:lnTo>
                  <a:lnTo>
                    <a:pt x="2227206" y="2082800"/>
                  </a:lnTo>
                  <a:lnTo>
                    <a:pt x="2242787" y="2070100"/>
                  </a:lnTo>
                  <a:lnTo>
                    <a:pt x="2223562" y="2070100"/>
                  </a:lnTo>
                  <a:lnTo>
                    <a:pt x="2199500" y="2057400"/>
                  </a:lnTo>
                  <a:lnTo>
                    <a:pt x="2158182" y="2032000"/>
                  </a:lnTo>
                  <a:close/>
                </a:path>
                <a:path w="3141345" h="2197100">
                  <a:moveTo>
                    <a:pt x="2227206" y="2184400"/>
                  </a:moveTo>
                  <a:lnTo>
                    <a:pt x="2223269" y="2184400"/>
                  </a:lnTo>
                  <a:lnTo>
                    <a:pt x="2252247" y="2197100"/>
                  </a:lnTo>
                  <a:lnTo>
                    <a:pt x="2267911" y="2197100"/>
                  </a:lnTo>
                  <a:lnTo>
                    <a:pt x="2227206" y="2184400"/>
                  </a:lnTo>
                  <a:close/>
                </a:path>
                <a:path w="3141345" h="2197100">
                  <a:moveTo>
                    <a:pt x="2338124" y="2032000"/>
                  </a:moveTo>
                  <a:lnTo>
                    <a:pt x="2313528" y="2032000"/>
                  </a:lnTo>
                  <a:lnTo>
                    <a:pt x="2375600" y="2070100"/>
                  </a:lnTo>
                  <a:lnTo>
                    <a:pt x="2399274" y="2082800"/>
                  </a:lnTo>
                  <a:lnTo>
                    <a:pt x="2399274" y="2184400"/>
                  </a:lnTo>
                  <a:lnTo>
                    <a:pt x="2358575" y="2197100"/>
                  </a:lnTo>
                  <a:lnTo>
                    <a:pt x="2374233" y="2197100"/>
                  </a:lnTo>
                  <a:lnTo>
                    <a:pt x="2403211" y="2184400"/>
                  </a:lnTo>
                  <a:lnTo>
                    <a:pt x="2407148" y="2184400"/>
                  </a:lnTo>
                  <a:lnTo>
                    <a:pt x="2407148" y="2082800"/>
                  </a:lnTo>
                  <a:lnTo>
                    <a:pt x="2422729" y="2070100"/>
                  </a:lnTo>
                  <a:lnTo>
                    <a:pt x="2403505" y="2070100"/>
                  </a:lnTo>
                  <a:lnTo>
                    <a:pt x="2379442" y="2057400"/>
                  </a:lnTo>
                  <a:lnTo>
                    <a:pt x="2338124" y="2032000"/>
                  </a:lnTo>
                  <a:close/>
                </a:path>
                <a:path w="3141345" h="2197100">
                  <a:moveTo>
                    <a:pt x="2407148" y="2184400"/>
                  </a:moveTo>
                  <a:lnTo>
                    <a:pt x="2403211" y="2184400"/>
                  </a:lnTo>
                  <a:lnTo>
                    <a:pt x="2432190" y="2197100"/>
                  </a:lnTo>
                  <a:lnTo>
                    <a:pt x="2447848" y="2197100"/>
                  </a:lnTo>
                  <a:lnTo>
                    <a:pt x="2407148" y="2184400"/>
                  </a:lnTo>
                  <a:close/>
                </a:path>
                <a:path w="3141345" h="2197100">
                  <a:moveTo>
                    <a:pt x="2519847" y="2032000"/>
                  </a:moveTo>
                  <a:lnTo>
                    <a:pt x="2492067" y="2032000"/>
                  </a:lnTo>
                  <a:lnTo>
                    <a:pt x="2579216" y="2082800"/>
                  </a:lnTo>
                  <a:lnTo>
                    <a:pt x="2579216" y="2184400"/>
                  </a:lnTo>
                  <a:lnTo>
                    <a:pt x="2538512" y="2197100"/>
                  </a:lnTo>
                  <a:lnTo>
                    <a:pt x="2554178" y="2197100"/>
                  </a:lnTo>
                  <a:lnTo>
                    <a:pt x="2581698" y="2184400"/>
                  </a:lnTo>
                  <a:lnTo>
                    <a:pt x="2587855" y="2184400"/>
                  </a:lnTo>
                  <a:lnTo>
                    <a:pt x="2587855" y="2082800"/>
                  </a:lnTo>
                  <a:lnTo>
                    <a:pt x="2604336" y="2070100"/>
                  </a:lnTo>
                  <a:lnTo>
                    <a:pt x="2584871" y="2070100"/>
                  </a:lnTo>
                  <a:lnTo>
                    <a:pt x="2519847" y="2032000"/>
                  </a:lnTo>
                  <a:close/>
                </a:path>
                <a:path w="3141345" h="2197100">
                  <a:moveTo>
                    <a:pt x="2587855" y="2184400"/>
                  </a:moveTo>
                  <a:lnTo>
                    <a:pt x="2581698" y="2184400"/>
                  </a:lnTo>
                  <a:lnTo>
                    <a:pt x="2609168" y="2197100"/>
                  </a:lnTo>
                  <a:lnTo>
                    <a:pt x="2624829" y="2197100"/>
                  </a:lnTo>
                  <a:lnTo>
                    <a:pt x="2587855" y="2184400"/>
                  </a:lnTo>
                  <a:close/>
                </a:path>
                <a:path w="3141345" h="2197100">
                  <a:moveTo>
                    <a:pt x="2698476" y="2032000"/>
                  </a:moveTo>
                  <a:lnTo>
                    <a:pt x="2674187" y="2032000"/>
                  </a:lnTo>
                  <a:lnTo>
                    <a:pt x="2735348" y="2070100"/>
                  </a:lnTo>
                  <a:lnTo>
                    <a:pt x="2759923" y="2082800"/>
                  </a:lnTo>
                  <a:lnTo>
                    <a:pt x="2759923" y="2184400"/>
                  </a:lnTo>
                  <a:lnTo>
                    <a:pt x="2722953" y="2197100"/>
                  </a:lnTo>
                  <a:lnTo>
                    <a:pt x="2738602" y="2197100"/>
                  </a:lnTo>
                  <a:lnTo>
                    <a:pt x="2763860" y="2184400"/>
                  </a:lnTo>
                  <a:lnTo>
                    <a:pt x="2767797" y="2184400"/>
                  </a:lnTo>
                  <a:lnTo>
                    <a:pt x="2767797" y="2082800"/>
                  </a:lnTo>
                  <a:lnTo>
                    <a:pt x="2784278" y="2070100"/>
                  </a:lnTo>
                  <a:lnTo>
                    <a:pt x="2764153" y="2070100"/>
                  </a:lnTo>
                  <a:lnTo>
                    <a:pt x="2739201" y="2057400"/>
                  </a:lnTo>
                  <a:lnTo>
                    <a:pt x="2698476" y="2032000"/>
                  </a:lnTo>
                  <a:close/>
                </a:path>
                <a:path w="3141345" h="2197100">
                  <a:moveTo>
                    <a:pt x="2767797" y="2184400"/>
                  </a:moveTo>
                  <a:lnTo>
                    <a:pt x="2763860" y="2184400"/>
                  </a:lnTo>
                  <a:lnTo>
                    <a:pt x="2789121" y="2197100"/>
                  </a:lnTo>
                  <a:lnTo>
                    <a:pt x="2804772" y="2197100"/>
                  </a:lnTo>
                  <a:lnTo>
                    <a:pt x="2767797" y="2184400"/>
                  </a:lnTo>
                  <a:close/>
                </a:path>
                <a:path w="3141345" h="2197100">
                  <a:moveTo>
                    <a:pt x="182009" y="2171700"/>
                  </a:moveTo>
                  <a:lnTo>
                    <a:pt x="222232" y="2184400"/>
                  </a:lnTo>
                  <a:lnTo>
                    <a:pt x="223664" y="2184400"/>
                  </a:lnTo>
                  <a:lnTo>
                    <a:pt x="182009" y="2171700"/>
                  </a:lnTo>
                  <a:close/>
                </a:path>
                <a:path w="3141345" h="2197100">
                  <a:moveTo>
                    <a:pt x="2939865" y="2177611"/>
                  </a:moveTo>
                  <a:lnTo>
                    <a:pt x="2917600" y="2184400"/>
                  </a:lnTo>
                  <a:lnTo>
                    <a:pt x="2939865" y="2184400"/>
                  </a:lnTo>
                  <a:lnTo>
                    <a:pt x="2939865" y="2177611"/>
                  </a:lnTo>
                  <a:close/>
                </a:path>
                <a:path w="3141345" h="2197100">
                  <a:moveTo>
                    <a:pt x="2959256" y="2171700"/>
                  </a:moveTo>
                  <a:lnTo>
                    <a:pt x="2947739" y="2175211"/>
                  </a:lnTo>
                  <a:lnTo>
                    <a:pt x="2947739" y="2184400"/>
                  </a:lnTo>
                  <a:lnTo>
                    <a:pt x="2959256" y="2171700"/>
                  </a:lnTo>
                  <a:close/>
                </a:path>
                <a:path w="3141345" h="2197100">
                  <a:moveTo>
                    <a:pt x="2878419" y="2032000"/>
                  </a:moveTo>
                  <a:lnTo>
                    <a:pt x="2854130" y="2032000"/>
                  </a:lnTo>
                  <a:lnTo>
                    <a:pt x="2915290" y="2070100"/>
                  </a:lnTo>
                  <a:lnTo>
                    <a:pt x="2939865" y="2082800"/>
                  </a:lnTo>
                  <a:lnTo>
                    <a:pt x="2939865" y="2177611"/>
                  </a:lnTo>
                  <a:lnTo>
                    <a:pt x="2947739" y="2175211"/>
                  </a:lnTo>
                  <a:lnTo>
                    <a:pt x="2947739" y="2082800"/>
                  </a:lnTo>
                  <a:lnTo>
                    <a:pt x="2964220" y="2070100"/>
                  </a:lnTo>
                  <a:lnTo>
                    <a:pt x="2944095" y="2070100"/>
                  </a:lnTo>
                  <a:lnTo>
                    <a:pt x="2919143" y="2057400"/>
                  </a:lnTo>
                  <a:lnTo>
                    <a:pt x="2878419" y="2032000"/>
                  </a:lnTo>
                  <a:close/>
                </a:path>
                <a:path w="3141345" h="2197100">
                  <a:moveTo>
                    <a:pt x="67912" y="2082015"/>
                  </a:moveTo>
                  <a:lnTo>
                    <a:pt x="66455" y="2082800"/>
                  </a:lnTo>
                  <a:lnTo>
                    <a:pt x="77292" y="2095500"/>
                  </a:lnTo>
                  <a:lnTo>
                    <a:pt x="67912" y="2082015"/>
                  </a:lnTo>
                  <a:close/>
                </a:path>
                <a:path w="3141345" h="2197100">
                  <a:moveTo>
                    <a:pt x="3083564" y="2067337"/>
                  </a:moveTo>
                  <a:lnTo>
                    <a:pt x="3063973" y="2095500"/>
                  </a:lnTo>
                  <a:lnTo>
                    <a:pt x="3087476" y="2070100"/>
                  </a:lnTo>
                  <a:lnTo>
                    <a:pt x="3083564" y="2067337"/>
                  </a:lnTo>
                  <a:close/>
                </a:path>
                <a:path w="3141345" h="2197100">
                  <a:moveTo>
                    <a:pt x="101145" y="1892300"/>
                  </a:moveTo>
                  <a:lnTo>
                    <a:pt x="62581" y="1892300"/>
                  </a:lnTo>
                  <a:lnTo>
                    <a:pt x="97407" y="1905000"/>
                  </a:lnTo>
                  <a:lnTo>
                    <a:pt x="148861" y="1930400"/>
                  </a:lnTo>
                  <a:lnTo>
                    <a:pt x="148861" y="2019300"/>
                  </a:lnTo>
                  <a:lnTo>
                    <a:pt x="86193" y="2057400"/>
                  </a:lnTo>
                  <a:lnTo>
                    <a:pt x="62581" y="2070100"/>
                  </a:lnTo>
                  <a:lnTo>
                    <a:pt x="59623" y="2070100"/>
                  </a:lnTo>
                  <a:lnTo>
                    <a:pt x="67912" y="2082015"/>
                  </a:lnTo>
                  <a:lnTo>
                    <a:pt x="90036" y="2070100"/>
                  </a:lnTo>
                  <a:lnTo>
                    <a:pt x="152725" y="2032000"/>
                  </a:lnTo>
                  <a:lnTo>
                    <a:pt x="177457" y="2032000"/>
                  </a:lnTo>
                  <a:lnTo>
                    <a:pt x="157070" y="2019300"/>
                  </a:lnTo>
                  <a:lnTo>
                    <a:pt x="157070" y="1930400"/>
                  </a:lnTo>
                  <a:lnTo>
                    <a:pt x="152966" y="1930400"/>
                  </a:lnTo>
                  <a:lnTo>
                    <a:pt x="101145" y="1892300"/>
                  </a:lnTo>
                  <a:close/>
                </a:path>
                <a:path w="3141345" h="2197100">
                  <a:moveTo>
                    <a:pt x="50788" y="2057400"/>
                  </a:moveTo>
                  <a:lnTo>
                    <a:pt x="58133" y="2070100"/>
                  </a:lnTo>
                  <a:lnTo>
                    <a:pt x="59623" y="2070100"/>
                  </a:lnTo>
                  <a:lnTo>
                    <a:pt x="50788" y="2057400"/>
                  </a:lnTo>
                  <a:close/>
                </a:path>
                <a:path w="3141345" h="2197100">
                  <a:moveTo>
                    <a:pt x="268151" y="1892300"/>
                  </a:moveTo>
                  <a:lnTo>
                    <a:pt x="242764" y="1892300"/>
                  </a:lnTo>
                  <a:lnTo>
                    <a:pt x="328562" y="1930400"/>
                  </a:lnTo>
                  <a:lnTo>
                    <a:pt x="328562" y="2019300"/>
                  </a:lnTo>
                  <a:lnTo>
                    <a:pt x="248125" y="2070100"/>
                  </a:lnTo>
                  <a:lnTo>
                    <a:pt x="251978" y="2070100"/>
                  </a:lnTo>
                  <a:lnTo>
                    <a:pt x="332856" y="2032000"/>
                  </a:lnTo>
                  <a:lnTo>
                    <a:pt x="357246" y="2032000"/>
                  </a:lnTo>
                  <a:lnTo>
                    <a:pt x="336667" y="2019300"/>
                  </a:lnTo>
                  <a:lnTo>
                    <a:pt x="336667" y="1930400"/>
                  </a:lnTo>
                  <a:lnTo>
                    <a:pt x="332500" y="1930400"/>
                  </a:lnTo>
                  <a:lnTo>
                    <a:pt x="268151" y="1892300"/>
                  </a:lnTo>
                  <a:close/>
                </a:path>
                <a:path w="3141345" h="2197100">
                  <a:moveTo>
                    <a:pt x="447912" y="1892300"/>
                  </a:moveTo>
                  <a:lnTo>
                    <a:pt x="422465" y="1892300"/>
                  </a:lnTo>
                  <a:lnTo>
                    <a:pt x="508505" y="1930400"/>
                  </a:lnTo>
                  <a:lnTo>
                    <a:pt x="508505" y="2019300"/>
                  </a:lnTo>
                  <a:lnTo>
                    <a:pt x="437847" y="2070100"/>
                  </a:lnTo>
                  <a:lnTo>
                    <a:pt x="441700" y="2070100"/>
                  </a:lnTo>
                  <a:lnTo>
                    <a:pt x="512442" y="2032000"/>
                  </a:lnTo>
                  <a:lnTo>
                    <a:pt x="537027" y="2032000"/>
                  </a:lnTo>
                  <a:lnTo>
                    <a:pt x="516368" y="2019300"/>
                  </a:lnTo>
                  <a:lnTo>
                    <a:pt x="516368" y="1930400"/>
                  </a:lnTo>
                  <a:lnTo>
                    <a:pt x="512442" y="1930400"/>
                  </a:lnTo>
                  <a:lnTo>
                    <a:pt x="447912" y="1892300"/>
                  </a:lnTo>
                  <a:close/>
                </a:path>
                <a:path w="3141345" h="2197100">
                  <a:moveTo>
                    <a:pt x="627854" y="1892300"/>
                  </a:moveTo>
                  <a:lnTo>
                    <a:pt x="602408" y="1892300"/>
                  </a:lnTo>
                  <a:lnTo>
                    <a:pt x="688447" y="1930400"/>
                  </a:lnTo>
                  <a:lnTo>
                    <a:pt x="688447" y="2019300"/>
                  </a:lnTo>
                  <a:lnTo>
                    <a:pt x="617789" y="2070100"/>
                  </a:lnTo>
                  <a:lnTo>
                    <a:pt x="621643" y="2070100"/>
                  </a:lnTo>
                  <a:lnTo>
                    <a:pt x="692384" y="2032000"/>
                  </a:lnTo>
                  <a:lnTo>
                    <a:pt x="716970" y="2032000"/>
                  </a:lnTo>
                  <a:lnTo>
                    <a:pt x="696310" y="2019300"/>
                  </a:lnTo>
                  <a:lnTo>
                    <a:pt x="696310" y="1930400"/>
                  </a:lnTo>
                  <a:lnTo>
                    <a:pt x="692384" y="1930400"/>
                  </a:lnTo>
                  <a:lnTo>
                    <a:pt x="627854" y="1892300"/>
                  </a:lnTo>
                  <a:close/>
                </a:path>
                <a:path w="3141345" h="2197100">
                  <a:moveTo>
                    <a:pt x="807736" y="1892300"/>
                  </a:moveTo>
                  <a:lnTo>
                    <a:pt x="782350" y="1892300"/>
                  </a:lnTo>
                  <a:lnTo>
                    <a:pt x="868148" y="1930400"/>
                  </a:lnTo>
                  <a:lnTo>
                    <a:pt x="868148" y="2019300"/>
                  </a:lnTo>
                  <a:lnTo>
                    <a:pt x="794234" y="2070100"/>
                  </a:lnTo>
                  <a:lnTo>
                    <a:pt x="798087" y="2070100"/>
                  </a:lnTo>
                  <a:lnTo>
                    <a:pt x="872200" y="2032000"/>
                  </a:lnTo>
                  <a:lnTo>
                    <a:pt x="896831" y="2032000"/>
                  </a:lnTo>
                  <a:lnTo>
                    <a:pt x="876253" y="2019300"/>
                  </a:lnTo>
                  <a:lnTo>
                    <a:pt x="876253" y="1930400"/>
                  </a:lnTo>
                  <a:lnTo>
                    <a:pt x="872085" y="1930400"/>
                  </a:lnTo>
                  <a:lnTo>
                    <a:pt x="807736" y="1892300"/>
                  </a:lnTo>
                  <a:close/>
                </a:path>
                <a:path w="3141345" h="2197100">
                  <a:moveTo>
                    <a:pt x="987498" y="1892300"/>
                  </a:moveTo>
                  <a:lnTo>
                    <a:pt x="962051" y="1892300"/>
                  </a:lnTo>
                  <a:lnTo>
                    <a:pt x="1048090" y="1930400"/>
                  </a:lnTo>
                  <a:lnTo>
                    <a:pt x="1048090" y="2019300"/>
                  </a:lnTo>
                  <a:lnTo>
                    <a:pt x="977433" y="2070100"/>
                  </a:lnTo>
                  <a:lnTo>
                    <a:pt x="981286" y="2070100"/>
                  </a:lnTo>
                  <a:lnTo>
                    <a:pt x="1052027" y="2032000"/>
                  </a:lnTo>
                  <a:lnTo>
                    <a:pt x="1076623" y="2032000"/>
                  </a:lnTo>
                  <a:lnTo>
                    <a:pt x="1055964" y="2019300"/>
                  </a:lnTo>
                  <a:lnTo>
                    <a:pt x="1055964" y="1930400"/>
                  </a:lnTo>
                  <a:lnTo>
                    <a:pt x="1052027" y="1930400"/>
                  </a:lnTo>
                  <a:lnTo>
                    <a:pt x="987498" y="1892300"/>
                  </a:lnTo>
                  <a:close/>
                </a:path>
                <a:path w="3141345" h="2197100">
                  <a:moveTo>
                    <a:pt x="1168519" y="1892300"/>
                  </a:moveTo>
                  <a:lnTo>
                    <a:pt x="1142004" y="1892300"/>
                  </a:lnTo>
                  <a:lnTo>
                    <a:pt x="1228032" y="1930400"/>
                  </a:lnTo>
                  <a:lnTo>
                    <a:pt x="1228032" y="2019300"/>
                  </a:lnTo>
                  <a:lnTo>
                    <a:pt x="1173238" y="2057400"/>
                  </a:lnTo>
                  <a:lnTo>
                    <a:pt x="1142004" y="2070100"/>
                  </a:lnTo>
                  <a:lnTo>
                    <a:pt x="1161904" y="2070100"/>
                  </a:lnTo>
                  <a:lnTo>
                    <a:pt x="1177092" y="2057400"/>
                  </a:lnTo>
                  <a:lnTo>
                    <a:pt x="1232514" y="2032000"/>
                  </a:lnTo>
                  <a:lnTo>
                    <a:pt x="1257634" y="2032000"/>
                  </a:lnTo>
                  <a:lnTo>
                    <a:pt x="1236975" y="2019300"/>
                  </a:lnTo>
                  <a:lnTo>
                    <a:pt x="1236975" y="1930400"/>
                  </a:lnTo>
                  <a:lnTo>
                    <a:pt x="1233048" y="1930400"/>
                  </a:lnTo>
                  <a:lnTo>
                    <a:pt x="1168519" y="1892300"/>
                  </a:lnTo>
                  <a:close/>
                </a:path>
                <a:path w="3141345" h="2197100">
                  <a:moveTo>
                    <a:pt x="1348230" y="1892300"/>
                  </a:moveTo>
                  <a:lnTo>
                    <a:pt x="1322595" y="1892300"/>
                  </a:lnTo>
                  <a:lnTo>
                    <a:pt x="1407744" y="1930400"/>
                  </a:lnTo>
                  <a:lnTo>
                    <a:pt x="1407744" y="2019300"/>
                  </a:lnTo>
                  <a:lnTo>
                    <a:pt x="1322878" y="2070100"/>
                  </a:lnTo>
                  <a:lnTo>
                    <a:pt x="1348076" y="2070100"/>
                  </a:lnTo>
                  <a:lnTo>
                    <a:pt x="1412331" y="2032000"/>
                  </a:lnTo>
                  <a:lnTo>
                    <a:pt x="1437140" y="2032000"/>
                  </a:lnTo>
                  <a:lnTo>
                    <a:pt x="1416917" y="2019300"/>
                  </a:lnTo>
                  <a:lnTo>
                    <a:pt x="1416917" y="1930400"/>
                  </a:lnTo>
                  <a:lnTo>
                    <a:pt x="1412100" y="1930400"/>
                  </a:lnTo>
                  <a:lnTo>
                    <a:pt x="1348230" y="1892300"/>
                  </a:lnTo>
                  <a:close/>
                </a:path>
                <a:path w="3141345" h="2197100">
                  <a:moveTo>
                    <a:pt x="1528162" y="1892300"/>
                  </a:moveTo>
                  <a:lnTo>
                    <a:pt x="1501647" y="1892300"/>
                  </a:lnTo>
                  <a:lnTo>
                    <a:pt x="1587686" y="1930400"/>
                  </a:lnTo>
                  <a:lnTo>
                    <a:pt x="1587686" y="2019300"/>
                  </a:lnTo>
                  <a:lnTo>
                    <a:pt x="1532882" y="2057400"/>
                  </a:lnTo>
                  <a:lnTo>
                    <a:pt x="1501647" y="2070100"/>
                  </a:lnTo>
                  <a:lnTo>
                    <a:pt x="1521547" y="2070100"/>
                  </a:lnTo>
                  <a:lnTo>
                    <a:pt x="1536735" y="2057400"/>
                  </a:lnTo>
                  <a:lnTo>
                    <a:pt x="1592158" y="2032000"/>
                  </a:lnTo>
                  <a:lnTo>
                    <a:pt x="1617288" y="2032000"/>
                  </a:lnTo>
                  <a:lnTo>
                    <a:pt x="1596629" y="2019300"/>
                  </a:lnTo>
                  <a:lnTo>
                    <a:pt x="1596629" y="1930400"/>
                  </a:lnTo>
                  <a:lnTo>
                    <a:pt x="1592692" y="1930400"/>
                  </a:lnTo>
                  <a:lnTo>
                    <a:pt x="1528162" y="1892300"/>
                  </a:lnTo>
                  <a:close/>
                </a:path>
                <a:path w="3141345" h="2197100">
                  <a:moveTo>
                    <a:pt x="1709183" y="1892300"/>
                  </a:moveTo>
                  <a:lnTo>
                    <a:pt x="1682668" y="1892300"/>
                  </a:lnTo>
                  <a:lnTo>
                    <a:pt x="1768707" y="1930400"/>
                  </a:lnTo>
                  <a:lnTo>
                    <a:pt x="1768707" y="2019300"/>
                  </a:lnTo>
                  <a:lnTo>
                    <a:pt x="1713903" y="2057400"/>
                  </a:lnTo>
                  <a:lnTo>
                    <a:pt x="1682668" y="2070100"/>
                  </a:lnTo>
                  <a:lnTo>
                    <a:pt x="1702568" y="2070100"/>
                  </a:lnTo>
                  <a:lnTo>
                    <a:pt x="1717756" y="2057400"/>
                  </a:lnTo>
                  <a:lnTo>
                    <a:pt x="1773178" y="2032000"/>
                  </a:lnTo>
                  <a:lnTo>
                    <a:pt x="1798298" y="2032000"/>
                  </a:lnTo>
                  <a:lnTo>
                    <a:pt x="1777639" y="2019300"/>
                  </a:lnTo>
                  <a:lnTo>
                    <a:pt x="1777639" y="1930400"/>
                  </a:lnTo>
                  <a:lnTo>
                    <a:pt x="1773712" y="1930400"/>
                  </a:lnTo>
                  <a:lnTo>
                    <a:pt x="1709183" y="1892300"/>
                  </a:lnTo>
                  <a:close/>
                </a:path>
                <a:path w="3141345" h="2197100">
                  <a:moveTo>
                    <a:pt x="1889122" y="1892300"/>
                  </a:moveTo>
                  <a:lnTo>
                    <a:pt x="1863678" y="1892300"/>
                  </a:lnTo>
                  <a:lnTo>
                    <a:pt x="1949728" y="1930400"/>
                  </a:lnTo>
                  <a:lnTo>
                    <a:pt x="1949728" y="2019300"/>
                  </a:lnTo>
                  <a:lnTo>
                    <a:pt x="1879060" y="2070100"/>
                  </a:lnTo>
                  <a:lnTo>
                    <a:pt x="1882903" y="2070100"/>
                  </a:lnTo>
                  <a:lnTo>
                    <a:pt x="1953644" y="2032000"/>
                  </a:lnTo>
                  <a:lnTo>
                    <a:pt x="1978240" y="2032000"/>
                  </a:lnTo>
                  <a:lnTo>
                    <a:pt x="1957581" y="2019300"/>
                  </a:lnTo>
                  <a:lnTo>
                    <a:pt x="1957581" y="1930400"/>
                  </a:lnTo>
                  <a:lnTo>
                    <a:pt x="1953644" y="1930400"/>
                  </a:lnTo>
                  <a:lnTo>
                    <a:pt x="1889122" y="1892300"/>
                  </a:lnTo>
                  <a:close/>
                </a:path>
                <a:path w="3141345" h="2197100">
                  <a:moveTo>
                    <a:pt x="2069064" y="1892300"/>
                  </a:moveTo>
                  <a:lnTo>
                    <a:pt x="2043620" y="1892300"/>
                  </a:lnTo>
                  <a:lnTo>
                    <a:pt x="2129670" y="1930400"/>
                  </a:lnTo>
                  <a:lnTo>
                    <a:pt x="2129670" y="2019300"/>
                  </a:lnTo>
                  <a:lnTo>
                    <a:pt x="2059002" y="2070100"/>
                  </a:lnTo>
                  <a:lnTo>
                    <a:pt x="2062845" y="2070100"/>
                  </a:lnTo>
                  <a:lnTo>
                    <a:pt x="2133586" y="2032000"/>
                  </a:lnTo>
                  <a:lnTo>
                    <a:pt x="2158182" y="2032000"/>
                  </a:lnTo>
                  <a:lnTo>
                    <a:pt x="2137523" y="2019300"/>
                  </a:lnTo>
                  <a:lnTo>
                    <a:pt x="2137523" y="1930400"/>
                  </a:lnTo>
                  <a:lnTo>
                    <a:pt x="2133586" y="1930400"/>
                  </a:lnTo>
                  <a:lnTo>
                    <a:pt x="2069064" y="1892300"/>
                  </a:lnTo>
                  <a:close/>
                </a:path>
                <a:path w="3141345" h="2197100">
                  <a:moveTo>
                    <a:pt x="2249007" y="1892300"/>
                  </a:moveTo>
                  <a:lnTo>
                    <a:pt x="2223562" y="1892300"/>
                  </a:lnTo>
                  <a:lnTo>
                    <a:pt x="2309612" y="1930400"/>
                  </a:lnTo>
                  <a:lnTo>
                    <a:pt x="2309612" y="2019300"/>
                  </a:lnTo>
                  <a:lnTo>
                    <a:pt x="2238944" y="2070100"/>
                  </a:lnTo>
                  <a:lnTo>
                    <a:pt x="2242787" y="2070100"/>
                  </a:lnTo>
                  <a:lnTo>
                    <a:pt x="2313528" y="2032000"/>
                  </a:lnTo>
                  <a:lnTo>
                    <a:pt x="2338124" y="2032000"/>
                  </a:lnTo>
                  <a:lnTo>
                    <a:pt x="2317465" y="2019300"/>
                  </a:lnTo>
                  <a:lnTo>
                    <a:pt x="2317465" y="1930400"/>
                  </a:lnTo>
                  <a:lnTo>
                    <a:pt x="2313528" y="1930400"/>
                  </a:lnTo>
                  <a:lnTo>
                    <a:pt x="2249007" y="1892300"/>
                  </a:lnTo>
                  <a:close/>
                </a:path>
                <a:path w="3141345" h="2197100">
                  <a:moveTo>
                    <a:pt x="2428951" y="1892300"/>
                  </a:moveTo>
                  <a:lnTo>
                    <a:pt x="2403505" y="1892300"/>
                  </a:lnTo>
                  <a:lnTo>
                    <a:pt x="2489554" y="1930400"/>
                  </a:lnTo>
                  <a:lnTo>
                    <a:pt x="2489554" y="2019300"/>
                  </a:lnTo>
                  <a:lnTo>
                    <a:pt x="2418886" y="2070100"/>
                  </a:lnTo>
                  <a:lnTo>
                    <a:pt x="2422729" y="2070100"/>
                  </a:lnTo>
                  <a:lnTo>
                    <a:pt x="2491942" y="2032000"/>
                  </a:lnTo>
                  <a:lnTo>
                    <a:pt x="2519847" y="2032000"/>
                  </a:lnTo>
                  <a:lnTo>
                    <a:pt x="2498172" y="2019300"/>
                  </a:lnTo>
                  <a:lnTo>
                    <a:pt x="2498172" y="1930400"/>
                  </a:lnTo>
                  <a:lnTo>
                    <a:pt x="2493481" y="1930400"/>
                  </a:lnTo>
                  <a:lnTo>
                    <a:pt x="2428951" y="1892300"/>
                  </a:lnTo>
                  <a:close/>
                </a:path>
                <a:path w="3141345" h="2197100">
                  <a:moveTo>
                    <a:pt x="2609658" y="1892300"/>
                  </a:moveTo>
                  <a:lnTo>
                    <a:pt x="2584211" y="1892300"/>
                  </a:lnTo>
                  <a:lnTo>
                    <a:pt x="2670250" y="1930400"/>
                  </a:lnTo>
                  <a:lnTo>
                    <a:pt x="2670250" y="2019300"/>
                  </a:lnTo>
                  <a:lnTo>
                    <a:pt x="2600493" y="2070100"/>
                  </a:lnTo>
                  <a:lnTo>
                    <a:pt x="2604336" y="2070100"/>
                  </a:lnTo>
                  <a:lnTo>
                    <a:pt x="2674187" y="2032000"/>
                  </a:lnTo>
                  <a:lnTo>
                    <a:pt x="2698476" y="2032000"/>
                  </a:lnTo>
                  <a:lnTo>
                    <a:pt x="2678114" y="2019300"/>
                  </a:lnTo>
                  <a:lnTo>
                    <a:pt x="2678114" y="1930400"/>
                  </a:lnTo>
                  <a:lnTo>
                    <a:pt x="2674187" y="1930400"/>
                  </a:lnTo>
                  <a:lnTo>
                    <a:pt x="2609658" y="1892300"/>
                  </a:lnTo>
                  <a:close/>
                </a:path>
                <a:path w="3141345" h="2197100">
                  <a:moveTo>
                    <a:pt x="2789600" y="1892300"/>
                  </a:moveTo>
                  <a:lnTo>
                    <a:pt x="2764153" y="1892300"/>
                  </a:lnTo>
                  <a:lnTo>
                    <a:pt x="2850193" y="1930400"/>
                  </a:lnTo>
                  <a:lnTo>
                    <a:pt x="2850193" y="2019300"/>
                  </a:lnTo>
                  <a:lnTo>
                    <a:pt x="2780435" y="2070100"/>
                  </a:lnTo>
                  <a:lnTo>
                    <a:pt x="2784278" y="2070100"/>
                  </a:lnTo>
                  <a:lnTo>
                    <a:pt x="2854130" y="2032000"/>
                  </a:lnTo>
                  <a:lnTo>
                    <a:pt x="2878419" y="2032000"/>
                  </a:lnTo>
                  <a:lnTo>
                    <a:pt x="2858056" y="2019300"/>
                  </a:lnTo>
                  <a:lnTo>
                    <a:pt x="2858056" y="1930400"/>
                  </a:lnTo>
                  <a:lnTo>
                    <a:pt x="2854130" y="1930400"/>
                  </a:lnTo>
                  <a:lnTo>
                    <a:pt x="2789600" y="1892300"/>
                  </a:lnTo>
                  <a:close/>
                </a:path>
                <a:path w="3141345" h="2197100">
                  <a:moveTo>
                    <a:pt x="2969540" y="1892300"/>
                  </a:moveTo>
                  <a:lnTo>
                    <a:pt x="2944095" y="1892300"/>
                  </a:lnTo>
                  <a:lnTo>
                    <a:pt x="3030135" y="1930400"/>
                  </a:lnTo>
                  <a:lnTo>
                    <a:pt x="3030135" y="2019300"/>
                  </a:lnTo>
                  <a:lnTo>
                    <a:pt x="2960378" y="2070100"/>
                  </a:lnTo>
                  <a:lnTo>
                    <a:pt x="2964220" y="2070100"/>
                  </a:lnTo>
                  <a:lnTo>
                    <a:pt x="3033527" y="2032000"/>
                  </a:lnTo>
                  <a:lnTo>
                    <a:pt x="3056489" y="2032000"/>
                  </a:lnTo>
                  <a:lnTo>
                    <a:pt x="3038595" y="2019300"/>
                  </a:lnTo>
                  <a:lnTo>
                    <a:pt x="3038595" y="1930400"/>
                  </a:lnTo>
                  <a:lnTo>
                    <a:pt x="3034061" y="1930400"/>
                  </a:lnTo>
                  <a:lnTo>
                    <a:pt x="2969540" y="1892300"/>
                  </a:lnTo>
                  <a:close/>
                </a:path>
                <a:path w="3141345" h="2197100">
                  <a:moveTo>
                    <a:pt x="3056489" y="2032000"/>
                  </a:moveTo>
                  <a:lnTo>
                    <a:pt x="3033527" y="2032000"/>
                  </a:lnTo>
                  <a:lnTo>
                    <a:pt x="3083564" y="2067337"/>
                  </a:lnTo>
                  <a:lnTo>
                    <a:pt x="3090476" y="2057400"/>
                  </a:lnTo>
                  <a:lnTo>
                    <a:pt x="3090991" y="2056487"/>
                  </a:lnTo>
                  <a:lnTo>
                    <a:pt x="3056489" y="2032000"/>
                  </a:lnTo>
                  <a:close/>
                </a:path>
                <a:path w="3141345" h="2197100">
                  <a:moveTo>
                    <a:pt x="3111953" y="2019300"/>
                  </a:moveTo>
                  <a:lnTo>
                    <a:pt x="3090991" y="2056487"/>
                  </a:lnTo>
                  <a:lnTo>
                    <a:pt x="3092277" y="2057400"/>
                  </a:lnTo>
                  <a:lnTo>
                    <a:pt x="3111953" y="2019300"/>
                  </a:lnTo>
                  <a:close/>
                </a:path>
                <a:path w="3141345" h="2197100">
                  <a:moveTo>
                    <a:pt x="2277" y="1917655"/>
                  </a:moveTo>
                  <a:lnTo>
                    <a:pt x="3422" y="1930400"/>
                  </a:lnTo>
                  <a:lnTo>
                    <a:pt x="2277" y="1917655"/>
                  </a:lnTo>
                  <a:close/>
                </a:path>
                <a:path w="3141345" h="2197100">
                  <a:moveTo>
                    <a:pt x="178405" y="1739900"/>
                  </a:moveTo>
                  <a:lnTo>
                    <a:pt x="152798" y="1739900"/>
                  </a:lnTo>
                  <a:lnTo>
                    <a:pt x="238597" y="1790700"/>
                  </a:lnTo>
                  <a:lnTo>
                    <a:pt x="238597" y="1879600"/>
                  </a:lnTo>
                  <a:lnTo>
                    <a:pt x="152966" y="1930400"/>
                  </a:lnTo>
                  <a:lnTo>
                    <a:pt x="157070" y="1930400"/>
                  </a:lnTo>
                  <a:lnTo>
                    <a:pt x="242764" y="1892300"/>
                  </a:lnTo>
                  <a:lnTo>
                    <a:pt x="268151" y="1892300"/>
                  </a:lnTo>
                  <a:lnTo>
                    <a:pt x="246701" y="1879600"/>
                  </a:lnTo>
                  <a:lnTo>
                    <a:pt x="246701" y="1790700"/>
                  </a:lnTo>
                  <a:lnTo>
                    <a:pt x="268240" y="1778000"/>
                  </a:lnTo>
                  <a:lnTo>
                    <a:pt x="242408" y="1778000"/>
                  </a:lnTo>
                  <a:lnTo>
                    <a:pt x="178405" y="1739900"/>
                  </a:lnTo>
                  <a:close/>
                </a:path>
                <a:path w="3141345" h="2197100">
                  <a:moveTo>
                    <a:pt x="358117" y="1739900"/>
                  </a:moveTo>
                  <a:lnTo>
                    <a:pt x="332856" y="1739900"/>
                  </a:lnTo>
                  <a:lnTo>
                    <a:pt x="418539" y="1790700"/>
                  </a:lnTo>
                  <a:lnTo>
                    <a:pt x="418539" y="1879600"/>
                  </a:lnTo>
                  <a:lnTo>
                    <a:pt x="332500" y="1930400"/>
                  </a:lnTo>
                  <a:lnTo>
                    <a:pt x="336667" y="1930400"/>
                  </a:lnTo>
                  <a:lnTo>
                    <a:pt x="422465" y="1892300"/>
                  </a:lnTo>
                  <a:lnTo>
                    <a:pt x="447912" y="1892300"/>
                  </a:lnTo>
                  <a:lnTo>
                    <a:pt x="426402" y="1879600"/>
                  </a:lnTo>
                  <a:lnTo>
                    <a:pt x="426402" y="1790700"/>
                  </a:lnTo>
                  <a:lnTo>
                    <a:pt x="447912" y="1778000"/>
                  </a:lnTo>
                  <a:lnTo>
                    <a:pt x="422465" y="1778000"/>
                  </a:lnTo>
                  <a:lnTo>
                    <a:pt x="358117" y="1739900"/>
                  </a:lnTo>
                  <a:close/>
                </a:path>
                <a:path w="3141345" h="2197100">
                  <a:moveTo>
                    <a:pt x="537878" y="1739900"/>
                  </a:moveTo>
                  <a:lnTo>
                    <a:pt x="512442" y="1739900"/>
                  </a:lnTo>
                  <a:lnTo>
                    <a:pt x="598481" y="1790700"/>
                  </a:lnTo>
                  <a:lnTo>
                    <a:pt x="598481" y="1879600"/>
                  </a:lnTo>
                  <a:lnTo>
                    <a:pt x="512442" y="1930400"/>
                  </a:lnTo>
                  <a:lnTo>
                    <a:pt x="516368" y="1930400"/>
                  </a:lnTo>
                  <a:lnTo>
                    <a:pt x="602408" y="1892300"/>
                  </a:lnTo>
                  <a:lnTo>
                    <a:pt x="627854" y="1892300"/>
                  </a:lnTo>
                  <a:lnTo>
                    <a:pt x="606345" y="1879600"/>
                  </a:lnTo>
                  <a:lnTo>
                    <a:pt x="606345" y="1790700"/>
                  </a:lnTo>
                  <a:lnTo>
                    <a:pt x="627854" y="1778000"/>
                  </a:lnTo>
                  <a:lnTo>
                    <a:pt x="602408" y="1778000"/>
                  </a:lnTo>
                  <a:lnTo>
                    <a:pt x="537878" y="1739900"/>
                  </a:lnTo>
                  <a:close/>
                </a:path>
                <a:path w="3141345" h="2197100">
                  <a:moveTo>
                    <a:pt x="717791" y="1739900"/>
                  </a:moveTo>
                  <a:lnTo>
                    <a:pt x="692384" y="1739900"/>
                  </a:lnTo>
                  <a:lnTo>
                    <a:pt x="778182" y="1790700"/>
                  </a:lnTo>
                  <a:lnTo>
                    <a:pt x="778182" y="1879600"/>
                  </a:lnTo>
                  <a:lnTo>
                    <a:pt x="692384" y="1930400"/>
                  </a:lnTo>
                  <a:lnTo>
                    <a:pt x="696310" y="1930400"/>
                  </a:lnTo>
                  <a:lnTo>
                    <a:pt x="782350" y="1892300"/>
                  </a:lnTo>
                  <a:lnTo>
                    <a:pt x="807736" y="1892300"/>
                  </a:lnTo>
                  <a:lnTo>
                    <a:pt x="786287" y="1879600"/>
                  </a:lnTo>
                  <a:lnTo>
                    <a:pt x="786287" y="1790700"/>
                  </a:lnTo>
                  <a:lnTo>
                    <a:pt x="807765" y="1778000"/>
                  </a:lnTo>
                  <a:lnTo>
                    <a:pt x="782235" y="1778000"/>
                  </a:lnTo>
                  <a:lnTo>
                    <a:pt x="717791" y="1739900"/>
                  </a:lnTo>
                  <a:close/>
                </a:path>
                <a:path w="3141345" h="2197100">
                  <a:moveTo>
                    <a:pt x="897702" y="1739900"/>
                  </a:moveTo>
                  <a:lnTo>
                    <a:pt x="872200" y="1739900"/>
                  </a:lnTo>
                  <a:lnTo>
                    <a:pt x="958124" y="1790700"/>
                  </a:lnTo>
                  <a:lnTo>
                    <a:pt x="958124" y="1879600"/>
                  </a:lnTo>
                  <a:lnTo>
                    <a:pt x="872085" y="1930400"/>
                  </a:lnTo>
                  <a:lnTo>
                    <a:pt x="876253" y="1930400"/>
                  </a:lnTo>
                  <a:lnTo>
                    <a:pt x="962051" y="1892300"/>
                  </a:lnTo>
                  <a:lnTo>
                    <a:pt x="987498" y="1892300"/>
                  </a:lnTo>
                  <a:lnTo>
                    <a:pt x="965988" y="1879600"/>
                  </a:lnTo>
                  <a:lnTo>
                    <a:pt x="965988" y="1790700"/>
                  </a:lnTo>
                  <a:lnTo>
                    <a:pt x="987498" y="1778000"/>
                  </a:lnTo>
                  <a:lnTo>
                    <a:pt x="962051" y="1778000"/>
                  </a:lnTo>
                  <a:lnTo>
                    <a:pt x="897702" y="1739900"/>
                  </a:lnTo>
                  <a:close/>
                </a:path>
                <a:path w="3141345" h="2197100">
                  <a:moveTo>
                    <a:pt x="1077474" y="1739900"/>
                  </a:moveTo>
                  <a:lnTo>
                    <a:pt x="1052027" y="1739900"/>
                  </a:lnTo>
                  <a:lnTo>
                    <a:pt x="1138067" y="1790700"/>
                  </a:lnTo>
                  <a:lnTo>
                    <a:pt x="1138067" y="1879600"/>
                  </a:lnTo>
                  <a:lnTo>
                    <a:pt x="1052027" y="1930400"/>
                  </a:lnTo>
                  <a:lnTo>
                    <a:pt x="1055964" y="1930400"/>
                  </a:lnTo>
                  <a:lnTo>
                    <a:pt x="1142004" y="1892300"/>
                  </a:lnTo>
                  <a:lnTo>
                    <a:pt x="1168519" y="1892300"/>
                  </a:lnTo>
                  <a:lnTo>
                    <a:pt x="1147009" y="1879600"/>
                  </a:lnTo>
                  <a:lnTo>
                    <a:pt x="1147009" y="1790700"/>
                  </a:lnTo>
                  <a:lnTo>
                    <a:pt x="1168519" y="1778000"/>
                  </a:lnTo>
                  <a:lnTo>
                    <a:pt x="1142004" y="1778000"/>
                  </a:lnTo>
                  <a:lnTo>
                    <a:pt x="1077474" y="1739900"/>
                  </a:lnTo>
                  <a:close/>
                </a:path>
                <a:path w="3141345" h="2197100">
                  <a:moveTo>
                    <a:pt x="1258322" y="1739900"/>
                  </a:moveTo>
                  <a:lnTo>
                    <a:pt x="1233048" y="1739900"/>
                  </a:lnTo>
                  <a:lnTo>
                    <a:pt x="1317768" y="1790700"/>
                  </a:lnTo>
                  <a:lnTo>
                    <a:pt x="1317768" y="1879600"/>
                  </a:lnTo>
                  <a:lnTo>
                    <a:pt x="1233048" y="1930400"/>
                  </a:lnTo>
                  <a:lnTo>
                    <a:pt x="1236975" y="1930400"/>
                  </a:lnTo>
                  <a:lnTo>
                    <a:pt x="1322595" y="1892300"/>
                  </a:lnTo>
                  <a:lnTo>
                    <a:pt x="1348230" y="1892300"/>
                  </a:lnTo>
                  <a:lnTo>
                    <a:pt x="1326940" y="1879600"/>
                  </a:lnTo>
                  <a:lnTo>
                    <a:pt x="1326940" y="1790700"/>
                  </a:lnTo>
                  <a:lnTo>
                    <a:pt x="1348288" y="1778000"/>
                  </a:lnTo>
                  <a:lnTo>
                    <a:pt x="1322365" y="1778000"/>
                  </a:lnTo>
                  <a:lnTo>
                    <a:pt x="1258322" y="1739900"/>
                  </a:lnTo>
                  <a:close/>
                </a:path>
                <a:path w="3141345" h="2197100">
                  <a:moveTo>
                    <a:pt x="1416917" y="1739900"/>
                  </a:moveTo>
                  <a:lnTo>
                    <a:pt x="1412331" y="1739900"/>
                  </a:lnTo>
                  <a:lnTo>
                    <a:pt x="1497710" y="1790700"/>
                  </a:lnTo>
                  <a:lnTo>
                    <a:pt x="1497710" y="1879600"/>
                  </a:lnTo>
                  <a:lnTo>
                    <a:pt x="1412100" y="1930400"/>
                  </a:lnTo>
                  <a:lnTo>
                    <a:pt x="1416917" y="1930400"/>
                  </a:lnTo>
                  <a:lnTo>
                    <a:pt x="1501647" y="1892300"/>
                  </a:lnTo>
                  <a:lnTo>
                    <a:pt x="1528162" y="1892300"/>
                  </a:lnTo>
                  <a:lnTo>
                    <a:pt x="1506652" y="1879600"/>
                  </a:lnTo>
                  <a:lnTo>
                    <a:pt x="1506652" y="1790700"/>
                  </a:lnTo>
                  <a:lnTo>
                    <a:pt x="1528162" y="1778000"/>
                  </a:lnTo>
                  <a:lnTo>
                    <a:pt x="1501647" y="1778000"/>
                  </a:lnTo>
                  <a:lnTo>
                    <a:pt x="1416917" y="1739900"/>
                  </a:lnTo>
                  <a:close/>
                </a:path>
                <a:path w="3141345" h="2197100">
                  <a:moveTo>
                    <a:pt x="1618138" y="1739900"/>
                  </a:moveTo>
                  <a:lnTo>
                    <a:pt x="1592692" y="1739900"/>
                  </a:lnTo>
                  <a:lnTo>
                    <a:pt x="1678731" y="1790700"/>
                  </a:lnTo>
                  <a:lnTo>
                    <a:pt x="1678731" y="1879600"/>
                  </a:lnTo>
                  <a:lnTo>
                    <a:pt x="1592692" y="1930400"/>
                  </a:lnTo>
                  <a:lnTo>
                    <a:pt x="1596629" y="1930400"/>
                  </a:lnTo>
                  <a:lnTo>
                    <a:pt x="1682668" y="1892300"/>
                  </a:lnTo>
                  <a:lnTo>
                    <a:pt x="1709183" y="1892300"/>
                  </a:lnTo>
                  <a:lnTo>
                    <a:pt x="1687673" y="1879600"/>
                  </a:lnTo>
                  <a:lnTo>
                    <a:pt x="1687673" y="1790700"/>
                  </a:lnTo>
                  <a:lnTo>
                    <a:pt x="1709183" y="1778000"/>
                  </a:lnTo>
                  <a:lnTo>
                    <a:pt x="1682668" y="1778000"/>
                  </a:lnTo>
                  <a:lnTo>
                    <a:pt x="1618138" y="1739900"/>
                  </a:lnTo>
                  <a:close/>
                </a:path>
                <a:path w="3141345" h="2197100">
                  <a:moveTo>
                    <a:pt x="1799149" y="1739900"/>
                  </a:moveTo>
                  <a:lnTo>
                    <a:pt x="1773712" y="1739900"/>
                  </a:lnTo>
                  <a:lnTo>
                    <a:pt x="1859751" y="1790700"/>
                  </a:lnTo>
                  <a:lnTo>
                    <a:pt x="1859751" y="1879600"/>
                  </a:lnTo>
                  <a:lnTo>
                    <a:pt x="1773712" y="1930400"/>
                  </a:lnTo>
                  <a:lnTo>
                    <a:pt x="1777639" y="1930400"/>
                  </a:lnTo>
                  <a:lnTo>
                    <a:pt x="1863678" y="1892300"/>
                  </a:lnTo>
                  <a:lnTo>
                    <a:pt x="1889122" y="1892300"/>
                  </a:lnTo>
                  <a:lnTo>
                    <a:pt x="1867615" y="1879600"/>
                  </a:lnTo>
                  <a:lnTo>
                    <a:pt x="1867615" y="1790700"/>
                  </a:lnTo>
                  <a:lnTo>
                    <a:pt x="1889122" y="1778000"/>
                  </a:lnTo>
                  <a:lnTo>
                    <a:pt x="1863678" y="1778000"/>
                  </a:lnTo>
                  <a:lnTo>
                    <a:pt x="1799149" y="1739900"/>
                  </a:lnTo>
                  <a:close/>
                </a:path>
                <a:path w="3141345" h="2197100">
                  <a:moveTo>
                    <a:pt x="1979091" y="1739900"/>
                  </a:moveTo>
                  <a:lnTo>
                    <a:pt x="1953644" y="1739900"/>
                  </a:lnTo>
                  <a:lnTo>
                    <a:pt x="2039694" y="1790700"/>
                  </a:lnTo>
                  <a:lnTo>
                    <a:pt x="2039694" y="1879600"/>
                  </a:lnTo>
                  <a:lnTo>
                    <a:pt x="1953644" y="1930400"/>
                  </a:lnTo>
                  <a:lnTo>
                    <a:pt x="1957581" y="1930400"/>
                  </a:lnTo>
                  <a:lnTo>
                    <a:pt x="2043620" y="1892300"/>
                  </a:lnTo>
                  <a:lnTo>
                    <a:pt x="2069064" y="1892300"/>
                  </a:lnTo>
                  <a:lnTo>
                    <a:pt x="2047557" y="1879600"/>
                  </a:lnTo>
                  <a:lnTo>
                    <a:pt x="2047557" y="1790700"/>
                  </a:lnTo>
                  <a:lnTo>
                    <a:pt x="2069064" y="1778000"/>
                  </a:lnTo>
                  <a:lnTo>
                    <a:pt x="2043620" y="1778000"/>
                  </a:lnTo>
                  <a:lnTo>
                    <a:pt x="1979091" y="1739900"/>
                  </a:lnTo>
                  <a:close/>
                </a:path>
                <a:path w="3141345" h="2197100">
                  <a:moveTo>
                    <a:pt x="2159033" y="1739900"/>
                  </a:moveTo>
                  <a:lnTo>
                    <a:pt x="2133586" y="1739900"/>
                  </a:lnTo>
                  <a:lnTo>
                    <a:pt x="2219636" y="1790700"/>
                  </a:lnTo>
                  <a:lnTo>
                    <a:pt x="2219636" y="1879600"/>
                  </a:lnTo>
                  <a:lnTo>
                    <a:pt x="2133586" y="1930400"/>
                  </a:lnTo>
                  <a:lnTo>
                    <a:pt x="2137523" y="1930400"/>
                  </a:lnTo>
                  <a:lnTo>
                    <a:pt x="2223562" y="1892300"/>
                  </a:lnTo>
                  <a:lnTo>
                    <a:pt x="2249007" y="1892300"/>
                  </a:lnTo>
                  <a:lnTo>
                    <a:pt x="2227499" y="1879600"/>
                  </a:lnTo>
                  <a:lnTo>
                    <a:pt x="2227499" y="1790700"/>
                  </a:lnTo>
                  <a:lnTo>
                    <a:pt x="2249007" y="1778000"/>
                  </a:lnTo>
                  <a:lnTo>
                    <a:pt x="2223562" y="1778000"/>
                  </a:lnTo>
                  <a:lnTo>
                    <a:pt x="2159033" y="1739900"/>
                  </a:lnTo>
                  <a:close/>
                </a:path>
                <a:path w="3141345" h="2197100">
                  <a:moveTo>
                    <a:pt x="2338975" y="1739900"/>
                  </a:moveTo>
                  <a:lnTo>
                    <a:pt x="2313528" y="1739900"/>
                  </a:lnTo>
                  <a:lnTo>
                    <a:pt x="2399578" y="1790700"/>
                  </a:lnTo>
                  <a:lnTo>
                    <a:pt x="2399578" y="1879600"/>
                  </a:lnTo>
                  <a:lnTo>
                    <a:pt x="2313528" y="1930400"/>
                  </a:lnTo>
                  <a:lnTo>
                    <a:pt x="2317465" y="1930400"/>
                  </a:lnTo>
                  <a:lnTo>
                    <a:pt x="2403505" y="1892300"/>
                  </a:lnTo>
                  <a:lnTo>
                    <a:pt x="2428951" y="1892300"/>
                  </a:lnTo>
                  <a:lnTo>
                    <a:pt x="2407442" y="1879600"/>
                  </a:lnTo>
                  <a:lnTo>
                    <a:pt x="2407442" y="1790700"/>
                  </a:lnTo>
                  <a:lnTo>
                    <a:pt x="2428567" y="1778000"/>
                  </a:lnTo>
                  <a:lnTo>
                    <a:pt x="2403505" y="1778000"/>
                  </a:lnTo>
                  <a:lnTo>
                    <a:pt x="2338975" y="1739900"/>
                  </a:lnTo>
                  <a:close/>
                </a:path>
                <a:path w="3141345" h="2197100">
                  <a:moveTo>
                    <a:pt x="2520032" y="1739900"/>
                  </a:moveTo>
                  <a:lnTo>
                    <a:pt x="2492067" y="1739900"/>
                  </a:lnTo>
                  <a:lnTo>
                    <a:pt x="2579520" y="1790700"/>
                  </a:lnTo>
                  <a:lnTo>
                    <a:pt x="2579520" y="1879600"/>
                  </a:lnTo>
                  <a:lnTo>
                    <a:pt x="2493481" y="1930400"/>
                  </a:lnTo>
                  <a:lnTo>
                    <a:pt x="2498172" y="1930400"/>
                  </a:lnTo>
                  <a:lnTo>
                    <a:pt x="2584211" y="1892300"/>
                  </a:lnTo>
                  <a:lnTo>
                    <a:pt x="2609658" y="1892300"/>
                  </a:lnTo>
                  <a:lnTo>
                    <a:pt x="2588148" y="1879600"/>
                  </a:lnTo>
                  <a:lnTo>
                    <a:pt x="2588148" y="1790700"/>
                  </a:lnTo>
                  <a:lnTo>
                    <a:pt x="2609658" y="1778000"/>
                  </a:lnTo>
                  <a:lnTo>
                    <a:pt x="2585614" y="1778000"/>
                  </a:lnTo>
                  <a:lnTo>
                    <a:pt x="2520032" y="1739900"/>
                  </a:lnTo>
                  <a:close/>
                </a:path>
                <a:path w="3141345" h="2197100">
                  <a:moveTo>
                    <a:pt x="2678114" y="1739900"/>
                  </a:moveTo>
                  <a:lnTo>
                    <a:pt x="2674187" y="1739900"/>
                  </a:lnTo>
                  <a:lnTo>
                    <a:pt x="2760227" y="1790700"/>
                  </a:lnTo>
                  <a:lnTo>
                    <a:pt x="2760227" y="1879600"/>
                  </a:lnTo>
                  <a:lnTo>
                    <a:pt x="2674187" y="1930400"/>
                  </a:lnTo>
                  <a:lnTo>
                    <a:pt x="2678114" y="1930400"/>
                  </a:lnTo>
                  <a:lnTo>
                    <a:pt x="2764153" y="1892300"/>
                  </a:lnTo>
                  <a:lnTo>
                    <a:pt x="2789600" y="1892300"/>
                  </a:lnTo>
                  <a:lnTo>
                    <a:pt x="2768090" y="1879600"/>
                  </a:lnTo>
                  <a:lnTo>
                    <a:pt x="2768090" y="1790700"/>
                  </a:lnTo>
                  <a:lnTo>
                    <a:pt x="2789600" y="1778000"/>
                  </a:lnTo>
                  <a:lnTo>
                    <a:pt x="2764153" y="1778000"/>
                  </a:lnTo>
                  <a:lnTo>
                    <a:pt x="2678114" y="1739900"/>
                  </a:lnTo>
                  <a:close/>
                </a:path>
                <a:path w="3141345" h="2197100">
                  <a:moveTo>
                    <a:pt x="2858056" y="1739900"/>
                  </a:moveTo>
                  <a:lnTo>
                    <a:pt x="2854130" y="1739900"/>
                  </a:lnTo>
                  <a:lnTo>
                    <a:pt x="2940169" y="1790700"/>
                  </a:lnTo>
                  <a:lnTo>
                    <a:pt x="2940169" y="1879600"/>
                  </a:lnTo>
                  <a:lnTo>
                    <a:pt x="2854130" y="1930400"/>
                  </a:lnTo>
                  <a:lnTo>
                    <a:pt x="2858056" y="1930400"/>
                  </a:lnTo>
                  <a:lnTo>
                    <a:pt x="2944095" y="1892300"/>
                  </a:lnTo>
                  <a:lnTo>
                    <a:pt x="2969540" y="1892300"/>
                  </a:lnTo>
                  <a:lnTo>
                    <a:pt x="2948032" y="1879600"/>
                  </a:lnTo>
                  <a:lnTo>
                    <a:pt x="2948032" y="1790700"/>
                  </a:lnTo>
                  <a:lnTo>
                    <a:pt x="2969406" y="1778000"/>
                  </a:lnTo>
                  <a:lnTo>
                    <a:pt x="2944095" y="1778000"/>
                  </a:lnTo>
                  <a:lnTo>
                    <a:pt x="2858056" y="1739900"/>
                  </a:lnTo>
                  <a:close/>
                </a:path>
                <a:path w="3141345" h="2197100">
                  <a:moveTo>
                    <a:pt x="3038595" y="1739900"/>
                  </a:moveTo>
                  <a:lnTo>
                    <a:pt x="3033527" y="1739900"/>
                  </a:lnTo>
                  <a:lnTo>
                    <a:pt x="3120111" y="1790700"/>
                  </a:lnTo>
                  <a:lnTo>
                    <a:pt x="3120111" y="1879600"/>
                  </a:lnTo>
                  <a:lnTo>
                    <a:pt x="3034061" y="1930400"/>
                  </a:lnTo>
                  <a:lnTo>
                    <a:pt x="3038595" y="1930400"/>
                  </a:lnTo>
                  <a:lnTo>
                    <a:pt x="3124634" y="1892300"/>
                  </a:lnTo>
                  <a:lnTo>
                    <a:pt x="3141265" y="1892300"/>
                  </a:lnTo>
                  <a:lnTo>
                    <a:pt x="3128561" y="1879600"/>
                  </a:lnTo>
                  <a:lnTo>
                    <a:pt x="3128561" y="1790700"/>
                  </a:lnTo>
                  <a:lnTo>
                    <a:pt x="3141265" y="1778000"/>
                  </a:lnTo>
                  <a:lnTo>
                    <a:pt x="3125179" y="1778000"/>
                  </a:lnTo>
                  <a:lnTo>
                    <a:pt x="3038595" y="1739900"/>
                  </a:lnTo>
                  <a:close/>
                </a:path>
                <a:path w="3141345" h="2197100">
                  <a:moveTo>
                    <a:pt x="3141265" y="1892300"/>
                  </a:moveTo>
                  <a:lnTo>
                    <a:pt x="3140633" y="1892300"/>
                  </a:lnTo>
                  <a:lnTo>
                    <a:pt x="3137843" y="1930400"/>
                  </a:lnTo>
                  <a:lnTo>
                    <a:pt x="3141265" y="1892300"/>
                  </a:lnTo>
                  <a:close/>
                </a:path>
                <a:path w="3141345" h="2197100">
                  <a:moveTo>
                    <a:pt x="0" y="1892300"/>
                  </a:moveTo>
                  <a:lnTo>
                    <a:pt x="2277" y="1917655"/>
                  </a:lnTo>
                  <a:lnTo>
                    <a:pt x="32376" y="1905000"/>
                  </a:lnTo>
                  <a:lnTo>
                    <a:pt x="1516" y="1905000"/>
                  </a:lnTo>
                  <a:lnTo>
                    <a:pt x="0" y="1892300"/>
                  </a:lnTo>
                  <a:close/>
                </a:path>
                <a:path w="3141345" h="2197100">
                  <a:moveTo>
                    <a:pt x="0" y="1739900"/>
                  </a:moveTo>
                  <a:lnTo>
                    <a:pt x="0" y="1752600"/>
                  </a:lnTo>
                  <a:lnTo>
                    <a:pt x="58654" y="1790700"/>
                  </a:lnTo>
                  <a:lnTo>
                    <a:pt x="58654" y="1879600"/>
                  </a:lnTo>
                  <a:lnTo>
                    <a:pt x="1516" y="1905000"/>
                  </a:lnTo>
                  <a:lnTo>
                    <a:pt x="32376" y="1905000"/>
                  </a:lnTo>
                  <a:lnTo>
                    <a:pt x="62581" y="1892300"/>
                  </a:lnTo>
                  <a:lnTo>
                    <a:pt x="101145" y="1892300"/>
                  </a:lnTo>
                  <a:lnTo>
                    <a:pt x="66759" y="1879600"/>
                  </a:lnTo>
                  <a:lnTo>
                    <a:pt x="66759" y="1790700"/>
                  </a:lnTo>
                  <a:lnTo>
                    <a:pt x="88269" y="1778000"/>
                  </a:lnTo>
                  <a:lnTo>
                    <a:pt x="62581" y="1778000"/>
                  </a:lnTo>
                  <a:lnTo>
                    <a:pt x="0" y="1739900"/>
                  </a:lnTo>
                  <a:close/>
                </a:path>
                <a:path w="3141345" h="2197100">
                  <a:moveTo>
                    <a:pt x="66455" y="1587500"/>
                  </a:moveTo>
                  <a:lnTo>
                    <a:pt x="62288" y="1587500"/>
                  </a:lnTo>
                  <a:lnTo>
                    <a:pt x="148861" y="1638300"/>
                  </a:lnTo>
                  <a:lnTo>
                    <a:pt x="148861" y="1727200"/>
                  </a:lnTo>
                  <a:lnTo>
                    <a:pt x="62581" y="1778000"/>
                  </a:lnTo>
                  <a:lnTo>
                    <a:pt x="88269" y="1778000"/>
                  </a:lnTo>
                  <a:lnTo>
                    <a:pt x="152798" y="1739900"/>
                  </a:lnTo>
                  <a:lnTo>
                    <a:pt x="178405" y="1739900"/>
                  </a:lnTo>
                  <a:lnTo>
                    <a:pt x="157070" y="1727200"/>
                  </a:lnTo>
                  <a:lnTo>
                    <a:pt x="157070" y="1638300"/>
                  </a:lnTo>
                  <a:lnTo>
                    <a:pt x="153070" y="1638300"/>
                  </a:lnTo>
                  <a:lnTo>
                    <a:pt x="66455" y="1587500"/>
                  </a:lnTo>
                  <a:close/>
                </a:path>
                <a:path w="3141345" h="2197100">
                  <a:moveTo>
                    <a:pt x="246397" y="1587500"/>
                  </a:moveTo>
                  <a:lnTo>
                    <a:pt x="242722" y="1587500"/>
                  </a:lnTo>
                  <a:lnTo>
                    <a:pt x="328562" y="1638300"/>
                  </a:lnTo>
                  <a:lnTo>
                    <a:pt x="328562" y="1727200"/>
                  </a:lnTo>
                  <a:lnTo>
                    <a:pt x="242408" y="1778000"/>
                  </a:lnTo>
                  <a:lnTo>
                    <a:pt x="268240" y="1778000"/>
                  </a:lnTo>
                  <a:lnTo>
                    <a:pt x="332856" y="1739900"/>
                  </a:lnTo>
                  <a:lnTo>
                    <a:pt x="358117" y="1739900"/>
                  </a:lnTo>
                  <a:lnTo>
                    <a:pt x="336667" y="1727200"/>
                  </a:lnTo>
                  <a:lnTo>
                    <a:pt x="336667" y="1638300"/>
                  </a:lnTo>
                  <a:lnTo>
                    <a:pt x="332248" y="1638300"/>
                  </a:lnTo>
                  <a:lnTo>
                    <a:pt x="246397" y="1587500"/>
                  </a:lnTo>
                  <a:close/>
                </a:path>
                <a:path w="3141345" h="2197100">
                  <a:moveTo>
                    <a:pt x="426109" y="1587500"/>
                  </a:moveTo>
                  <a:lnTo>
                    <a:pt x="422298" y="1587500"/>
                  </a:lnTo>
                  <a:lnTo>
                    <a:pt x="508505" y="1638300"/>
                  </a:lnTo>
                  <a:lnTo>
                    <a:pt x="508505" y="1727200"/>
                  </a:lnTo>
                  <a:lnTo>
                    <a:pt x="422465" y="1778000"/>
                  </a:lnTo>
                  <a:lnTo>
                    <a:pt x="447912" y="1778000"/>
                  </a:lnTo>
                  <a:lnTo>
                    <a:pt x="512442" y="1739900"/>
                  </a:lnTo>
                  <a:lnTo>
                    <a:pt x="537878" y="1739900"/>
                  </a:lnTo>
                  <a:lnTo>
                    <a:pt x="516368" y="1727200"/>
                  </a:lnTo>
                  <a:lnTo>
                    <a:pt x="516368" y="1638300"/>
                  </a:lnTo>
                  <a:lnTo>
                    <a:pt x="512306" y="1638300"/>
                  </a:lnTo>
                  <a:lnTo>
                    <a:pt x="426109" y="1587500"/>
                  </a:lnTo>
                  <a:close/>
                </a:path>
                <a:path w="3141345" h="2197100">
                  <a:moveTo>
                    <a:pt x="606051" y="1587500"/>
                  </a:moveTo>
                  <a:lnTo>
                    <a:pt x="602240" y="1587500"/>
                  </a:lnTo>
                  <a:lnTo>
                    <a:pt x="688447" y="1638300"/>
                  </a:lnTo>
                  <a:lnTo>
                    <a:pt x="688447" y="1727200"/>
                  </a:lnTo>
                  <a:lnTo>
                    <a:pt x="602408" y="1778000"/>
                  </a:lnTo>
                  <a:lnTo>
                    <a:pt x="627854" y="1778000"/>
                  </a:lnTo>
                  <a:lnTo>
                    <a:pt x="692384" y="1739900"/>
                  </a:lnTo>
                  <a:lnTo>
                    <a:pt x="717791" y="1739900"/>
                  </a:lnTo>
                  <a:lnTo>
                    <a:pt x="696310" y="1727200"/>
                  </a:lnTo>
                  <a:lnTo>
                    <a:pt x="696310" y="1638300"/>
                  </a:lnTo>
                  <a:lnTo>
                    <a:pt x="692248" y="1638300"/>
                  </a:lnTo>
                  <a:lnTo>
                    <a:pt x="606051" y="1587500"/>
                  </a:lnTo>
                  <a:close/>
                </a:path>
                <a:path w="3141345" h="2197100">
                  <a:moveTo>
                    <a:pt x="785994" y="1587500"/>
                  </a:moveTo>
                  <a:lnTo>
                    <a:pt x="782067" y="1587500"/>
                  </a:lnTo>
                  <a:lnTo>
                    <a:pt x="868148" y="1638300"/>
                  </a:lnTo>
                  <a:lnTo>
                    <a:pt x="868148" y="1727200"/>
                  </a:lnTo>
                  <a:lnTo>
                    <a:pt x="782235" y="1778000"/>
                  </a:lnTo>
                  <a:lnTo>
                    <a:pt x="807765" y="1778000"/>
                  </a:lnTo>
                  <a:lnTo>
                    <a:pt x="872200" y="1739900"/>
                  </a:lnTo>
                  <a:lnTo>
                    <a:pt x="897702" y="1739900"/>
                  </a:lnTo>
                  <a:lnTo>
                    <a:pt x="876253" y="1727200"/>
                  </a:lnTo>
                  <a:lnTo>
                    <a:pt x="876253" y="1638300"/>
                  </a:lnTo>
                  <a:lnTo>
                    <a:pt x="872075" y="1638300"/>
                  </a:lnTo>
                  <a:lnTo>
                    <a:pt x="785994" y="1587500"/>
                  </a:lnTo>
                  <a:close/>
                </a:path>
                <a:path w="3141345" h="2197100">
                  <a:moveTo>
                    <a:pt x="965695" y="1587500"/>
                  </a:moveTo>
                  <a:lnTo>
                    <a:pt x="961894" y="1587500"/>
                  </a:lnTo>
                  <a:lnTo>
                    <a:pt x="1048090" y="1638300"/>
                  </a:lnTo>
                  <a:lnTo>
                    <a:pt x="1048090" y="1727200"/>
                  </a:lnTo>
                  <a:lnTo>
                    <a:pt x="962051" y="1778000"/>
                  </a:lnTo>
                  <a:lnTo>
                    <a:pt x="987498" y="1778000"/>
                  </a:lnTo>
                  <a:lnTo>
                    <a:pt x="1052027" y="1739900"/>
                  </a:lnTo>
                  <a:lnTo>
                    <a:pt x="1077474" y="1739900"/>
                  </a:lnTo>
                  <a:lnTo>
                    <a:pt x="1055964" y="1727200"/>
                  </a:lnTo>
                  <a:lnTo>
                    <a:pt x="1055964" y="1638300"/>
                  </a:lnTo>
                  <a:lnTo>
                    <a:pt x="1051891" y="1638300"/>
                  </a:lnTo>
                  <a:lnTo>
                    <a:pt x="965695" y="1587500"/>
                  </a:lnTo>
                  <a:close/>
                </a:path>
                <a:path w="3141345" h="2197100">
                  <a:moveTo>
                    <a:pt x="1146716" y="1587500"/>
                  </a:moveTo>
                  <a:lnTo>
                    <a:pt x="1142004" y="1587500"/>
                  </a:lnTo>
                  <a:lnTo>
                    <a:pt x="1228032" y="1638300"/>
                  </a:lnTo>
                  <a:lnTo>
                    <a:pt x="1228032" y="1727200"/>
                  </a:lnTo>
                  <a:lnTo>
                    <a:pt x="1142004" y="1778000"/>
                  </a:lnTo>
                  <a:lnTo>
                    <a:pt x="1168519" y="1778000"/>
                  </a:lnTo>
                  <a:lnTo>
                    <a:pt x="1233048" y="1739900"/>
                  </a:lnTo>
                  <a:lnTo>
                    <a:pt x="1258322" y="1739900"/>
                  </a:lnTo>
                  <a:lnTo>
                    <a:pt x="1236975" y="1727200"/>
                  </a:lnTo>
                  <a:lnTo>
                    <a:pt x="1236975" y="1638300"/>
                  </a:lnTo>
                  <a:lnTo>
                    <a:pt x="1232744" y="1638300"/>
                  </a:lnTo>
                  <a:lnTo>
                    <a:pt x="1146716" y="1587500"/>
                  </a:lnTo>
                  <a:close/>
                </a:path>
                <a:path w="3141345" h="2197100">
                  <a:moveTo>
                    <a:pt x="1348045" y="1600200"/>
                  </a:moveTo>
                  <a:lnTo>
                    <a:pt x="1322197" y="1600200"/>
                  </a:lnTo>
                  <a:lnTo>
                    <a:pt x="1407744" y="1638300"/>
                  </a:lnTo>
                  <a:lnTo>
                    <a:pt x="1407744" y="1727200"/>
                  </a:lnTo>
                  <a:lnTo>
                    <a:pt x="1322365" y="1778000"/>
                  </a:lnTo>
                  <a:lnTo>
                    <a:pt x="1348288" y="1778000"/>
                  </a:lnTo>
                  <a:lnTo>
                    <a:pt x="1412331" y="1739900"/>
                  </a:lnTo>
                  <a:lnTo>
                    <a:pt x="1416917" y="1739900"/>
                  </a:lnTo>
                  <a:lnTo>
                    <a:pt x="1416917" y="1638300"/>
                  </a:lnTo>
                  <a:lnTo>
                    <a:pt x="1412205" y="1638300"/>
                  </a:lnTo>
                  <a:lnTo>
                    <a:pt x="1348045" y="1600200"/>
                  </a:lnTo>
                  <a:close/>
                </a:path>
                <a:path w="3141345" h="2197100">
                  <a:moveTo>
                    <a:pt x="1506359" y="1587500"/>
                  </a:moveTo>
                  <a:lnTo>
                    <a:pt x="1501647" y="1587500"/>
                  </a:lnTo>
                  <a:lnTo>
                    <a:pt x="1587686" y="1638300"/>
                  </a:lnTo>
                  <a:lnTo>
                    <a:pt x="1587686" y="1727200"/>
                  </a:lnTo>
                  <a:lnTo>
                    <a:pt x="1501647" y="1778000"/>
                  </a:lnTo>
                  <a:lnTo>
                    <a:pt x="1528162" y="1778000"/>
                  </a:lnTo>
                  <a:lnTo>
                    <a:pt x="1592692" y="1739900"/>
                  </a:lnTo>
                  <a:lnTo>
                    <a:pt x="1618138" y="1739900"/>
                  </a:lnTo>
                  <a:lnTo>
                    <a:pt x="1596629" y="1727200"/>
                  </a:lnTo>
                  <a:lnTo>
                    <a:pt x="1596629" y="1638300"/>
                  </a:lnTo>
                  <a:lnTo>
                    <a:pt x="1592398" y="1638300"/>
                  </a:lnTo>
                  <a:lnTo>
                    <a:pt x="1506359" y="1587500"/>
                  </a:lnTo>
                  <a:close/>
                </a:path>
                <a:path w="3141345" h="2197100">
                  <a:moveTo>
                    <a:pt x="1687380" y="1587500"/>
                  </a:moveTo>
                  <a:lnTo>
                    <a:pt x="1682668" y="1587500"/>
                  </a:lnTo>
                  <a:lnTo>
                    <a:pt x="1768707" y="1638300"/>
                  </a:lnTo>
                  <a:lnTo>
                    <a:pt x="1768707" y="1727200"/>
                  </a:lnTo>
                  <a:lnTo>
                    <a:pt x="1682668" y="1778000"/>
                  </a:lnTo>
                  <a:lnTo>
                    <a:pt x="1709183" y="1778000"/>
                  </a:lnTo>
                  <a:lnTo>
                    <a:pt x="1773712" y="1739900"/>
                  </a:lnTo>
                  <a:lnTo>
                    <a:pt x="1799149" y="1739900"/>
                  </a:lnTo>
                  <a:lnTo>
                    <a:pt x="1777639" y="1727200"/>
                  </a:lnTo>
                  <a:lnTo>
                    <a:pt x="1777639" y="1638300"/>
                  </a:lnTo>
                  <a:lnTo>
                    <a:pt x="1773419" y="1638300"/>
                  </a:lnTo>
                  <a:lnTo>
                    <a:pt x="1687380" y="1587500"/>
                  </a:lnTo>
                  <a:close/>
                </a:path>
                <a:path w="3141345" h="2197100">
                  <a:moveTo>
                    <a:pt x="1867322" y="1587500"/>
                  </a:moveTo>
                  <a:lnTo>
                    <a:pt x="1863521" y="1587500"/>
                  </a:lnTo>
                  <a:lnTo>
                    <a:pt x="1949728" y="1638300"/>
                  </a:lnTo>
                  <a:lnTo>
                    <a:pt x="1949728" y="1727200"/>
                  </a:lnTo>
                  <a:lnTo>
                    <a:pt x="1863678" y="1778000"/>
                  </a:lnTo>
                  <a:lnTo>
                    <a:pt x="1889122" y="1778000"/>
                  </a:lnTo>
                  <a:lnTo>
                    <a:pt x="1953644" y="1739900"/>
                  </a:lnTo>
                  <a:lnTo>
                    <a:pt x="1979091" y="1739900"/>
                  </a:lnTo>
                  <a:lnTo>
                    <a:pt x="1957581" y="1727200"/>
                  </a:lnTo>
                  <a:lnTo>
                    <a:pt x="1957581" y="1638300"/>
                  </a:lnTo>
                  <a:lnTo>
                    <a:pt x="1953518" y="1638300"/>
                  </a:lnTo>
                  <a:lnTo>
                    <a:pt x="1867322" y="1587500"/>
                  </a:lnTo>
                  <a:close/>
                </a:path>
                <a:path w="3141345" h="2197100">
                  <a:moveTo>
                    <a:pt x="2047264" y="1587500"/>
                  </a:moveTo>
                  <a:lnTo>
                    <a:pt x="2043463" y="1587500"/>
                  </a:lnTo>
                  <a:lnTo>
                    <a:pt x="2129670" y="1638300"/>
                  </a:lnTo>
                  <a:lnTo>
                    <a:pt x="2129670" y="1727200"/>
                  </a:lnTo>
                  <a:lnTo>
                    <a:pt x="2043620" y="1778000"/>
                  </a:lnTo>
                  <a:lnTo>
                    <a:pt x="2069064" y="1778000"/>
                  </a:lnTo>
                  <a:lnTo>
                    <a:pt x="2133586" y="1739900"/>
                  </a:lnTo>
                  <a:lnTo>
                    <a:pt x="2159033" y="1739900"/>
                  </a:lnTo>
                  <a:lnTo>
                    <a:pt x="2137523" y="1727200"/>
                  </a:lnTo>
                  <a:lnTo>
                    <a:pt x="2137523" y="1638300"/>
                  </a:lnTo>
                  <a:lnTo>
                    <a:pt x="2133460" y="1638300"/>
                  </a:lnTo>
                  <a:lnTo>
                    <a:pt x="2047264" y="1587500"/>
                  </a:lnTo>
                  <a:close/>
                </a:path>
                <a:path w="3141345" h="2197100">
                  <a:moveTo>
                    <a:pt x="2227206" y="1587500"/>
                  </a:moveTo>
                  <a:lnTo>
                    <a:pt x="2223395" y="1587500"/>
                  </a:lnTo>
                  <a:lnTo>
                    <a:pt x="2309612" y="1638300"/>
                  </a:lnTo>
                  <a:lnTo>
                    <a:pt x="2309612" y="1727200"/>
                  </a:lnTo>
                  <a:lnTo>
                    <a:pt x="2223562" y="1778000"/>
                  </a:lnTo>
                  <a:lnTo>
                    <a:pt x="2249007" y="1778000"/>
                  </a:lnTo>
                  <a:lnTo>
                    <a:pt x="2313528" y="1739900"/>
                  </a:lnTo>
                  <a:lnTo>
                    <a:pt x="2338975" y="1739900"/>
                  </a:lnTo>
                  <a:lnTo>
                    <a:pt x="2317465" y="1727200"/>
                  </a:lnTo>
                  <a:lnTo>
                    <a:pt x="2317465" y="1638300"/>
                  </a:lnTo>
                  <a:lnTo>
                    <a:pt x="2313403" y="1638300"/>
                  </a:lnTo>
                  <a:lnTo>
                    <a:pt x="2227206" y="1587500"/>
                  </a:lnTo>
                  <a:close/>
                </a:path>
                <a:path w="3141345" h="2197100">
                  <a:moveTo>
                    <a:pt x="2407148" y="1587500"/>
                  </a:moveTo>
                  <a:lnTo>
                    <a:pt x="2403337" y="1587500"/>
                  </a:lnTo>
                  <a:lnTo>
                    <a:pt x="2489554" y="1638300"/>
                  </a:lnTo>
                  <a:lnTo>
                    <a:pt x="2489554" y="1727200"/>
                  </a:lnTo>
                  <a:lnTo>
                    <a:pt x="2403505" y="1778000"/>
                  </a:lnTo>
                  <a:lnTo>
                    <a:pt x="2428567" y="1778000"/>
                  </a:lnTo>
                  <a:lnTo>
                    <a:pt x="2491942" y="1739900"/>
                  </a:lnTo>
                  <a:lnTo>
                    <a:pt x="2520032" y="1739900"/>
                  </a:lnTo>
                  <a:lnTo>
                    <a:pt x="2498172" y="1727200"/>
                  </a:lnTo>
                  <a:lnTo>
                    <a:pt x="2498172" y="1638300"/>
                  </a:lnTo>
                  <a:lnTo>
                    <a:pt x="2493355" y="1638300"/>
                  </a:lnTo>
                  <a:lnTo>
                    <a:pt x="2407148" y="1587500"/>
                  </a:lnTo>
                  <a:close/>
                </a:path>
                <a:path w="3141345" h="2197100">
                  <a:moveTo>
                    <a:pt x="2609404" y="1600200"/>
                  </a:moveTo>
                  <a:lnTo>
                    <a:pt x="2584054" y="1600200"/>
                  </a:lnTo>
                  <a:lnTo>
                    <a:pt x="2670250" y="1638300"/>
                  </a:lnTo>
                  <a:lnTo>
                    <a:pt x="2670250" y="1739900"/>
                  </a:lnTo>
                  <a:lnTo>
                    <a:pt x="2585761" y="1778000"/>
                  </a:lnTo>
                  <a:lnTo>
                    <a:pt x="2609658" y="1778000"/>
                  </a:lnTo>
                  <a:lnTo>
                    <a:pt x="2674187" y="1739900"/>
                  </a:lnTo>
                  <a:lnTo>
                    <a:pt x="2678114" y="1739900"/>
                  </a:lnTo>
                  <a:lnTo>
                    <a:pt x="2678114" y="1638300"/>
                  </a:lnTo>
                  <a:lnTo>
                    <a:pt x="2674051" y="1638300"/>
                  </a:lnTo>
                  <a:lnTo>
                    <a:pt x="2609404" y="1600200"/>
                  </a:lnTo>
                  <a:close/>
                </a:path>
                <a:path w="3141345" h="2197100">
                  <a:moveTo>
                    <a:pt x="2789346" y="1600200"/>
                  </a:moveTo>
                  <a:lnTo>
                    <a:pt x="2763996" y="1600200"/>
                  </a:lnTo>
                  <a:lnTo>
                    <a:pt x="2850193" y="1638300"/>
                  </a:lnTo>
                  <a:lnTo>
                    <a:pt x="2850193" y="1739900"/>
                  </a:lnTo>
                  <a:lnTo>
                    <a:pt x="2764153" y="1778000"/>
                  </a:lnTo>
                  <a:lnTo>
                    <a:pt x="2789600" y="1778000"/>
                  </a:lnTo>
                  <a:lnTo>
                    <a:pt x="2854130" y="1739900"/>
                  </a:lnTo>
                  <a:lnTo>
                    <a:pt x="2858056" y="1739900"/>
                  </a:lnTo>
                  <a:lnTo>
                    <a:pt x="2858056" y="1638300"/>
                  </a:lnTo>
                  <a:lnTo>
                    <a:pt x="2853993" y="1638300"/>
                  </a:lnTo>
                  <a:lnTo>
                    <a:pt x="2789346" y="1600200"/>
                  </a:lnTo>
                  <a:close/>
                </a:path>
                <a:path w="3141345" h="2197100">
                  <a:moveTo>
                    <a:pt x="2969288" y="1600200"/>
                  </a:moveTo>
                  <a:lnTo>
                    <a:pt x="2943938" y="1600200"/>
                  </a:lnTo>
                  <a:lnTo>
                    <a:pt x="3030135" y="1638300"/>
                  </a:lnTo>
                  <a:lnTo>
                    <a:pt x="3030135" y="1739900"/>
                  </a:lnTo>
                  <a:lnTo>
                    <a:pt x="2944095" y="1778000"/>
                  </a:lnTo>
                  <a:lnTo>
                    <a:pt x="2969406" y="1778000"/>
                  </a:lnTo>
                  <a:lnTo>
                    <a:pt x="3033527" y="1739900"/>
                  </a:lnTo>
                  <a:lnTo>
                    <a:pt x="3038595" y="1739900"/>
                  </a:lnTo>
                  <a:lnTo>
                    <a:pt x="3038595" y="1638300"/>
                  </a:lnTo>
                  <a:lnTo>
                    <a:pt x="3033936" y="1638300"/>
                  </a:lnTo>
                  <a:lnTo>
                    <a:pt x="2969288" y="1600200"/>
                  </a:lnTo>
                  <a:close/>
                </a:path>
                <a:path w="3141345" h="2197100">
                  <a:moveTo>
                    <a:pt x="178112" y="1447800"/>
                  </a:moveTo>
                  <a:lnTo>
                    <a:pt x="152495" y="1447800"/>
                  </a:lnTo>
                  <a:lnTo>
                    <a:pt x="238303" y="1498600"/>
                  </a:lnTo>
                  <a:lnTo>
                    <a:pt x="238303" y="1587500"/>
                  </a:lnTo>
                  <a:lnTo>
                    <a:pt x="153070" y="1638300"/>
                  </a:lnTo>
                  <a:lnTo>
                    <a:pt x="157070" y="1638300"/>
                  </a:lnTo>
                  <a:lnTo>
                    <a:pt x="242722" y="1587500"/>
                  </a:lnTo>
                  <a:lnTo>
                    <a:pt x="246397" y="1587500"/>
                  </a:lnTo>
                  <a:lnTo>
                    <a:pt x="246397" y="1498600"/>
                  </a:lnTo>
                  <a:lnTo>
                    <a:pt x="267939" y="1485900"/>
                  </a:lnTo>
                  <a:lnTo>
                    <a:pt x="242115" y="1485900"/>
                  </a:lnTo>
                  <a:lnTo>
                    <a:pt x="178112" y="1447800"/>
                  </a:lnTo>
                  <a:close/>
                </a:path>
                <a:path w="3141345" h="2197100">
                  <a:moveTo>
                    <a:pt x="357823" y="1447800"/>
                  </a:moveTo>
                  <a:lnTo>
                    <a:pt x="332562" y="1447800"/>
                  </a:lnTo>
                  <a:lnTo>
                    <a:pt x="418235" y="1498600"/>
                  </a:lnTo>
                  <a:lnTo>
                    <a:pt x="418235" y="1587500"/>
                  </a:lnTo>
                  <a:lnTo>
                    <a:pt x="332248" y="1638300"/>
                  </a:lnTo>
                  <a:lnTo>
                    <a:pt x="336667" y="1638300"/>
                  </a:lnTo>
                  <a:lnTo>
                    <a:pt x="422298" y="1587500"/>
                  </a:lnTo>
                  <a:lnTo>
                    <a:pt x="426109" y="1587500"/>
                  </a:lnTo>
                  <a:lnTo>
                    <a:pt x="426109" y="1498600"/>
                  </a:lnTo>
                  <a:lnTo>
                    <a:pt x="447616" y="1485900"/>
                  </a:lnTo>
                  <a:lnTo>
                    <a:pt x="422172" y="1485900"/>
                  </a:lnTo>
                  <a:lnTo>
                    <a:pt x="357823" y="1447800"/>
                  </a:lnTo>
                  <a:close/>
                </a:path>
                <a:path w="3141345" h="2197100">
                  <a:moveTo>
                    <a:pt x="537585" y="1447800"/>
                  </a:moveTo>
                  <a:lnTo>
                    <a:pt x="512138" y="1447800"/>
                  </a:lnTo>
                  <a:lnTo>
                    <a:pt x="598177" y="1498600"/>
                  </a:lnTo>
                  <a:lnTo>
                    <a:pt x="598177" y="1587500"/>
                  </a:lnTo>
                  <a:lnTo>
                    <a:pt x="512306" y="1638300"/>
                  </a:lnTo>
                  <a:lnTo>
                    <a:pt x="516368" y="1638300"/>
                  </a:lnTo>
                  <a:lnTo>
                    <a:pt x="602240" y="1587500"/>
                  </a:lnTo>
                  <a:lnTo>
                    <a:pt x="606051" y="1587500"/>
                  </a:lnTo>
                  <a:lnTo>
                    <a:pt x="606051" y="1498600"/>
                  </a:lnTo>
                  <a:lnTo>
                    <a:pt x="627561" y="1485900"/>
                  </a:lnTo>
                  <a:lnTo>
                    <a:pt x="602114" y="1485900"/>
                  </a:lnTo>
                  <a:lnTo>
                    <a:pt x="537585" y="1447800"/>
                  </a:lnTo>
                  <a:close/>
                </a:path>
                <a:path w="3141345" h="2197100">
                  <a:moveTo>
                    <a:pt x="717498" y="1447800"/>
                  </a:moveTo>
                  <a:lnTo>
                    <a:pt x="692091" y="1447800"/>
                  </a:lnTo>
                  <a:lnTo>
                    <a:pt x="777889" y="1498600"/>
                  </a:lnTo>
                  <a:lnTo>
                    <a:pt x="777889" y="1587500"/>
                  </a:lnTo>
                  <a:lnTo>
                    <a:pt x="692248" y="1638300"/>
                  </a:lnTo>
                  <a:lnTo>
                    <a:pt x="696310" y="1638300"/>
                  </a:lnTo>
                  <a:lnTo>
                    <a:pt x="782067" y="1587500"/>
                  </a:lnTo>
                  <a:lnTo>
                    <a:pt x="785994" y="1587500"/>
                  </a:lnTo>
                  <a:lnTo>
                    <a:pt x="785994" y="1498600"/>
                  </a:lnTo>
                  <a:lnTo>
                    <a:pt x="807472" y="1485900"/>
                  </a:lnTo>
                  <a:lnTo>
                    <a:pt x="781941" y="1485900"/>
                  </a:lnTo>
                  <a:lnTo>
                    <a:pt x="717498" y="1447800"/>
                  </a:lnTo>
                  <a:close/>
                </a:path>
                <a:path w="3141345" h="2197100">
                  <a:moveTo>
                    <a:pt x="897409" y="1447800"/>
                  </a:moveTo>
                  <a:lnTo>
                    <a:pt x="871907" y="1447800"/>
                  </a:lnTo>
                  <a:lnTo>
                    <a:pt x="957831" y="1498600"/>
                  </a:lnTo>
                  <a:lnTo>
                    <a:pt x="957831" y="1587500"/>
                  </a:lnTo>
                  <a:lnTo>
                    <a:pt x="872075" y="1638300"/>
                  </a:lnTo>
                  <a:lnTo>
                    <a:pt x="876253" y="1638300"/>
                  </a:lnTo>
                  <a:lnTo>
                    <a:pt x="961894" y="1587500"/>
                  </a:lnTo>
                  <a:lnTo>
                    <a:pt x="965695" y="1587500"/>
                  </a:lnTo>
                  <a:lnTo>
                    <a:pt x="965695" y="1498600"/>
                  </a:lnTo>
                  <a:lnTo>
                    <a:pt x="987205" y="1485900"/>
                  </a:lnTo>
                  <a:lnTo>
                    <a:pt x="961758" y="1485900"/>
                  </a:lnTo>
                  <a:lnTo>
                    <a:pt x="897409" y="1447800"/>
                  </a:lnTo>
                  <a:close/>
                </a:path>
                <a:path w="3141345" h="2197100">
                  <a:moveTo>
                    <a:pt x="1077173" y="1447800"/>
                  </a:moveTo>
                  <a:lnTo>
                    <a:pt x="1051734" y="1447800"/>
                  </a:lnTo>
                  <a:lnTo>
                    <a:pt x="1137773" y="1498600"/>
                  </a:lnTo>
                  <a:lnTo>
                    <a:pt x="1137773" y="1587500"/>
                  </a:lnTo>
                  <a:lnTo>
                    <a:pt x="1051891" y="1638300"/>
                  </a:lnTo>
                  <a:lnTo>
                    <a:pt x="1055964" y="1638300"/>
                  </a:lnTo>
                  <a:lnTo>
                    <a:pt x="1142004" y="1587500"/>
                  </a:lnTo>
                  <a:lnTo>
                    <a:pt x="1146716" y="1587500"/>
                  </a:lnTo>
                  <a:lnTo>
                    <a:pt x="1146716" y="1498600"/>
                  </a:lnTo>
                  <a:lnTo>
                    <a:pt x="1168223" y="1485900"/>
                  </a:lnTo>
                  <a:lnTo>
                    <a:pt x="1141711" y="1485900"/>
                  </a:lnTo>
                  <a:lnTo>
                    <a:pt x="1077173" y="1447800"/>
                  </a:lnTo>
                  <a:close/>
                </a:path>
                <a:path w="3141345" h="2197100">
                  <a:moveTo>
                    <a:pt x="1258026" y="1447800"/>
                  </a:moveTo>
                  <a:lnTo>
                    <a:pt x="1232744" y="1447800"/>
                  </a:lnTo>
                  <a:lnTo>
                    <a:pt x="1317475" y="1498600"/>
                  </a:lnTo>
                  <a:lnTo>
                    <a:pt x="1317475" y="1587500"/>
                  </a:lnTo>
                  <a:lnTo>
                    <a:pt x="1232744" y="1638300"/>
                  </a:lnTo>
                  <a:lnTo>
                    <a:pt x="1236975" y="1638300"/>
                  </a:lnTo>
                  <a:lnTo>
                    <a:pt x="1322197" y="1600200"/>
                  </a:lnTo>
                  <a:lnTo>
                    <a:pt x="1348045" y="1600200"/>
                  </a:lnTo>
                  <a:lnTo>
                    <a:pt x="1326658" y="1587500"/>
                  </a:lnTo>
                  <a:lnTo>
                    <a:pt x="1326658" y="1498600"/>
                  </a:lnTo>
                  <a:lnTo>
                    <a:pt x="1348000" y="1485900"/>
                  </a:lnTo>
                  <a:lnTo>
                    <a:pt x="1322061" y="1485900"/>
                  </a:lnTo>
                  <a:lnTo>
                    <a:pt x="1258026" y="1447800"/>
                  </a:lnTo>
                  <a:close/>
                </a:path>
                <a:path w="3141345" h="2197100">
                  <a:moveTo>
                    <a:pt x="1437806" y="1447800"/>
                  </a:moveTo>
                  <a:lnTo>
                    <a:pt x="1412027" y="1447800"/>
                  </a:lnTo>
                  <a:lnTo>
                    <a:pt x="1497417" y="1498600"/>
                  </a:lnTo>
                  <a:lnTo>
                    <a:pt x="1497417" y="1587500"/>
                  </a:lnTo>
                  <a:lnTo>
                    <a:pt x="1412205" y="1638300"/>
                  </a:lnTo>
                  <a:lnTo>
                    <a:pt x="1416917" y="1638300"/>
                  </a:lnTo>
                  <a:lnTo>
                    <a:pt x="1501647" y="1587500"/>
                  </a:lnTo>
                  <a:lnTo>
                    <a:pt x="1506359" y="1587500"/>
                  </a:lnTo>
                  <a:lnTo>
                    <a:pt x="1506359" y="1498600"/>
                  </a:lnTo>
                  <a:lnTo>
                    <a:pt x="1527869" y="1485900"/>
                  </a:lnTo>
                  <a:lnTo>
                    <a:pt x="1501354" y="1485900"/>
                  </a:lnTo>
                  <a:lnTo>
                    <a:pt x="1437806" y="1447800"/>
                  </a:lnTo>
                  <a:close/>
                </a:path>
                <a:path w="3141345" h="2197100">
                  <a:moveTo>
                    <a:pt x="1617835" y="1447800"/>
                  </a:moveTo>
                  <a:lnTo>
                    <a:pt x="1592398" y="1447800"/>
                  </a:lnTo>
                  <a:lnTo>
                    <a:pt x="1678427" y="1498600"/>
                  </a:lnTo>
                  <a:lnTo>
                    <a:pt x="1678427" y="1587500"/>
                  </a:lnTo>
                  <a:lnTo>
                    <a:pt x="1592398" y="1638300"/>
                  </a:lnTo>
                  <a:lnTo>
                    <a:pt x="1596629" y="1638300"/>
                  </a:lnTo>
                  <a:lnTo>
                    <a:pt x="1682668" y="1587500"/>
                  </a:lnTo>
                  <a:lnTo>
                    <a:pt x="1687380" y="1587500"/>
                  </a:lnTo>
                  <a:lnTo>
                    <a:pt x="1687380" y="1498600"/>
                  </a:lnTo>
                  <a:lnTo>
                    <a:pt x="1708890" y="1485900"/>
                  </a:lnTo>
                  <a:lnTo>
                    <a:pt x="1682364" y="1485900"/>
                  </a:lnTo>
                  <a:lnTo>
                    <a:pt x="1617835" y="1447800"/>
                  </a:lnTo>
                  <a:close/>
                </a:path>
                <a:path w="3141345" h="2197100">
                  <a:moveTo>
                    <a:pt x="1798855" y="1447800"/>
                  </a:moveTo>
                  <a:lnTo>
                    <a:pt x="1773419" y="1447800"/>
                  </a:lnTo>
                  <a:lnTo>
                    <a:pt x="1859448" y="1498600"/>
                  </a:lnTo>
                  <a:lnTo>
                    <a:pt x="1859448" y="1587500"/>
                  </a:lnTo>
                  <a:lnTo>
                    <a:pt x="1773419" y="1638300"/>
                  </a:lnTo>
                  <a:lnTo>
                    <a:pt x="1777639" y="1638300"/>
                  </a:lnTo>
                  <a:lnTo>
                    <a:pt x="1863521" y="1587500"/>
                  </a:lnTo>
                  <a:lnTo>
                    <a:pt x="1867322" y="1587500"/>
                  </a:lnTo>
                  <a:lnTo>
                    <a:pt x="1867322" y="1498600"/>
                  </a:lnTo>
                  <a:lnTo>
                    <a:pt x="1888832" y="1485900"/>
                  </a:lnTo>
                  <a:lnTo>
                    <a:pt x="1863385" y="1485900"/>
                  </a:lnTo>
                  <a:lnTo>
                    <a:pt x="1798855" y="1447800"/>
                  </a:lnTo>
                  <a:close/>
                </a:path>
                <a:path w="3141345" h="2197100">
                  <a:moveTo>
                    <a:pt x="1978798" y="1447800"/>
                  </a:moveTo>
                  <a:lnTo>
                    <a:pt x="1953361" y="1447800"/>
                  </a:lnTo>
                  <a:lnTo>
                    <a:pt x="2039390" y="1498600"/>
                  </a:lnTo>
                  <a:lnTo>
                    <a:pt x="2039390" y="1587500"/>
                  </a:lnTo>
                  <a:lnTo>
                    <a:pt x="1953518" y="1638300"/>
                  </a:lnTo>
                  <a:lnTo>
                    <a:pt x="1957581" y="1638300"/>
                  </a:lnTo>
                  <a:lnTo>
                    <a:pt x="2043463" y="1587500"/>
                  </a:lnTo>
                  <a:lnTo>
                    <a:pt x="2047264" y="1587500"/>
                  </a:lnTo>
                  <a:lnTo>
                    <a:pt x="2047264" y="1498600"/>
                  </a:lnTo>
                  <a:lnTo>
                    <a:pt x="2068774" y="1485900"/>
                  </a:lnTo>
                  <a:lnTo>
                    <a:pt x="2043327" y="1485900"/>
                  </a:lnTo>
                  <a:lnTo>
                    <a:pt x="1978798" y="1447800"/>
                  </a:lnTo>
                  <a:close/>
                </a:path>
                <a:path w="3141345" h="2197100">
                  <a:moveTo>
                    <a:pt x="2158740" y="1447800"/>
                  </a:moveTo>
                  <a:lnTo>
                    <a:pt x="2133303" y="1447800"/>
                  </a:lnTo>
                  <a:lnTo>
                    <a:pt x="2219332" y="1498600"/>
                  </a:lnTo>
                  <a:lnTo>
                    <a:pt x="2219332" y="1587500"/>
                  </a:lnTo>
                  <a:lnTo>
                    <a:pt x="2133460" y="1638300"/>
                  </a:lnTo>
                  <a:lnTo>
                    <a:pt x="2137523" y="1638300"/>
                  </a:lnTo>
                  <a:lnTo>
                    <a:pt x="2223395" y="1587500"/>
                  </a:lnTo>
                  <a:lnTo>
                    <a:pt x="2227206" y="1587500"/>
                  </a:lnTo>
                  <a:lnTo>
                    <a:pt x="2227206" y="1498600"/>
                  </a:lnTo>
                  <a:lnTo>
                    <a:pt x="2248716" y="1485900"/>
                  </a:lnTo>
                  <a:lnTo>
                    <a:pt x="2223269" y="1485900"/>
                  </a:lnTo>
                  <a:lnTo>
                    <a:pt x="2158740" y="1447800"/>
                  </a:lnTo>
                  <a:close/>
                </a:path>
                <a:path w="3141345" h="2197100">
                  <a:moveTo>
                    <a:pt x="2338682" y="1447800"/>
                  </a:moveTo>
                  <a:lnTo>
                    <a:pt x="2313246" y="1447800"/>
                  </a:lnTo>
                  <a:lnTo>
                    <a:pt x="2399274" y="1498600"/>
                  </a:lnTo>
                  <a:lnTo>
                    <a:pt x="2399274" y="1587500"/>
                  </a:lnTo>
                  <a:lnTo>
                    <a:pt x="2313403" y="1638300"/>
                  </a:lnTo>
                  <a:lnTo>
                    <a:pt x="2317465" y="1638300"/>
                  </a:lnTo>
                  <a:lnTo>
                    <a:pt x="2403337" y="1587500"/>
                  </a:lnTo>
                  <a:lnTo>
                    <a:pt x="2407148" y="1587500"/>
                  </a:lnTo>
                  <a:lnTo>
                    <a:pt x="2407148" y="1498600"/>
                  </a:lnTo>
                  <a:lnTo>
                    <a:pt x="2428271" y="1485900"/>
                  </a:lnTo>
                  <a:lnTo>
                    <a:pt x="2403211" y="1485900"/>
                  </a:lnTo>
                  <a:lnTo>
                    <a:pt x="2338682" y="1447800"/>
                  </a:lnTo>
                  <a:close/>
                </a:path>
                <a:path w="3141345" h="2197100">
                  <a:moveTo>
                    <a:pt x="2519713" y="1447800"/>
                  </a:moveTo>
                  <a:lnTo>
                    <a:pt x="2491931" y="1447800"/>
                  </a:lnTo>
                  <a:lnTo>
                    <a:pt x="2579216" y="1498600"/>
                  </a:lnTo>
                  <a:lnTo>
                    <a:pt x="2579216" y="1587500"/>
                  </a:lnTo>
                  <a:lnTo>
                    <a:pt x="2493355" y="1638300"/>
                  </a:lnTo>
                  <a:lnTo>
                    <a:pt x="2498172" y="1638300"/>
                  </a:lnTo>
                  <a:lnTo>
                    <a:pt x="2584054" y="1600200"/>
                  </a:lnTo>
                  <a:lnTo>
                    <a:pt x="2609404" y="1600200"/>
                  </a:lnTo>
                  <a:lnTo>
                    <a:pt x="2587855" y="1587500"/>
                  </a:lnTo>
                  <a:lnTo>
                    <a:pt x="2587855" y="1498600"/>
                  </a:lnTo>
                  <a:lnTo>
                    <a:pt x="2609365" y="1485900"/>
                  </a:lnTo>
                  <a:lnTo>
                    <a:pt x="2585185" y="1485900"/>
                  </a:lnTo>
                  <a:lnTo>
                    <a:pt x="2519713" y="1447800"/>
                  </a:lnTo>
                  <a:close/>
                </a:path>
                <a:path w="3141345" h="2197100">
                  <a:moveTo>
                    <a:pt x="2677821" y="1447800"/>
                  </a:moveTo>
                  <a:lnTo>
                    <a:pt x="2673894" y="1447800"/>
                  </a:lnTo>
                  <a:lnTo>
                    <a:pt x="2759923" y="1498600"/>
                  </a:lnTo>
                  <a:lnTo>
                    <a:pt x="2759923" y="1587500"/>
                  </a:lnTo>
                  <a:lnTo>
                    <a:pt x="2674051" y="1638300"/>
                  </a:lnTo>
                  <a:lnTo>
                    <a:pt x="2678114" y="1638300"/>
                  </a:lnTo>
                  <a:lnTo>
                    <a:pt x="2763996" y="1600200"/>
                  </a:lnTo>
                  <a:lnTo>
                    <a:pt x="2789346" y="1600200"/>
                  </a:lnTo>
                  <a:lnTo>
                    <a:pt x="2767797" y="1587500"/>
                  </a:lnTo>
                  <a:lnTo>
                    <a:pt x="2767797" y="1498600"/>
                  </a:lnTo>
                  <a:lnTo>
                    <a:pt x="2789307" y="1485900"/>
                  </a:lnTo>
                  <a:lnTo>
                    <a:pt x="2763860" y="1485900"/>
                  </a:lnTo>
                  <a:lnTo>
                    <a:pt x="2677821" y="1447800"/>
                  </a:lnTo>
                  <a:close/>
                </a:path>
                <a:path w="3141345" h="2197100">
                  <a:moveTo>
                    <a:pt x="2857763" y="1447800"/>
                  </a:moveTo>
                  <a:lnTo>
                    <a:pt x="2853836" y="1447800"/>
                  </a:lnTo>
                  <a:lnTo>
                    <a:pt x="2939865" y="1498600"/>
                  </a:lnTo>
                  <a:lnTo>
                    <a:pt x="2939865" y="1587500"/>
                  </a:lnTo>
                  <a:lnTo>
                    <a:pt x="2853993" y="1638300"/>
                  </a:lnTo>
                  <a:lnTo>
                    <a:pt x="2858056" y="1638300"/>
                  </a:lnTo>
                  <a:lnTo>
                    <a:pt x="2943938" y="1600200"/>
                  </a:lnTo>
                  <a:lnTo>
                    <a:pt x="2969288" y="1600200"/>
                  </a:lnTo>
                  <a:lnTo>
                    <a:pt x="2947739" y="1587500"/>
                  </a:lnTo>
                  <a:lnTo>
                    <a:pt x="2947739" y="1498600"/>
                  </a:lnTo>
                  <a:lnTo>
                    <a:pt x="2969110" y="1485900"/>
                  </a:lnTo>
                  <a:lnTo>
                    <a:pt x="2943802" y="1485900"/>
                  </a:lnTo>
                  <a:lnTo>
                    <a:pt x="2857763" y="1447800"/>
                  </a:lnTo>
                  <a:close/>
                </a:path>
                <a:path w="3141345" h="2197100">
                  <a:moveTo>
                    <a:pt x="3038291" y="1447800"/>
                  </a:moveTo>
                  <a:lnTo>
                    <a:pt x="3033224" y="1447800"/>
                  </a:lnTo>
                  <a:lnTo>
                    <a:pt x="3119807" y="1498600"/>
                  </a:lnTo>
                  <a:lnTo>
                    <a:pt x="3119807" y="1587500"/>
                  </a:lnTo>
                  <a:lnTo>
                    <a:pt x="3033936" y="1638300"/>
                  </a:lnTo>
                  <a:lnTo>
                    <a:pt x="3038595" y="1638300"/>
                  </a:lnTo>
                  <a:lnTo>
                    <a:pt x="3124467" y="1600200"/>
                  </a:lnTo>
                  <a:lnTo>
                    <a:pt x="3141265" y="1600200"/>
                  </a:lnTo>
                  <a:lnTo>
                    <a:pt x="3128268" y="1587500"/>
                  </a:lnTo>
                  <a:lnTo>
                    <a:pt x="3128268" y="1498600"/>
                  </a:lnTo>
                  <a:lnTo>
                    <a:pt x="3141265" y="1485900"/>
                  </a:lnTo>
                  <a:lnTo>
                    <a:pt x="3124875" y="1485900"/>
                  </a:lnTo>
                  <a:lnTo>
                    <a:pt x="3038291" y="1447800"/>
                  </a:lnTo>
                  <a:close/>
                </a:path>
                <a:path w="3141345" h="2197100">
                  <a:moveTo>
                    <a:pt x="0" y="1447800"/>
                  </a:moveTo>
                  <a:lnTo>
                    <a:pt x="0" y="1460500"/>
                  </a:lnTo>
                  <a:lnTo>
                    <a:pt x="58351" y="1498600"/>
                  </a:lnTo>
                  <a:lnTo>
                    <a:pt x="58351" y="1587500"/>
                  </a:lnTo>
                  <a:lnTo>
                    <a:pt x="0" y="1612900"/>
                  </a:lnTo>
                  <a:lnTo>
                    <a:pt x="0" y="1625600"/>
                  </a:lnTo>
                  <a:lnTo>
                    <a:pt x="62288" y="1587500"/>
                  </a:lnTo>
                  <a:lnTo>
                    <a:pt x="66455" y="1587500"/>
                  </a:lnTo>
                  <a:lnTo>
                    <a:pt x="66455" y="1498600"/>
                  </a:lnTo>
                  <a:lnTo>
                    <a:pt x="87965" y="1485900"/>
                  </a:lnTo>
                  <a:lnTo>
                    <a:pt x="62288" y="1485900"/>
                  </a:lnTo>
                  <a:lnTo>
                    <a:pt x="0" y="1447800"/>
                  </a:lnTo>
                  <a:close/>
                </a:path>
                <a:path w="3141345" h="2197100">
                  <a:moveTo>
                    <a:pt x="66455" y="1295400"/>
                  </a:moveTo>
                  <a:lnTo>
                    <a:pt x="62162" y="1295400"/>
                  </a:lnTo>
                  <a:lnTo>
                    <a:pt x="148568" y="1346200"/>
                  </a:lnTo>
                  <a:lnTo>
                    <a:pt x="148568" y="1435100"/>
                  </a:lnTo>
                  <a:lnTo>
                    <a:pt x="62288" y="1485900"/>
                  </a:lnTo>
                  <a:lnTo>
                    <a:pt x="87965" y="1485900"/>
                  </a:lnTo>
                  <a:lnTo>
                    <a:pt x="152495" y="1447800"/>
                  </a:lnTo>
                  <a:lnTo>
                    <a:pt x="178112" y="1447800"/>
                  </a:lnTo>
                  <a:lnTo>
                    <a:pt x="156777" y="1435100"/>
                  </a:lnTo>
                  <a:lnTo>
                    <a:pt x="156777" y="1346200"/>
                  </a:lnTo>
                  <a:lnTo>
                    <a:pt x="152903" y="1346200"/>
                  </a:lnTo>
                  <a:lnTo>
                    <a:pt x="66455" y="1295400"/>
                  </a:lnTo>
                  <a:close/>
                </a:path>
                <a:path w="3141345" h="2197100">
                  <a:moveTo>
                    <a:pt x="246397" y="1295400"/>
                  </a:moveTo>
                  <a:lnTo>
                    <a:pt x="242586" y="1295400"/>
                  </a:lnTo>
                  <a:lnTo>
                    <a:pt x="328269" y="1346200"/>
                  </a:lnTo>
                  <a:lnTo>
                    <a:pt x="328269" y="1435100"/>
                  </a:lnTo>
                  <a:lnTo>
                    <a:pt x="242115" y="1485900"/>
                  </a:lnTo>
                  <a:lnTo>
                    <a:pt x="267939" y="1485900"/>
                  </a:lnTo>
                  <a:lnTo>
                    <a:pt x="332562" y="1447800"/>
                  </a:lnTo>
                  <a:lnTo>
                    <a:pt x="357823" y="1447800"/>
                  </a:lnTo>
                  <a:lnTo>
                    <a:pt x="336374" y="1435100"/>
                  </a:lnTo>
                  <a:lnTo>
                    <a:pt x="336374" y="1346200"/>
                  </a:lnTo>
                  <a:lnTo>
                    <a:pt x="332081" y="1346200"/>
                  </a:lnTo>
                  <a:lnTo>
                    <a:pt x="246397" y="1295400"/>
                  </a:lnTo>
                  <a:close/>
                </a:path>
                <a:path w="3141345" h="2197100">
                  <a:moveTo>
                    <a:pt x="426109" y="1295400"/>
                  </a:moveTo>
                  <a:lnTo>
                    <a:pt x="422172" y="1295400"/>
                  </a:lnTo>
                  <a:lnTo>
                    <a:pt x="508211" y="1346200"/>
                  </a:lnTo>
                  <a:lnTo>
                    <a:pt x="508211" y="1435100"/>
                  </a:lnTo>
                  <a:lnTo>
                    <a:pt x="422172" y="1485900"/>
                  </a:lnTo>
                  <a:lnTo>
                    <a:pt x="447616" y="1485900"/>
                  </a:lnTo>
                  <a:lnTo>
                    <a:pt x="512138" y="1447800"/>
                  </a:lnTo>
                  <a:lnTo>
                    <a:pt x="537585" y="1447800"/>
                  </a:lnTo>
                  <a:lnTo>
                    <a:pt x="516075" y="1435100"/>
                  </a:lnTo>
                  <a:lnTo>
                    <a:pt x="516075" y="1346200"/>
                  </a:lnTo>
                  <a:lnTo>
                    <a:pt x="512138" y="1346200"/>
                  </a:lnTo>
                  <a:lnTo>
                    <a:pt x="426109" y="1295400"/>
                  </a:lnTo>
                  <a:close/>
                </a:path>
                <a:path w="3141345" h="2197100">
                  <a:moveTo>
                    <a:pt x="606051" y="1295400"/>
                  </a:moveTo>
                  <a:lnTo>
                    <a:pt x="602114" y="1295400"/>
                  </a:lnTo>
                  <a:lnTo>
                    <a:pt x="688154" y="1346200"/>
                  </a:lnTo>
                  <a:lnTo>
                    <a:pt x="688154" y="1435100"/>
                  </a:lnTo>
                  <a:lnTo>
                    <a:pt x="602114" y="1485900"/>
                  </a:lnTo>
                  <a:lnTo>
                    <a:pt x="627561" y="1485900"/>
                  </a:lnTo>
                  <a:lnTo>
                    <a:pt x="692091" y="1447800"/>
                  </a:lnTo>
                  <a:lnTo>
                    <a:pt x="717498" y="1447800"/>
                  </a:lnTo>
                  <a:lnTo>
                    <a:pt x="696017" y="1435100"/>
                  </a:lnTo>
                  <a:lnTo>
                    <a:pt x="696017" y="1346200"/>
                  </a:lnTo>
                  <a:lnTo>
                    <a:pt x="692091" y="1346200"/>
                  </a:lnTo>
                  <a:lnTo>
                    <a:pt x="606051" y="1295400"/>
                  </a:lnTo>
                  <a:close/>
                </a:path>
                <a:path w="3141345" h="2197100">
                  <a:moveTo>
                    <a:pt x="785994" y="1295400"/>
                  </a:moveTo>
                  <a:lnTo>
                    <a:pt x="781941" y="1295400"/>
                  </a:lnTo>
                  <a:lnTo>
                    <a:pt x="867855" y="1346200"/>
                  </a:lnTo>
                  <a:lnTo>
                    <a:pt x="867855" y="1435100"/>
                  </a:lnTo>
                  <a:lnTo>
                    <a:pt x="781941" y="1485900"/>
                  </a:lnTo>
                  <a:lnTo>
                    <a:pt x="807472" y="1485900"/>
                  </a:lnTo>
                  <a:lnTo>
                    <a:pt x="871907" y="1447800"/>
                  </a:lnTo>
                  <a:lnTo>
                    <a:pt x="897409" y="1447800"/>
                  </a:lnTo>
                  <a:lnTo>
                    <a:pt x="875959" y="1435100"/>
                  </a:lnTo>
                  <a:lnTo>
                    <a:pt x="875959" y="1346200"/>
                  </a:lnTo>
                  <a:lnTo>
                    <a:pt x="871907" y="1346200"/>
                  </a:lnTo>
                  <a:lnTo>
                    <a:pt x="785994" y="1295400"/>
                  </a:lnTo>
                  <a:close/>
                </a:path>
                <a:path w="3141345" h="2197100">
                  <a:moveTo>
                    <a:pt x="965695" y="1295400"/>
                  </a:moveTo>
                  <a:lnTo>
                    <a:pt x="961758" y="1295400"/>
                  </a:lnTo>
                  <a:lnTo>
                    <a:pt x="1047797" y="1346200"/>
                  </a:lnTo>
                  <a:lnTo>
                    <a:pt x="1047797" y="1435100"/>
                  </a:lnTo>
                  <a:lnTo>
                    <a:pt x="961758" y="1485900"/>
                  </a:lnTo>
                  <a:lnTo>
                    <a:pt x="987205" y="1485900"/>
                  </a:lnTo>
                  <a:lnTo>
                    <a:pt x="1051734" y="1447800"/>
                  </a:lnTo>
                  <a:lnTo>
                    <a:pt x="1077173" y="1447800"/>
                  </a:lnTo>
                  <a:lnTo>
                    <a:pt x="1055661" y="1435100"/>
                  </a:lnTo>
                  <a:lnTo>
                    <a:pt x="1055661" y="1346200"/>
                  </a:lnTo>
                  <a:lnTo>
                    <a:pt x="1051734" y="1346200"/>
                  </a:lnTo>
                  <a:lnTo>
                    <a:pt x="965695" y="1295400"/>
                  </a:lnTo>
                  <a:close/>
                </a:path>
                <a:path w="3141345" h="2197100">
                  <a:moveTo>
                    <a:pt x="1146716" y="1295400"/>
                  </a:moveTo>
                  <a:lnTo>
                    <a:pt x="1142035" y="1295400"/>
                  </a:lnTo>
                  <a:lnTo>
                    <a:pt x="1227739" y="1346200"/>
                  </a:lnTo>
                  <a:lnTo>
                    <a:pt x="1227739" y="1435100"/>
                  </a:lnTo>
                  <a:lnTo>
                    <a:pt x="1141711" y="1485900"/>
                  </a:lnTo>
                  <a:lnTo>
                    <a:pt x="1168223" y="1485900"/>
                  </a:lnTo>
                  <a:lnTo>
                    <a:pt x="1232744" y="1447800"/>
                  </a:lnTo>
                  <a:lnTo>
                    <a:pt x="1258026" y="1447800"/>
                  </a:lnTo>
                  <a:lnTo>
                    <a:pt x="1236681" y="1435100"/>
                  </a:lnTo>
                  <a:lnTo>
                    <a:pt x="1236681" y="1346200"/>
                  </a:lnTo>
                  <a:lnTo>
                    <a:pt x="1232420" y="1346200"/>
                  </a:lnTo>
                  <a:lnTo>
                    <a:pt x="1146716" y="1295400"/>
                  </a:lnTo>
                  <a:close/>
                </a:path>
                <a:path w="3141345" h="2197100">
                  <a:moveTo>
                    <a:pt x="1348000" y="1308100"/>
                  </a:moveTo>
                  <a:lnTo>
                    <a:pt x="1322061" y="1308100"/>
                  </a:lnTo>
                  <a:lnTo>
                    <a:pt x="1407451" y="1346200"/>
                  </a:lnTo>
                  <a:lnTo>
                    <a:pt x="1407451" y="1435100"/>
                  </a:lnTo>
                  <a:lnTo>
                    <a:pt x="1322061" y="1485900"/>
                  </a:lnTo>
                  <a:lnTo>
                    <a:pt x="1348000" y="1485900"/>
                  </a:lnTo>
                  <a:lnTo>
                    <a:pt x="1412027" y="1447800"/>
                  </a:lnTo>
                  <a:lnTo>
                    <a:pt x="1437806" y="1447800"/>
                  </a:lnTo>
                  <a:lnTo>
                    <a:pt x="1416624" y="1435100"/>
                  </a:lnTo>
                  <a:lnTo>
                    <a:pt x="1416624" y="1346200"/>
                  </a:lnTo>
                  <a:lnTo>
                    <a:pt x="1412027" y="1346200"/>
                  </a:lnTo>
                  <a:lnTo>
                    <a:pt x="1348000" y="1308100"/>
                  </a:lnTo>
                  <a:close/>
                </a:path>
                <a:path w="3141345" h="2197100">
                  <a:moveTo>
                    <a:pt x="1506359" y="1295400"/>
                  </a:moveTo>
                  <a:lnTo>
                    <a:pt x="1501679" y="1295400"/>
                  </a:lnTo>
                  <a:lnTo>
                    <a:pt x="1587393" y="1346200"/>
                  </a:lnTo>
                  <a:lnTo>
                    <a:pt x="1587393" y="1435100"/>
                  </a:lnTo>
                  <a:lnTo>
                    <a:pt x="1501354" y="1485900"/>
                  </a:lnTo>
                  <a:lnTo>
                    <a:pt x="1527869" y="1485900"/>
                  </a:lnTo>
                  <a:lnTo>
                    <a:pt x="1592398" y="1447800"/>
                  </a:lnTo>
                  <a:lnTo>
                    <a:pt x="1617835" y="1447800"/>
                  </a:lnTo>
                  <a:lnTo>
                    <a:pt x="1596325" y="1435100"/>
                  </a:lnTo>
                  <a:lnTo>
                    <a:pt x="1596325" y="1346200"/>
                  </a:lnTo>
                  <a:lnTo>
                    <a:pt x="1592074" y="1346200"/>
                  </a:lnTo>
                  <a:lnTo>
                    <a:pt x="1506359" y="1295400"/>
                  </a:lnTo>
                  <a:close/>
                </a:path>
                <a:path w="3141345" h="2197100">
                  <a:moveTo>
                    <a:pt x="1687380" y="1295400"/>
                  </a:moveTo>
                  <a:lnTo>
                    <a:pt x="1682699" y="1295400"/>
                  </a:lnTo>
                  <a:lnTo>
                    <a:pt x="1768403" y="1346200"/>
                  </a:lnTo>
                  <a:lnTo>
                    <a:pt x="1768403" y="1435100"/>
                  </a:lnTo>
                  <a:lnTo>
                    <a:pt x="1682364" y="1485900"/>
                  </a:lnTo>
                  <a:lnTo>
                    <a:pt x="1708890" y="1485900"/>
                  </a:lnTo>
                  <a:lnTo>
                    <a:pt x="1773419" y="1447800"/>
                  </a:lnTo>
                  <a:lnTo>
                    <a:pt x="1798855" y="1447800"/>
                  </a:lnTo>
                  <a:lnTo>
                    <a:pt x="1777346" y="1435100"/>
                  </a:lnTo>
                  <a:lnTo>
                    <a:pt x="1777346" y="1346200"/>
                  </a:lnTo>
                  <a:lnTo>
                    <a:pt x="1773094" y="1346200"/>
                  </a:lnTo>
                  <a:lnTo>
                    <a:pt x="1687380" y="1295400"/>
                  </a:lnTo>
                  <a:close/>
                </a:path>
                <a:path w="3141345" h="2197100">
                  <a:moveTo>
                    <a:pt x="1867322" y="1295400"/>
                  </a:moveTo>
                  <a:lnTo>
                    <a:pt x="1863385" y="1295400"/>
                  </a:lnTo>
                  <a:lnTo>
                    <a:pt x="1949424" y="1346200"/>
                  </a:lnTo>
                  <a:lnTo>
                    <a:pt x="1949424" y="1435100"/>
                  </a:lnTo>
                  <a:lnTo>
                    <a:pt x="1863385" y="1485900"/>
                  </a:lnTo>
                  <a:lnTo>
                    <a:pt x="1888832" y="1485900"/>
                  </a:lnTo>
                  <a:lnTo>
                    <a:pt x="1953361" y="1447800"/>
                  </a:lnTo>
                  <a:lnTo>
                    <a:pt x="1978798" y="1447800"/>
                  </a:lnTo>
                  <a:lnTo>
                    <a:pt x="1957288" y="1435100"/>
                  </a:lnTo>
                  <a:lnTo>
                    <a:pt x="1957288" y="1346200"/>
                  </a:lnTo>
                  <a:lnTo>
                    <a:pt x="1953361" y="1346200"/>
                  </a:lnTo>
                  <a:lnTo>
                    <a:pt x="1867322" y="1295400"/>
                  </a:lnTo>
                  <a:close/>
                </a:path>
                <a:path w="3141345" h="2197100">
                  <a:moveTo>
                    <a:pt x="2047264" y="1295400"/>
                  </a:moveTo>
                  <a:lnTo>
                    <a:pt x="2043327" y="1295400"/>
                  </a:lnTo>
                  <a:lnTo>
                    <a:pt x="2129366" y="1346200"/>
                  </a:lnTo>
                  <a:lnTo>
                    <a:pt x="2129366" y="1435100"/>
                  </a:lnTo>
                  <a:lnTo>
                    <a:pt x="2043327" y="1485900"/>
                  </a:lnTo>
                  <a:lnTo>
                    <a:pt x="2068774" y="1485900"/>
                  </a:lnTo>
                  <a:lnTo>
                    <a:pt x="2133303" y="1447800"/>
                  </a:lnTo>
                  <a:lnTo>
                    <a:pt x="2158740" y="1447800"/>
                  </a:lnTo>
                  <a:lnTo>
                    <a:pt x="2137230" y="1435100"/>
                  </a:lnTo>
                  <a:lnTo>
                    <a:pt x="2137230" y="1346200"/>
                  </a:lnTo>
                  <a:lnTo>
                    <a:pt x="2133303" y="1346200"/>
                  </a:lnTo>
                  <a:lnTo>
                    <a:pt x="2047264" y="1295400"/>
                  </a:lnTo>
                  <a:close/>
                </a:path>
                <a:path w="3141345" h="2197100">
                  <a:moveTo>
                    <a:pt x="2227206" y="1295400"/>
                  </a:moveTo>
                  <a:lnTo>
                    <a:pt x="2223269" y="1295400"/>
                  </a:lnTo>
                  <a:lnTo>
                    <a:pt x="2309308" y="1346200"/>
                  </a:lnTo>
                  <a:lnTo>
                    <a:pt x="2309308" y="1435100"/>
                  </a:lnTo>
                  <a:lnTo>
                    <a:pt x="2223269" y="1485900"/>
                  </a:lnTo>
                  <a:lnTo>
                    <a:pt x="2248716" y="1485900"/>
                  </a:lnTo>
                  <a:lnTo>
                    <a:pt x="2313246" y="1447800"/>
                  </a:lnTo>
                  <a:lnTo>
                    <a:pt x="2338682" y="1447800"/>
                  </a:lnTo>
                  <a:lnTo>
                    <a:pt x="2317172" y="1435100"/>
                  </a:lnTo>
                  <a:lnTo>
                    <a:pt x="2317172" y="1346200"/>
                  </a:lnTo>
                  <a:lnTo>
                    <a:pt x="2313246" y="1346200"/>
                  </a:lnTo>
                  <a:lnTo>
                    <a:pt x="2227206" y="1295400"/>
                  </a:lnTo>
                  <a:close/>
                </a:path>
                <a:path w="3141345" h="2197100">
                  <a:moveTo>
                    <a:pt x="2407148" y="1295400"/>
                  </a:moveTo>
                  <a:lnTo>
                    <a:pt x="2403211" y="1295400"/>
                  </a:lnTo>
                  <a:lnTo>
                    <a:pt x="2489251" y="1346200"/>
                  </a:lnTo>
                  <a:lnTo>
                    <a:pt x="2489251" y="1435100"/>
                  </a:lnTo>
                  <a:lnTo>
                    <a:pt x="2403211" y="1485900"/>
                  </a:lnTo>
                  <a:lnTo>
                    <a:pt x="2428271" y="1485900"/>
                  </a:lnTo>
                  <a:lnTo>
                    <a:pt x="2491638" y="1447800"/>
                  </a:lnTo>
                  <a:lnTo>
                    <a:pt x="2519713" y="1447800"/>
                  </a:lnTo>
                  <a:lnTo>
                    <a:pt x="2497889" y="1435100"/>
                  </a:lnTo>
                  <a:lnTo>
                    <a:pt x="2497889" y="1346200"/>
                  </a:lnTo>
                  <a:lnTo>
                    <a:pt x="2493512" y="1346200"/>
                  </a:lnTo>
                  <a:lnTo>
                    <a:pt x="2407148" y="1295400"/>
                  </a:lnTo>
                  <a:close/>
                </a:path>
                <a:path w="3141345" h="2197100">
                  <a:moveTo>
                    <a:pt x="2609365" y="1308100"/>
                  </a:moveTo>
                  <a:lnTo>
                    <a:pt x="2583593" y="1308100"/>
                  </a:lnTo>
                  <a:lnTo>
                    <a:pt x="2669957" y="1346200"/>
                  </a:lnTo>
                  <a:lnTo>
                    <a:pt x="2669957" y="1447800"/>
                  </a:lnTo>
                  <a:lnTo>
                    <a:pt x="2585468" y="1485900"/>
                  </a:lnTo>
                  <a:lnTo>
                    <a:pt x="2609365" y="1485900"/>
                  </a:lnTo>
                  <a:lnTo>
                    <a:pt x="2673894" y="1447800"/>
                  </a:lnTo>
                  <a:lnTo>
                    <a:pt x="2677821" y="1447800"/>
                  </a:lnTo>
                  <a:lnTo>
                    <a:pt x="2677821" y="1346200"/>
                  </a:lnTo>
                  <a:lnTo>
                    <a:pt x="2673894" y="1346200"/>
                  </a:lnTo>
                  <a:lnTo>
                    <a:pt x="2609365" y="1308100"/>
                  </a:lnTo>
                  <a:close/>
                </a:path>
                <a:path w="3141345" h="2197100">
                  <a:moveTo>
                    <a:pt x="2789307" y="1308100"/>
                  </a:moveTo>
                  <a:lnTo>
                    <a:pt x="2763860" y="1308100"/>
                  </a:lnTo>
                  <a:lnTo>
                    <a:pt x="2849899" y="1346200"/>
                  </a:lnTo>
                  <a:lnTo>
                    <a:pt x="2849899" y="1447800"/>
                  </a:lnTo>
                  <a:lnTo>
                    <a:pt x="2763860" y="1485900"/>
                  </a:lnTo>
                  <a:lnTo>
                    <a:pt x="2789307" y="1485900"/>
                  </a:lnTo>
                  <a:lnTo>
                    <a:pt x="2853836" y="1447800"/>
                  </a:lnTo>
                  <a:lnTo>
                    <a:pt x="2857763" y="1447800"/>
                  </a:lnTo>
                  <a:lnTo>
                    <a:pt x="2857763" y="1346200"/>
                  </a:lnTo>
                  <a:lnTo>
                    <a:pt x="2853836" y="1346200"/>
                  </a:lnTo>
                  <a:lnTo>
                    <a:pt x="2789307" y="1308100"/>
                  </a:lnTo>
                  <a:close/>
                </a:path>
                <a:path w="3141345" h="2197100">
                  <a:moveTo>
                    <a:pt x="2969333" y="1308100"/>
                  </a:moveTo>
                  <a:lnTo>
                    <a:pt x="2943802" y="1308100"/>
                  </a:lnTo>
                  <a:lnTo>
                    <a:pt x="3029841" y="1346200"/>
                  </a:lnTo>
                  <a:lnTo>
                    <a:pt x="3029841" y="1447800"/>
                  </a:lnTo>
                  <a:lnTo>
                    <a:pt x="2943802" y="1485900"/>
                  </a:lnTo>
                  <a:lnTo>
                    <a:pt x="2969110" y="1485900"/>
                  </a:lnTo>
                  <a:lnTo>
                    <a:pt x="3033224" y="1447800"/>
                  </a:lnTo>
                  <a:lnTo>
                    <a:pt x="3038291" y="1447800"/>
                  </a:lnTo>
                  <a:lnTo>
                    <a:pt x="3038291" y="1346200"/>
                  </a:lnTo>
                  <a:lnTo>
                    <a:pt x="3034114" y="1346200"/>
                  </a:lnTo>
                  <a:lnTo>
                    <a:pt x="2969333" y="1308100"/>
                  </a:lnTo>
                  <a:close/>
                </a:path>
                <a:path w="3141345" h="2197100">
                  <a:moveTo>
                    <a:pt x="178169" y="1155700"/>
                  </a:moveTo>
                  <a:lnTo>
                    <a:pt x="152495" y="1155700"/>
                  </a:lnTo>
                  <a:lnTo>
                    <a:pt x="238303" y="1206500"/>
                  </a:lnTo>
                  <a:lnTo>
                    <a:pt x="238303" y="1295400"/>
                  </a:lnTo>
                  <a:lnTo>
                    <a:pt x="152903" y="1346200"/>
                  </a:lnTo>
                  <a:lnTo>
                    <a:pt x="156777" y="1346200"/>
                  </a:lnTo>
                  <a:lnTo>
                    <a:pt x="242586" y="1295400"/>
                  </a:lnTo>
                  <a:lnTo>
                    <a:pt x="246397" y="1295400"/>
                  </a:lnTo>
                  <a:lnTo>
                    <a:pt x="246397" y="1206500"/>
                  </a:lnTo>
                  <a:lnTo>
                    <a:pt x="267878" y="1193800"/>
                  </a:lnTo>
                  <a:lnTo>
                    <a:pt x="242345" y="1193800"/>
                  </a:lnTo>
                  <a:lnTo>
                    <a:pt x="178169" y="1155700"/>
                  </a:lnTo>
                  <a:close/>
                </a:path>
                <a:path w="3141345" h="2197100">
                  <a:moveTo>
                    <a:pt x="357823" y="1155700"/>
                  </a:moveTo>
                  <a:lnTo>
                    <a:pt x="332322" y="1155700"/>
                  </a:lnTo>
                  <a:lnTo>
                    <a:pt x="418235" y="1206500"/>
                  </a:lnTo>
                  <a:lnTo>
                    <a:pt x="418235" y="1295400"/>
                  </a:lnTo>
                  <a:lnTo>
                    <a:pt x="332081" y="1346200"/>
                  </a:lnTo>
                  <a:lnTo>
                    <a:pt x="336374" y="1346200"/>
                  </a:lnTo>
                  <a:lnTo>
                    <a:pt x="422172" y="1295400"/>
                  </a:lnTo>
                  <a:lnTo>
                    <a:pt x="426109" y="1295400"/>
                  </a:lnTo>
                  <a:lnTo>
                    <a:pt x="426109" y="1206500"/>
                  </a:lnTo>
                  <a:lnTo>
                    <a:pt x="447616" y="1193800"/>
                  </a:lnTo>
                  <a:lnTo>
                    <a:pt x="422172" y="1193800"/>
                  </a:lnTo>
                  <a:lnTo>
                    <a:pt x="357823" y="1155700"/>
                  </a:lnTo>
                  <a:close/>
                </a:path>
                <a:path w="3141345" h="2197100">
                  <a:moveTo>
                    <a:pt x="537585" y="1155700"/>
                  </a:moveTo>
                  <a:lnTo>
                    <a:pt x="512138" y="1155700"/>
                  </a:lnTo>
                  <a:lnTo>
                    <a:pt x="598177" y="1206500"/>
                  </a:lnTo>
                  <a:lnTo>
                    <a:pt x="598177" y="1295400"/>
                  </a:lnTo>
                  <a:lnTo>
                    <a:pt x="512138" y="1346200"/>
                  </a:lnTo>
                  <a:lnTo>
                    <a:pt x="516075" y="1346200"/>
                  </a:lnTo>
                  <a:lnTo>
                    <a:pt x="602114" y="1295400"/>
                  </a:lnTo>
                  <a:lnTo>
                    <a:pt x="606051" y="1295400"/>
                  </a:lnTo>
                  <a:lnTo>
                    <a:pt x="606051" y="1206500"/>
                  </a:lnTo>
                  <a:lnTo>
                    <a:pt x="627561" y="1193800"/>
                  </a:lnTo>
                  <a:lnTo>
                    <a:pt x="602114" y="1193800"/>
                  </a:lnTo>
                  <a:lnTo>
                    <a:pt x="537585" y="1155700"/>
                  </a:lnTo>
                  <a:close/>
                </a:path>
                <a:path w="3141345" h="2197100">
                  <a:moveTo>
                    <a:pt x="717527" y="1155700"/>
                  </a:moveTo>
                  <a:lnTo>
                    <a:pt x="692091" y="1155700"/>
                  </a:lnTo>
                  <a:lnTo>
                    <a:pt x="777889" y="1206500"/>
                  </a:lnTo>
                  <a:lnTo>
                    <a:pt x="777889" y="1295400"/>
                  </a:lnTo>
                  <a:lnTo>
                    <a:pt x="692091" y="1346200"/>
                  </a:lnTo>
                  <a:lnTo>
                    <a:pt x="696017" y="1346200"/>
                  </a:lnTo>
                  <a:lnTo>
                    <a:pt x="781941" y="1295400"/>
                  </a:lnTo>
                  <a:lnTo>
                    <a:pt x="785994" y="1295400"/>
                  </a:lnTo>
                  <a:lnTo>
                    <a:pt x="785994" y="1206500"/>
                  </a:lnTo>
                  <a:lnTo>
                    <a:pt x="807443" y="1193800"/>
                  </a:lnTo>
                  <a:lnTo>
                    <a:pt x="782057" y="1193800"/>
                  </a:lnTo>
                  <a:lnTo>
                    <a:pt x="717527" y="1155700"/>
                  </a:lnTo>
                  <a:close/>
                </a:path>
                <a:path w="3141345" h="2197100">
                  <a:moveTo>
                    <a:pt x="897409" y="1155700"/>
                  </a:moveTo>
                  <a:lnTo>
                    <a:pt x="871792" y="1155700"/>
                  </a:lnTo>
                  <a:lnTo>
                    <a:pt x="957831" y="1206500"/>
                  </a:lnTo>
                  <a:lnTo>
                    <a:pt x="957831" y="1295400"/>
                  </a:lnTo>
                  <a:lnTo>
                    <a:pt x="871907" y="1346200"/>
                  </a:lnTo>
                  <a:lnTo>
                    <a:pt x="875959" y="1346200"/>
                  </a:lnTo>
                  <a:lnTo>
                    <a:pt x="961758" y="1295400"/>
                  </a:lnTo>
                  <a:lnTo>
                    <a:pt x="965695" y="1295400"/>
                  </a:lnTo>
                  <a:lnTo>
                    <a:pt x="965695" y="1206500"/>
                  </a:lnTo>
                  <a:lnTo>
                    <a:pt x="987205" y="1193800"/>
                  </a:lnTo>
                  <a:lnTo>
                    <a:pt x="961758" y="1193800"/>
                  </a:lnTo>
                  <a:lnTo>
                    <a:pt x="897409" y="1155700"/>
                  </a:lnTo>
                  <a:close/>
                </a:path>
                <a:path w="3141345" h="2197100">
                  <a:moveTo>
                    <a:pt x="1077173" y="1155700"/>
                  </a:moveTo>
                  <a:lnTo>
                    <a:pt x="1051734" y="1155700"/>
                  </a:lnTo>
                  <a:lnTo>
                    <a:pt x="1137773" y="1206500"/>
                  </a:lnTo>
                  <a:lnTo>
                    <a:pt x="1137773" y="1295400"/>
                  </a:lnTo>
                  <a:lnTo>
                    <a:pt x="1051734" y="1346200"/>
                  </a:lnTo>
                  <a:lnTo>
                    <a:pt x="1055661" y="1346200"/>
                  </a:lnTo>
                  <a:lnTo>
                    <a:pt x="1142035" y="1295400"/>
                  </a:lnTo>
                  <a:lnTo>
                    <a:pt x="1146716" y="1295400"/>
                  </a:lnTo>
                  <a:lnTo>
                    <a:pt x="1146716" y="1206500"/>
                  </a:lnTo>
                  <a:lnTo>
                    <a:pt x="1168223" y="1193800"/>
                  </a:lnTo>
                  <a:lnTo>
                    <a:pt x="1141711" y="1193800"/>
                  </a:lnTo>
                  <a:lnTo>
                    <a:pt x="1077173" y="1155700"/>
                  </a:lnTo>
                  <a:close/>
                </a:path>
                <a:path w="3141345" h="2197100">
                  <a:moveTo>
                    <a:pt x="1258087" y="1155700"/>
                  </a:moveTo>
                  <a:lnTo>
                    <a:pt x="1232744" y="1155700"/>
                  </a:lnTo>
                  <a:lnTo>
                    <a:pt x="1317475" y="1206500"/>
                  </a:lnTo>
                  <a:lnTo>
                    <a:pt x="1317475" y="1295400"/>
                  </a:lnTo>
                  <a:lnTo>
                    <a:pt x="1232420" y="1346200"/>
                  </a:lnTo>
                  <a:lnTo>
                    <a:pt x="1236681" y="1346200"/>
                  </a:lnTo>
                  <a:lnTo>
                    <a:pt x="1322061" y="1308100"/>
                  </a:lnTo>
                  <a:lnTo>
                    <a:pt x="1348000" y="1308100"/>
                  </a:lnTo>
                  <a:lnTo>
                    <a:pt x="1326658" y="1295400"/>
                  </a:lnTo>
                  <a:lnTo>
                    <a:pt x="1326658" y="1206500"/>
                  </a:lnTo>
                  <a:lnTo>
                    <a:pt x="1347945" y="1193800"/>
                  </a:lnTo>
                  <a:lnTo>
                    <a:pt x="1322302" y="1193800"/>
                  </a:lnTo>
                  <a:lnTo>
                    <a:pt x="1258087" y="1155700"/>
                  </a:lnTo>
                  <a:close/>
                </a:path>
                <a:path w="3141345" h="2197100">
                  <a:moveTo>
                    <a:pt x="1437806" y="1155700"/>
                  </a:moveTo>
                  <a:lnTo>
                    <a:pt x="1411807" y="1155700"/>
                  </a:lnTo>
                  <a:lnTo>
                    <a:pt x="1497417" y="1206500"/>
                  </a:lnTo>
                  <a:lnTo>
                    <a:pt x="1497417" y="1295400"/>
                  </a:lnTo>
                  <a:lnTo>
                    <a:pt x="1412027" y="1346200"/>
                  </a:lnTo>
                  <a:lnTo>
                    <a:pt x="1416624" y="1346200"/>
                  </a:lnTo>
                  <a:lnTo>
                    <a:pt x="1501679" y="1295400"/>
                  </a:lnTo>
                  <a:lnTo>
                    <a:pt x="1506359" y="1295400"/>
                  </a:lnTo>
                  <a:lnTo>
                    <a:pt x="1506359" y="1206500"/>
                  </a:lnTo>
                  <a:lnTo>
                    <a:pt x="1527869" y="1193800"/>
                  </a:lnTo>
                  <a:lnTo>
                    <a:pt x="1501354" y="1193800"/>
                  </a:lnTo>
                  <a:lnTo>
                    <a:pt x="1437806" y="1155700"/>
                  </a:lnTo>
                  <a:close/>
                </a:path>
                <a:path w="3141345" h="2197100">
                  <a:moveTo>
                    <a:pt x="1617835" y="1155700"/>
                  </a:moveTo>
                  <a:lnTo>
                    <a:pt x="1592398" y="1155700"/>
                  </a:lnTo>
                  <a:lnTo>
                    <a:pt x="1678427" y="1206500"/>
                  </a:lnTo>
                  <a:lnTo>
                    <a:pt x="1678427" y="1295400"/>
                  </a:lnTo>
                  <a:lnTo>
                    <a:pt x="1592074" y="1346200"/>
                  </a:lnTo>
                  <a:lnTo>
                    <a:pt x="1596325" y="1346200"/>
                  </a:lnTo>
                  <a:lnTo>
                    <a:pt x="1682699" y="1295400"/>
                  </a:lnTo>
                  <a:lnTo>
                    <a:pt x="1687380" y="1295400"/>
                  </a:lnTo>
                  <a:lnTo>
                    <a:pt x="1687380" y="1206500"/>
                  </a:lnTo>
                  <a:lnTo>
                    <a:pt x="1708890" y="1193800"/>
                  </a:lnTo>
                  <a:lnTo>
                    <a:pt x="1682364" y="1193800"/>
                  </a:lnTo>
                  <a:lnTo>
                    <a:pt x="1617835" y="1155700"/>
                  </a:lnTo>
                  <a:close/>
                </a:path>
                <a:path w="3141345" h="2197100">
                  <a:moveTo>
                    <a:pt x="1798855" y="1155700"/>
                  </a:moveTo>
                  <a:lnTo>
                    <a:pt x="1773419" y="1155700"/>
                  </a:lnTo>
                  <a:lnTo>
                    <a:pt x="1859448" y="1206500"/>
                  </a:lnTo>
                  <a:lnTo>
                    <a:pt x="1859448" y="1295400"/>
                  </a:lnTo>
                  <a:lnTo>
                    <a:pt x="1773094" y="1346200"/>
                  </a:lnTo>
                  <a:lnTo>
                    <a:pt x="1777346" y="1346200"/>
                  </a:lnTo>
                  <a:lnTo>
                    <a:pt x="1863385" y="1295400"/>
                  </a:lnTo>
                  <a:lnTo>
                    <a:pt x="1867322" y="1295400"/>
                  </a:lnTo>
                  <a:lnTo>
                    <a:pt x="1867322" y="1206500"/>
                  </a:lnTo>
                  <a:lnTo>
                    <a:pt x="1888832" y="1193800"/>
                  </a:lnTo>
                  <a:lnTo>
                    <a:pt x="1863385" y="1193800"/>
                  </a:lnTo>
                  <a:lnTo>
                    <a:pt x="1798855" y="1155700"/>
                  </a:lnTo>
                  <a:close/>
                </a:path>
                <a:path w="3141345" h="2197100">
                  <a:moveTo>
                    <a:pt x="1978798" y="1155700"/>
                  </a:moveTo>
                  <a:lnTo>
                    <a:pt x="1953361" y="1155700"/>
                  </a:lnTo>
                  <a:lnTo>
                    <a:pt x="2039390" y="1206500"/>
                  </a:lnTo>
                  <a:lnTo>
                    <a:pt x="2039390" y="1295400"/>
                  </a:lnTo>
                  <a:lnTo>
                    <a:pt x="1953361" y="1346200"/>
                  </a:lnTo>
                  <a:lnTo>
                    <a:pt x="1957288" y="1346200"/>
                  </a:lnTo>
                  <a:lnTo>
                    <a:pt x="2043327" y="1295400"/>
                  </a:lnTo>
                  <a:lnTo>
                    <a:pt x="2047264" y="1295400"/>
                  </a:lnTo>
                  <a:lnTo>
                    <a:pt x="2047264" y="1206500"/>
                  </a:lnTo>
                  <a:lnTo>
                    <a:pt x="2068774" y="1193800"/>
                  </a:lnTo>
                  <a:lnTo>
                    <a:pt x="2043327" y="1193800"/>
                  </a:lnTo>
                  <a:lnTo>
                    <a:pt x="1978798" y="1155700"/>
                  </a:lnTo>
                  <a:close/>
                </a:path>
                <a:path w="3141345" h="2197100">
                  <a:moveTo>
                    <a:pt x="2158740" y="1155700"/>
                  </a:moveTo>
                  <a:lnTo>
                    <a:pt x="2133303" y="1155700"/>
                  </a:lnTo>
                  <a:lnTo>
                    <a:pt x="2219332" y="1206500"/>
                  </a:lnTo>
                  <a:lnTo>
                    <a:pt x="2219332" y="1295400"/>
                  </a:lnTo>
                  <a:lnTo>
                    <a:pt x="2133303" y="1346200"/>
                  </a:lnTo>
                  <a:lnTo>
                    <a:pt x="2137230" y="1346200"/>
                  </a:lnTo>
                  <a:lnTo>
                    <a:pt x="2223269" y="1295400"/>
                  </a:lnTo>
                  <a:lnTo>
                    <a:pt x="2227206" y="1295400"/>
                  </a:lnTo>
                  <a:lnTo>
                    <a:pt x="2227206" y="1206500"/>
                  </a:lnTo>
                  <a:lnTo>
                    <a:pt x="2248716" y="1193800"/>
                  </a:lnTo>
                  <a:lnTo>
                    <a:pt x="2223269" y="1193800"/>
                  </a:lnTo>
                  <a:lnTo>
                    <a:pt x="2158740" y="1155700"/>
                  </a:lnTo>
                  <a:close/>
                </a:path>
                <a:path w="3141345" h="2197100">
                  <a:moveTo>
                    <a:pt x="2338682" y="1155700"/>
                  </a:moveTo>
                  <a:lnTo>
                    <a:pt x="2313246" y="1155700"/>
                  </a:lnTo>
                  <a:lnTo>
                    <a:pt x="2399274" y="1206500"/>
                  </a:lnTo>
                  <a:lnTo>
                    <a:pt x="2399274" y="1295400"/>
                  </a:lnTo>
                  <a:lnTo>
                    <a:pt x="2313246" y="1346200"/>
                  </a:lnTo>
                  <a:lnTo>
                    <a:pt x="2317172" y="1346200"/>
                  </a:lnTo>
                  <a:lnTo>
                    <a:pt x="2403211" y="1295400"/>
                  </a:lnTo>
                  <a:lnTo>
                    <a:pt x="2407148" y="1295400"/>
                  </a:lnTo>
                  <a:lnTo>
                    <a:pt x="2407148" y="1206500"/>
                  </a:lnTo>
                  <a:lnTo>
                    <a:pt x="2428326" y="1193800"/>
                  </a:lnTo>
                  <a:lnTo>
                    <a:pt x="2403211" y="1193800"/>
                  </a:lnTo>
                  <a:lnTo>
                    <a:pt x="2338682" y="1155700"/>
                  </a:lnTo>
                  <a:close/>
                </a:path>
                <a:path w="3141345" h="2197100">
                  <a:moveTo>
                    <a:pt x="2519713" y="1155700"/>
                  </a:moveTo>
                  <a:lnTo>
                    <a:pt x="2491858" y="1155700"/>
                  </a:lnTo>
                  <a:lnTo>
                    <a:pt x="2579216" y="1206500"/>
                  </a:lnTo>
                  <a:lnTo>
                    <a:pt x="2579216" y="1295400"/>
                  </a:lnTo>
                  <a:lnTo>
                    <a:pt x="2493512" y="1346200"/>
                  </a:lnTo>
                  <a:lnTo>
                    <a:pt x="2497889" y="1346200"/>
                  </a:lnTo>
                  <a:lnTo>
                    <a:pt x="2583593" y="1308100"/>
                  </a:lnTo>
                  <a:lnTo>
                    <a:pt x="2609365" y="1308100"/>
                  </a:lnTo>
                  <a:lnTo>
                    <a:pt x="2587855" y="1295400"/>
                  </a:lnTo>
                  <a:lnTo>
                    <a:pt x="2587855" y="1206500"/>
                  </a:lnTo>
                  <a:lnTo>
                    <a:pt x="2609365" y="1193800"/>
                  </a:lnTo>
                  <a:lnTo>
                    <a:pt x="2585185" y="1193800"/>
                  </a:lnTo>
                  <a:lnTo>
                    <a:pt x="2519713" y="1155700"/>
                  </a:lnTo>
                  <a:close/>
                </a:path>
                <a:path w="3141345" h="2197100">
                  <a:moveTo>
                    <a:pt x="2677821" y="1155700"/>
                  </a:moveTo>
                  <a:lnTo>
                    <a:pt x="2673894" y="1155700"/>
                  </a:lnTo>
                  <a:lnTo>
                    <a:pt x="2759923" y="1206500"/>
                  </a:lnTo>
                  <a:lnTo>
                    <a:pt x="2759923" y="1295400"/>
                  </a:lnTo>
                  <a:lnTo>
                    <a:pt x="2673894" y="1346200"/>
                  </a:lnTo>
                  <a:lnTo>
                    <a:pt x="2677821" y="1346200"/>
                  </a:lnTo>
                  <a:lnTo>
                    <a:pt x="2763860" y="1308100"/>
                  </a:lnTo>
                  <a:lnTo>
                    <a:pt x="2789307" y="1308100"/>
                  </a:lnTo>
                  <a:lnTo>
                    <a:pt x="2767797" y="1295400"/>
                  </a:lnTo>
                  <a:lnTo>
                    <a:pt x="2767797" y="1206500"/>
                  </a:lnTo>
                  <a:lnTo>
                    <a:pt x="2789307" y="1193800"/>
                  </a:lnTo>
                  <a:lnTo>
                    <a:pt x="2763860" y="1193800"/>
                  </a:lnTo>
                  <a:lnTo>
                    <a:pt x="2677821" y="1155700"/>
                  </a:lnTo>
                  <a:close/>
                </a:path>
                <a:path w="3141345" h="2197100">
                  <a:moveTo>
                    <a:pt x="2857763" y="1155700"/>
                  </a:moveTo>
                  <a:lnTo>
                    <a:pt x="2853836" y="1155700"/>
                  </a:lnTo>
                  <a:lnTo>
                    <a:pt x="2939865" y="1206500"/>
                  </a:lnTo>
                  <a:lnTo>
                    <a:pt x="2939865" y="1295400"/>
                  </a:lnTo>
                  <a:lnTo>
                    <a:pt x="2853836" y="1346200"/>
                  </a:lnTo>
                  <a:lnTo>
                    <a:pt x="2857763" y="1346200"/>
                  </a:lnTo>
                  <a:lnTo>
                    <a:pt x="2943802" y="1308100"/>
                  </a:lnTo>
                  <a:lnTo>
                    <a:pt x="2969333" y="1308100"/>
                  </a:lnTo>
                  <a:lnTo>
                    <a:pt x="2947739" y="1295400"/>
                  </a:lnTo>
                  <a:lnTo>
                    <a:pt x="2947739" y="1206500"/>
                  </a:lnTo>
                  <a:lnTo>
                    <a:pt x="2969194" y="1193800"/>
                  </a:lnTo>
                  <a:lnTo>
                    <a:pt x="2943802" y="1193800"/>
                  </a:lnTo>
                  <a:lnTo>
                    <a:pt x="2857763" y="1155700"/>
                  </a:lnTo>
                  <a:close/>
                </a:path>
                <a:path w="3141345" h="2197100">
                  <a:moveTo>
                    <a:pt x="3038291" y="1155700"/>
                  </a:moveTo>
                  <a:lnTo>
                    <a:pt x="3033559" y="1155700"/>
                  </a:lnTo>
                  <a:lnTo>
                    <a:pt x="3119807" y="1206500"/>
                  </a:lnTo>
                  <a:lnTo>
                    <a:pt x="3119807" y="1295400"/>
                  </a:lnTo>
                  <a:lnTo>
                    <a:pt x="3034114" y="1346200"/>
                  </a:lnTo>
                  <a:lnTo>
                    <a:pt x="3038291" y="1346200"/>
                  </a:lnTo>
                  <a:lnTo>
                    <a:pt x="3124341" y="1308100"/>
                  </a:lnTo>
                  <a:lnTo>
                    <a:pt x="3141265" y="1308100"/>
                  </a:lnTo>
                  <a:lnTo>
                    <a:pt x="3128268" y="1295400"/>
                  </a:lnTo>
                  <a:lnTo>
                    <a:pt x="3128268" y="1206500"/>
                  </a:lnTo>
                  <a:lnTo>
                    <a:pt x="3141265" y="1193800"/>
                  </a:lnTo>
                  <a:lnTo>
                    <a:pt x="3124561" y="1193800"/>
                  </a:lnTo>
                  <a:lnTo>
                    <a:pt x="3038291" y="1155700"/>
                  </a:lnTo>
                  <a:close/>
                </a:path>
                <a:path w="3141345" h="2197100">
                  <a:moveTo>
                    <a:pt x="0" y="1155700"/>
                  </a:moveTo>
                  <a:lnTo>
                    <a:pt x="0" y="1168400"/>
                  </a:lnTo>
                  <a:lnTo>
                    <a:pt x="58351" y="1206500"/>
                  </a:lnTo>
                  <a:lnTo>
                    <a:pt x="58351" y="1295400"/>
                  </a:lnTo>
                  <a:lnTo>
                    <a:pt x="0" y="1320800"/>
                  </a:lnTo>
                  <a:lnTo>
                    <a:pt x="0" y="1333500"/>
                  </a:lnTo>
                  <a:lnTo>
                    <a:pt x="62162" y="1295400"/>
                  </a:lnTo>
                  <a:lnTo>
                    <a:pt x="66455" y="1295400"/>
                  </a:lnTo>
                  <a:lnTo>
                    <a:pt x="66455" y="1206500"/>
                  </a:lnTo>
                  <a:lnTo>
                    <a:pt x="87965" y="1193800"/>
                  </a:lnTo>
                  <a:lnTo>
                    <a:pt x="62288" y="1193800"/>
                  </a:lnTo>
                  <a:lnTo>
                    <a:pt x="0" y="1155700"/>
                  </a:lnTo>
                  <a:close/>
                </a:path>
                <a:path w="3141345" h="2197100">
                  <a:moveTo>
                    <a:pt x="66455" y="1003300"/>
                  </a:moveTo>
                  <a:lnTo>
                    <a:pt x="62162" y="1003300"/>
                  </a:lnTo>
                  <a:lnTo>
                    <a:pt x="148568" y="1054100"/>
                  </a:lnTo>
                  <a:lnTo>
                    <a:pt x="148568" y="1143000"/>
                  </a:lnTo>
                  <a:lnTo>
                    <a:pt x="62288" y="1193800"/>
                  </a:lnTo>
                  <a:lnTo>
                    <a:pt x="87965" y="1193800"/>
                  </a:lnTo>
                  <a:lnTo>
                    <a:pt x="152495" y="1155700"/>
                  </a:lnTo>
                  <a:lnTo>
                    <a:pt x="178169" y="1155700"/>
                  </a:lnTo>
                  <a:lnTo>
                    <a:pt x="156777" y="1143000"/>
                  </a:lnTo>
                  <a:lnTo>
                    <a:pt x="156777" y="1054100"/>
                  </a:lnTo>
                  <a:lnTo>
                    <a:pt x="152903" y="1054100"/>
                  </a:lnTo>
                  <a:lnTo>
                    <a:pt x="66455" y="1003300"/>
                  </a:lnTo>
                  <a:close/>
                </a:path>
                <a:path w="3141345" h="2197100">
                  <a:moveTo>
                    <a:pt x="246397" y="1003300"/>
                  </a:moveTo>
                  <a:lnTo>
                    <a:pt x="242586" y="1003300"/>
                  </a:lnTo>
                  <a:lnTo>
                    <a:pt x="328269" y="1054100"/>
                  </a:lnTo>
                  <a:lnTo>
                    <a:pt x="328269" y="1143000"/>
                  </a:lnTo>
                  <a:lnTo>
                    <a:pt x="242345" y="1193800"/>
                  </a:lnTo>
                  <a:lnTo>
                    <a:pt x="267878" y="1193800"/>
                  </a:lnTo>
                  <a:lnTo>
                    <a:pt x="332322" y="1155700"/>
                  </a:lnTo>
                  <a:lnTo>
                    <a:pt x="357823" y="1155700"/>
                  </a:lnTo>
                  <a:lnTo>
                    <a:pt x="336374" y="1143000"/>
                  </a:lnTo>
                  <a:lnTo>
                    <a:pt x="336374" y="1054100"/>
                  </a:lnTo>
                  <a:lnTo>
                    <a:pt x="332081" y="1054100"/>
                  </a:lnTo>
                  <a:lnTo>
                    <a:pt x="246397" y="1003300"/>
                  </a:lnTo>
                  <a:close/>
                </a:path>
                <a:path w="3141345" h="2197100">
                  <a:moveTo>
                    <a:pt x="426109" y="1003300"/>
                  </a:moveTo>
                  <a:lnTo>
                    <a:pt x="422172" y="1003300"/>
                  </a:lnTo>
                  <a:lnTo>
                    <a:pt x="508211" y="1054100"/>
                  </a:lnTo>
                  <a:lnTo>
                    <a:pt x="508211" y="1143000"/>
                  </a:lnTo>
                  <a:lnTo>
                    <a:pt x="422172" y="1193800"/>
                  </a:lnTo>
                  <a:lnTo>
                    <a:pt x="447616" y="1193800"/>
                  </a:lnTo>
                  <a:lnTo>
                    <a:pt x="512138" y="1155700"/>
                  </a:lnTo>
                  <a:lnTo>
                    <a:pt x="537585" y="1155700"/>
                  </a:lnTo>
                  <a:lnTo>
                    <a:pt x="516075" y="1143000"/>
                  </a:lnTo>
                  <a:lnTo>
                    <a:pt x="516075" y="1054100"/>
                  </a:lnTo>
                  <a:lnTo>
                    <a:pt x="512138" y="1054100"/>
                  </a:lnTo>
                  <a:lnTo>
                    <a:pt x="426109" y="1003300"/>
                  </a:lnTo>
                  <a:close/>
                </a:path>
                <a:path w="3141345" h="2197100">
                  <a:moveTo>
                    <a:pt x="606051" y="1003300"/>
                  </a:moveTo>
                  <a:lnTo>
                    <a:pt x="602114" y="1003300"/>
                  </a:lnTo>
                  <a:lnTo>
                    <a:pt x="688154" y="1054100"/>
                  </a:lnTo>
                  <a:lnTo>
                    <a:pt x="688154" y="1143000"/>
                  </a:lnTo>
                  <a:lnTo>
                    <a:pt x="602114" y="1193800"/>
                  </a:lnTo>
                  <a:lnTo>
                    <a:pt x="627561" y="1193800"/>
                  </a:lnTo>
                  <a:lnTo>
                    <a:pt x="692091" y="1155700"/>
                  </a:lnTo>
                  <a:lnTo>
                    <a:pt x="717527" y="1155700"/>
                  </a:lnTo>
                  <a:lnTo>
                    <a:pt x="696017" y="1143000"/>
                  </a:lnTo>
                  <a:lnTo>
                    <a:pt x="696017" y="1054100"/>
                  </a:lnTo>
                  <a:lnTo>
                    <a:pt x="692091" y="1054100"/>
                  </a:lnTo>
                  <a:lnTo>
                    <a:pt x="606051" y="1003300"/>
                  </a:lnTo>
                  <a:close/>
                </a:path>
                <a:path w="3141345" h="2197100">
                  <a:moveTo>
                    <a:pt x="785994" y="1003300"/>
                  </a:moveTo>
                  <a:lnTo>
                    <a:pt x="781941" y="1003300"/>
                  </a:lnTo>
                  <a:lnTo>
                    <a:pt x="867855" y="1054100"/>
                  </a:lnTo>
                  <a:lnTo>
                    <a:pt x="867855" y="1143000"/>
                  </a:lnTo>
                  <a:lnTo>
                    <a:pt x="782057" y="1193800"/>
                  </a:lnTo>
                  <a:lnTo>
                    <a:pt x="807443" y="1193800"/>
                  </a:lnTo>
                  <a:lnTo>
                    <a:pt x="871792" y="1155700"/>
                  </a:lnTo>
                  <a:lnTo>
                    <a:pt x="897409" y="1155700"/>
                  </a:lnTo>
                  <a:lnTo>
                    <a:pt x="875959" y="1143000"/>
                  </a:lnTo>
                  <a:lnTo>
                    <a:pt x="875959" y="1054100"/>
                  </a:lnTo>
                  <a:lnTo>
                    <a:pt x="871907" y="1054100"/>
                  </a:lnTo>
                  <a:lnTo>
                    <a:pt x="785994" y="1003300"/>
                  </a:lnTo>
                  <a:close/>
                </a:path>
                <a:path w="3141345" h="2197100">
                  <a:moveTo>
                    <a:pt x="965695" y="1003300"/>
                  </a:moveTo>
                  <a:lnTo>
                    <a:pt x="961758" y="1003300"/>
                  </a:lnTo>
                  <a:lnTo>
                    <a:pt x="1047797" y="1054100"/>
                  </a:lnTo>
                  <a:lnTo>
                    <a:pt x="1047797" y="1143000"/>
                  </a:lnTo>
                  <a:lnTo>
                    <a:pt x="961758" y="1193800"/>
                  </a:lnTo>
                  <a:lnTo>
                    <a:pt x="987205" y="1193800"/>
                  </a:lnTo>
                  <a:lnTo>
                    <a:pt x="1051734" y="1155700"/>
                  </a:lnTo>
                  <a:lnTo>
                    <a:pt x="1077173" y="1155700"/>
                  </a:lnTo>
                  <a:lnTo>
                    <a:pt x="1055661" y="1143000"/>
                  </a:lnTo>
                  <a:lnTo>
                    <a:pt x="1055661" y="1054100"/>
                  </a:lnTo>
                  <a:lnTo>
                    <a:pt x="1051734" y="1054100"/>
                  </a:lnTo>
                  <a:lnTo>
                    <a:pt x="965695" y="1003300"/>
                  </a:lnTo>
                  <a:close/>
                </a:path>
                <a:path w="3141345" h="2197100">
                  <a:moveTo>
                    <a:pt x="1146716" y="1003300"/>
                  </a:moveTo>
                  <a:lnTo>
                    <a:pt x="1142035" y="1003300"/>
                  </a:lnTo>
                  <a:lnTo>
                    <a:pt x="1227739" y="1054100"/>
                  </a:lnTo>
                  <a:lnTo>
                    <a:pt x="1227739" y="1143000"/>
                  </a:lnTo>
                  <a:lnTo>
                    <a:pt x="1141711" y="1193800"/>
                  </a:lnTo>
                  <a:lnTo>
                    <a:pt x="1168223" y="1193800"/>
                  </a:lnTo>
                  <a:lnTo>
                    <a:pt x="1232744" y="1155700"/>
                  </a:lnTo>
                  <a:lnTo>
                    <a:pt x="1258087" y="1155700"/>
                  </a:lnTo>
                  <a:lnTo>
                    <a:pt x="1236681" y="1143000"/>
                  </a:lnTo>
                  <a:lnTo>
                    <a:pt x="1236681" y="1054100"/>
                  </a:lnTo>
                  <a:lnTo>
                    <a:pt x="1232420" y="1054100"/>
                  </a:lnTo>
                  <a:lnTo>
                    <a:pt x="1146716" y="1003300"/>
                  </a:lnTo>
                  <a:close/>
                </a:path>
                <a:path w="3141345" h="2197100">
                  <a:moveTo>
                    <a:pt x="1326658" y="1003300"/>
                  </a:moveTo>
                  <a:lnTo>
                    <a:pt x="1322061" y="1003300"/>
                  </a:lnTo>
                  <a:lnTo>
                    <a:pt x="1407451" y="1054100"/>
                  </a:lnTo>
                  <a:lnTo>
                    <a:pt x="1407451" y="1143000"/>
                  </a:lnTo>
                  <a:lnTo>
                    <a:pt x="1322302" y="1193800"/>
                  </a:lnTo>
                  <a:lnTo>
                    <a:pt x="1347945" y="1193800"/>
                  </a:lnTo>
                  <a:lnTo>
                    <a:pt x="1411807" y="1155700"/>
                  </a:lnTo>
                  <a:lnTo>
                    <a:pt x="1437806" y="1155700"/>
                  </a:lnTo>
                  <a:lnTo>
                    <a:pt x="1416624" y="1143000"/>
                  </a:lnTo>
                  <a:lnTo>
                    <a:pt x="1416624" y="1054100"/>
                  </a:lnTo>
                  <a:lnTo>
                    <a:pt x="1412027" y="1054100"/>
                  </a:lnTo>
                  <a:lnTo>
                    <a:pt x="1326658" y="1003300"/>
                  </a:lnTo>
                  <a:close/>
                </a:path>
                <a:path w="3141345" h="2197100">
                  <a:moveTo>
                    <a:pt x="1506359" y="1003300"/>
                  </a:moveTo>
                  <a:lnTo>
                    <a:pt x="1501679" y="1003300"/>
                  </a:lnTo>
                  <a:lnTo>
                    <a:pt x="1587393" y="1054100"/>
                  </a:lnTo>
                  <a:lnTo>
                    <a:pt x="1587393" y="1143000"/>
                  </a:lnTo>
                  <a:lnTo>
                    <a:pt x="1501354" y="1193800"/>
                  </a:lnTo>
                  <a:lnTo>
                    <a:pt x="1527869" y="1193800"/>
                  </a:lnTo>
                  <a:lnTo>
                    <a:pt x="1592398" y="1155700"/>
                  </a:lnTo>
                  <a:lnTo>
                    <a:pt x="1617835" y="1155700"/>
                  </a:lnTo>
                  <a:lnTo>
                    <a:pt x="1596325" y="1143000"/>
                  </a:lnTo>
                  <a:lnTo>
                    <a:pt x="1596325" y="1054100"/>
                  </a:lnTo>
                  <a:lnTo>
                    <a:pt x="1592074" y="1054100"/>
                  </a:lnTo>
                  <a:lnTo>
                    <a:pt x="1506359" y="1003300"/>
                  </a:lnTo>
                  <a:close/>
                </a:path>
                <a:path w="3141345" h="2197100">
                  <a:moveTo>
                    <a:pt x="1687380" y="1003300"/>
                  </a:moveTo>
                  <a:lnTo>
                    <a:pt x="1682699" y="1003300"/>
                  </a:lnTo>
                  <a:lnTo>
                    <a:pt x="1768403" y="1054100"/>
                  </a:lnTo>
                  <a:lnTo>
                    <a:pt x="1768403" y="1143000"/>
                  </a:lnTo>
                  <a:lnTo>
                    <a:pt x="1682364" y="1193800"/>
                  </a:lnTo>
                  <a:lnTo>
                    <a:pt x="1708890" y="1193800"/>
                  </a:lnTo>
                  <a:lnTo>
                    <a:pt x="1773419" y="1155700"/>
                  </a:lnTo>
                  <a:lnTo>
                    <a:pt x="1798855" y="1155700"/>
                  </a:lnTo>
                  <a:lnTo>
                    <a:pt x="1777346" y="1143000"/>
                  </a:lnTo>
                  <a:lnTo>
                    <a:pt x="1777346" y="1054100"/>
                  </a:lnTo>
                  <a:lnTo>
                    <a:pt x="1773094" y="1054100"/>
                  </a:lnTo>
                  <a:lnTo>
                    <a:pt x="1687380" y="1003300"/>
                  </a:lnTo>
                  <a:close/>
                </a:path>
                <a:path w="3141345" h="2197100">
                  <a:moveTo>
                    <a:pt x="1867322" y="1003300"/>
                  </a:moveTo>
                  <a:lnTo>
                    <a:pt x="1863385" y="1003300"/>
                  </a:lnTo>
                  <a:lnTo>
                    <a:pt x="1949424" y="1054100"/>
                  </a:lnTo>
                  <a:lnTo>
                    <a:pt x="1949424" y="1143000"/>
                  </a:lnTo>
                  <a:lnTo>
                    <a:pt x="1863385" y="1193800"/>
                  </a:lnTo>
                  <a:lnTo>
                    <a:pt x="1888832" y="1193800"/>
                  </a:lnTo>
                  <a:lnTo>
                    <a:pt x="1953361" y="1155700"/>
                  </a:lnTo>
                  <a:lnTo>
                    <a:pt x="1978798" y="1155700"/>
                  </a:lnTo>
                  <a:lnTo>
                    <a:pt x="1957288" y="1143000"/>
                  </a:lnTo>
                  <a:lnTo>
                    <a:pt x="1957288" y="1054100"/>
                  </a:lnTo>
                  <a:lnTo>
                    <a:pt x="1953361" y="1054100"/>
                  </a:lnTo>
                  <a:lnTo>
                    <a:pt x="1867322" y="1003300"/>
                  </a:lnTo>
                  <a:close/>
                </a:path>
                <a:path w="3141345" h="2197100">
                  <a:moveTo>
                    <a:pt x="2047264" y="1003300"/>
                  </a:moveTo>
                  <a:lnTo>
                    <a:pt x="2043327" y="1003300"/>
                  </a:lnTo>
                  <a:lnTo>
                    <a:pt x="2129366" y="1054100"/>
                  </a:lnTo>
                  <a:lnTo>
                    <a:pt x="2129366" y="1143000"/>
                  </a:lnTo>
                  <a:lnTo>
                    <a:pt x="2043327" y="1193800"/>
                  </a:lnTo>
                  <a:lnTo>
                    <a:pt x="2068774" y="1193800"/>
                  </a:lnTo>
                  <a:lnTo>
                    <a:pt x="2133303" y="1155700"/>
                  </a:lnTo>
                  <a:lnTo>
                    <a:pt x="2158740" y="1155700"/>
                  </a:lnTo>
                  <a:lnTo>
                    <a:pt x="2137230" y="1143000"/>
                  </a:lnTo>
                  <a:lnTo>
                    <a:pt x="2137230" y="1054100"/>
                  </a:lnTo>
                  <a:lnTo>
                    <a:pt x="2133303" y="1054100"/>
                  </a:lnTo>
                  <a:lnTo>
                    <a:pt x="2047264" y="1003300"/>
                  </a:lnTo>
                  <a:close/>
                </a:path>
                <a:path w="3141345" h="2197100">
                  <a:moveTo>
                    <a:pt x="2227206" y="1003300"/>
                  </a:moveTo>
                  <a:lnTo>
                    <a:pt x="2223269" y="1003300"/>
                  </a:lnTo>
                  <a:lnTo>
                    <a:pt x="2309308" y="1054100"/>
                  </a:lnTo>
                  <a:lnTo>
                    <a:pt x="2309308" y="1143000"/>
                  </a:lnTo>
                  <a:lnTo>
                    <a:pt x="2223269" y="1193800"/>
                  </a:lnTo>
                  <a:lnTo>
                    <a:pt x="2248716" y="1193800"/>
                  </a:lnTo>
                  <a:lnTo>
                    <a:pt x="2313246" y="1155700"/>
                  </a:lnTo>
                  <a:lnTo>
                    <a:pt x="2338682" y="1155700"/>
                  </a:lnTo>
                  <a:lnTo>
                    <a:pt x="2317172" y="1143000"/>
                  </a:lnTo>
                  <a:lnTo>
                    <a:pt x="2317172" y="1054100"/>
                  </a:lnTo>
                  <a:lnTo>
                    <a:pt x="2313246" y="1054100"/>
                  </a:lnTo>
                  <a:lnTo>
                    <a:pt x="2227206" y="1003300"/>
                  </a:lnTo>
                  <a:close/>
                </a:path>
                <a:path w="3141345" h="2197100">
                  <a:moveTo>
                    <a:pt x="2407148" y="1003300"/>
                  </a:moveTo>
                  <a:lnTo>
                    <a:pt x="2403211" y="1003300"/>
                  </a:lnTo>
                  <a:lnTo>
                    <a:pt x="2489251" y="1054100"/>
                  </a:lnTo>
                  <a:lnTo>
                    <a:pt x="2489251" y="1143000"/>
                  </a:lnTo>
                  <a:lnTo>
                    <a:pt x="2403211" y="1193800"/>
                  </a:lnTo>
                  <a:lnTo>
                    <a:pt x="2428326" y="1193800"/>
                  </a:lnTo>
                  <a:lnTo>
                    <a:pt x="2491858" y="1155700"/>
                  </a:lnTo>
                  <a:lnTo>
                    <a:pt x="2519713" y="1155700"/>
                  </a:lnTo>
                  <a:lnTo>
                    <a:pt x="2497889" y="1143000"/>
                  </a:lnTo>
                  <a:lnTo>
                    <a:pt x="2497889" y="1054100"/>
                  </a:lnTo>
                  <a:lnTo>
                    <a:pt x="2493512" y="1054100"/>
                  </a:lnTo>
                  <a:lnTo>
                    <a:pt x="2407148" y="1003300"/>
                  </a:lnTo>
                  <a:close/>
                </a:path>
                <a:path w="3141345" h="2197100">
                  <a:moveTo>
                    <a:pt x="2609365" y="1016000"/>
                  </a:moveTo>
                  <a:lnTo>
                    <a:pt x="2583593" y="1016000"/>
                  </a:lnTo>
                  <a:lnTo>
                    <a:pt x="2669957" y="1054100"/>
                  </a:lnTo>
                  <a:lnTo>
                    <a:pt x="2669957" y="1155700"/>
                  </a:lnTo>
                  <a:lnTo>
                    <a:pt x="2585248" y="1193800"/>
                  </a:lnTo>
                  <a:lnTo>
                    <a:pt x="2609365" y="1193800"/>
                  </a:lnTo>
                  <a:lnTo>
                    <a:pt x="2673894" y="1155700"/>
                  </a:lnTo>
                  <a:lnTo>
                    <a:pt x="2677821" y="1155700"/>
                  </a:lnTo>
                  <a:lnTo>
                    <a:pt x="2677821" y="1054100"/>
                  </a:lnTo>
                  <a:lnTo>
                    <a:pt x="2673894" y="1054100"/>
                  </a:lnTo>
                  <a:lnTo>
                    <a:pt x="2609365" y="1016000"/>
                  </a:lnTo>
                  <a:close/>
                </a:path>
                <a:path w="3141345" h="2197100">
                  <a:moveTo>
                    <a:pt x="2789307" y="1016000"/>
                  </a:moveTo>
                  <a:lnTo>
                    <a:pt x="2763860" y="1016000"/>
                  </a:lnTo>
                  <a:lnTo>
                    <a:pt x="2849899" y="1054100"/>
                  </a:lnTo>
                  <a:lnTo>
                    <a:pt x="2849899" y="1155700"/>
                  </a:lnTo>
                  <a:lnTo>
                    <a:pt x="2763860" y="1193800"/>
                  </a:lnTo>
                  <a:lnTo>
                    <a:pt x="2789307" y="1193800"/>
                  </a:lnTo>
                  <a:lnTo>
                    <a:pt x="2853836" y="1155700"/>
                  </a:lnTo>
                  <a:lnTo>
                    <a:pt x="2857763" y="1155700"/>
                  </a:lnTo>
                  <a:lnTo>
                    <a:pt x="2857763" y="1054100"/>
                  </a:lnTo>
                  <a:lnTo>
                    <a:pt x="2853836" y="1054100"/>
                  </a:lnTo>
                  <a:lnTo>
                    <a:pt x="2789307" y="1016000"/>
                  </a:lnTo>
                  <a:close/>
                </a:path>
                <a:path w="3141345" h="2197100">
                  <a:moveTo>
                    <a:pt x="2969333" y="1016000"/>
                  </a:moveTo>
                  <a:lnTo>
                    <a:pt x="2943802" y="1016000"/>
                  </a:lnTo>
                  <a:lnTo>
                    <a:pt x="3029841" y="1054100"/>
                  </a:lnTo>
                  <a:lnTo>
                    <a:pt x="3029841" y="1155700"/>
                  </a:lnTo>
                  <a:lnTo>
                    <a:pt x="2943802" y="1193800"/>
                  </a:lnTo>
                  <a:lnTo>
                    <a:pt x="2969194" y="1193800"/>
                  </a:lnTo>
                  <a:lnTo>
                    <a:pt x="3033559" y="1155700"/>
                  </a:lnTo>
                  <a:lnTo>
                    <a:pt x="3038291" y="1155700"/>
                  </a:lnTo>
                  <a:lnTo>
                    <a:pt x="3038291" y="1054100"/>
                  </a:lnTo>
                  <a:lnTo>
                    <a:pt x="3034114" y="1054100"/>
                  </a:lnTo>
                  <a:lnTo>
                    <a:pt x="2969333" y="1016000"/>
                  </a:lnTo>
                  <a:close/>
                </a:path>
                <a:path w="3141345" h="2197100">
                  <a:moveTo>
                    <a:pt x="178112" y="863600"/>
                  </a:moveTo>
                  <a:lnTo>
                    <a:pt x="152495" y="863600"/>
                  </a:lnTo>
                  <a:lnTo>
                    <a:pt x="238303" y="914400"/>
                  </a:lnTo>
                  <a:lnTo>
                    <a:pt x="238303" y="1003300"/>
                  </a:lnTo>
                  <a:lnTo>
                    <a:pt x="152903" y="1054100"/>
                  </a:lnTo>
                  <a:lnTo>
                    <a:pt x="156777" y="1054100"/>
                  </a:lnTo>
                  <a:lnTo>
                    <a:pt x="242586" y="1003300"/>
                  </a:lnTo>
                  <a:lnTo>
                    <a:pt x="246397" y="1003300"/>
                  </a:lnTo>
                  <a:lnTo>
                    <a:pt x="246397" y="914400"/>
                  </a:lnTo>
                  <a:lnTo>
                    <a:pt x="267939" y="901700"/>
                  </a:lnTo>
                  <a:lnTo>
                    <a:pt x="242115" y="901700"/>
                  </a:lnTo>
                  <a:lnTo>
                    <a:pt x="178112" y="863600"/>
                  </a:lnTo>
                  <a:close/>
                </a:path>
                <a:path w="3141345" h="2197100">
                  <a:moveTo>
                    <a:pt x="357823" y="863600"/>
                  </a:moveTo>
                  <a:lnTo>
                    <a:pt x="332562" y="863600"/>
                  </a:lnTo>
                  <a:lnTo>
                    <a:pt x="418235" y="914400"/>
                  </a:lnTo>
                  <a:lnTo>
                    <a:pt x="418235" y="1003300"/>
                  </a:lnTo>
                  <a:lnTo>
                    <a:pt x="332081" y="1054100"/>
                  </a:lnTo>
                  <a:lnTo>
                    <a:pt x="336374" y="1054100"/>
                  </a:lnTo>
                  <a:lnTo>
                    <a:pt x="422172" y="1003300"/>
                  </a:lnTo>
                  <a:lnTo>
                    <a:pt x="426109" y="1003300"/>
                  </a:lnTo>
                  <a:lnTo>
                    <a:pt x="426109" y="914400"/>
                  </a:lnTo>
                  <a:lnTo>
                    <a:pt x="447616" y="901700"/>
                  </a:lnTo>
                  <a:lnTo>
                    <a:pt x="422172" y="901700"/>
                  </a:lnTo>
                  <a:lnTo>
                    <a:pt x="357823" y="863600"/>
                  </a:lnTo>
                  <a:close/>
                </a:path>
                <a:path w="3141345" h="2197100">
                  <a:moveTo>
                    <a:pt x="537585" y="863600"/>
                  </a:moveTo>
                  <a:lnTo>
                    <a:pt x="512138" y="863600"/>
                  </a:lnTo>
                  <a:lnTo>
                    <a:pt x="598177" y="914400"/>
                  </a:lnTo>
                  <a:lnTo>
                    <a:pt x="598177" y="1003300"/>
                  </a:lnTo>
                  <a:lnTo>
                    <a:pt x="512138" y="1054100"/>
                  </a:lnTo>
                  <a:lnTo>
                    <a:pt x="516075" y="1054100"/>
                  </a:lnTo>
                  <a:lnTo>
                    <a:pt x="602114" y="1003300"/>
                  </a:lnTo>
                  <a:lnTo>
                    <a:pt x="606051" y="1003300"/>
                  </a:lnTo>
                  <a:lnTo>
                    <a:pt x="606051" y="914400"/>
                  </a:lnTo>
                  <a:lnTo>
                    <a:pt x="627561" y="901700"/>
                  </a:lnTo>
                  <a:lnTo>
                    <a:pt x="602114" y="901700"/>
                  </a:lnTo>
                  <a:lnTo>
                    <a:pt x="537585" y="863600"/>
                  </a:lnTo>
                  <a:close/>
                </a:path>
                <a:path w="3141345" h="2197100">
                  <a:moveTo>
                    <a:pt x="717498" y="863600"/>
                  </a:moveTo>
                  <a:lnTo>
                    <a:pt x="692091" y="863600"/>
                  </a:lnTo>
                  <a:lnTo>
                    <a:pt x="777889" y="914400"/>
                  </a:lnTo>
                  <a:lnTo>
                    <a:pt x="777889" y="1003300"/>
                  </a:lnTo>
                  <a:lnTo>
                    <a:pt x="692091" y="1054100"/>
                  </a:lnTo>
                  <a:lnTo>
                    <a:pt x="696017" y="1054100"/>
                  </a:lnTo>
                  <a:lnTo>
                    <a:pt x="781941" y="1003300"/>
                  </a:lnTo>
                  <a:lnTo>
                    <a:pt x="785994" y="1003300"/>
                  </a:lnTo>
                  <a:lnTo>
                    <a:pt x="785994" y="914400"/>
                  </a:lnTo>
                  <a:lnTo>
                    <a:pt x="807472" y="901700"/>
                  </a:lnTo>
                  <a:lnTo>
                    <a:pt x="781941" y="901700"/>
                  </a:lnTo>
                  <a:lnTo>
                    <a:pt x="717498" y="863600"/>
                  </a:lnTo>
                  <a:close/>
                </a:path>
                <a:path w="3141345" h="2197100">
                  <a:moveTo>
                    <a:pt x="897409" y="863600"/>
                  </a:moveTo>
                  <a:lnTo>
                    <a:pt x="871907" y="863600"/>
                  </a:lnTo>
                  <a:lnTo>
                    <a:pt x="957831" y="914400"/>
                  </a:lnTo>
                  <a:lnTo>
                    <a:pt x="957831" y="1003300"/>
                  </a:lnTo>
                  <a:lnTo>
                    <a:pt x="871907" y="1054100"/>
                  </a:lnTo>
                  <a:lnTo>
                    <a:pt x="875959" y="1054100"/>
                  </a:lnTo>
                  <a:lnTo>
                    <a:pt x="961758" y="1003300"/>
                  </a:lnTo>
                  <a:lnTo>
                    <a:pt x="965695" y="1003300"/>
                  </a:lnTo>
                  <a:lnTo>
                    <a:pt x="965695" y="914400"/>
                  </a:lnTo>
                  <a:lnTo>
                    <a:pt x="987205" y="901700"/>
                  </a:lnTo>
                  <a:lnTo>
                    <a:pt x="961758" y="901700"/>
                  </a:lnTo>
                  <a:lnTo>
                    <a:pt x="897409" y="863600"/>
                  </a:lnTo>
                  <a:close/>
                </a:path>
                <a:path w="3141345" h="2197100">
                  <a:moveTo>
                    <a:pt x="1077173" y="863600"/>
                  </a:moveTo>
                  <a:lnTo>
                    <a:pt x="1051734" y="863600"/>
                  </a:lnTo>
                  <a:lnTo>
                    <a:pt x="1137773" y="914400"/>
                  </a:lnTo>
                  <a:lnTo>
                    <a:pt x="1137773" y="1003300"/>
                  </a:lnTo>
                  <a:lnTo>
                    <a:pt x="1051734" y="1054100"/>
                  </a:lnTo>
                  <a:lnTo>
                    <a:pt x="1055661" y="1054100"/>
                  </a:lnTo>
                  <a:lnTo>
                    <a:pt x="1142035" y="1003300"/>
                  </a:lnTo>
                  <a:lnTo>
                    <a:pt x="1146716" y="1003300"/>
                  </a:lnTo>
                  <a:lnTo>
                    <a:pt x="1146716" y="914400"/>
                  </a:lnTo>
                  <a:lnTo>
                    <a:pt x="1168223" y="901700"/>
                  </a:lnTo>
                  <a:lnTo>
                    <a:pt x="1141711" y="901700"/>
                  </a:lnTo>
                  <a:lnTo>
                    <a:pt x="1077173" y="863600"/>
                  </a:lnTo>
                  <a:close/>
                </a:path>
                <a:path w="3141345" h="2197100">
                  <a:moveTo>
                    <a:pt x="1258026" y="863600"/>
                  </a:moveTo>
                  <a:lnTo>
                    <a:pt x="1232744" y="863600"/>
                  </a:lnTo>
                  <a:lnTo>
                    <a:pt x="1317475" y="914400"/>
                  </a:lnTo>
                  <a:lnTo>
                    <a:pt x="1317475" y="1003300"/>
                  </a:lnTo>
                  <a:lnTo>
                    <a:pt x="1232420" y="1054100"/>
                  </a:lnTo>
                  <a:lnTo>
                    <a:pt x="1236681" y="1054100"/>
                  </a:lnTo>
                  <a:lnTo>
                    <a:pt x="1322061" y="1003300"/>
                  </a:lnTo>
                  <a:lnTo>
                    <a:pt x="1326658" y="1003300"/>
                  </a:lnTo>
                  <a:lnTo>
                    <a:pt x="1326658" y="914400"/>
                  </a:lnTo>
                  <a:lnTo>
                    <a:pt x="1348000" y="901700"/>
                  </a:lnTo>
                  <a:lnTo>
                    <a:pt x="1322061" y="901700"/>
                  </a:lnTo>
                  <a:lnTo>
                    <a:pt x="1258026" y="863600"/>
                  </a:lnTo>
                  <a:close/>
                </a:path>
                <a:path w="3141345" h="2197100">
                  <a:moveTo>
                    <a:pt x="1437806" y="863600"/>
                  </a:moveTo>
                  <a:lnTo>
                    <a:pt x="1412027" y="863600"/>
                  </a:lnTo>
                  <a:lnTo>
                    <a:pt x="1497417" y="914400"/>
                  </a:lnTo>
                  <a:lnTo>
                    <a:pt x="1497417" y="1003300"/>
                  </a:lnTo>
                  <a:lnTo>
                    <a:pt x="1412027" y="1054100"/>
                  </a:lnTo>
                  <a:lnTo>
                    <a:pt x="1416624" y="1054100"/>
                  </a:lnTo>
                  <a:lnTo>
                    <a:pt x="1501679" y="1003300"/>
                  </a:lnTo>
                  <a:lnTo>
                    <a:pt x="1506359" y="1003300"/>
                  </a:lnTo>
                  <a:lnTo>
                    <a:pt x="1506359" y="914400"/>
                  </a:lnTo>
                  <a:lnTo>
                    <a:pt x="1527869" y="901700"/>
                  </a:lnTo>
                  <a:lnTo>
                    <a:pt x="1501354" y="901700"/>
                  </a:lnTo>
                  <a:lnTo>
                    <a:pt x="1437806" y="863600"/>
                  </a:lnTo>
                  <a:close/>
                </a:path>
                <a:path w="3141345" h="2197100">
                  <a:moveTo>
                    <a:pt x="1617835" y="863600"/>
                  </a:moveTo>
                  <a:lnTo>
                    <a:pt x="1592398" y="863600"/>
                  </a:lnTo>
                  <a:lnTo>
                    <a:pt x="1678427" y="914400"/>
                  </a:lnTo>
                  <a:lnTo>
                    <a:pt x="1678427" y="1003300"/>
                  </a:lnTo>
                  <a:lnTo>
                    <a:pt x="1592074" y="1054100"/>
                  </a:lnTo>
                  <a:lnTo>
                    <a:pt x="1596325" y="1054100"/>
                  </a:lnTo>
                  <a:lnTo>
                    <a:pt x="1682699" y="1003300"/>
                  </a:lnTo>
                  <a:lnTo>
                    <a:pt x="1687380" y="1003300"/>
                  </a:lnTo>
                  <a:lnTo>
                    <a:pt x="1687380" y="914400"/>
                  </a:lnTo>
                  <a:lnTo>
                    <a:pt x="1708890" y="901700"/>
                  </a:lnTo>
                  <a:lnTo>
                    <a:pt x="1682364" y="901700"/>
                  </a:lnTo>
                  <a:lnTo>
                    <a:pt x="1617835" y="863600"/>
                  </a:lnTo>
                  <a:close/>
                </a:path>
                <a:path w="3141345" h="2197100">
                  <a:moveTo>
                    <a:pt x="1798855" y="863600"/>
                  </a:moveTo>
                  <a:lnTo>
                    <a:pt x="1773419" y="863600"/>
                  </a:lnTo>
                  <a:lnTo>
                    <a:pt x="1859448" y="914400"/>
                  </a:lnTo>
                  <a:lnTo>
                    <a:pt x="1859448" y="1003300"/>
                  </a:lnTo>
                  <a:lnTo>
                    <a:pt x="1773094" y="1054100"/>
                  </a:lnTo>
                  <a:lnTo>
                    <a:pt x="1777346" y="1054100"/>
                  </a:lnTo>
                  <a:lnTo>
                    <a:pt x="1863385" y="1003300"/>
                  </a:lnTo>
                  <a:lnTo>
                    <a:pt x="1867322" y="1003300"/>
                  </a:lnTo>
                  <a:lnTo>
                    <a:pt x="1867322" y="914400"/>
                  </a:lnTo>
                  <a:lnTo>
                    <a:pt x="1888832" y="901700"/>
                  </a:lnTo>
                  <a:lnTo>
                    <a:pt x="1863385" y="901700"/>
                  </a:lnTo>
                  <a:lnTo>
                    <a:pt x="1798855" y="863600"/>
                  </a:lnTo>
                  <a:close/>
                </a:path>
                <a:path w="3141345" h="2197100">
                  <a:moveTo>
                    <a:pt x="1978798" y="863600"/>
                  </a:moveTo>
                  <a:lnTo>
                    <a:pt x="1953361" y="863600"/>
                  </a:lnTo>
                  <a:lnTo>
                    <a:pt x="2039390" y="914400"/>
                  </a:lnTo>
                  <a:lnTo>
                    <a:pt x="2039390" y="1003300"/>
                  </a:lnTo>
                  <a:lnTo>
                    <a:pt x="1953361" y="1054100"/>
                  </a:lnTo>
                  <a:lnTo>
                    <a:pt x="1957288" y="1054100"/>
                  </a:lnTo>
                  <a:lnTo>
                    <a:pt x="2043327" y="1003300"/>
                  </a:lnTo>
                  <a:lnTo>
                    <a:pt x="2047264" y="1003300"/>
                  </a:lnTo>
                  <a:lnTo>
                    <a:pt x="2047264" y="914400"/>
                  </a:lnTo>
                  <a:lnTo>
                    <a:pt x="2068774" y="901700"/>
                  </a:lnTo>
                  <a:lnTo>
                    <a:pt x="2043327" y="901700"/>
                  </a:lnTo>
                  <a:lnTo>
                    <a:pt x="1978798" y="863600"/>
                  </a:lnTo>
                  <a:close/>
                </a:path>
                <a:path w="3141345" h="2197100">
                  <a:moveTo>
                    <a:pt x="2158740" y="863600"/>
                  </a:moveTo>
                  <a:lnTo>
                    <a:pt x="2133303" y="863600"/>
                  </a:lnTo>
                  <a:lnTo>
                    <a:pt x="2219332" y="914400"/>
                  </a:lnTo>
                  <a:lnTo>
                    <a:pt x="2219332" y="1003300"/>
                  </a:lnTo>
                  <a:lnTo>
                    <a:pt x="2133303" y="1054100"/>
                  </a:lnTo>
                  <a:lnTo>
                    <a:pt x="2137230" y="1054100"/>
                  </a:lnTo>
                  <a:lnTo>
                    <a:pt x="2223269" y="1003300"/>
                  </a:lnTo>
                  <a:lnTo>
                    <a:pt x="2227206" y="1003300"/>
                  </a:lnTo>
                  <a:lnTo>
                    <a:pt x="2227206" y="914400"/>
                  </a:lnTo>
                  <a:lnTo>
                    <a:pt x="2248716" y="901700"/>
                  </a:lnTo>
                  <a:lnTo>
                    <a:pt x="2223269" y="901700"/>
                  </a:lnTo>
                  <a:lnTo>
                    <a:pt x="2158740" y="863600"/>
                  </a:lnTo>
                  <a:close/>
                </a:path>
                <a:path w="3141345" h="2197100">
                  <a:moveTo>
                    <a:pt x="2338682" y="863600"/>
                  </a:moveTo>
                  <a:lnTo>
                    <a:pt x="2313246" y="863600"/>
                  </a:lnTo>
                  <a:lnTo>
                    <a:pt x="2399274" y="914400"/>
                  </a:lnTo>
                  <a:lnTo>
                    <a:pt x="2399274" y="1003300"/>
                  </a:lnTo>
                  <a:lnTo>
                    <a:pt x="2313246" y="1054100"/>
                  </a:lnTo>
                  <a:lnTo>
                    <a:pt x="2317172" y="1054100"/>
                  </a:lnTo>
                  <a:lnTo>
                    <a:pt x="2403211" y="1003300"/>
                  </a:lnTo>
                  <a:lnTo>
                    <a:pt x="2407148" y="1003300"/>
                  </a:lnTo>
                  <a:lnTo>
                    <a:pt x="2407148" y="914400"/>
                  </a:lnTo>
                  <a:lnTo>
                    <a:pt x="2428271" y="901700"/>
                  </a:lnTo>
                  <a:lnTo>
                    <a:pt x="2403211" y="901700"/>
                  </a:lnTo>
                  <a:lnTo>
                    <a:pt x="2338682" y="863600"/>
                  </a:lnTo>
                  <a:close/>
                </a:path>
                <a:path w="3141345" h="2197100">
                  <a:moveTo>
                    <a:pt x="2519713" y="863600"/>
                  </a:moveTo>
                  <a:lnTo>
                    <a:pt x="2491774" y="863600"/>
                  </a:lnTo>
                  <a:lnTo>
                    <a:pt x="2579216" y="914400"/>
                  </a:lnTo>
                  <a:lnTo>
                    <a:pt x="2579216" y="1003300"/>
                  </a:lnTo>
                  <a:lnTo>
                    <a:pt x="2493512" y="1054100"/>
                  </a:lnTo>
                  <a:lnTo>
                    <a:pt x="2497889" y="1054100"/>
                  </a:lnTo>
                  <a:lnTo>
                    <a:pt x="2583593" y="1016000"/>
                  </a:lnTo>
                  <a:lnTo>
                    <a:pt x="2609365" y="1016000"/>
                  </a:lnTo>
                  <a:lnTo>
                    <a:pt x="2587855" y="1003300"/>
                  </a:lnTo>
                  <a:lnTo>
                    <a:pt x="2587855" y="914400"/>
                  </a:lnTo>
                  <a:lnTo>
                    <a:pt x="2609365" y="901700"/>
                  </a:lnTo>
                  <a:lnTo>
                    <a:pt x="2585185" y="901700"/>
                  </a:lnTo>
                  <a:lnTo>
                    <a:pt x="2519713" y="863600"/>
                  </a:lnTo>
                  <a:close/>
                </a:path>
                <a:path w="3141345" h="2197100">
                  <a:moveTo>
                    <a:pt x="2677821" y="863600"/>
                  </a:moveTo>
                  <a:lnTo>
                    <a:pt x="2673894" y="863600"/>
                  </a:lnTo>
                  <a:lnTo>
                    <a:pt x="2759923" y="914400"/>
                  </a:lnTo>
                  <a:lnTo>
                    <a:pt x="2759923" y="1003300"/>
                  </a:lnTo>
                  <a:lnTo>
                    <a:pt x="2673894" y="1054100"/>
                  </a:lnTo>
                  <a:lnTo>
                    <a:pt x="2677821" y="1054100"/>
                  </a:lnTo>
                  <a:lnTo>
                    <a:pt x="2763860" y="1016000"/>
                  </a:lnTo>
                  <a:lnTo>
                    <a:pt x="2789307" y="1016000"/>
                  </a:lnTo>
                  <a:lnTo>
                    <a:pt x="2767797" y="1003300"/>
                  </a:lnTo>
                  <a:lnTo>
                    <a:pt x="2767797" y="914400"/>
                  </a:lnTo>
                  <a:lnTo>
                    <a:pt x="2789307" y="901700"/>
                  </a:lnTo>
                  <a:lnTo>
                    <a:pt x="2763860" y="901700"/>
                  </a:lnTo>
                  <a:lnTo>
                    <a:pt x="2677821" y="863600"/>
                  </a:lnTo>
                  <a:close/>
                </a:path>
                <a:path w="3141345" h="2197100">
                  <a:moveTo>
                    <a:pt x="2857763" y="863600"/>
                  </a:moveTo>
                  <a:lnTo>
                    <a:pt x="2853836" y="863600"/>
                  </a:lnTo>
                  <a:lnTo>
                    <a:pt x="2939865" y="914400"/>
                  </a:lnTo>
                  <a:lnTo>
                    <a:pt x="2939865" y="1003300"/>
                  </a:lnTo>
                  <a:lnTo>
                    <a:pt x="2853836" y="1054100"/>
                  </a:lnTo>
                  <a:lnTo>
                    <a:pt x="2857763" y="1054100"/>
                  </a:lnTo>
                  <a:lnTo>
                    <a:pt x="2943802" y="1016000"/>
                  </a:lnTo>
                  <a:lnTo>
                    <a:pt x="2969333" y="1016000"/>
                  </a:lnTo>
                  <a:lnTo>
                    <a:pt x="2947739" y="1003300"/>
                  </a:lnTo>
                  <a:lnTo>
                    <a:pt x="2947739" y="914400"/>
                  </a:lnTo>
                  <a:lnTo>
                    <a:pt x="2969215" y="901700"/>
                  </a:lnTo>
                  <a:lnTo>
                    <a:pt x="2943802" y="901700"/>
                  </a:lnTo>
                  <a:lnTo>
                    <a:pt x="2857763" y="863600"/>
                  </a:lnTo>
                  <a:close/>
                </a:path>
                <a:path w="3141345" h="2197100">
                  <a:moveTo>
                    <a:pt x="3038291" y="863600"/>
                  </a:moveTo>
                  <a:lnTo>
                    <a:pt x="3033642" y="863600"/>
                  </a:lnTo>
                  <a:lnTo>
                    <a:pt x="3119807" y="914400"/>
                  </a:lnTo>
                  <a:lnTo>
                    <a:pt x="3119807" y="1003300"/>
                  </a:lnTo>
                  <a:lnTo>
                    <a:pt x="3034114" y="1054100"/>
                  </a:lnTo>
                  <a:lnTo>
                    <a:pt x="3038291" y="1054100"/>
                  </a:lnTo>
                  <a:lnTo>
                    <a:pt x="3124341" y="1016000"/>
                  </a:lnTo>
                  <a:lnTo>
                    <a:pt x="3141265" y="1016000"/>
                  </a:lnTo>
                  <a:lnTo>
                    <a:pt x="3128268" y="1003300"/>
                  </a:lnTo>
                  <a:lnTo>
                    <a:pt x="3128268" y="914400"/>
                  </a:lnTo>
                  <a:lnTo>
                    <a:pt x="3141265" y="901700"/>
                  </a:lnTo>
                  <a:lnTo>
                    <a:pt x="3124456" y="901700"/>
                  </a:lnTo>
                  <a:lnTo>
                    <a:pt x="3038291" y="863600"/>
                  </a:lnTo>
                  <a:close/>
                </a:path>
                <a:path w="3141345" h="2197100">
                  <a:moveTo>
                    <a:pt x="0" y="863600"/>
                  </a:moveTo>
                  <a:lnTo>
                    <a:pt x="0" y="876300"/>
                  </a:lnTo>
                  <a:lnTo>
                    <a:pt x="58351" y="914400"/>
                  </a:lnTo>
                  <a:lnTo>
                    <a:pt x="58351" y="1003300"/>
                  </a:lnTo>
                  <a:lnTo>
                    <a:pt x="0" y="1028700"/>
                  </a:lnTo>
                  <a:lnTo>
                    <a:pt x="0" y="1041400"/>
                  </a:lnTo>
                  <a:lnTo>
                    <a:pt x="62162" y="1003300"/>
                  </a:lnTo>
                  <a:lnTo>
                    <a:pt x="66455" y="1003300"/>
                  </a:lnTo>
                  <a:lnTo>
                    <a:pt x="66455" y="914400"/>
                  </a:lnTo>
                  <a:lnTo>
                    <a:pt x="87965" y="901700"/>
                  </a:lnTo>
                  <a:lnTo>
                    <a:pt x="62288" y="901700"/>
                  </a:lnTo>
                  <a:lnTo>
                    <a:pt x="0" y="863600"/>
                  </a:lnTo>
                  <a:close/>
                </a:path>
                <a:path w="3141345" h="2197100">
                  <a:moveTo>
                    <a:pt x="66455" y="711200"/>
                  </a:moveTo>
                  <a:lnTo>
                    <a:pt x="62162" y="711200"/>
                  </a:lnTo>
                  <a:lnTo>
                    <a:pt x="148568" y="762000"/>
                  </a:lnTo>
                  <a:lnTo>
                    <a:pt x="148568" y="850900"/>
                  </a:lnTo>
                  <a:lnTo>
                    <a:pt x="62288" y="901700"/>
                  </a:lnTo>
                  <a:lnTo>
                    <a:pt x="87965" y="901700"/>
                  </a:lnTo>
                  <a:lnTo>
                    <a:pt x="152495" y="863600"/>
                  </a:lnTo>
                  <a:lnTo>
                    <a:pt x="178112" y="863600"/>
                  </a:lnTo>
                  <a:lnTo>
                    <a:pt x="156777" y="850900"/>
                  </a:lnTo>
                  <a:lnTo>
                    <a:pt x="156777" y="762000"/>
                  </a:lnTo>
                  <a:lnTo>
                    <a:pt x="152903" y="762000"/>
                  </a:lnTo>
                  <a:lnTo>
                    <a:pt x="66455" y="711200"/>
                  </a:lnTo>
                  <a:close/>
                </a:path>
                <a:path w="3141345" h="2197100">
                  <a:moveTo>
                    <a:pt x="246397" y="711200"/>
                  </a:moveTo>
                  <a:lnTo>
                    <a:pt x="242586" y="711200"/>
                  </a:lnTo>
                  <a:lnTo>
                    <a:pt x="328269" y="762000"/>
                  </a:lnTo>
                  <a:lnTo>
                    <a:pt x="328269" y="850900"/>
                  </a:lnTo>
                  <a:lnTo>
                    <a:pt x="242115" y="901700"/>
                  </a:lnTo>
                  <a:lnTo>
                    <a:pt x="267939" y="901700"/>
                  </a:lnTo>
                  <a:lnTo>
                    <a:pt x="332562" y="863600"/>
                  </a:lnTo>
                  <a:lnTo>
                    <a:pt x="357823" y="863600"/>
                  </a:lnTo>
                  <a:lnTo>
                    <a:pt x="336374" y="850900"/>
                  </a:lnTo>
                  <a:lnTo>
                    <a:pt x="336374" y="762000"/>
                  </a:lnTo>
                  <a:lnTo>
                    <a:pt x="332081" y="762000"/>
                  </a:lnTo>
                  <a:lnTo>
                    <a:pt x="246397" y="711200"/>
                  </a:lnTo>
                  <a:close/>
                </a:path>
                <a:path w="3141345" h="2197100">
                  <a:moveTo>
                    <a:pt x="426109" y="711200"/>
                  </a:moveTo>
                  <a:lnTo>
                    <a:pt x="422172" y="711200"/>
                  </a:lnTo>
                  <a:lnTo>
                    <a:pt x="508211" y="762000"/>
                  </a:lnTo>
                  <a:lnTo>
                    <a:pt x="508211" y="850900"/>
                  </a:lnTo>
                  <a:lnTo>
                    <a:pt x="422172" y="901700"/>
                  </a:lnTo>
                  <a:lnTo>
                    <a:pt x="447616" y="901700"/>
                  </a:lnTo>
                  <a:lnTo>
                    <a:pt x="512138" y="863600"/>
                  </a:lnTo>
                  <a:lnTo>
                    <a:pt x="537585" y="863600"/>
                  </a:lnTo>
                  <a:lnTo>
                    <a:pt x="516075" y="850900"/>
                  </a:lnTo>
                  <a:lnTo>
                    <a:pt x="516075" y="762000"/>
                  </a:lnTo>
                  <a:lnTo>
                    <a:pt x="512138" y="762000"/>
                  </a:lnTo>
                  <a:lnTo>
                    <a:pt x="426109" y="711200"/>
                  </a:lnTo>
                  <a:close/>
                </a:path>
                <a:path w="3141345" h="2197100">
                  <a:moveTo>
                    <a:pt x="606051" y="711200"/>
                  </a:moveTo>
                  <a:lnTo>
                    <a:pt x="602114" y="711200"/>
                  </a:lnTo>
                  <a:lnTo>
                    <a:pt x="688154" y="762000"/>
                  </a:lnTo>
                  <a:lnTo>
                    <a:pt x="688154" y="850900"/>
                  </a:lnTo>
                  <a:lnTo>
                    <a:pt x="602114" y="901700"/>
                  </a:lnTo>
                  <a:lnTo>
                    <a:pt x="627561" y="901700"/>
                  </a:lnTo>
                  <a:lnTo>
                    <a:pt x="692091" y="863600"/>
                  </a:lnTo>
                  <a:lnTo>
                    <a:pt x="717498" y="863600"/>
                  </a:lnTo>
                  <a:lnTo>
                    <a:pt x="696017" y="850900"/>
                  </a:lnTo>
                  <a:lnTo>
                    <a:pt x="696017" y="762000"/>
                  </a:lnTo>
                  <a:lnTo>
                    <a:pt x="692091" y="762000"/>
                  </a:lnTo>
                  <a:lnTo>
                    <a:pt x="606051" y="711200"/>
                  </a:lnTo>
                  <a:close/>
                </a:path>
                <a:path w="3141345" h="2197100">
                  <a:moveTo>
                    <a:pt x="785994" y="711200"/>
                  </a:moveTo>
                  <a:lnTo>
                    <a:pt x="781941" y="711200"/>
                  </a:lnTo>
                  <a:lnTo>
                    <a:pt x="867855" y="762000"/>
                  </a:lnTo>
                  <a:lnTo>
                    <a:pt x="867855" y="850900"/>
                  </a:lnTo>
                  <a:lnTo>
                    <a:pt x="781941" y="901700"/>
                  </a:lnTo>
                  <a:lnTo>
                    <a:pt x="807472" y="901700"/>
                  </a:lnTo>
                  <a:lnTo>
                    <a:pt x="871907" y="863600"/>
                  </a:lnTo>
                  <a:lnTo>
                    <a:pt x="897409" y="863600"/>
                  </a:lnTo>
                  <a:lnTo>
                    <a:pt x="875959" y="850900"/>
                  </a:lnTo>
                  <a:lnTo>
                    <a:pt x="875959" y="762000"/>
                  </a:lnTo>
                  <a:lnTo>
                    <a:pt x="871907" y="762000"/>
                  </a:lnTo>
                  <a:lnTo>
                    <a:pt x="785994" y="711200"/>
                  </a:lnTo>
                  <a:close/>
                </a:path>
                <a:path w="3141345" h="2197100">
                  <a:moveTo>
                    <a:pt x="965695" y="711200"/>
                  </a:moveTo>
                  <a:lnTo>
                    <a:pt x="961758" y="711200"/>
                  </a:lnTo>
                  <a:lnTo>
                    <a:pt x="1047797" y="762000"/>
                  </a:lnTo>
                  <a:lnTo>
                    <a:pt x="1047797" y="850900"/>
                  </a:lnTo>
                  <a:lnTo>
                    <a:pt x="961758" y="901700"/>
                  </a:lnTo>
                  <a:lnTo>
                    <a:pt x="987205" y="901700"/>
                  </a:lnTo>
                  <a:lnTo>
                    <a:pt x="1051734" y="863600"/>
                  </a:lnTo>
                  <a:lnTo>
                    <a:pt x="1077173" y="863600"/>
                  </a:lnTo>
                  <a:lnTo>
                    <a:pt x="1055661" y="850900"/>
                  </a:lnTo>
                  <a:lnTo>
                    <a:pt x="1055661" y="762000"/>
                  </a:lnTo>
                  <a:lnTo>
                    <a:pt x="1051734" y="762000"/>
                  </a:lnTo>
                  <a:lnTo>
                    <a:pt x="965695" y="711200"/>
                  </a:lnTo>
                  <a:close/>
                </a:path>
                <a:path w="3141345" h="2197100">
                  <a:moveTo>
                    <a:pt x="1146716" y="711200"/>
                  </a:moveTo>
                  <a:lnTo>
                    <a:pt x="1142035" y="711200"/>
                  </a:lnTo>
                  <a:lnTo>
                    <a:pt x="1227739" y="762000"/>
                  </a:lnTo>
                  <a:lnTo>
                    <a:pt x="1227739" y="850900"/>
                  </a:lnTo>
                  <a:lnTo>
                    <a:pt x="1141711" y="901700"/>
                  </a:lnTo>
                  <a:lnTo>
                    <a:pt x="1168223" y="901700"/>
                  </a:lnTo>
                  <a:lnTo>
                    <a:pt x="1232744" y="863600"/>
                  </a:lnTo>
                  <a:lnTo>
                    <a:pt x="1258026" y="863600"/>
                  </a:lnTo>
                  <a:lnTo>
                    <a:pt x="1236681" y="850900"/>
                  </a:lnTo>
                  <a:lnTo>
                    <a:pt x="1236681" y="762000"/>
                  </a:lnTo>
                  <a:lnTo>
                    <a:pt x="1232420" y="762000"/>
                  </a:lnTo>
                  <a:lnTo>
                    <a:pt x="1146716" y="711200"/>
                  </a:lnTo>
                  <a:close/>
                </a:path>
                <a:path w="3141345" h="2197100">
                  <a:moveTo>
                    <a:pt x="1326658" y="711200"/>
                  </a:moveTo>
                  <a:lnTo>
                    <a:pt x="1322061" y="711200"/>
                  </a:lnTo>
                  <a:lnTo>
                    <a:pt x="1407451" y="762000"/>
                  </a:lnTo>
                  <a:lnTo>
                    <a:pt x="1407451" y="850900"/>
                  </a:lnTo>
                  <a:lnTo>
                    <a:pt x="1322061" y="901700"/>
                  </a:lnTo>
                  <a:lnTo>
                    <a:pt x="1348000" y="901700"/>
                  </a:lnTo>
                  <a:lnTo>
                    <a:pt x="1412027" y="863600"/>
                  </a:lnTo>
                  <a:lnTo>
                    <a:pt x="1437806" y="863600"/>
                  </a:lnTo>
                  <a:lnTo>
                    <a:pt x="1416624" y="850900"/>
                  </a:lnTo>
                  <a:lnTo>
                    <a:pt x="1416624" y="762000"/>
                  </a:lnTo>
                  <a:lnTo>
                    <a:pt x="1412027" y="762000"/>
                  </a:lnTo>
                  <a:lnTo>
                    <a:pt x="1326658" y="711200"/>
                  </a:lnTo>
                  <a:close/>
                </a:path>
                <a:path w="3141345" h="2197100">
                  <a:moveTo>
                    <a:pt x="1506359" y="711200"/>
                  </a:moveTo>
                  <a:lnTo>
                    <a:pt x="1501679" y="711200"/>
                  </a:lnTo>
                  <a:lnTo>
                    <a:pt x="1587393" y="762000"/>
                  </a:lnTo>
                  <a:lnTo>
                    <a:pt x="1587393" y="850900"/>
                  </a:lnTo>
                  <a:lnTo>
                    <a:pt x="1501354" y="901700"/>
                  </a:lnTo>
                  <a:lnTo>
                    <a:pt x="1527869" y="901700"/>
                  </a:lnTo>
                  <a:lnTo>
                    <a:pt x="1592398" y="863600"/>
                  </a:lnTo>
                  <a:lnTo>
                    <a:pt x="1617835" y="863600"/>
                  </a:lnTo>
                  <a:lnTo>
                    <a:pt x="1596325" y="850900"/>
                  </a:lnTo>
                  <a:lnTo>
                    <a:pt x="1596325" y="762000"/>
                  </a:lnTo>
                  <a:lnTo>
                    <a:pt x="1592074" y="762000"/>
                  </a:lnTo>
                  <a:lnTo>
                    <a:pt x="1506359" y="711200"/>
                  </a:lnTo>
                  <a:close/>
                </a:path>
                <a:path w="3141345" h="2197100">
                  <a:moveTo>
                    <a:pt x="1687380" y="711200"/>
                  </a:moveTo>
                  <a:lnTo>
                    <a:pt x="1682699" y="711200"/>
                  </a:lnTo>
                  <a:lnTo>
                    <a:pt x="1768403" y="762000"/>
                  </a:lnTo>
                  <a:lnTo>
                    <a:pt x="1768403" y="850900"/>
                  </a:lnTo>
                  <a:lnTo>
                    <a:pt x="1682364" y="901700"/>
                  </a:lnTo>
                  <a:lnTo>
                    <a:pt x="1708890" y="901700"/>
                  </a:lnTo>
                  <a:lnTo>
                    <a:pt x="1773419" y="863600"/>
                  </a:lnTo>
                  <a:lnTo>
                    <a:pt x="1798855" y="863600"/>
                  </a:lnTo>
                  <a:lnTo>
                    <a:pt x="1777346" y="850900"/>
                  </a:lnTo>
                  <a:lnTo>
                    <a:pt x="1777346" y="762000"/>
                  </a:lnTo>
                  <a:lnTo>
                    <a:pt x="1773094" y="762000"/>
                  </a:lnTo>
                  <a:lnTo>
                    <a:pt x="1687380" y="711200"/>
                  </a:lnTo>
                  <a:close/>
                </a:path>
                <a:path w="3141345" h="2197100">
                  <a:moveTo>
                    <a:pt x="1867322" y="711200"/>
                  </a:moveTo>
                  <a:lnTo>
                    <a:pt x="1863385" y="711200"/>
                  </a:lnTo>
                  <a:lnTo>
                    <a:pt x="1949424" y="762000"/>
                  </a:lnTo>
                  <a:lnTo>
                    <a:pt x="1949424" y="850900"/>
                  </a:lnTo>
                  <a:lnTo>
                    <a:pt x="1863385" y="901700"/>
                  </a:lnTo>
                  <a:lnTo>
                    <a:pt x="1888832" y="901700"/>
                  </a:lnTo>
                  <a:lnTo>
                    <a:pt x="1953361" y="863600"/>
                  </a:lnTo>
                  <a:lnTo>
                    <a:pt x="1978798" y="863600"/>
                  </a:lnTo>
                  <a:lnTo>
                    <a:pt x="1957288" y="850900"/>
                  </a:lnTo>
                  <a:lnTo>
                    <a:pt x="1957288" y="762000"/>
                  </a:lnTo>
                  <a:lnTo>
                    <a:pt x="1953361" y="762000"/>
                  </a:lnTo>
                  <a:lnTo>
                    <a:pt x="1867322" y="711200"/>
                  </a:lnTo>
                  <a:close/>
                </a:path>
                <a:path w="3141345" h="2197100">
                  <a:moveTo>
                    <a:pt x="2047264" y="711200"/>
                  </a:moveTo>
                  <a:lnTo>
                    <a:pt x="2043327" y="711200"/>
                  </a:lnTo>
                  <a:lnTo>
                    <a:pt x="2129366" y="762000"/>
                  </a:lnTo>
                  <a:lnTo>
                    <a:pt x="2129366" y="850900"/>
                  </a:lnTo>
                  <a:lnTo>
                    <a:pt x="2043327" y="901700"/>
                  </a:lnTo>
                  <a:lnTo>
                    <a:pt x="2068774" y="901700"/>
                  </a:lnTo>
                  <a:lnTo>
                    <a:pt x="2133303" y="863600"/>
                  </a:lnTo>
                  <a:lnTo>
                    <a:pt x="2158740" y="863600"/>
                  </a:lnTo>
                  <a:lnTo>
                    <a:pt x="2137230" y="850900"/>
                  </a:lnTo>
                  <a:lnTo>
                    <a:pt x="2137230" y="762000"/>
                  </a:lnTo>
                  <a:lnTo>
                    <a:pt x="2133303" y="762000"/>
                  </a:lnTo>
                  <a:lnTo>
                    <a:pt x="2047264" y="711200"/>
                  </a:lnTo>
                  <a:close/>
                </a:path>
                <a:path w="3141345" h="2197100">
                  <a:moveTo>
                    <a:pt x="2227206" y="711200"/>
                  </a:moveTo>
                  <a:lnTo>
                    <a:pt x="2223269" y="711200"/>
                  </a:lnTo>
                  <a:lnTo>
                    <a:pt x="2309308" y="762000"/>
                  </a:lnTo>
                  <a:lnTo>
                    <a:pt x="2309308" y="850900"/>
                  </a:lnTo>
                  <a:lnTo>
                    <a:pt x="2223269" y="901700"/>
                  </a:lnTo>
                  <a:lnTo>
                    <a:pt x="2248716" y="901700"/>
                  </a:lnTo>
                  <a:lnTo>
                    <a:pt x="2313246" y="863600"/>
                  </a:lnTo>
                  <a:lnTo>
                    <a:pt x="2338682" y="863600"/>
                  </a:lnTo>
                  <a:lnTo>
                    <a:pt x="2317172" y="850900"/>
                  </a:lnTo>
                  <a:lnTo>
                    <a:pt x="2317172" y="762000"/>
                  </a:lnTo>
                  <a:lnTo>
                    <a:pt x="2313246" y="762000"/>
                  </a:lnTo>
                  <a:lnTo>
                    <a:pt x="2227206" y="711200"/>
                  </a:lnTo>
                  <a:close/>
                </a:path>
                <a:path w="3141345" h="2197100">
                  <a:moveTo>
                    <a:pt x="2407148" y="711200"/>
                  </a:moveTo>
                  <a:lnTo>
                    <a:pt x="2403211" y="711200"/>
                  </a:lnTo>
                  <a:lnTo>
                    <a:pt x="2489251" y="762000"/>
                  </a:lnTo>
                  <a:lnTo>
                    <a:pt x="2489251" y="850900"/>
                  </a:lnTo>
                  <a:lnTo>
                    <a:pt x="2403211" y="901700"/>
                  </a:lnTo>
                  <a:lnTo>
                    <a:pt x="2428271" y="901700"/>
                  </a:lnTo>
                  <a:lnTo>
                    <a:pt x="2491638" y="863600"/>
                  </a:lnTo>
                  <a:lnTo>
                    <a:pt x="2519713" y="863600"/>
                  </a:lnTo>
                  <a:lnTo>
                    <a:pt x="2497889" y="850900"/>
                  </a:lnTo>
                  <a:lnTo>
                    <a:pt x="2497889" y="762000"/>
                  </a:lnTo>
                  <a:lnTo>
                    <a:pt x="2493512" y="762000"/>
                  </a:lnTo>
                  <a:lnTo>
                    <a:pt x="2407148" y="711200"/>
                  </a:lnTo>
                  <a:close/>
                </a:path>
                <a:path w="3141345" h="2197100">
                  <a:moveTo>
                    <a:pt x="2609365" y="723900"/>
                  </a:moveTo>
                  <a:lnTo>
                    <a:pt x="2583593" y="723900"/>
                  </a:lnTo>
                  <a:lnTo>
                    <a:pt x="2669957" y="762000"/>
                  </a:lnTo>
                  <a:lnTo>
                    <a:pt x="2669957" y="863600"/>
                  </a:lnTo>
                  <a:lnTo>
                    <a:pt x="2585468" y="901700"/>
                  </a:lnTo>
                  <a:lnTo>
                    <a:pt x="2609365" y="901700"/>
                  </a:lnTo>
                  <a:lnTo>
                    <a:pt x="2673894" y="863600"/>
                  </a:lnTo>
                  <a:lnTo>
                    <a:pt x="2677821" y="863600"/>
                  </a:lnTo>
                  <a:lnTo>
                    <a:pt x="2677821" y="762000"/>
                  </a:lnTo>
                  <a:lnTo>
                    <a:pt x="2673894" y="762000"/>
                  </a:lnTo>
                  <a:lnTo>
                    <a:pt x="2609365" y="723900"/>
                  </a:lnTo>
                  <a:close/>
                </a:path>
                <a:path w="3141345" h="2197100">
                  <a:moveTo>
                    <a:pt x="2789307" y="723900"/>
                  </a:moveTo>
                  <a:lnTo>
                    <a:pt x="2763860" y="723900"/>
                  </a:lnTo>
                  <a:lnTo>
                    <a:pt x="2849899" y="762000"/>
                  </a:lnTo>
                  <a:lnTo>
                    <a:pt x="2849899" y="863600"/>
                  </a:lnTo>
                  <a:lnTo>
                    <a:pt x="2763860" y="901700"/>
                  </a:lnTo>
                  <a:lnTo>
                    <a:pt x="2789307" y="901700"/>
                  </a:lnTo>
                  <a:lnTo>
                    <a:pt x="2853836" y="863600"/>
                  </a:lnTo>
                  <a:lnTo>
                    <a:pt x="2857763" y="863600"/>
                  </a:lnTo>
                  <a:lnTo>
                    <a:pt x="2857763" y="762000"/>
                  </a:lnTo>
                  <a:lnTo>
                    <a:pt x="2853836" y="762000"/>
                  </a:lnTo>
                  <a:lnTo>
                    <a:pt x="2789307" y="723900"/>
                  </a:lnTo>
                  <a:close/>
                </a:path>
                <a:path w="3141345" h="2197100">
                  <a:moveTo>
                    <a:pt x="2969333" y="723900"/>
                  </a:moveTo>
                  <a:lnTo>
                    <a:pt x="2943802" y="723900"/>
                  </a:lnTo>
                  <a:lnTo>
                    <a:pt x="3029841" y="762000"/>
                  </a:lnTo>
                  <a:lnTo>
                    <a:pt x="3029841" y="863600"/>
                  </a:lnTo>
                  <a:lnTo>
                    <a:pt x="2943802" y="901700"/>
                  </a:lnTo>
                  <a:lnTo>
                    <a:pt x="2969215" y="901700"/>
                  </a:lnTo>
                  <a:lnTo>
                    <a:pt x="3033642" y="863600"/>
                  </a:lnTo>
                  <a:lnTo>
                    <a:pt x="3038291" y="863600"/>
                  </a:lnTo>
                  <a:lnTo>
                    <a:pt x="3038291" y="762000"/>
                  </a:lnTo>
                  <a:lnTo>
                    <a:pt x="3034114" y="762000"/>
                  </a:lnTo>
                  <a:lnTo>
                    <a:pt x="2969333" y="723900"/>
                  </a:lnTo>
                  <a:close/>
                </a:path>
                <a:path w="3141345" h="2197100">
                  <a:moveTo>
                    <a:pt x="178169" y="571500"/>
                  </a:moveTo>
                  <a:lnTo>
                    <a:pt x="152495" y="571500"/>
                  </a:lnTo>
                  <a:lnTo>
                    <a:pt x="238303" y="622300"/>
                  </a:lnTo>
                  <a:lnTo>
                    <a:pt x="238303" y="711200"/>
                  </a:lnTo>
                  <a:lnTo>
                    <a:pt x="152903" y="762000"/>
                  </a:lnTo>
                  <a:lnTo>
                    <a:pt x="156777" y="762000"/>
                  </a:lnTo>
                  <a:lnTo>
                    <a:pt x="242586" y="711200"/>
                  </a:lnTo>
                  <a:lnTo>
                    <a:pt x="246397" y="711200"/>
                  </a:lnTo>
                  <a:lnTo>
                    <a:pt x="246397" y="622300"/>
                  </a:lnTo>
                  <a:lnTo>
                    <a:pt x="267878" y="609600"/>
                  </a:lnTo>
                  <a:lnTo>
                    <a:pt x="242345" y="609600"/>
                  </a:lnTo>
                  <a:lnTo>
                    <a:pt x="178169" y="571500"/>
                  </a:lnTo>
                  <a:close/>
                </a:path>
                <a:path w="3141345" h="2197100">
                  <a:moveTo>
                    <a:pt x="357823" y="571500"/>
                  </a:moveTo>
                  <a:lnTo>
                    <a:pt x="332322" y="571500"/>
                  </a:lnTo>
                  <a:lnTo>
                    <a:pt x="418235" y="622300"/>
                  </a:lnTo>
                  <a:lnTo>
                    <a:pt x="418235" y="711200"/>
                  </a:lnTo>
                  <a:lnTo>
                    <a:pt x="332081" y="762000"/>
                  </a:lnTo>
                  <a:lnTo>
                    <a:pt x="336374" y="762000"/>
                  </a:lnTo>
                  <a:lnTo>
                    <a:pt x="422172" y="711200"/>
                  </a:lnTo>
                  <a:lnTo>
                    <a:pt x="426109" y="711200"/>
                  </a:lnTo>
                  <a:lnTo>
                    <a:pt x="426109" y="622300"/>
                  </a:lnTo>
                  <a:lnTo>
                    <a:pt x="447616" y="609600"/>
                  </a:lnTo>
                  <a:lnTo>
                    <a:pt x="422172" y="609600"/>
                  </a:lnTo>
                  <a:lnTo>
                    <a:pt x="357823" y="571500"/>
                  </a:lnTo>
                  <a:close/>
                </a:path>
                <a:path w="3141345" h="2197100">
                  <a:moveTo>
                    <a:pt x="537585" y="571500"/>
                  </a:moveTo>
                  <a:lnTo>
                    <a:pt x="512138" y="571500"/>
                  </a:lnTo>
                  <a:lnTo>
                    <a:pt x="598177" y="622300"/>
                  </a:lnTo>
                  <a:lnTo>
                    <a:pt x="598177" y="711200"/>
                  </a:lnTo>
                  <a:lnTo>
                    <a:pt x="512138" y="762000"/>
                  </a:lnTo>
                  <a:lnTo>
                    <a:pt x="516075" y="762000"/>
                  </a:lnTo>
                  <a:lnTo>
                    <a:pt x="602114" y="711200"/>
                  </a:lnTo>
                  <a:lnTo>
                    <a:pt x="606051" y="711200"/>
                  </a:lnTo>
                  <a:lnTo>
                    <a:pt x="606051" y="622300"/>
                  </a:lnTo>
                  <a:lnTo>
                    <a:pt x="627561" y="609600"/>
                  </a:lnTo>
                  <a:lnTo>
                    <a:pt x="602114" y="609600"/>
                  </a:lnTo>
                  <a:lnTo>
                    <a:pt x="537585" y="571500"/>
                  </a:lnTo>
                  <a:close/>
                </a:path>
                <a:path w="3141345" h="2197100">
                  <a:moveTo>
                    <a:pt x="717527" y="571500"/>
                  </a:moveTo>
                  <a:lnTo>
                    <a:pt x="692091" y="571500"/>
                  </a:lnTo>
                  <a:lnTo>
                    <a:pt x="777889" y="622300"/>
                  </a:lnTo>
                  <a:lnTo>
                    <a:pt x="777889" y="711200"/>
                  </a:lnTo>
                  <a:lnTo>
                    <a:pt x="692091" y="762000"/>
                  </a:lnTo>
                  <a:lnTo>
                    <a:pt x="696017" y="762000"/>
                  </a:lnTo>
                  <a:lnTo>
                    <a:pt x="781941" y="711200"/>
                  </a:lnTo>
                  <a:lnTo>
                    <a:pt x="785994" y="711200"/>
                  </a:lnTo>
                  <a:lnTo>
                    <a:pt x="785994" y="622300"/>
                  </a:lnTo>
                  <a:lnTo>
                    <a:pt x="807443" y="609600"/>
                  </a:lnTo>
                  <a:lnTo>
                    <a:pt x="782057" y="609600"/>
                  </a:lnTo>
                  <a:lnTo>
                    <a:pt x="717527" y="571500"/>
                  </a:lnTo>
                  <a:close/>
                </a:path>
                <a:path w="3141345" h="2197100">
                  <a:moveTo>
                    <a:pt x="897409" y="571500"/>
                  </a:moveTo>
                  <a:lnTo>
                    <a:pt x="871792" y="571500"/>
                  </a:lnTo>
                  <a:lnTo>
                    <a:pt x="957831" y="622300"/>
                  </a:lnTo>
                  <a:lnTo>
                    <a:pt x="957831" y="711200"/>
                  </a:lnTo>
                  <a:lnTo>
                    <a:pt x="871907" y="762000"/>
                  </a:lnTo>
                  <a:lnTo>
                    <a:pt x="875959" y="762000"/>
                  </a:lnTo>
                  <a:lnTo>
                    <a:pt x="961758" y="711200"/>
                  </a:lnTo>
                  <a:lnTo>
                    <a:pt x="965695" y="711200"/>
                  </a:lnTo>
                  <a:lnTo>
                    <a:pt x="965695" y="622300"/>
                  </a:lnTo>
                  <a:lnTo>
                    <a:pt x="987205" y="609600"/>
                  </a:lnTo>
                  <a:lnTo>
                    <a:pt x="961758" y="609600"/>
                  </a:lnTo>
                  <a:lnTo>
                    <a:pt x="897409" y="571500"/>
                  </a:lnTo>
                  <a:close/>
                </a:path>
                <a:path w="3141345" h="2197100">
                  <a:moveTo>
                    <a:pt x="1077173" y="571500"/>
                  </a:moveTo>
                  <a:lnTo>
                    <a:pt x="1051734" y="571500"/>
                  </a:lnTo>
                  <a:lnTo>
                    <a:pt x="1137773" y="622300"/>
                  </a:lnTo>
                  <a:lnTo>
                    <a:pt x="1137773" y="711200"/>
                  </a:lnTo>
                  <a:lnTo>
                    <a:pt x="1051734" y="762000"/>
                  </a:lnTo>
                  <a:lnTo>
                    <a:pt x="1055661" y="762000"/>
                  </a:lnTo>
                  <a:lnTo>
                    <a:pt x="1142035" y="711200"/>
                  </a:lnTo>
                  <a:lnTo>
                    <a:pt x="1146716" y="711200"/>
                  </a:lnTo>
                  <a:lnTo>
                    <a:pt x="1146716" y="622300"/>
                  </a:lnTo>
                  <a:lnTo>
                    <a:pt x="1168223" y="609600"/>
                  </a:lnTo>
                  <a:lnTo>
                    <a:pt x="1141711" y="609600"/>
                  </a:lnTo>
                  <a:lnTo>
                    <a:pt x="1077173" y="571500"/>
                  </a:lnTo>
                  <a:close/>
                </a:path>
                <a:path w="3141345" h="2197100">
                  <a:moveTo>
                    <a:pt x="1258087" y="571500"/>
                  </a:moveTo>
                  <a:lnTo>
                    <a:pt x="1232744" y="571500"/>
                  </a:lnTo>
                  <a:lnTo>
                    <a:pt x="1317475" y="622300"/>
                  </a:lnTo>
                  <a:lnTo>
                    <a:pt x="1317475" y="711200"/>
                  </a:lnTo>
                  <a:lnTo>
                    <a:pt x="1232420" y="762000"/>
                  </a:lnTo>
                  <a:lnTo>
                    <a:pt x="1236681" y="762000"/>
                  </a:lnTo>
                  <a:lnTo>
                    <a:pt x="1322061" y="711200"/>
                  </a:lnTo>
                  <a:lnTo>
                    <a:pt x="1326658" y="711200"/>
                  </a:lnTo>
                  <a:lnTo>
                    <a:pt x="1326658" y="622300"/>
                  </a:lnTo>
                  <a:lnTo>
                    <a:pt x="1347945" y="609600"/>
                  </a:lnTo>
                  <a:lnTo>
                    <a:pt x="1322302" y="609600"/>
                  </a:lnTo>
                  <a:lnTo>
                    <a:pt x="1258087" y="571500"/>
                  </a:lnTo>
                  <a:close/>
                </a:path>
                <a:path w="3141345" h="2197100">
                  <a:moveTo>
                    <a:pt x="1437806" y="571500"/>
                  </a:moveTo>
                  <a:lnTo>
                    <a:pt x="1411807" y="571500"/>
                  </a:lnTo>
                  <a:lnTo>
                    <a:pt x="1497417" y="622300"/>
                  </a:lnTo>
                  <a:lnTo>
                    <a:pt x="1497417" y="711200"/>
                  </a:lnTo>
                  <a:lnTo>
                    <a:pt x="1412027" y="762000"/>
                  </a:lnTo>
                  <a:lnTo>
                    <a:pt x="1416624" y="762000"/>
                  </a:lnTo>
                  <a:lnTo>
                    <a:pt x="1501679" y="711200"/>
                  </a:lnTo>
                  <a:lnTo>
                    <a:pt x="1506359" y="711200"/>
                  </a:lnTo>
                  <a:lnTo>
                    <a:pt x="1506359" y="622300"/>
                  </a:lnTo>
                  <a:lnTo>
                    <a:pt x="1527869" y="609600"/>
                  </a:lnTo>
                  <a:lnTo>
                    <a:pt x="1501354" y="609600"/>
                  </a:lnTo>
                  <a:lnTo>
                    <a:pt x="1437806" y="571500"/>
                  </a:lnTo>
                  <a:close/>
                </a:path>
                <a:path w="3141345" h="2197100">
                  <a:moveTo>
                    <a:pt x="1617835" y="571500"/>
                  </a:moveTo>
                  <a:lnTo>
                    <a:pt x="1592398" y="571500"/>
                  </a:lnTo>
                  <a:lnTo>
                    <a:pt x="1678427" y="622300"/>
                  </a:lnTo>
                  <a:lnTo>
                    <a:pt x="1678427" y="711200"/>
                  </a:lnTo>
                  <a:lnTo>
                    <a:pt x="1592074" y="762000"/>
                  </a:lnTo>
                  <a:lnTo>
                    <a:pt x="1596325" y="762000"/>
                  </a:lnTo>
                  <a:lnTo>
                    <a:pt x="1682699" y="711200"/>
                  </a:lnTo>
                  <a:lnTo>
                    <a:pt x="1687380" y="711200"/>
                  </a:lnTo>
                  <a:lnTo>
                    <a:pt x="1687380" y="622300"/>
                  </a:lnTo>
                  <a:lnTo>
                    <a:pt x="1708890" y="609600"/>
                  </a:lnTo>
                  <a:lnTo>
                    <a:pt x="1682364" y="609600"/>
                  </a:lnTo>
                  <a:lnTo>
                    <a:pt x="1617835" y="571500"/>
                  </a:lnTo>
                  <a:close/>
                </a:path>
                <a:path w="3141345" h="2197100">
                  <a:moveTo>
                    <a:pt x="1798855" y="571500"/>
                  </a:moveTo>
                  <a:lnTo>
                    <a:pt x="1773419" y="571500"/>
                  </a:lnTo>
                  <a:lnTo>
                    <a:pt x="1859448" y="622300"/>
                  </a:lnTo>
                  <a:lnTo>
                    <a:pt x="1859448" y="711200"/>
                  </a:lnTo>
                  <a:lnTo>
                    <a:pt x="1773094" y="762000"/>
                  </a:lnTo>
                  <a:lnTo>
                    <a:pt x="1777346" y="762000"/>
                  </a:lnTo>
                  <a:lnTo>
                    <a:pt x="1863385" y="711200"/>
                  </a:lnTo>
                  <a:lnTo>
                    <a:pt x="1867322" y="711200"/>
                  </a:lnTo>
                  <a:lnTo>
                    <a:pt x="1867322" y="622300"/>
                  </a:lnTo>
                  <a:lnTo>
                    <a:pt x="1888832" y="609600"/>
                  </a:lnTo>
                  <a:lnTo>
                    <a:pt x="1863385" y="609600"/>
                  </a:lnTo>
                  <a:lnTo>
                    <a:pt x="1798855" y="571500"/>
                  </a:lnTo>
                  <a:close/>
                </a:path>
                <a:path w="3141345" h="2197100">
                  <a:moveTo>
                    <a:pt x="1978798" y="571500"/>
                  </a:moveTo>
                  <a:lnTo>
                    <a:pt x="1953361" y="571500"/>
                  </a:lnTo>
                  <a:lnTo>
                    <a:pt x="2039390" y="622300"/>
                  </a:lnTo>
                  <a:lnTo>
                    <a:pt x="2039390" y="711200"/>
                  </a:lnTo>
                  <a:lnTo>
                    <a:pt x="1953361" y="762000"/>
                  </a:lnTo>
                  <a:lnTo>
                    <a:pt x="1957288" y="762000"/>
                  </a:lnTo>
                  <a:lnTo>
                    <a:pt x="2043327" y="711200"/>
                  </a:lnTo>
                  <a:lnTo>
                    <a:pt x="2047264" y="711200"/>
                  </a:lnTo>
                  <a:lnTo>
                    <a:pt x="2047264" y="622300"/>
                  </a:lnTo>
                  <a:lnTo>
                    <a:pt x="2068774" y="609600"/>
                  </a:lnTo>
                  <a:lnTo>
                    <a:pt x="2043327" y="609600"/>
                  </a:lnTo>
                  <a:lnTo>
                    <a:pt x="1978798" y="571500"/>
                  </a:lnTo>
                  <a:close/>
                </a:path>
                <a:path w="3141345" h="2197100">
                  <a:moveTo>
                    <a:pt x="2158740" y="571500"/>
                  </a:moveTo>
                  <a:lnTo>
                    <a:pt x="2133303" y="571500"/>
                  </a:lnTo>
                  <a:lnTo>
                    <a:pt x="2219332" y="622300"/>
                  </a:lnTo>
                  <a:lnTo>
                    <a:pt x="2219332" y="711200"/>
                  </a:lnTo>
                  <a:lnTo>
                    <a:pt x="2133303" y="762000"/>
                  </a:lnTo>
                  <a:lnTo>
                    <a:pt x="2137230" y="762000"/>
                  </a:lnTo>
                  <a:lnTo>
                    <a:pt x="2223269" y="711200"/>
                  </a:lnTo>
                  <a:lnTo>
                    <a:pt x="2227206" y="711200"/>
                  </a:lnTo>
                  <a:lnTo>
                    <a:pt x="2227206" y="622300"/>
                  </a:lnTo>
                  <a:lnTo>
                    <a:pt x="2248716" y="609600"/>
                  </a:lnTo>
                  <a:lnTo>
                    <a:pt x="2223269" y="609600"/>
                  </a:lnTo>
                  <a:lnTo>
                    <a:pt x="2158740" y="571500"/>
                  </a:lnTo>
                  <a:close/>
                </a:path>
                <a:path w="3141345" h="2197100">
                  <a:moveTo>
                    <a:pt x="2338682" y="571500"/>
                  </a:moveTo>
                  <a:lnTo>
                    <a:pt x="2313246" y="571500"/>
                  </a:lnTo>
                  <a:lnTo>
                    <a:pt x="2399274" y="622300"/>
                  </a:lnTo>
                  <a:lnTo>
                    <a:pt x="2399274" y="711200"/>
                  </a:lnTo>
                  <a:lnTo>
                    <a:pt x="2313246" y="762000"/>
                  </a:lnTo>
                  <a:lnTo>
                    <a:pt x="2317172" y="762000"/>
                  </a:lnTo>
                  <a:lnTo>
                    <a:pt x="2403211" y="711200"/>
                  </a:lnTo>
                  <a:lnTo>
                    <a:pt x="2407148" y="711200"/>
                  </a:lnTo>
                  <a:lnTo>
                    <a:pt x="2407148" y="622300"/>
                  </a:lnTo>
                  <a:lnTo>
                    <a:pt x="2428326" y="609600"/>
                  </a:lnTo>
                  <a:lnTo>
                    <a:pt x="2403211" y="609600"/>
                  </a:lnTo>
                  <a:lnTo>
                    <a:pt x="2338682" y="571500"/>
                  </a:lnTo>
                  <a:close/>
                </a:path>
                <a:path w="3141345" h="2197100">
                  <a:moveTo>
                    <a:pt x="2519713" y="571500"/>
                  </a:moveTo>
                  <a:lnTo>
                    <a:pt x="2491858" y="571500"/>
                  </a:lnTo>
                  <a:lnTo>
                    <a:pt x="2579216" y="622300"/>
                  </a:lnTo>
                  <a:lnTo>
                    <a:pt x="2579216" y="711200"/>
                  </a:lnTo>
                  <a:lnTo>
                    <a:pt x="2493512" y="762000"/>
                  </a:lnTo>
                  <a:lnTo>
                    <a:pt x="2497889" y="762000"/>
                  </a:lnTo>
                  <a:lnTo>
                    <a:pt x="2583593" y="723900"/>
                  </a:lnTo>
                  <a:lnTo>
                    <a:pt x="2609365" y="723900"/>
                  </a:lnTo>
                  <a:lnTo>
                    <a:pt x="2587855" y="711200"/>
                  </a:lnTo>
                  <a:lnTo>
                    <a:pt x="2587855" y="622300"/>
                  </a:lnTo>
                  <a:lnTo>
                    <a:pt x="2609365" y="609600"/>
                  </a:lnTo>
                  <a:lnTo>
                    <a:pt x="2585185" y="609600"/>
                  </a:lnTo>
                  <a:lnTo>
                    <a:pt x="2519713" y="571500"/>
                  </a:lnTo>
                  <a:close/>
                </a:path>
                <a:path w="3141345" h="2197100">
                  <a:moveTo>
                    <a:pt x="2677821" y="571500"/>
                  </a:moveTo>
                  <a:lnTo>
                    <a:pt x="2673894" y="571500"/>
                  </a:lnTo>
                  <a:lnTo>
                    <a:pt x="2759923" y="622300"/>
                  </a:lnTo>
                  <a:lnTo>
                    <a:pt x="2759923" y="711200"/>
                  </a:lnTo>
                  <a:lnTo>
                    <a:pt x="2673894" y="762000"/>
                  </a:lnTo>
                  <a:lnTo>
                    <a:pt x="2677821" y="762000"/>
                  </a:lnTo>
                  <a:lnTo>
                    <a:pt x="2763860" y="723900"/>
                  </a:lnTo>
                  <a:lnTo>
                    <a:pt x="2789307" y="723900"/>
                  </a:lnTo>
                  <a:lnTo>
                    <a:pt x="2767797" y="711200"/>
                  </a:lnTo>
                  <a:lnTo>
                    <a:pt x="2767797" y="622300"/>
                  </a:lnTo>
                  <a:lnTo>
                    <a:pt x="2789307" y="609600"/>
                  </a:lnTo>
                  <a:lnTo>
                    <a:pt x="2763860" y="609600"/>
                  </a:lnTo>
                  <a:lnTo>
                    <a:pt x="2677821" y="571500"/>
                  </a:lnTo>
                  <a:close/>
                </a:path>
                <a:path w="3141345" h="2197100">
                  <a:moveTo>
                    <a:pt x="2857763" y="571500"/>
                  </a:moveTo>
                  <a:lnTo>
                    <a:pt x="2853836" y="571500"/>
                  </a:lnTo>
                  <a:lnTo>
                    <a:pt x="2939865" y="622300"/>
                  </a:lnTo>
                  <a:lnTo>
                    <a:pt x="2939865" y="711200"/>
                  </a:lnTo>
                  <a:lnTo>
                    <a:pt x="2853836" y="762000"/>
                  </a:lnTo>
                  <a:lnTo>
                    <a:pt x="2857763" y="762000"/>
                  </a:lnTo>
                  <a:lnTo>
                    <a:pt x="2943802" y="723900"/>
                  </a:lnTo>
                  <a:lnTo>
                    <a:pt x="2969333" y="723900"/>
                  </a:lnTo>
                  <a:lnTo>
                    <a:pt x="2947739" y="711200"/>
                  </a:lnTo>
                  <a:lnTo>
                    <a:pt x="2947739" y="622300"/>
                  </a:lnTo>
                  <a:lnTo>
                    <a:pt x="2969249" y="609600"/>
                  </a:lnTo>
                  <a:lnTo>
                    <a:pt x="2943802" y="609600"/>
                  </a:lnTo>
                  <a:lnTo>
                    <a:pt x="2857763" y="571500"/>
                  </a:lnTo>
                  <a:close/>
                </a:path>
                <a:path w="3141345" h="2197100">
                  <a:moveTo>
                    <a:pt x="3038291" y="571500"/>
                  </a:moveTo>
                  <a:lnTo>
                    <a:pt x="3033779" y="571500"/>
                  </a:lnTo>
                  <a:lnTo>
                    <a:pt x="3119807" y="622300"/>
                  </a:lnTo>
                  <a:lnTo>
                    <a:pt x="3119807" y="711200"/>
                  </a:lnTo>
                  <a:lnTo>
                    <a:pt x="3034114" y="762000"/>
                  </a:lnTo>
                  <a:lnTo>
                    <a:pt x="3038291" y="762000"/>
                  </a:lnTo>
                  <a:lnTo>
                    <a:pt x="3124341" y="723900"/>
                  </a:lnTo>
                  <a:lnTo>
                    <a:pt x="3141265" y="723900"/>
                  </a:lnTo>
                  <a:lnTo>
                    <a:pt x="3128268" y="711200"/>
                  </a:lnTo>
                  <a:lnTo>
                    <a:pt x="3128268" y="622300"/>
                  </a:lnTo>
                  <a:lnTo>
                    <a:pt x="3141265" y="609600"/>
                  </a:lnTo>
                  <a:lnTo>
                    <a:pt x="3124341" y="609600"/>
                  </a:lnTo>
                  <a:lnTo>
                    <a:pt x="3038291" y="571500"/>
                  </a:lnTo>
                  <a:close/>
                </a:path>
                <a:path w="3141345" h="2197100">
                  <a:moveTo>
                    <a:pt x="0" y="571500"/>
                  </a:moveTo>
                  <a:lnTo>
                    <a:pt x="0" y="584200"/>
                  </a:lnTo>
                  <a:lnTo>
                    <a:pt x="58351" y="622300"/>
                  </a:lnTo>
                  <a:lnTo>
                    <a:pt x="58351" y="711200"/>
                  </a:lnTo>
                  <a:lnTo>
                    <a:pt x="0" y="736600"/>
                  </a:lnTo>
                  <a:lnTo>
                    <a:pt x="0" y="749300"/>
                  </a:lnTo>
                  <a:lnTo>
                    <a:pt x="62162" y="711200"/>
                  </a:lnTo>
                  <a:lnTo>
                    <a:pt x="66455" y="711200"/>
                  </a:lnTo>
                  <a:lnTo>
                    <a:pt x="66455" y="622300"/>
                  </a:lnTo>
                  <a:lnTo>
                    <a:pt x="87965" y="609600"/>
                  </a:lnTo>
                  <a:lnTo>
                    <a:pt x="62288" y="609600"/>
                  </a:lnTo>
                  <a:lnTo>
                    <a:pt x="0" y="571500"/>
                  </a:lnTo>
                  <a:close/>
                </a:path>
                <a:path w="3141345" h="2197100">
                  <a:moveTo>
                    <a:pt x="66455" y="419100"/>
                  </a:moveTo>
                  <a:lnTo>
                    <a:pt x="62162" y="419100"/>
                  </a:lnTo>
                  <a:lnTo>
                    <a:pt x="148568" y="469900"/>
                  </a:lnTo>
                  <a:lnTo>
                    <a:pt x="148568" y="558800"/>
                  </a:lnTo>
                  <a:lnTo>
                    <a:pt x="62288" y="609600"/>
                  </a:lnTo>
                  <a:lnTo>
                    <a:pt x="87965" y="609600"/>
                  </a:lnTo>
                  <a:lnTo>
                    <a:pt x="152495" y="571500"/>
                  </a:lnTo>
                  <a:lnTo>
                    <a:pt x="178169" y="571500"/>
                  </a:lnTo>
                  <a:lnTo>
                    <a:pt x="156777" y="558800"/>
                  </a:lnTo>
                  <a:lnTo>
                    <a:pt x="156777" y="469900"/>
                  </a:lnTo>
                  <a:lnTo>
                    <a:pt x="152903" y="469900"/>
                  </a:lnTo>
                  <a:lnTo>
                    <a:pt x="66455" y="419100"/>
                  </a:lnTo>
                  <a:close/>
                </a:path>
                <a:path w="3141345" h="2197100">
                  <a:moveTo>
                    <a:pt x="246397" y="419100"/>
                  </a:moveTo>
                  <a:lnTo>
                    <a:pt x="242586" y="419100"/>
                  </a:lnTo>
                  <a:lnTo>
                    <a:pt x="328269" y="469900"/>
                  </a:lnTo>
                  <a:lnTo>
                    <a:pt x="328269" y="558800"/>
                  </a:lnTo>
                  <a:lnTo>
                    <a:pt x="242345" y="609600"/>
                  </a:lnTo>
                  <a:lnTo>
                    <a:pt x="267878" y="609600"/>
                  </a:lnTo>
                  <a:lnTo>
                    <a:pt x="332322" y="571500"/>
                  </a:lnTo>
                  <a:lnTo>
                    <a:pt x="357823" y="571500"/>
                  </a:lnTo>
                  <a:lnTo>
                    <a:pt x="336374" y="558800"/>
                  </a:lnTo>
                  <a:lnTo>
                    <a:pt x="336374" y="469900"/>
                  </a:lnTo>
                  <a:lnTo>
                    <a:pt x="332081" y="469900"/>
                  </a:lnTo>
                  <a:lnTo>
                    <a:pt x="246397" y="419100"/>
                  </a:lnTo>
                  <a:close/>
                </a:path>
                <a:path w="3141345" h="2197100">
                  <a:moveTo>
                    <a:pt x="426109" y="419100"/>
                  </a:moveTo>
                  <a:lnTo>
                    <a:pt x="422172" y="419100"/>
                  </a:lnTo>
                  <a:lnTo>
                    <a:pt x="508211" y="469900"/>
                  </a:lnTo>
                  <a:lnTo>
                    <a:pt x="508211" y="558800"/>
                  </a:lnTo>
                  <a:lnTo>
                    <a:pt x="422172" y="609600"/>
                  </a:lnTo>
                  <a:lnTo>
                    <a:pt x="447616" y="609600"/>
                  </a:lnTo>
                  <a:lnTo>
                    <a:pt x="512138" y="571500"/>
                  </a:lnTo>
                  <a:lnTo>
                    <a:pt x="537585" y="571500"/>
                  </a:lnTo>
                  <a:lnTo>
                    <a:pt x="516075" y="558800"/>
                  </a:lnTo>
                  <a:lnTo>
                    <a:pt x="516075" y="469900"/>
                  </a:lnTo>
                  <a:lnTo>
                    <a:pt x="512138" y="469900"/>
                  </a:lnTo>
                  <a:lnTo>
                    <a:pt x="426109" y="419100"/>
                  </a:lnTo>
                  <a:close/>
                </a:path>
                <a:path w="3141345" h="2197100">
                  <a:moveTo>
                    <a:pt x="606051" y="419100"/>
                  </a:moveTo>
                  <a:lnTo>
                    <a:pt x="602114" y="419100"/>
                  </a:lnTo>
                  <a:lnTo>
                    <a:pt x="688154" y="469900"/>
                  </a:lnTo>
                  <a:lnTo>
                    <a:pt x="688154" y="558800"/>
                  </a:lnTo>
                  <a:lnTo>
                    <a:pt x="602114" y="609600"/>
                  </a:lnTo>
                  <a:lnTo>
                    <a:pt x="627561" y="609600"/>
                  </a:lnTo>
                  <a:lnTo>
                    <a:pt x="692091" y="571500"/>
                  </a:lnTo>
                  <a:lnTo>
                    <a:pt x="717527" y="571500"/>
                  </a:lnTo>
                  <a:lnTo>
                    <a:pt x="696017" y="558800"/>
                  </a:lnTo>
                  <a:lnTo>
                    <a:pt x="696017" y="469900"/>
                  </a:lnTo>
                  <a:lnTo>
                    <a:pt x="692091" y="469900"/>
                  </a:lnTo>
                  <a:lnTo>
                    <a:pt x="606051" y="419100"/>
                  </a:lnTo>
                  <a:close/>
                </a:path>
                <a:path w="3141345" h="2197100">
                  <a:moveTo>
                    <a:pt x="785994" y="419100"/>
                  </a:moveTo>
                  <a:lnTo>
                    <a:pt x="781941" y="419100"/>
                  </a:lnTo>
                  <a:lnTo>
                    <a:pt x="867855" y="469900"/>
                  </a:lnTo>
                  <a:lnTo>
                    <a:pt x="867855" y="558800"/>
                  </a:lnTo>
                  <a:lnTo>
                    <a:pt x="782057" y="609600"/>
                  </a:lnTo>
                  <a:lnTo>
                    <a:pt x="807443" y="609600"/>
                  </a:lnTo>
                  <a:lnTo>
                    <a:pt x="871792" y="571500"/>
                  </a:lnTo>
                  <a:lnTo>
                    <a:pt x="897409" y="571500"/>
                  </a:lnTo>
                  <a:lnTo>
                    <a:pt x="875959" y="558800"/>
                  </a:lnTo>
                  <a:lnTo>
                    <a:pt x="875959" y="469900"/>
                  </a:lnTo>
                  <a:lnTo>
                    <a:pt x="871907" y="469900"/>
                  </a:lnTo>
                  <a:lnTo>
                    <a:pt x="785994" y="419100"/>
                  </a:lnTo>
                  <a:close/>
                </a:path>
                <a:path w="3141345" h="2197100">
                  <a:moveTo>
                    <a:pt x="965695" y="419100"/>
                  </a:moveTo>
                  <a:lnTo>
                    <a:pt x="961758" y="419100"/>
                  </a:lnTo>
                  <a:lnTo>
                    <a:pt x="1047797" y="469900"/>
                  </a:lnTo>
                  <a:lnTo>
                    <a:pt x="1047797" y="558800"/>
                  </a:lnTo>
                  <a:lnTo>
                    <a:pt x="961758" y="609600"/>
                  </a:lnTo>
                  <a:lnTo>
                    <a:pt x="987205" y="609600"/>
                  </a:lnTo>
                  <a:lnTo>
                    <a:pt x="1051734" y="571500"/>
                  </a:lnTo>
                  <a:lnTo>
                    <a:pt x="1077173" y="571500"/>
                  </a:lnTo>
                  <a:lnTo>
                    <a:pt x="1055661" y="558800"/>
                  </a:lnTo>
                  <a:lnTo>
                    <a:pt x="1055661" y="469900"/>
                  </a:lnTo>
                  <a:lnTo>
                    <a:pt x="1051734" y="469900"/>
                  </a:lnTo>
                  <a:lnTo>
                    <a:pt x="965695" y="419100"/>
                  </a:lnTo>
                  <a:close/>
                </a:path>
                <a:path w="3141345" h="2197100">
                  <a:moveTo>
                    <a:pt x="1146716" y="419100"/>
                  </a:moveTo>
                  <a:lnTo>
                    <a:pt x="1142035" y="419100"/>
                  </a:lnTo>
                  <a:lnTo>
                    <a:pt x="1227739" y="469900"/>
                  </a:lnTo>
                  <a:lnTo>
                    <a:pt x="1227739" y="558800"/>
                  </a:lnTo>
                  <a:lnTo>
                    <a:pt x="1141711" y="609600"/>
                  </a:lnTo>
                  <a:lnTo>
                    <a:pt x="1168223" y="609600"/>
                  </a:lnTo>
                  <a:lnTo>
                    <a:pt x="1232744" y="571500"/>
                  </a:lnTo>
                  <a:lnTo>
                    <a:pt x="1258087" y="571500"/>
                  </a:lnTo>
                  <a:lnTo>
                    <a:pt x="1236681" y="558800"/>
                  </a:lnTo>
                  <a:lnTo>
                    <a:pt x="1236681" y="469900"/>
                  </a:lnTo>
                  <a:lnTo>
                    <a:pt x="1232420" y="469900"/>
                  </a:lnTo>
                  <a:lnTo>
                    <a:pt x="1146716" y="419100"/>
                  </a:lnTo>
                  <a:close/>
                </a:path>
                <a:path w="3141345" h="2197100">
                  <a:moveTo>
                    <a:pt x="1326658" y="419100"/>
                  </a:moveTo>
                  <a:lnTo>
                    <a:pt x="1322061" y="419100"/>
                  </a:lnTo>
                  <a:lnTo>
                    <a:pt x="1407451" y="469900"/>
                  </a:lnTo>
                  <a:lnTo>
                    <a:pt x="1407451" y="558800"/>
                  </a:lnTo>
                  <a:lnTo>
                    <a:pt x="1322302" y="609600"/>
                  </a:lnTo>
                  <a:lnTo>
                    <a:pt x="1347945" y="609600"/>
                  </a:lnTo>
                  <a:lnTo>
                    <a:pt x="1411807" y="571500"/>
                  </a:lnTo>
                  <a:lnTo>
                    <a:pt x="1437806" y="571500"/>
                  </a:lnTo>
                  <a:lnTo>
                    <a:pt x="1416624" y="558800"/>
                  </a:lnTo>
                  <a:lnTo>
                    <a:pt x="1416624" y="469900"/>
                  </a:lnTo>
                  <a:lnTo>
                    <a:pt x="1412027" y="469900"/>
                  </a:lnTo>
                  <a:lnTo>
                    <a:pt x="1326658" y="419100"/>
                  </a:lnTo>
                  <a:close/>
                </a:path>
                <a:path w="3141345" h="2197100">
                  <a:moveTo>
                    <a:pt x="1506359" y="419100"/>
                  </a:moveTo>
                  <a:lnTo>
                    <a:pt x="1501679" y="419100"/>
                  </a:lnTo>
                  <a:lnTo>
                    <a:pt x="1587393" y="469900"/>
                  </a:lnTo>
                  <a:lnTo>
                    <a:pt x="1587393" y="558800"/>
                  </a:lnTo>
                  <a:lnTo>
                    <a:pt x="1501354" y="609600"/>
                  </a:lnTo>
                  <a:lnTo>
                    <a:pt x="1527869" y="609600"/>
                  </a:lnTo>
                  <a:lnTo>
                    <a:pt x="1592398" y="571500"/>
                  </a:lnTo>
                  <a:lnTo>
                    <a:pt x="1617835" y="571500"/>
                  </a:lnTo>
                  <a:lnTo>
                    <a:pt x="1596325" y="558800"/>
                  </a:lnTo>
                  <a:lnTo>
                    <a:pt x="1596325" y="469900"/>
                  </a:lnTo>
                  <a:lnTo>
                    <a:pt x="1592074" y="469900"/>
                  </a:lnTo>
                  <a:lnTo>
                    <a:pt x="1506359" y="419100"/>
                  </a:lnTo>
                  <a:close/>
                </a:path>
                <a:path w="3141345" h="2197100">
                  <a:moveTo>
                    <a:pt x="1687380" y="419100"/>
                  </a:moveTo>
                  <a:lnTo>
                    <a:pt x="1682699" y="419100"/>
                  </a:lnTo>
                  <a:lnTo>
                    <a:pt x="1768403" y="469900"/>
                  </a:lnTo>
                  <a:lnTo>
                    <a:pt x="1768403" y="558800"/>
                  </a:lnTo>
                  <a:lnTo>
                    <a:pt x="1682364" y="609600"/>
                  </a:lnTo>
                  <a:lnTo>
                    <a:pt x="1708890" y="609600"/>
                  </a:lnTo>
                  <a:lnTo>
                    <a:pt x="1773419" y="571500"/>
                  </a:lnTo>
                  <a:lnTo>
                    <a:pt x="1798855" y="571500"/>
                  </a:lnTo>
                  <a:lnTo>
                    <a:pt x="1777346" y="558800"/>
                  </a:lnTo>
                  <a:lnTo>
                    <a:pt x="1777346" y="469900"/>
                  </a:lnTo>
                  <a:lnTo>
                    <a:pt x="1773094" y="469900"/>
                  </a:lnTo>
                  <a:lnTo>
                    <a:pt x="1687380" y="419100"/>
                  </a:lnTo>
                  <a:close/>
                </a:path>
                <a:path w="3141345" h="2197100">
                  <a:moveTo>
                    <a:pt x="1867322" y="419100"/>
                  </a:moveTo>
                  <a:lnTo>
                    <a:pt x="1863385" y="419100"/>
                  </a:lnTo>
                  <a:lnTo>
                    <a:pt x="1949424" y="469900"/>
                  </a:lnTo>
                  <a:lnTo>
                    <a:pt x="1949424" y="558800"/>
                  </a:lnTo>
                  <a:lnTo>
                    <a:pt x="1863385" y="609600"/>
                  </a:lnTo>
                  <a:lnTo>
                    <a:pt x="1888832" y="609600"/>
                  </a:lnTo>
                  <a:lnTo>
                    <a:pt x="1953361" y="571500"/>
                  </a:lnTo>
                  <a:lnTo>
                    <a:pt x="1978798" y="571500"/>
                  </a:lnTo>
                  <a:lnTo>
                    <a:pt x="1957288" y="558800"/>
                  </a:lnTo>
                  <a:lnTo>
                    <a:pt x="1957288" y="469900"/>
                  </a:lnTo>
                  <a:lnTo>
                    <a:pt x="1953361" y="469900"/>
                  </a:lnTo>
                  <a:lnTo>
                    <a:pt x="1867322" y="419100"/>
                  </a:lnTo>
                  <a:close/>
                </a:path>
                <a:path w="3141345" h="2197100">
                  <a:moveTo>
                    <a:pt x="2047264" y="419100"/>
                  </a:moveTo>
                  <a:lnTo>
                    <a:pt x="2043327" y="419100"/>
                  </a:lnTo>
                  <a:lnTo>
                    <a:pt x="2129366" y="469900"/>
                  </a:lnTo>
                  <a:lnTo>
                    <a:pt x="2129366" y="558800"/>
                  </a:lnTo>
                  <a:lnTo>
                    <a:pt x="2043327" y="609600"/>
                  </a:lnTo>
                  <a:lnTo>
                    <a:pt x="2068774" y="609600"/>
                  </a:lnTo>
                  <a:lnTo>
                    <a:pt x="2133303" y="571500"/>
                  </a:lnTo>
                  <a:lnTo>
                    <a:pt x="2158740" y="571500"/>
                  </a:lnTo>
                  <a:lnTo>
                    <a:pt x="2137230" y="558800"/>
                  </a:lnTo>
                  <a:lnTo>
                    <a:pt x="2137230" y="469900"/>
                  </a:lnTo>
                  <a:lnTo>
                    <a:pt x="2133303" y="469900"/>
                  </a:lnTo>
                  <a:lnTo>
                    <a:pt x="2047264" y="419100"/>
                  </a:lnTo>
                  <a:close/>
                </a:path>
                <a:path w="3141345" h="2197100">
                  <a:moveTo>
                    <a:pt x="2227206" y="419100"/>
                  </a:moveTo>
                  <a:lnTo>
                    <a:pt x="2223269" y="419100"/>
                  </a:lnTo>
                  <a:lnTo>
                    <a:pt x="2309308" y="469900"/>
                  </a:lnTo>
                  <a:lnTo>
                    <a:pt x="2309308" y="558800"/>
                  </a:lnTo>
                  <a:lnTo>
                    <a:pt x="2223269" y="609600"/>
                  </a:lnTo>
                  <a:lnTo>
                    <a:pt x="2248716" y="609600"/>
                  </a:lnTo>
                  <a:lnTo>
                    <a:pt x="2313246" y="571500"/>
                  </a:lnTo>
                  <a:lnTo>
                    <a:pt x="2338682" y="571500"/>
                  </a:lnTo>
                  <a:lnTo>
                    <a:pt x="2317172" y="558800"/>
                  </a:lnTo>
                  <a:lnTo>
                    <a:pt x="2317172" y="469900"/>
                  </a:lnTo>
                  <a:lnTo>
                    <a:pt x="2313246" y="469900"/>
                  </a:lnTo>
                  <a:lnTo>
                    <a:pt x="2227206" y="419100"/>
                  </a:lnTo>
                  <a:close/>
                </a:path>
                <a:path w="3141345" h="2197100">
                  <a:moveTo>
                    <a:pt x="2407148" y="419100"/>
                  </a:moveTo>
                  <a:lnTo>
                    <a:pt x="2403211" y="419100"/>
                  </a:lnTo>
                  <a:lnTo>
                    <a:pt x="2489251" y="469900"/>
                  </a:lnTo>
                  <a:lnTo>
                    <a:pt x="2489251" y="558800"/>
                  </a:lnTo>
                  <a:lnTo>
                    <a:pt x="2403211" y="609600"/>
                  </a:lnTo>
                  <a:lnTo>
                    <a:pt x="2428326" y="609600"/>
                  </a:lnTo>
                  <a:lnTo>
                    <a:pt x="2491858" y="571500"/>
                  </a:lnTo>
                  <a:lnTo>
                    <a:pt x="2519713" y="571500"/>
                  </a:lnTo>
                  <a:lnTo>
                    <a:pt x="2497889" y="558800"/>
                  </a:lnTo>
                  <a:lnTo>
                    <a:pt x="2497889" y="469900"/>
                  </a:lnTo>
                  <a:lnTo>
                    <a:pt x="2493512" y="469900"/>
                  </a:lnTo>
                  <a:lnTo>
                    <a:pt x="2407148" y="419100"/>
                  </a:lnTo>
                  <a:close/>
                </a:path>
                <a:path w="3141345" h="2197100">
                  <a:moveTo>
                    <a:pt x="2609365" y="431800"/>
                  </a:moveTo>
                  <a:lnTo>
                    <a:pt x="2583593" y="431800"/>
                  </a:lnTo>
                  <a:lnTo>
                    <a:pt x="2669957" y="469900"/>
                  </a:lnTo>
                  <a:lnTo>
                    <a:pt x="2669957" y="571500"/>
                  </a:lnTo>
                  <a:lnTo>
                    <a:pt x="2585248" y="609600"/>
                  </a:lnTo>
                  <a:lnTo>
                    <a:pt x="2609365" y="609600"/>
                  </a:lnTo>
                  <a:lnTo>
                    <a:pt x="2673894" y="571500"/>
                  </a:lnTo>
                  <a:lnTo>
                    <a:pt x="2677821" y="571500"/>
                  </a:lnTo>
                  <a:lnTo>
                    <a:pt x="2677821" y="469900"/>
                  </a:lnTo>
                  <a:lnTo>
                    <a:pt x="2673894" y="469900"/>
                  </a:lnTo>
                  <a:lnTo>
                    <a:pt x="2609365" y="431800"/>
                  </a:lnTo>
                  <a:close/>
                </a:path>
                <a:path w="3141345" h="2197100">
                  <a:moveTo>
                    <a:pt x="2789307" y="431800"/>
                  </a:moveTo>
                  <a:lnTo>
                    <a:pt x="2763860" y="431800"/>
                  </a:lnTo>
                  <a:lnTo>
                    <a:pt x="2849899" y="469900"/>
                  </a:lnTo>
                  <a:lnTo>
                    <a:pt x="2849899" y="571500"/>
                  </a:lnTo>
                  <a:lnTo>
                    <a:pt x="2763860" y="609600"/>
                  </a:lnTo>
                  <a:lnTo>
                    <a:pt x="2789307" y="609600"/>
                  </a:lnTo>
                  <a:lnTo>
                    <a:pt x="2853836" y="571500"/>
                  </a:lnTo>
                  <a:lnTo>
                    <a:pt x="2857763" y="571500"/>
                  </a:lnTo>
                  <a:lnTo>
                    <a:pt x="2857763" y="469900"/>
                  </a:lnTo>
                  <a:lnTo>
                    <a:pt x="2853836" y="469900"/>
                  </a:lnTo>
                  <a:lnTo>
                    <a:pt x="2789307" y="431800"/>
                  </a:lnTo>
                  <a:close/>
                </a:path>
                <a:path w="3141345" h="2197100">
                  <a:moveTo>
                    <a:pt x="2969333" y="431800"/>
                  </a:moveTo>
                  <a:lnTo>
                    <a:pt x="2943802" y="431800"/>
                  </a:lnTo>
                  <a:lnTo>
                    <a:pt x="3029841" y="469900"/>
                  </a:lnTo>
                  <a:lnTo>
                    <a:pt x="3029841" y="571500"/>
                  </a:lnTo>
                  <a:lnTo>
                    <a:pt x="2943802" y="609600"/>
                  </a:lnTo>
                  <a:lnTo>
                    <a:pt x="2969249" y="609600"/>
                  </a:lnTo>
                  <a:lnTo>
                    <a:pt x="3033779" y="571500"/>
                  </a:lnTo>
                  <a:lnTo>
                    <a:pt x="3038291" y="571500"/>
                  </a:lnTo>
                  <a:lnTo>
                    <a:pt x="3038291" y="469900"/>
                  </a:lnTo>
                  <a:lnTo>
                    <a:pt x="3034114" y="469900"/>
                  </a:lnTo>
                  <a:lnTo>
                    <a:pt x="2969333" y="431800"/>
                  </a:lnTo>
                  <a:close/>
                </a:path>
                <a:path w="3141345" h="2197100">
                  <a:moveTo>
                    <a:pt x="178112" y="279400"/>
                  </a:moveTo>
                  <a:lnTo>
                    <a:pt x="152495" y="279400"/>
                  </a:lnTo>
                  <a:lnTo>
                    <a:pt x="238303" y="330200"/>
                  </a:lnTo>
                  <a:lnTo>
                    <a:pt x="238303" y="419100"/>
                  </a:lnTo>
                  <a:lnTo>
                    <a:pt x="152903" y="469900"/>
                  </a:lnTo>
                  <a:lnTo>
                    <a:pt x="156777" y="469900"/>
                  </a:lnTo>
                  <a:lnTo>
                    <a:pt x="242586" y="419100"/>
                  </a:lnTo>
                  <a:lnTo>
                    <a:pt x="246397" y="419100"/>
                  </a:lnTo>
                  <a:lnTo>
                    <a:pt x="246397" y="330200"/>
                  </a:lnTo>
                  <a:lnTo>
                    <a:pt x="267939" y="317500"/>
                  </a:lnTo>
                  <a:lnTo>
                    <a:pt x="242115" y="317500"/>
                  </a:lnTo>
                  <a:lnTo>
                    <a:pt x="178112" y="279400"/>
                  </a:lnTo>
                  <a:close/>
                </a:path>
                <a:path w="3141345" h="2197100">
                  <a:moveTo>
                    <a:pt x="357823" y="279400"/>
                  </a:moveTo>
                  <a:lnTo>
                    <a:pt x="332562" y="279400"/>
                  </a:lnTo>
                  <a:lnTo>
                    <a:pt x="418235" y="330200"/>
                  </a:lnTo>
                  <a:lnTo>
                    <a:pt x="418235" y="419100"/>
                  </a:lnTo>
                  <a:lnTo>
                    <a:pt x="332081" y="469900"/>
                  </a:lnTo>
                  <a:lnTo>
                    <a:pt x="336374" y="469900"/>
                  </a:lnTo>
                  <a:lnTo>
                    <a:pt x="422172" y="419100"/>
                  </a:lnTo>
                  <a:lnTo>
                    <a:pt x="426109" y="419100"/>
                  </a:lnTo>
                  <a:lnTo>
                    <a:pt x="426109" y="330200"/>
                  </a:lnTo>
                  <a:lnTo>
                    <a:pt x="447616" y="317500"/>
                  </a:lnTo>
                  <a:lnTo>
                    <a:pt x="422172" y="317500"/>
                  </a:lnTo>
                  <a:lnTo>
                    <a:pt x="357823" y="279400"/>
                  </a:lnTo>
                  <a:close/>
                </a:path>
                <a:path w="3141345" h="2197100">
                  <a:moveTo>
                    <a:pt x="537585" y="279400"/>
                  </a:moveTo>
                  <a:lnTo>
                    <a:pt x="512138" y="279400"/>
                  </a:lnTo>
                  <a:lnTo>
                    <a:pt x="598177" y="330200"/>
                  </a:lnTo>
                  <a:lnTo>
                    <a:pt x="598177" y="419100"/>
                  </a:lnTo>
                  <a:lnTo>
                    <a:pt x="512138" y="469900"/>
                  </a:lnTo>
                  <a:lnTo>
                    <a:pt x="516075" y="469900"/>
                  </a:lnTo>
                  <a:lnTo>
                    <a:pt x="602114" y="419100"/>
                  </a:lnTo>
                  <a:lnTo>
                    <a:pt x="606051" y="419100"/>
                  </a:lnTo>
                  <a:lnTo>
                    <a:pt x="606051" y="330200"/>
                  </a:lnTo>
                  <a:lnTo>
                    <a:pt x="627561" y="317500"/>
                  </a:lnTo>
                  <a:lnTo>
                    <a:pt x="602114" y="317500"/>
                  </a:lnTo>
                  <a:lnTo>
                    <a:pt x="537585" y="279400"/>
                  </a:lnTo>
                  <a:close/>
                </a:path>
                <a:path w="3141345" h="2197100">
                  <a:moveTo>
                    <a:pt x="717498" y="279400"/>
                  </a:moveTo>
                  <a:lnTo>
                    <a:pt x="692091" y="279400"/>
                  </a:lnTo>
                  <a:lnTo>
                    <a:pt x="777889" y="330200"/>
                  </a:lnTo>
                  <a:lnTo>
                    <a:pt x="777889" y="419100"/>
                  </a:lnTo>
                  <a:lnTo>
                    <a:pt x="692091" y="469900"/>
                  </a:lnTo>
                  <a:lnTo>
                    <a:pt x="696017" y="469900"/>
                  </a:lnTo>
                  <a:lnTo>
                    <a:pt x="781941" y="419100"/>
                  </a:lnTo>
                  <a:lnTo>
                    <a:pt x="785994" y="419100"/>
                  </a:lnTo>
                  <a:lnTo>
                    <a:pt x="785994" y="330200"/>
                  </a:lnTo>
                  <a:lnTo>
                    <a:pt x="807472" y="317500"/>
                  </a:lnTo>
                  <a:lnTo>
                    <a:pt x="781941" y="317500"/>
                  </a:lnTo>
                  <a:lnTo>
                    <a:pt x="717498" y="279400"/>
                  </a:lnTo>
                  <a:close/>
                </a:path>
                <a:path w="3141345" h="2197100">
                  <a:moveTo>
                    <a:pt x="897409" y="279400"/>
                  </a:moveTo>
                  <a:lnTo>
                    <a:pt x="871907" y="279400"/>
                  </a:lnTo>
                  <a:lnTo>
                    <a:pt x="957831" y="330200"/>
                  </a:lnTo>
                  <a:lnTo>
                    <a:pt x="957831" y="419100"/>
                  </a:lnTo>
                  <a:lnTo>
                    <a:pt x="871907" y="469900"/>
                  </a:lnTo>
                  <a:lnTo>
                    <a:pt x="875959" y="469900"/>
                  </a:lnTo>
                  <a:lnTo>
                    <a:pt x="961758" y="419100"/>
                  </a:lnTo>
                  <a:lnTo>
                    <a:pt x="965695" y="419100"/>
                  </a:lnTo>
                  <a:lnTo>
                    <a:pt x="965695" y="330200"/>
                  </a:lnTo>
                  <a:lnTo>
                    <a:pt x="987205" y="317500"/>
                  </a:lnTo>
                  <a:lnTo>
                    <a:pt x="961758" y="317500"/>
                  </a:lnTo>
                  <a:lnTo>
                    <a:pt x="897409" y="279400"/>
                  </a:lnTo>
                  <a:close/>
                </a:path>
                <a:path w="3141345" h="2197100">
                  <a:moveTo>
                    <a:pt x="1077173" y="279400"/>
                  </a:moveTo>
                  <a:lnTo>
                    <a:pt x="1051734" y="279400"/>
                  </a:lnTo>
                  <a:lnTo>
                    <a:pt x="1137773" y="330200"/>
                  </a:lnTo>
                  <a:lnTo>
                    <a:pt x="1137773" y="419100"/>
                  </a:lnTo>
                  <a:lnTo>
                    <a:pt x="1051734" y="469900"/>
                  </a:lnTo>
                  <a:lnTo>
                    <a:pt x="1055661" y="469900"/>
                  </a:lnTo>
                  <a:lnTo>
                    <a:pt x="1142035" y="419100"/>
                  </a:lnTo>
                  <a:lnTo>
                    <a:pt x="1146716" y="419100"/>
                  </a:lnTo>
                  <a:lnTo>
                    <a:pt x="1146716" y="330200"/>
                  </a:lnTo>
                  <a:lnTo>
                    <a:pt x="1168223" y="317500"/>
                  </a:lnTo>
                  <a:lnTo>
                    <a:pt x="1141711" y="317500"/>
                  </a:lnTo>
                  <a:lnTo>
                    <a:pt x="1077173" y="279400"/>
                  </a:lnTo>
                  <a:close/>
                </a:path>
                <a:path w="3141345" h="2197100">
                  <a:moveTo>
                    <a:pt x="1258026" y="279400"/>
                  </a:moveTo>
                  <a:lnTo>
                    <a:pt x="1232744" y="279400"/>
                  </a:lnTo>
                  <a:lnTo>
                    <a:pt x="1317475" y="330200"/>
                  </a:lnTo>
                  <a:lnTo>
                    <a:pt x="1317475" y="419100"/>
                  </a:lnTo>
                  <a:lnTo>
                    <a:pt x="1232420" y="469900"/>
                  </a:lnTo>
                  <a:lnTo>
                    <a:pt x="1236681" y="469900"/>
                  </a:lnTo>
                  <a:lnTo>
                    <a:pt x="1322061" y="419100"/>
                  </a:lnTo>
                  <a:lnTo>
                    <a:pt x="1326658" y="419100"/>
                  </a:lnTo>
                  <a:lnTo>
                    <a:pt x="1326658" y="330200"/>
                  </a:lnTo>
                  <a:lnTo>
                    <a:pt x="1348000" y="317500"/>
                  </a:lnTo>
                  <a:lnTo>
                    <a:pt x="1322061" y="317500"/>
                  </a:lnTo>
                  <a:lnTo>
                    <a:pt x="1258026" y="279400"/>
                  </a:lnTo>
                  <a:close/>
                </a:path>
                <a:path w="3141345" h="2197100">
                  <a:moveTo>
                    <a:pt x="1437806" y="279400"/>
                  </a:moveTo>
                  <a:lnTo>
                    <a:pt x="1412027" y="279400"/>
                  </a:lnTo>
                  <a:lnTo>
                    <a:pt x="1497417" y="330200"/>
                  </a:lnTo>
                  <a:lnTo>
                    <a:pt x="1497417" y="419100"/>
                  </a:lnTo>
                  <a:lnTo>
                    <a:pt x="1412027" y="469900"/>
                  </a:lnTo>
                  <a:lnTo>
                    <a:pt x="1416624" y="469900"/>
                  </a:lnTo>
                  <a:lnTo>
                    <a:pt x="1501679" y="419100"/>
                  </a:lnTo>
                  <a:lnTo>
                    <a:pt x="1506359" y="419100"/>
                  </a:lnTo>
                  <a:lnTo>
                    <a:pt x="1506359" y="330200"/>
                  </a:lnTo>
                  <a:lnTo>
                    <a:pt x="1527869" y="317500"/>
                  </a:lnTo>
                  <a:lnTo>
                    <a:pt x="1501354" y="317500"/>
                  </a:lnTo>
                  <a:lnTo>
                    <a:pt x="1437806" y="279400"/>
                  </a:lnTo>
                  <a:close/>
                </a:path>
                <a:path w="3141345" h="2197100">
                  <a:moveTo>
                    <a:pt x="1617835" y="279400"/>
                  </a:moveTo>
                  <a:lnTo>
                    <a:pt x="1592398" y="279400"/>
                  </a:lnTo>
                  <a:lnTo>
                    <a:pt x="1678427" y="330200"/>
                  </a:lnTo>
                  <a:lnTo>
                    <a:pt x="1678427" y="419100"/>
                  </a:lnTo>
                  <a:lnTo>
                    <a:pt x="1592074" y="469900"/>
                  </a:lnTo>
                  <a:lnTo>
                    <a:pt x="1596325" y="469900"/>
                  </a:lnTo>
                  <a:lnTo>
                    <a:pt x="1682699" y="419100"/>
                  </a:lnTo>
                  <a:lnTo>
                    <a:pt x="1687380" y="419100"/>
                  </a:lnTo>
                  <a:lnTo>
                    <a:pt x="1687380" y="330200"/>
                  </a:lnTo>
                  <a:lnTo>
                    <a:pt x="1708890" y="317500"/>
                  </a:lnTo>
                  <a:lnTo>
                    <a:pt x="1682364" y="317500"/>
                  </a:lnTo>
                  <a:lnTo>
                    <a:pt x="1617835" y="279400"/>
                  </a:lnTo>
                  <a:close/>
                </a:path>
                <a:path w="3141345" h="2197100">
                  <a:moveTo>
                    <a:pt x="1798855" y="279400"/>
                  </a:moveTo>
                  <a:lnTo>
                    <a:pt x="1773419" y="279400"/>
                  </a:lnTo>
                  <a:lnTo>
                    <a:pt x="1859448" y="330200"/>
                  </a:lnTo>
                  <a:lnTo>
                    <a:pt x="1859448" y="419100"/>
                  </a:lnTo>
                  <a:lnTo>
                    <a:pt x="1773094" y="469900"/>
                  </a:lnTo>
                  <a:lnTo>
                    <a:pt x="1777346" y="469900"/>
                  </a:lnTo>
                  <a:lnTo>
                    <a:pt x="1863385" y="419100"/>
                  </a:lnTo>
                  <a:lnTo>
                    <a:pt x="1867322" y="419100"/>
                  </a:lnTo>
                  <a:lnTo>
                    <a:pt x="1867322" y="330200"/>
                  </a:lnTo>
                  <a:lnTo>
                    <a:pt x="1888832" y="317500"/>
                  </a:lnTo>
                  <a:lnTo>
                    <a:pt x="1863385" y="317500"/>
                  </a:lnTo>
                  <a:lnTo>
                    <a:pt x="1798855" y="279400"/>
                  </a:lnTo>
                  <a:close/>
                </a:path>
                <a:path w="3141345" h="2197100">
                  <a:moveTo>
                    <a:pt x="1978798" y="279400"/>
                  </a:moveTo>
                  <a:lnTo>
                    <a:pt x="1953361" y="279400"/>
                  </a:lnTo>
                  <a:lnTo>
                    <a:pt x="2039390" y="330200"/>
                  </a:lnTo>
                  <a:lnTo>
                    <a:pt x="2039390" y="419100"/>
                  </a:lnTo>
                  <a:lnTo>
                    <a:pt x="1953361" y="469900"/>
                  </a:lnTo>
                  <a:lnTo>
                    <a:pt x="1957288" y="469900"/>
                  </a:lnTo>
                  <a:lnTo>
                    <a:pt x="2043327" y="419100"/>
                  </a:lnTo>
                  <a:lnTo>
                    <a:pt x="2047264" y="419100"/>
                  </a:lnTo>
                  <a:lnTo>
                    <a:pt x="2047264" y="330200"/>
                  </a:lnTo>
                  <a:lnTo>
                    <a:pt x="2068774" y="317500"/>
                  </a:lnTo>
                  <a:lnTo>
                    <a:pt x="2043327" y="317500"/>
                  </a:lnTo>
                  <a:lnTo>
                    <a:pt x="1978798" y="279400"/>
                  </a:lnTo>
                  <a:close/>
                </a:path>
                <a:path w="3141345" h="2197100">
                  <a:moveTo>
                    <a:pt x="2158740" y="279400"/>
                  </a:moveTo>
                  <a:lnTo>
                    <a:pt x="2133303" y="279400"/>
                  </a:lnTo>
                  <a:lnTo>
                    <a:pt x="2219332" y="330200"/>
                  </a:lnTo>
                  <a:lnTo>
                    <a:pt x="2219332" y="419100"/>
                  </a:lnTo>
                  <a:lnTo>
                    <a:pt x="2133303" y="469900"/>
                  </a:lnTo>
                  <a:lnTo>
                    <a:pt x="2137230" y="469900"/>
                  </a:lnTo>
                  <a:lnTo>
                    <a:pt x="2223269" y="419100"/>
                  </a:lnTo>
                  <a:lnTo>
                    <a:pt x="2227206" y="419100"/>
                  </a:lnTo>
                  <a:lnTo>
                    <a:pt x="2227206" y="330200"/>
                  </a:lnTo>
                  <a:lnTo>
                    <a:pt x="2248716" y="317500"/>
                  </a:lnTo>
                  <a:lnTo>
                    <a:pt x="2223269" y="317500"/>
                  </a:lnTo>
                  <a:lnTo>
                    <a:pt x="2158740" y="279400"/>
                  </a:lnTo>
                  <a:close/>
                </a:path>
                <a:path w="3141345" h="2197100">
                  <a:moveTo>
                    <a:pt x="2338682" y="279400"/>
                  </a:moveTo>
                  <a:lnTo>
                    <a:pt x="2313246" y="279400"/>
                  </a:lnTo>
                  <a:lnTo>
                    <a:pt x="2399274" y="330200"/>
                  </a:lnTo>
                  <a:lnTo>
                    <a:pt x="2399274" y="419100"/>
                  </a:lnTo>
                  <a:lnTo>
                    <a:pt x="2313246" y="469900"/>
                  </a:lnTo>
                  <a:lnTo>
                    <a:pt x="2317172" y="469900"/>
                  </a:lnTo>
                  <a:lnTo>
                    <a:pt x="2403211" y="419100"/>
                  </a:lnTo>
                  <a:lnTo>
                    <a:pt x="2407148" y="419100"/>
                  </a:lnTo>
                  <a:lnTo>
                    <a:pt x="2407148" y="330200"/>
                  </a:lnTo>
                  <a:lnTo>
                    <a:pt x="2428271" y="317500"/>
                  </a:lnTo>
                  <a:lnTo>
                    <a:pt x="2403211" y="317500"/>
                  </a:lnTo>
                  <a:lnTo>
                    <a:pt x="2338682" y="279400"/>
                  </a:lnTo>
                  <a:close/>
                </a:path>
                <a:path w="3141345" h="2197100">
                  <a:moveTo>
                    <a:pt x="2519713" y="279400"/>
                  </a:moveTo>
                  <a:lnTo>
                    <a:pt x="2491774" y="279400"/>
                  </a:lnTo>
                  <a:lnTo>
                    <a:pt x="2579216" y="330200"/>
                  </a:lnTo>
                  <a:lnTo>
                    <a:pt x="2579216" y="419100"/>
                  </a:lnTo>
                  <a:lnTo>
                    <a:pt x="2493512" y="469900"/>
                  </a:lnTo>
                  <a:lnTo>
                    <a:pt x="2497889" y="469900"/>
                  </a:lnTo>
                  <a:lnTo>
                    <a:pt x="2583593" y="431800"/>
                  </a:lnTo>
                  <a:lnTo>
                    <a:pt x="2609365" y="431800"/>
                  </a:lnTo>
                  <a:lnTo>
                    <a:pt x="2587855" y="419100"/>
                  </a:lnTo>
                  <a:lnTo>
                    <a:pt x="2587855" y="330200"/>
                  </a:lnTo>
                  <a:lnTo>
                    <a:pt x="2609365" y="317500"/>
                  </a:lnTo>
                  <a:lnTo>
                    <a:pt x="2585185" y="317500"/>
                  </a:lnTo>
                  <a:lnTo>
                    <a:pt x="2519713" y="279400"/>
                  </a:lnTo>
                  <a:close/>
                </a:path>
                <a:path w="3141345" h="2197100">
                  <a:moveTo>
                    <a:pt x="2677821" y="279400"/>
                  </a:moveTo>
                  <a:lnTo>
                    <a:pt x="2673894" y="279400"/>
                  </a:lnTo>
                  <a:lnTo>
                    <a:pt x="2759923" y="330200"/>
                  </a:lnTo>
                  <a:lnTo>
                    <a:pt x="2759923" y="419100"/>
                  </a:lnTo>
                  <a:lnTo>
                    <a:pt x="2673894" y="469900"/>
                  </a:lnTo>
                  <a:lnTo>
                    <a:pt x="2677821" y="469900"/>
                  </a:lnTo>
                  <a:lnTo>
                    <a:pt x="2763860" y="431800"/>
                  </a:lnTo>
                  <a:lnTo>
                    <a:pt x="2789307" y="431800"/>
                  </a:lnTo>
                  <a:lnTo>
                    <a:pt x="2767797" y="419100"/>
                  </a:lnTo>
                  <a:lnTo>
                    <a:pt x="2767797" y="330200"/>
                  </a:lnTo>
                  <a:lnTo>
                    <a:pt x="2789307" y="317500"/>
                  </a:lnTo>
                  <a:lnTo>
                    <a:pt x="2763860" y="317500"/>
                  </a:lnTo>
                  <a:lnTo>
                    <a:pt x="2677821" y="279400"/>
                  </a:lnTo>
                  <a:close/>
                </a:path>
                <a:path w="3141345" h="2197100">
                  <a:moveTo>
                    <a:pt x="2857763" y="279400"/>
                  </a:moveTo>
                  <a:lnTo>
                    <a:pt x="2853836" y="279400"/>
                  </a:lnTo>
                  <a:lnTo>
                    <a:pt x="2939865" y="330200"/>
                  </a:lnTo>
                  <a:lnTo>
                    <a:pt x="2939865" y="419100"/>
                  </a:lnTo>
                  <a:lnTo>
                    <a:pt x="2853836" y="469900"/>
                  </a:lnTo>
                  <a:lnTo>
                    <a:pt x="2857763" y="469900"/>
                  </a:lnTo>
                  <a:lnTo>
                    <a:pt x="2943802" y="431800"/>
                  </a:lnTo>
                  <a:lnTo>
                    <a:pt x="2969333" y="431800"/>
                  </a:lnTo>
                  <a:lnTo>
                    <a:pt x="2947739" y="419100"/>
                  </a:lnTo>
                  <a:lnTo>
                    <a:pt x="2947739" y="330200"/>
                  </a:lnTo>
                  <a:lnTo>
                    <a:pt x="2969249" y="317500"/>
                  </a:lnTo>
                  <a:lnTo>
                    <a:pt x="2943802" y="317500"/>
                  </a:lnTo>
                  <a:lnTo>
                    <a:pt x="2857763" y="279400"/>
                  </a:lnTo>
                  <a:close/>
                </a:path>
                <a:path w="3141345" h="2197100">
                  <a:moveTo>
                    <a:pt x="3038291" y="279400"/>
                  </a:moveTo>
                  <a:lnTo>
                    <a:pt x="3033779" y="279400"/>
                  </a:lnTo>
                  <a:lnTo>
                    <a:pt x="3119807" y="330200"/>
                  </a:lnTo>
                  <a:lnTo>
                    <a:pt x="3119807" y="419100"/>
                  </a:lnTo>
                  <a:lnTo>
                    <a:pt x="3034114" y="469900"/>
                  </a:lnTo>
                  <a:lnTo>
                    <a:pt x="3038291" y="469900"/>
                  </a:lnTo>
                  <a:lnTo>
                    <a:pt x="3124341" y="431800"/>
                  </a:lnTo>
                  <a:lnTo>
                    <a:pt x="3141265" y="431800"/>
                  </a:lnTo>
                  <a:lnTo>
                    <a:pt x="3128268" y="419100"/>
                  </a:lnTo>
                  <a:lnTo>
                    <a:pt x="3128268" y="330200"/>
                  </a:lnTo>
                  <a:lnTo>
                    <a:pt x="3141265" y="317500"/>
                  </a:lnTo>
                  <a:lnTo>
                    <a:pt x="3124341" y="317500"/>
                  </a:lnTo>
                  <a:lnTo>
                    <a:pt x="3038291" y="279400"/>
                  </a:lnTo>
                  <a:close/>
                </a:path>
                <a:path w="3141345" h="2197100">
                  <a:moveTo>
                    <a:pt x="2401" y="292100"/>
                  </a:moveTo>
                  <a:lnTo>
                    <a:pt x="1766" y="292100"/>
                  </a:lnTo>
                  <a:lnTo>
                    <a:pt x="58351" y="330200"/>
                  </a:lnTo>
                  <a:lnTo>
                    <a:pt x="58351" y="419100"/>
                  </a:lnTo>
                  <a:lnTo>
                    <a:pt x="0" y="444500"/>
                  </a:lnTo>
                  <a:lnTo>
                    <a:pt x="0" y="457200"/>
                  </a:lnTo>
                  <a:lnTo>
                    <a:pt x="62162" y="419100"/>
                  </a:lnTo>
                  <a:lnTo>
                    <a:pt x="66455" y="419100"/>
                  </a:lnTo>
                  <a:lnTo>
                    <a:pt x="66455" y="330200"/>
                  </a:lnTo>
                  <a:lnTo>
                    <a:pt x="87965" y="317500"/>
                  </a:lnTo>
                  <a:lnTo>
                    <a:pt x="62288" y="317500"/>
                  </a:lnTo>
                  <a:lnTo>
                    <a:pt x="2401" y="292100"/>
                  </a:lnTo>
                  <a:close/>
                </a:path>
                <a:path w="3141345" h="2197100">
                  <a:moveTo>
                    <a:pt x="3422" y="266700"/>
                  </a:moveTo>
                  <a:lnTo>
                    <a:pt x="0" y="317500"/>
                  </a:lnTo>
                  <a:lnTo>
                    <a:pt x="1766" y="292100"/>
                  </a:lnTo>
                  <a:lnTo>
                    <a:pt x="2401" y="292100"/>
                  </a:lnTo>
                  <a:lnTo>
                    <a:pt x="3422" y="266700"/>
                  </a:lnTo>
                  <a:close/>
                </a:path>
                <a:path w="3141345" h="2197100">
                  <a:moveTo>
                    <a:pt x="68103" y="127509"/>
                  </a:moveTo>
                  <a:lnTo>
                    <a:pt x="66630" y="129626"/>
                  </a:lnTo>
                  <a:lnTo>
                    <a:pt x="148568" y="177800"/>
                  </a:lnTo>
                  <a:lnTo>
                    <a:pt x="148568" y="266700"/>
                  </a:lnTo>
                  <a:lnTo>
                    <a:pt x="62288" y="317500"/>
                  </a:lnTo>
                  <a:lnTo>
                    <a:pt x="87965" y="317500"/>
                  </a:lnTo>
                  <a:lnTo>
                    <a:pt x="152495" y="279400"/>
                  </a:lnTo>
                  <a:lnTo>
                    <a:pt x="178112" y="279400"/>
                  </a:lnTo>
                  <a:lnTo>
                    <a:pt x="156777" y="266700"/>
                  </a:lnTo>
                  <a:lnTo>
                    <a:pt x="156777" y="177800"/>
                  </a:lnTo>
                  <a:lnTo>
                    <a:pt x="152903" y="177800"/>
                  </a:lnTo>
                  <a:lnTo>
                    <a:pt x="68103" y="127509"/>
                  </a:lnTo>
                  <a:close/>
                </a:path>
                <a:path w="3141345" h="2197100">
                  <a:moveTo>
                    <a:pt x="246397" y="127000"/>
                  </a:moveTo>
                  <a:lnTo>
                    <a:pt x="242586" y="127000"/>
                  </a:lnTo>
                  <a:lnTo>
                    <a:pt x="328269" y="177800"/>
                  </a:lnTo>
                  <a:lnTo>
                    <a:pt x="328269" y="266700"/>
                  </a:lnTo>
                  <a:lnTo>
                    <a:pt x="242115" y="317500"/>
                  </a:lnTo>
                  <a:lnTo>
                    <a:pt x="267939" y="317500"/>
                  </a:lnTo>
                  <a:lnTo>
                    <a:pt x="332562" y="279400"/>
                  </a:lnTo>
                  <a:lnTo>
                    <a:pt x="357823" y="279400"/>
                  </a:lnTo>
                  <a:lnTo>
                    <a:pt x="336374" y="266700"/>
                  </a:lnTo>
                  <a:lnTo>
                    <a:pt x="336374" y="177800"/>
                  </a:lnTo>
                  <a:lnTo>
                    <a:pt x="332081" y="177800"/>
                  </a:lnTo>
                  <a:lnTo>
                    <a:pt x="246397" y="127000"/>
                  </a:lnTo>
                  <a:close/>
                </a:path>
                <a:path w="3141345" h="2197100">
                  <a:moveTo>
                    <a:pt x="426109" y="127000"/>
                  </a:moveTo>
                  <a:lnTo>
                    <a:pt x="422172" y="127000"/>
                  </a:lnTo>
                  <a:lnTo>
                    <a:pt x="508211" y="177800"/>
                  </a:lnTo>
                  <a:lnTo>
                    <a:pt x="508211" y="266700"/>
                  </a:lnTo>
                  <a:lnTo>
                    <a:pt x="422172" y="317500"/>
                  </a:lnTo>
                  <a:lnTo>
                    <a:pt x="447616" y="317500"/>
                  </a:lnTo>
                  <a:lnTo>
                    <a:pt x="512138" y="279400"/>
                  </a:lnTo>
                  <a:lnTo>
                    <a:pt x="537585" y="279400"/>
                  </a:lnTo>
                  <a:lnTo>
                    <a:pt x="516075" y="266700"/>
                  </a:lnTo>
                  <a:lnTo>
                    <a:pt x="516075" y="177800"/>
                  </a:lnTo>
                  <a:lnTo>
                    <a:pt x="512138" y="177800"/>
                  </a:lnTo>
                  <a:lnTo>
                    <a:pt x="426109" y="127000"/>
                  </a:lnTo>
                  <a:close/>
                </a:path>
                <a:path w="3141345" h="2197100">
                  <a:moveTo>
                    <a:pt x="606051" y="127000"/>
                  </a:moveTo>
                  <a:lnTo>
                    <a:pt x="602114" y="127000"/>
                  </a:lnTo>
                  <a:lnTo>
                    <a:pt x="688154" y="177800"/>
                  </a:lnTo>
                  <a:lnTo>
                    <a:pt x="688154" y="266700"/>
                  </a:lnTo>
                  <a:lnTo>
                    <a:pt x="602114" y="317500"/>
                  </a:lnTo>
                  <a:lnTo>
                    <a:pt x="627561" y="317500"/>
                  </a:lnTo>
                  <a:lnTo>
                    <a:pt x="692091" y="279400"/>
                  </a:lnTo>
                  <a:lnTo>
                    <a:pt x="717498" y="279400"/>
                  </a:lnTo>
                  <a:lnTo>
                    <a:pt x="696017" y="266700"/>
                  </a:lnTo>
                  <a:lnTo>
                    <a:pt x="696017" y="177800"/>
                  </a:lnTo>
                  <a:lnTo>
                    <a:pt x="692091" y="177800"/>
                  </a:lnTo>
                  <a:lnTo>
                    <a:pt x="606051" y="127000"/>
                  </a:lnTo>
                  <a:close/>
                </a:path>
                <a:path w="3141345" h="2197100">
                  <a:moveTo>
                    <a:pt x="785994" y="127000"/>
                  </a:moveTo>
                  <a:lnTo>
                    <a:pt x="781941" y="127000"/>
                  </a:lnTo>
                  <a:lnTo>
                    <a:pt x="867855" y="177800"/>
                  </a:lnTo>
                  <a:lnTo>
                    <a:pt x="867855" y="266700"/>
                  </a:lnTo>
                  <a:lnTo>
                    <a:pt x="781941" y="317500"/>
                  </a:lnTo>
                  <a:lnTo>
                    <a:pt x="807472" y="317500"/>
                  </a:lnTo>
                  <a:lnTo>
                    <a:pt x="871907" y="279400"/>
                  </a:lnTo>
                  <a:lnTo>
                    <a:pt x="897409" y="279400"/>
                  </a:lnTo>
                  <a:lnTo>
                    <a:pt x="875959" y="266700"/>
                  </a:lnTo>
                  <a:lnTo>
                    <a:pt x="875959" y="177800"/>
                  </a:lnTo>
                  <a:lnTo>
                    <a:pt x="871907" y="177800"/>
                  </a:lnTo>
                  <a:lnTo>
                    <a:pt x="785994" y="127000"/>
                  </a:lnTo>
                  <a:close/>
                </a:path>
                <a:path w="3141345" h="2197100">
                  <a:moveTo>
                    <a:pt x="965695" y="127000"/>
                  </a:moveTo>
                  <a:lnTo>
                    <a:pt x="961758" y="127000"/>
                  </a:lnTo>
                  <a:lnTo>
                    <a:pt x="1047797" y="177800"/>
                  </a:lnTo>
                  <a:lnTo>
                    <a:pt x="1047797" y="266700"/>
                  </a:lnTo>
                  <a:lnTo>
                    <a:pt x="961758" y="317500"/>
                  </a:lnTo>
                  <a:lnTo>
                    <a:pt x="987205" y="317500"/>
                  </a:lnTo>
                  <a:lnTo>
                    <a:pt x="1051734" y="279400"/>
                  </a:lnTo>
                  <a:lnTo>
                    <a:pt x="1077173" y="279400"/>
                  </a:lnTo>
                  <a:lnTo>
                    <a:pt x="1055661" y="266700"/>
                  </a:lnTo>
                  <a:lnTo>
                    <a:pt x="1055661" y="177800"/>
                  </a:lnTo>
                  <a:lnTo>
                    <a:pt x="1051734" y="177800"/>
                  </a:lnTo>
                  <a:lnTo>
                    <a:pt x="965695" y="127000"/>
                  </a:lnTo>
                  <a:close/>
                </a:path>
                <a:path w="3141345" h="2197100">
                  <a:moveTo>
                    <a:pt x="1149784" y="127000"/>
                  </a:moveTo>
                  <a:lnTo>
                    <a:pt x="1142108" y="127000"/>
                  </a:lnTo>
                  <a:lnTo>
                    <a:pt x="1145930" y="139700"/>
                  </a:lnTo>
                  <a:lnTo>
                    <a:pt x="1227739" y="177800"/>
                  </a:lnTo>
                  <a:lnTo>
                    <a:pt x="1227739" y="266700"/>
                  </a:lnTo>
                  <a:lnTo>
                    <a:pt x="1141711" y="317500"/>
                  </a:lnTo>
                  <a:lnTo>
                    <a:pt x="1168223" y="317500"/>
                  </a:lnTo>
                  <a:lnTo>
                    <a:pt x="1232744" y="279400"/>
                  </a:lnTo>
                  <a:lnTo>
                    <a:pt x="1258026" y="279400"/>
                  </a:lnTo>
                  <a:lnTo>
                    <a:pt x="1236681" y="266700"/>
                  </a:lnTo>
                  <a:lnTo>
                    <a:pt x="1236681" y="177800"/>
                  </a:lnTo>
                  <a:lnTo>
                    <a:pt x="1232210" y="177800"/>
                  </a:lnTo>
                  <a:lnTo>
                    <a:pt x="1149784" y="127000"/>
                  </a:lnTo>
                  <a:close/>
                </a:path>
                <a:path w="3141345" h="2197100">
                  <a:moveTo>
                    <a:pt x="1326658" y="127000"/>
                  </a:moveTo>
                  <a:lnTo>
                    <a:pt x="1322061" y="127000"/>
                  </a:lnTo>
                  <a:lnTo>
                    <a:pt x="1407451" y="177800"/>
                  </a:lnTo>
                  <a:lnTo>
                    <a:pt x="1407451" y="266700"/>
                  </a:lnTo>
                  <a:lnTo>
                    <a:pt x="1322061" y="317500"/>
                  </a:lnTo>
                  <a:lnTo>
                    <a:pt x="1348000" y="317500"/>
                  </a:lnTo>
                  <a:lnTo>
                    <a:pt x="1412027" y="279400"/>
                  </a:lnTo>
                  <a:lnTo>
                    <a:pt x="1437806" y="279400"/>
                  </a:lnTo>
                  <a:lnTo>
                    <a:pt x="1416624" y="266700"/>
                  </a:lnTo>
                  <a:lnTo>
                    <a:pt x="1416624" y="177800"/>
                  </a:lnTo>
                  <a:lnTo>
                    <a:pt x="1412027" y="177800"/>
                  </a:lnTo>
                  <a:lnTo>
                    <a:pt x="1326658" y="127000"/>
                  </a:lnTo>
                  <a:close/>
                </a:path>
                <a:path w="3141345" h="2197100">
                  <a:moveTo>
                    <a:pt x="1509427" y="127000"/>
                  </a:moveTo>
                  <a:lnTo>
                    <a:pt x="1501752" y="127000"/>
                  </a:lnTo>
                  <a:lnTo>
                    <a:pt x="1505574" y="139700"/>
                  </a:lnTo>
                  <a:lnTo>
                    <a:pt x="1587393" y="177800"/>
                  </a:lnTo>
                  <a:lnTo>
                    <a:pt x="1587393" y="266700"/>
                  </a:lnTo>
                  <a:lnTo>
                    <a:pt x="1501354" y="317500"/>
                  </a:lnTo>
                  <a:lnTo>
                    <a:pt x="1527869" y="317500"/>
                  </a:lnTo>
                  <a:lnTo>
                    <a:pt x="1592398" y="279400"/>
                  </a:lnTo>
                  <a:lnTo>
                    <a:pt x="1617835" y="279400"/>
                  </a:lnTo>
                  <a:lnTo>
                    <a:pt x="1596325" y="266700"/>
                  </a:lnTo>
                  <a:lnTo>
                    <a:pt x="1596325" y="177800"/>
                  </a:lnTo>
                  <a:lnTo>
                    <a:pt x="1591864" y="177800"/>
                  </a:lnTo>
                  <a:lnTo>
                    <a:pt x="1509427" y="127000"/>
                  </a:lnTo>
                  <a:close/>
                </a:path>
                <a:path w="3141345" h="2197100">
                  <a:moveTo>
                    <a:pt x="1690448" y="127000"/>
                  </a:moveTo>
                  <a:lnTo>
                    <a:pt x="1682773" y="127000"/>
                  </a:lnTo>
                  <a:lnTo>
                    <a:pt x="1686605" y="139700"/>
                  </a:lnTo>
                  <a:lnTo>
                    <a:pt x="1768403" y="177800"/>
                  </a:lnTo>
                  <a:lnTo>
                    <a:pt x="1768403" y="266700"/>
                  </a:lnTo>
                  <a:lnTo>
                    <a:pt x="1682364" y="317500"/>
                  </a:lnTo>
                  <a:lnTo>
                    <a:pt x="1708890" y="317500"/>
                  </a:lnTo>
                  <a:lnTo>
                    <a:pt x="1773419" y="279400"/>
                  </a:lnTo>
                  <a:lnTo>
                    <a:pt x="1798855" y="279400"/>
                  </a:lnTo>
                  <a:lnTo>
                    <a:pt x="1777346" y="266700"/>
                  </a:lnTo>
                  <a:lnTo>
                    <a:pt x="1777346" y="177800"/>
                  </a:lnTo>
                  <a:lnTo>
                    <a:pt x="1772875" y="177800"/>
                  </a:lnTo>
                  <a:lnTo>
                    <a:pt x="1690448" y="127000"/>
                  </a:lnTo>
                  <a:close/>
                </a:path>
                <a:path w="3141345" h="2197100">
                  <a:moveTo>
                    <a:pt x="1867322" y="127000"/>
                  </a:moveTo>
                  <a:lnTo>
                    <a:pt x="1863385" y="127000"/>
                  </a:lnTo>
                  <a:lnTo>
                    <a:pt x="1949424" y="177800"/>
                  </a:lnTo>
                  <a:lnTo>
                    <a:pt x="1949424" y="266700"/>
                  </a:lnTo>
                  <a:lnTo>
                    <a:pt x="1863385" y="317500"/>
                  </a:lnTo>
                  <a:lnTo>
                    <a:pt x="1888832" y="317500"/>
                  </a:lnTo>
                  <a:lnTo>
                    <a:pt x="1953361" y="279400"/>
                  </a:lnTo>
                  <a:lnTo>
                    <a:pt x="1978798" y="279400"/>
                  </a:lnTo>
                  <a:lnTo>
                    <a:pt x="1957288" y="266700"/>
                  </a:lnTo>
                  <a:lnTo>
                    <a:pt x="1957288" y="177800"/>
                  </a:lnTo>
                  <a:lnTo>
                    <a:pt x="1953361" y="177800"/>
                  </a:lnTo>
                  <a:lnTo>
                    <a:pt x="1867322" y="127000"/>
                  </a:lnTo>
                  <a:close/>
                </a:path>
                <a:path w="3141345" h="2197100">
                  <a:moveTo>
                    <a:pt x="2047264" y="127000"/>
                  </a:moveTo>
                  <a:lnTo>
                    <a:pt x="2043327" y="127000"/>
                  </a:lnTo>
                  <a:lnTo>
                    <a:pt x="2129366" y="177800"/>
                  </a:lnTo>
                  <a:lnTo>
                    <a:pt x="2129366" y="266700"/>
                  </a:lnTo>
                  <a:lnTo>
                    <a:pt x="2043327" y="317500"/>
                  </a:lnTo>
                  <a:lnTo>
                    <a:pt x="2068774" y="317500"/>
                  </a:lnTo>
                  <a:lnTo>
                    <a:pt x="2133303" y="279400"/>
                  </a:lnTo>
                  <a:lnTo>
                    <a:pt x="2158740" y="279400"/>
                  </a:lnTo>
                  <a:lnTo>
                    <a:pt x="2137230" y="266700"/>
                  </a:lnTo>
                  <a:lnTo>
                    <a:pt x="2137230" y="177800"/>
                  </a:lnTo>
                  <a:lnTo>
                    <a:pt x="2133303" y="177800"/>
                  </a:lnTo>
                  <a:lnTo>
                    <a:pt x="2047264" y="127000"/>
                  </a:lnTo>
                  <a:close/>
                </a:path>
                <a:path w="3141345" h="2197100">
                  <a:moveTo>
                    <a:pt x="2227206" y="127000"/>
                  </a:moveTo>
                  <a:lnTo>
                    <a:pt x="2223269" y="127000"/>
                  </a:lnTo>
                  <a:lnTo>
                    <a:pt x="2309308" y="177800"/>
                  </a:lnTo>
                  <a:lnTo>
                    <a:pt x="2309308" y="266700"/>
                  </a:lnTo>
                  <a:lnTo>
                    <a:pt x="2223269" y="317500"/>
                  </a:lnTo>
                  <a:lnTo>
                    <a:pt x="2248716" y="317500"/>
                  </a:lnTo>
                  <a:lnTo>
                    <a:pt x="2313246" y="279400"/>
                  </a:lnTo>
                  <a:lnTo>
                    <a:pt x="2338682" y="279400"/>
                  </a:lnTo>
                  <a:lnTo>
                    <a:pt x="2317172" y="266700"/>
                  </a:lnTo>
                  <a:lnTo>
                    <a:pt x="2317172" y="177800"/>
                  </a:lnTo>
                  <a:lnTo>
                    <a:pt x="2313246" y="177800"/>
                  </a:lnTo>
                  <a:lnTo>
                    <a:pt x="2227206" y="127000"/>
                  </a:lnTo>
                  <a:close/>
                </a:path>
                <a:path w="3141345" h="2197100">
                  <a:moveTo>
                    <a:pt x="2407148" y="127000"/>
                  </a:moveTo>
                  <a:lnTo>
                    <a:pt x="2403211" y="127000"/>
                  </a:lnTo>
                  <a:lnTo>
                    <a:pt x="2489251" y="177800"/>
                  </a:lnTo>
                  <a:lnTo>
                    <a:pt x="2489251" y="266700"/>
                  </a:lnTo>
                  <a:lnTo>
                    <a:pt x="2403211" y="317500"/>
                  </a:lnTo>
                  <a:lnTo>
                    <a:pt x="2428271" y="317500"/>
                  </a:lnTo>
                  <a:lnTo>
                    <a:pt x="2491638" y="279400"/>
                  </a:lnTo>
                  <a:lnTo>
                    <a:pt x="2519713" y="279400"/>
                  </a:lnTo>
                  <a:lnTo>
                    <a:pt x="2497889" y="266700"/>
                  </a:lnTo>
                  <a:lnTo>
                    <a:pt x="2497889" y="177800"/>
                  </a:lnTo>
                  <a:lnTo>
                    <a:pt x="2495219" y="177800"/>
                  </a:lnTo>
                  <a:lnTo>
                    <a:pt x="2407148" y="127000"/>
                  </a:lnTo>
                  <a:close/>
                </a:path>
                <a:path w="3141345" h="2197100">
                  <a:moveTo>
                    <a:pt x="2609365" y="139700"/>
                  </a:moveTo>
                  <a:lnTo>
                    <a:pt x="2583478" y="139700"/>
                  </a:lnTo>
                  <a:lnTo>
                    <a:pt x="2669957" y="190500"/>
                  </a:lnTo>
                  <a:lnTo>
                    <a:pt x="2669957" y="279400"/>
                  </a:lnTo>
                  <a:lnTo>
                    <a:pt x="2585468" y="317500"/>
                  </a:lnTo>
                  <a:lnTo>
                    <a:pt x="2609365" y="317500"/>
                  </a:lnTo>
                  <a:lnTo>
                    <a:pt x="2673894" y="279400"/>
                  </a:lnTo>
                  <a:lnTo>
                    <a:pt x="2677821" y="279400"/>
                  </a:lnTo>
                  <a:lnTo>
                    <a:pt x="2677821" y="190500"/>
                  </a:lnTo>
                  <a:lnTo>
                    <a:pt x="2699331" y="177800"/>
                  </a:lnTo>
                  <a:lnTo>
                    <a:pt x="2673894" y="177800"/>
                  </a:lnTo>
                  <a:lnTo>
                    <a:pt x="2609365" y="139700"/>
                  </a:lnTo>
                  <a:close/>
                </a:path>
                <a:path w="3141345" h="2197100">
                  <a:moveTo>
                    <a:pt x="2789307" y="139700"/>
                  </a:moveTo>
                  <a:lnTo>
                    <a:pt x="2763860" y="139700"/>
                  </a:lnTo>
                  <a:lnTo>
                    <a:pt x="2849899" y="190500"/>
                  </a:lnTo>
                  <a:lnTo>
                    <a:pt x="2849899" y="279400"/>
                  </a:lnTo>
                  <a:lnTo>
                    <a:pt x="2763860" y="317500"/>
                  </a:lnTo>
                  <a:lnTo>
                    <a:pt x="2789307" y="317500"/>
                  </a:lnTo>
                  <a:lnTo>
                    <a:pt x="2853836" y="279400"/>
                  </a:lnTo>
                  <a:lnTo>
                    <a:pt x="2857763" y="279400"/>
                  </a:lnTo>
                  <a:lnTo>
                    <a:pt x="2857763" y="190500"/>
                  </a:lnTo>
                  <a:lnTo>
                    <a:pt x="2879273" y="177800"/>
                  </a:lnTo>
                  <a:lnTo>
                    <a:pt x="2853836" y="177800"/>
                  </a:lnTo>
                  <a:lnTo>
                    <a:pt x="2789307" y="139700"/>
                  </a:lnTo>
                  <a:close/>
                </a:path>
                <a:path w="3141345" h="2197100">
                  <a:moveTo>
                    <a:pt x="2969320" y="139700"/>
                  </a:moveTo>
                  <a:lnTo>
                    <a:pt x="2943802" y="139700"/>
                  </a:lnTo>
                  <a:lnTo>
                    <a:pt x="3029841" y="190500"/>
                  </a:lnTo>
                  <a:lnTo>
                    <a:pt x="3029841" y="279400"/>
                  </a:lnTo>
                  <a:lnTo>
                    <a:pt x="2943802" y="317500"/>
                  </a:lnTo>
                  <a:lnTo>
                    <a:pt x="2969249" y="317500"/>
                  </a:lnTo>
                  <a:lnTo>
                    <a:pt x="3033779" y="279400"/>
                  </a:lnTo>
                  <a:lnTo>
                    <a:pt x="3038291" y="279400"/>
                  </a:lnTo>
                  <a:lnTo>
                    <a:pt x="3038291" y="190500"/>
                  </a:lnTo>
                  <a:lnTo>
                    <a:pt x="3056590" y="177800"/>
                  </a:lnTo>
                  <a:lnTo>
                    <a:pt x="3034061" y="177800"/>
                  </a:lnTo>
                  <a:lnTo>
                    <a:pt x="2969320" y="139700"/>
                  </a:lnTo>
                  <a:close/>
                </a:path>
                <a:path w="3141345" h="2197100">
                  <a:moveTo>
                    <a:pt x="3137843" y="266700"/>
                  </a:moveTo>
                  <a:lnTo>
                    <a:pt x="3140746" y="317500"/>
                  </a:lnTo>
                  <a:lnTo>
                    <a:pt x="3141265" y="317500"/>
                  </a:lnTo>
                  <a:lnTo>
                    <a:pt x="3137843" y="266700"/>
                  </a:lnTo>
                  <a:close/>
                </a:path>
                <a:path w="3141345" h="2197100">
                  <a:moveTo>
                    <a:pt x="3093186" y="152400"/>
                  </a:moveTo>
                  <a:lnTo>
                    <a:pt x="3091238" y="153751"/>
                  </a:lnTo>
                  <a:lnTo>
                    <a:pt x="3111953" y="190500"/>
                  </a:lnTo>
                  <a:lnTo>
                    <a:pt x="3093186" y="152400"/>
                  </a:lnTo>
                  <a:close/>
                </a:path>
                <a:path w="3141345" h="2197100">
                  <a:moveTo>
                    <a:pt x="235237" y="12700"/>
                  </a:moveTo>
                  <a:lnTo>
                    <a:pt x="223952" y="12700"/>
                  </a:lnTo>
                  <a:lnTo>
                    <a:pt x="238303" y="25400"/>
                  </a:lnTo>
                  <a:lnTo>
                    <a:pt x="238303" y="127000"/>
                  </a:lnTo>
                  <a:lnTo>
                    <a:pt x="152903" y="177800"/>
                  </a:lnTo>
                  <a:lnTo>
                    <a:pt x="156777" y="177800"/>
                  </a:lnTo>
                  <a:lnTo>
                    <a:pt x="242586" y="127000"/>
                  </a:lnTo>
                  <a:lnTo>
                    <a:pt x="246397" y="127000"/>
                  </a:lnTo>
                  <a:lnTo>
                    <a:pt x="246397" y="25400"/>
                  </a:lnTo>
                  <a:lnTo>
                    <a:pt x="242115" y="25400"/>
                  </a:lnTo>
                  <a:lnTo>
                    <a:pt x="235237" y="12700"/>
                  </a:lnTo>
                  <a:close/>
                </a:path>
                <a:path w="3141345" h="2197100">
                  <a:moveTo>
                    <a:pt x="396912" y="0"/>
                  </a:moveTo>
                  <a:lnTo>
                    <a:pt x="381255" y="0"/>
                  </a:lnTo>
                  <a:lnTo>
                    <a:pt x="418235" y="25400"/>
                  </a:lnTo>
                  <a:lnTo>
                    <a:pt x="418235" y="127000"/>
                  </a:lnTo>
                  <a:lnTo>
                    <a:pt x="332081" y="177800"/>
                  </a:lnTo>
                  <a:lnTo>
                    <a:pt x="336374" y="177800"/>
                  </a:lnTo>
                  <a:lnTo>
                    <a:pt x="422172" y="127000"/>
                  </a:lnTo>
                  <a:lnTo>
                    <a:pt x="426109" y="127000"/>
                  </a:lnTo>
                  <a:lnTo>
                    <a:pt x="426109" y="25400"/>
                  </a:lnTo>
                  <a:lnTo>
                    <a:pt x="422172" y="25400"/>
                  </a:lnTo>
                  <a:lnTo>
                    <a:pt x="396912" y="0"/>
                  </a:lnTo>
                  <a:close/>
                </a:path>
                <a:path w="3141345" h="2197100">
                  <a:moveTo>
                    <a:pt x="576854" y="0"/>
                  </a:moveTo>
                  <a:lnTo>
                    <a:pt x="561193" y="0"/>
                  </a:lnTo>
                  <a:lnTo>
                    <a:pt x="598177" y="25400"/>
                  </a:lnTo>
                  <a:lnTo>
                    <a:pt x="598177" y="127000"/>
                  </a:lnTo>
                  <a:lnTo>
                    <a:pt x="512138" y="177800"/>
                  </a:lnTo>
                  <a:lnTo>
                    <a:pt x="516075" y="177800"/>
                  </a:lnTo>
                  <a:lnTo>
                    <a:pt x="602114" y="127000"/>
                  </a:lnTo>
                  <a:lnTo>
                    <a:pt x="606051" y="127000"/>
                  </a:lnTo>
                  <a:lnTo>
                    <a:pt x="606051" y="25400"/>
                  </a:lnTo>
                  <a:lnTo>
                    <a:pt x="602114" y="25400"/>
                  </a:lnTo>
                  <a:lnTo>
                    <a:pt x="576854" y="0"/>
                  </a:lnTo>
                  <a:close/>
                </a:path>
                <a:path w="3141345" h="2197100">
                  <a:moveTo>
                    <a:pt x="756804" y="0"/>
                  </a:moveTo>
                  <a:lnTo>
                    <a:pt x="741152" y="0"/>
                  </a:lnTo>
                  <a:lnTo>
                    <a:pt x="777889" y="25400"/>
                  </a:lnTo>
                  <a:lnTo>
                    <a:pt x="777889" y="127000"/>
                  </a:lnTo>
                  <a:lnTo>
                    <a:pt x="692091" y="177800"/>
                  </a:lnTo>
                  <a:lnTo>
                    <a:pt x="696017" y="177800"/>
                  </a:lnTo>
                  <a:lnTo>
                    <a:pt x="781941" y="127000"/>
                  </a:lnTo>
                  <a:lnTo>
                    <a:pt x="785994" y="127000"/>
                  </a:lnTo>
                  <a:lnTo>
                    <a:pt x="785994" y="25400"/>
                  </a:lnTo>
                  <a:lnTo>
                    <a:pt x="781941" y="25400"/>
                  </a:lnTo>
                  <a:lnTo>
                    <a:pt x="756804" y="0"/>
                  </a:lnTo>
                  <a:close/>
                </a:path>
                <a:path w="3141345" h="2197100">
                  <a:moveTo>
                    <a:pt x="936498" y="0"/>
                  </a:moveTo>
                  <a:lnTo>
                    <a:pt x="920847" y="0"/>
                  </a:lnTo>
                  <a:lnTo>
                    <a:pt x="957831" y="25400"/>
                  </a:lnTo>
                  <a:lnTo>
                    <a:pt x="957831" y="127000"/>
                  </a:lnTo>
                  <a:lnTo>
                    <a:pt x="871907" y="177800"/>
                  </a:lnTo>
                  <a:lnTo>
                    <a:pt x="875959" y="177800"/>
                  </a:lnTo>
                  <a:lnTo>
                    <a:pt x="961758" y="127000"/>
                  </a:lnTo>
                  <a:lnTo>
                    <a:pt x="965695" y="127000"/>
                  </a:lnTo>
                  <a:lnTo>
                    <a:pt x="965695" y="25400"/>
                  </a:lnTo>
                  <a:lnTo>
                    <a:pt x="961758" y="25400"/>
                  </a:lnTo>
                  <a:lnTo>
                    <a:pt x="936498" y="0"/>
                  </a:lnTo>
                  <a:close/>
                </a:path>
                <a:path w="3141345" h="2197100">
                  <a:moveTo>
                    <a:pt x="1116435" y="0"/>
                  </a:moveTo>
                  <a:lnTo>
                    <a:pt x="1100789" y="0"/>
                  </a:lnTo>
                  <a:lnTo>
                    <a:pt x="1137773" y="25400"/>
                  </a:lnTo>
                  <a:lnTo>
                    <a:pt x="1137773" y="127000"/>
                  </a:lnTo>
                  <a:lnTo>
                    <a:pt x="1051734" y="177800"/>
                  </a:lnTo>
                  <a:lnTo>
                    <a:pt x="1055661" y="177800"/>
                  </a:lnTo>
                  <a:lnTo>
                    <a:pt x="1142108" y="127000"/>
                  </a:lnTo>
                  <a:lnTo>
                    <a:pt x="1146716" y="127000"/>
                  </a:lnTo>
                  <a:lnTo>
                    <a:pt x="1146716" y="25400"/>
                  </a:lnTo>
                  <a:lnTo>
                    <a:pt x="1142234" y="25400"/>
                  </a:lnTo>
                  <a:lnTo>
                    <a:pt x="1116435" y="0"/>
                  </a:lnTo>
                  <a:close/>
                </a:path>
                <a:path w="3141345" h="2197100">
                  <a:moveTo>
                    <a:pt x="1297452" y="0"/>
                  </a:moveTo>
                  <a:lnTo>
                    <a:pt x="1281803" y="0"/>
                  </a:lnTo>
                  <a:lnTo>
                    <a:pt x="1317475" y="25400"/>
                  </a:lnTo>
                  <a:lnTo>
                    <a:pt x="1317475" y="127000"/>
                  </a:lnTo>
                  <a:lnTo>
                    <a:pt x="1232210" y="177800"/>
                  </a:lnTo>
                  <a:lnTo>
                    <a:pt x="1236681" y="177800"/>
                  </a:lnTo>
                  <a:lnTo>
                    <a:pt x="1322061" y="127000"/>
                  </a:lnTo>
                  <a:lnTo>
                    <a:pt x="1326658" y="127000"/>
                  </a:lnTo>
                  <a:lnTo>
                    <a:pt x="1326658" y="25400"/>
                  </a:lnTo>
                  <a:lnTo>
                    <a:pt x="1344492" y="12700"/>
                  </a:lnTo>
                  <a:lnTo>
                    <a:pt x="1322061" y="12700"/>
                  </a:lnTo>
                  <a:lnTo>
                    <a:pt x="1297452" y="0"/>
                  </a:lnTo>
                  <a:close/>
                </a:path>
                <a:path w="3141345" h="2197100">
                  <a:moveTo>
                    <a:pt x="1476093" y="0"/>
                  </a:moveTo>
                  <a:lnTo>
                    <a:pt x="1460432" y="0"/>
                  </a:lnTo>
                  <a:lnTo>
                    <a:pt x="1497417" y="25400"/>
                  </a:lnTo>
                  <a:lnTo>
                    <a:pt x="1497417" y="127000"/>
                  </a:lnTo>
                  <a:lnTo>
                    <a:pt x="1412027" y="177800"/>
                  </a:lnTo>
                  <a:lnTo>
                    <a:pt x="1416624" y="177800"/>
                  </a:lnTo>
                  <a:lnTo>
                    <a:pt x="1501752" y="127000"/>
                  </a:lnTo>
                  <a:lnTo>
                    <a:pt x="1506359" y="127000"/>
                  </a:lnTo>
                  <a:lnTo>
                    <a:pt x="1506359" y="25400"/>
                  </a:lnTo>
                  <a:lnTo>
                    <a:pt x="1501898" y="25400"/>
                  </a:lnTo>
                  <a:lnTo>
                    <a:pt x="1476093" y="0"/>
                  </a:lnTo>
                  <a:close/>
                </a:path>
                <a:path w="3141345" h="2197100">
                  <a:moveTo>
                    <a:pt x="1657107" y="0"/>
                  </a:moveTo>
                  <a:lnTo>
                    <a:pt x="1641447" y="0"/>
                  </a:lnTo>
                  <a:lnTo>
                    <a:pt x="1678427" y="25400"/>
                  </a:lnTo>
                  <a:lnTo>
                    <a:pt x="1678427" y="127000"/>
                  </a:lnTo>
                  <a:lnTo>
                    <a:pt x="1591864" y="177800"/>
                  </a:lnTo>
                  <a:lnTo>
                    <a:pt x="1596325" y="177800"/>
                  </a:lnTo>
                  <a:lnTo>
                    <a:pt x="1682773" y="127000"/>
                  </a:lnTo>
                  <a:lnTo>
                    <a:pt x="1687380" y="127000"/>
                  </a:lnTo>
                  <a:lnTo>
                    <a:pt x="1687380" y="25400"/>
                  </a:lnTo>
                  <a:lnTo>
                    <a:pt x="1682909" y="25400"/>
                  </a:lnTo>
                  <a:lnTo>
                    <a:pt x="1657107" y="0"/>
                  </a:lnTo>
                  <a:close/>
                </a:path>
                <a:path w="3141345" h="2197100">
                  <a:moveTo>
                    <a:pt x="1838128" y="0"/>
                  </a:moveTo>
                  <a:lnTo>
                    <a:pt x="1822468" y="0"/>
                  </a:lnTo>
                  <a:lnTo>
                    <a:pt x="1859448" y="25400"/>
                  </a:lnTo>
                  <a:lnTo>
                    <a:pt x="1859448" y="127000"/>
                  </a:lnTo>
                  <a:lnTo>
                    <a:pt x="1772875" y="177800"/>
                  </a:lnTo>
                  <a:lnTo>
                    <a:pt x="1777346" y="177800"/>
                  </a:lnTo>
                  <a:lnTo>
                    <a:pt x="1863385" y="127000"/>
                  </a:lnTo>
                  <a:lnTo>
                    <a:pt x="1867322" y="127000"/>
                  </a:lnTo>
                  <a:lnTo>
                    <a:pt x="1867322" y="25400"/>
                  </a:lnTo>
                  <a:lnTo>
                    <a:pt x="1863385" y="25400"/>
                  </a:lnTo>
                  <a:lnTo>
                    <a:pt x="1838128" y="0"/>
                  </a:lnTo>
                  <a:close/>
                </a:path>
                <a:path w="3141345" h="2197100">
                  <a:moveTo>
                    <a:pt x="2018070" y="0"/>
                  </a:moveTo>
                  <a:lnTo>
                    <a:pt x="2002410" y="0"/>
                  </a:lnTo>
                  <a:lnTo>
                    <a:pt x="2039390" y="25400"/>
                  </a:lnTo>
                  <a:lnTo>
                    <a:pt x="2039390" y="127000"/>
                  </a:lnTo>
                  <a:lnTo>
                    <a:pt x="1953361" y="177800"/>
                  </a:lnTo>
                  <a:lnTo>
                    <a:pt x="1957288" y="177800"/>
                  </a:lnTo>
                  <a:lnTo>
                    <a:pt x="2043327" y="127000"/>
                  </a:lnTo>
                  <a:lnTo>
                    <a:pt x="2047264" y="127000"/>
                  </a:lnTo>
                  <a:lnTo>
                    <a:pt x="2047264" y="25400"/>
                  </a:lnTo>
                  <a:lnTo>
                    <a:pt x="2043327" y="25400"/>
                  </a:lnTo>
                  <a:lnTo>
                    <a:pt x="2018070" y="0"/>
                  </a:lnTo>
                  <a:close/>
                </a:path>
                <a:path w="3141345" h="2197100">
                  <a:moveTo>
                    <a:pt x="2198009" y="0"/>
                  </a:moveTo>
                  <a:lnTo>
                    <a:pt x="2182352" y="0"/>
                  </a:lnTo>
                  <a:lnTo>
                    <a:pt x="2219332" y="25400"/>
                  </a:lnTo>
                  <a:lnTo>
                    <a:pt x="2219332" y="127000"/>
                  </a:lnTo>
                  <a:lnTo>
                    <a:pt x="2133303" y="177800"/>
                  </a:lnTo>
                  <a:lnTo>
                    <a:pt x="2137230" y="177800"/>
                  </a:lnTo>
                  <a:lnTo>
                    <a:pt x="2223269" y="127000"/>
                  </a:lnTo>
                  <a:lnTo>
                    <a:pt x="2227206" y="127000"/>
                  </a:lnTo>
                  <a:lnTo>
                    <a:pt x="2227206" y="25400"/>
                  </a:lnTo>
                  <a:lnTo>
                    <a:pt x="2223269" y="25400"/>
                  </a:lnTo>
                  <a:lnTo>
                    <a:pt x="2198009" y="0"/>
                  </a:lnTo>
                  <a:close/>
                </a:path>
                <a:path w="3141345" h="2197100">
                  <a:moveTo>
                    <a:pt x="2377951" y="0"/>
                  </a:moveTo>
                  <a:lnTo>
                    <a:pt x="2362294" y="0"/>
                  </a:lnTo>
                  <a:lnTo>
                    <a:pt x="2399274" y="25400"/>
                  </a:lnTo>
                  <a:lnTo>
                    <a:pt x="2399274" y="127000"/>
                  </a:lnTo>
                  <a:lnTo>
                    <a:pt x="2313246" y="177800"/>
                  </a:lnTo>
                  <a:lnTo>
                    <a:pt x="2317172" y="177800"/>
                  </a:lnTo>
                  <a:lnTo>
                    <a:pt x="2403211" y="127000"/>
                  </a:lnTo>
                  <a:lnTo>
                    <a:pt x="2407148" y="127000"/>
                  </a:lnTo>
                  <a:lnTo>
                    <a:pt x="2407148" y="25400"/>
                  </a:lnTo>
                  <a:lnTo>
                    <a:pt x="2403211" y="25400"/>
                  </a:lnTo>
                  <a:lnTo>
                    <a:pt x="2377951" y="0"/>
                  </a:lnTo>
                  <a:close/>
                </a:path>
                <a:path w="3141345" h="2197100">
                  <a:moveTo>
                    <a:pt x="2557891" y="0"/>
                  </a:moveTo>
                  <a:lnTo>
                    <a:pt x="2542232" y="0"/>
                  </a:lnTo>
                  <a:lnTo>
                    <a:pt x="2579216" y="25400"/>
                  </a:lnTo>
                  <a:lnTo>
                    <a:pt x="2579216" y="127000"/>
                  </a:lnTo>
                  <a:lnTo>
                    <a:pt x="2526579" y="152400"/>
                  </a:lnTo>
                  <a:lnTo>
                    <a:pt x="2495491" y="177800"/>
                  </a:lnTo>
                  <a:lnTo>
                    <a:pt x="2497889" y="177800"/>
                  </a:lnTo>
                  <a:lnTo>
                    <a:pt x="2530443" y="165100"/>
                  </a:lnTo>
                  <a:lnTo>
                    <a:pt x="2583478" y="139700"/>
                  </a:lnTo>
                  <a:lnTo>
                    <a:pt x="2609365" y="139700"/>
                  </a:lnTo>
                  <a:lnTo>
                    <a:pt x="2587855" y="127000"/>
                  </a:lnTo>
                  <a:lnTo>
                    <a:pt x="2587855" y="25400"/>
                  </a:lnTo>
                  <a:lnTo>
                    <a:pt x="2585394" y="25400"/>
                  </a:lnTo>
                  <a:lnTo>
                    <a:pt x="2557891" y="0"/>
                  </a:lnTo>
                  <a:close/>
                </a:path>
                <a:path w="3141345" h="2197100">
                  <a:moveTo>
                    <a:pt x="2734886" y="0"/>
                  </a:moveTo>
                  <a:lnTo>
                    <a:pt x="2719224" y="0"/>
                  </a:lnTo>
                  <a:lnTo>
                    <a:pt x="2759923" y="25400"/>
                  </a:lnTo>
                  <a:lnTo>
                    <a:pt x="2759923" y="127000"/>
                  </a:lnTo>
                  <a:lnTo>
                    <a:pt x="2673894" y="177800"/>
                  </a:lnTo>
                  <a:lnTo>
                    <a:pt x="2699331" y="177800"/>
                  </a:lnTo>
                  <a:lnTo>
                    <a:pt x="2763860" y="139700"/>
                  </a:lnTo>
                  <a:lnTo>
                    <a:pt x="2789307" y="139700"/>
                  </a:lnTo>
                  <a:lnTo>
                    <a:pt x="2767797" y="127000"/>
                  </a:lnTo>
                  <a:lnTo>
                    <a:pt x="2767797" y="25400"/>
                  </a:lnTo>
                  <a:lnTo>
                    <a:pt x="2763860" y="25400"/>
                  </a:lnTo>
                  <a:lnTo>
                    <a:pt x="2734886" y="0"/>
                  </a:lnTo>
                  <a:close/>
                </a:path>
                <a:path w="3141345" h="2197100">
                  <a:moveTo>
                    <a:pt x="2939865" y="26276"/>
                  </a:moveTo>
                  <a:lnTo>
                    <a:pt x="2939865" y="127000"/>
                  </a:lnTo>
                  <a:lnTo>
                    <a:pt x="2853836" y="177800"/>
                  </a:lnTo>
                  <a:lnTo>
                    <a:pt x="2879273" y="177800"/>
                  </a:lnTo>
                  <a:lnTo>
                    <a:pt x="2943802" y="139700"/>
                  </a:lnTo>
                  <a:lnTo>
                    <a:pt x="2969320" y="139700"/>
                  </a:lnTo>
                  <a:lnTo>
                    <a:pt x="2947739" y="127000"/>
                  </a:lnTo>
                  <a:lnTo>
                    <a:pt x="2947739" y="31077"/>
                  </a:lnTo>
                  <a:lnTo>
                    <a:pt x="2939865" y="26276"/>
                  </a:lnTo>
                  <a:close/>
                </a:path>
                <a:path w="3141345" h="2197100">
                  <a:moveTo>
                    <a:pt x="3083837" y="142856"/>
                  </a:moveTo>
                  <a:lnTo>
                    <a:pt x="3034061" y="177800"/>
                  </a:lnTo>
                  <a:lnTo>
                    <a:pt x="3056590" y="177800"/>
                  </a:lnTo>
                  <a:lnTo>
                    <a:pt x="3091238" y="153751"/>
                  </a:lnTo>
                  <a:lnTo>
                    <a:pt x="3090476" y="152400"/>
                  </a:lnTo>
                  <a:lnTo>
                    <a:pt x="3083837" y="142856"/>
                  </a:lnTo>
                  <a:close/>
                </a:path>
                <a:path w="3141345" h="2197100">
                  <a:moveTo>
                    <a:pt x="62162" y="127000"/>
                  </a:moveTo>
                  <a:lnTo>
                    <a:pt x="50788" y="152400"/>
                  </a:lnTo>
                  <a:lnTo>
                    <a:pt x="66630" y="129626"/>
                  </a:lnTo>
                  <a:lnTo>
                    <a:pt x="62162" y="127000"/>
                  </a:lnTo>
                  <a:close/>
                </a:path>
                <a:path w="3141345" h="2197100">
                  <a:moveTo>
                    <a:pt x="3063973" y="114300"/>
                  </a:moveTo>
                  <a:lnTo>
                    <a:pt x="3083837" y="142856"/>
                  </a:lnTo>
                  <a:lnTo>
                    <a:pt x="3088334" y="139700"/>
                  </a:lnTo>
                  <a:lnTo>
                    <a:pt x="3063973" y="114300"/>
                  </a:lnTo>
                  <a:close/>
                </a:path>
                <a:path w="3141345" h="2197100">
                  <a:moveTo>
                    <a:pt x="77292" y="114300"/>
                  </a:moveTo>
                  <a:lnTo>
                    <a:pt x="67243" y="127000"/>
                  </a:lnTo>
                  <a:lnTo>
                    <a:pt x="68103" y="127509"/>
                  </a:lnTo>
                  <a:lnTo>
                    <a:pt x="77292" y="114300"/>
                  </a:lnTo>
                  <a:close/>
                </a:path>
                <a:path w="3141345" h="2197100">
                  <a:moveTo>
                    <a:pt x="2947739" y="25400"/>
                  </a:moveTo>
                  <a:lnTo>
                    <a:pt x="2947739" y="31077"/>
                  </a:lnTo>
                  <a:lnTo>
                    <a:pt x="2959256" y="38100"/>
                  </a:lnTo>
                  <a:lnTo>
                    <a:pt x="2947739" y="25400"/>
                  </a:lnTo>
                  <a:close/>
                </a:path>
                <a:path w="3141345" h="2197100">
                  <a:moveTo>
                    <a:pt x="2939865" y="25400"/>
                  </a:moveTo>
                  <a:lnTo>
                    <a:pt x="2938428" y="25400"/>
                  </a:lnTo>
                  <a:lnTo>
                    <a:pt x="2939865" y="26276"/>
                  </a:lnTo>
                  <a:lnTo>
                    <a:pt x="2939865" y="25400"/>
                  </a:lnTo>
                  <a:close/>
                </a:path>
                <a:path w="3141345" h="2197100">
                  <a:moveTo>
                    <a:pt x="314126" y="0"/>
                  </a:moveTo>
                  <a:lnTo>
                    <a:pt x="267869" y="12700"/>
                  </a:lnTo>
                  <a:lnTo>
                    <a:pt x="257664" y="12700"/>
                  </a:lnTo>
                  <a:lnTo>
                    <a:pt x="242115" y="25400"/>
                  </a:lnTo>
                  <a:lnTo>
                    <a:pt x="246397" y="25400"/>
                  </a:lnTo>
                  <a:lnTo>
                    <a:pt x="278618" y="12700"/>
                  </a:lnTo>
                  <a:lnTo>
                    <a:pt x="314126" y="0"/>
                  </a:lnTo>
                  <a:close/>
                </a:path>
                <a:path w="3141345" h="2197100">
                  <a:moveTo>
                    <a:pt x="463089" y="0"/>
                  </a:moveTo>
                  <a:lnTo>
                    <a:pt x="447433" y="0"/>
                  </a:lnTo>
                  <a:lnTo>
                    <a:pt x="422172" y="25400"/>
                  </a:lnTo>
                  <a:lnTo>
                    <a:pt x="426109" y="25400"/>
                  </a:lnTo>
                  <a:lnTo>
                    <a:pt x="463089" y="0"/>
                  </a:lnTo>
                  <a:close/>
                </a:path>
                <a:path w="3141345" h="2197100">
                  <a:moveTo>
                    <a:pt x="643036" y="0"/>
                  </a:moveTo>
                  <a:lnTo>
                    <a:pt x="627375" y="0"/>
                  </a:lnTo>
                  <a:lnTo>
                    <a:pt x="602114" y="25400"/>
                  </a:lnTo>
                  <a:lnTo>
                    <a:pt x="606051" y="25400"/>
                  </a:lnTo>
                  <a:lnTo>
                    <a:pt x="643036" y="0"/>
                  </a:lnTo>
                  <a:close/>
                </a:path>
                <a:path w="3141345" h="2197100">
                  <a:moveTo>
                    <a:pt x="822731" y="0"/>
                  </a:moveTo>
                  <a:lnTo>
                    <a:pt x="807076" y="0"/>
                  </a:lnTo>
                  <a:lnTo>
                    <a:pt x="781941" y="25400"/>
                  </a:lnTo>
                  <a:lnTo>
                    <a:pt x="785994" y="25400"/>
                  </a:lnTo>
                  <a:lnTo>
                    <a:pt x="822731" y="0"/>
                  </a:lnTo>
                  <a:close/>
                </a:path>
                <a:path w="3141345" h="2197100">
                  <a:moveTo>
                    <a:pt x="1002679" y="0"/>
                  </a:moveTo>
                  <a:lnTo>
                    <a:pt x="987018" y="0"/>
                  </a:lnTo>
                  <a:lnTo>
                    <a:pt x="961758" y="25400"/>
                  </a:lnTo>
                  <a:lnTo>
                    <a:pt x="965695" y="25400"/>
                  </a:lnTo>
                  <a:lnTo>
                    <a:pt x="1002679" y="0"/>
                  </a:lnTo>
                  <a:close/>
                </a:path>
                <a:path w="3141345" h="2197100">
                  <a:moveTo>
                    <a:pt x="1183696" y="0"/>
                  </a:moveTo>
                  <a:lnTo>
                    <a:pt x="1168036" y="0"/>
                  </a:lnTo>
                  <a:lnTo>
                    <a:pt x="1142234" y="25400"/>
                  </a:lnTo>
                  <a:lnTo>
                    <a:pt x="1146716" y="25400"/>
                  </a:lnTo>
                  <a:lnTo>
                    <a:pt x="1183696" y="0"/>
                  </a:lnTo>
                  <a:close/>
                </a:path>
                <a:path w="3141345" h="2197100">
                  <a:moveTo>
                    <a:pt x="1543344" y="0"/>
                  </a:moveTo>
                  <a:lnTo>
                    <a:pt x="1527697" y="0"/>
                  </a:lnTo>
                  <a:lnTo>
                    <a:pt x="1501898" y="25400"/>
                  </a:lnTo>
                  <a:lnTo>
                    <a:pt x="1506359" y="25400"/>
                  </a:lnTo>
                  <a:lnTo>
                    <a:pt x="1543344" y="0"/>
                  </a:lnTo>
                  <a:close/>
                </a:path>
                <a:path w="3141345" h="2197100">
                  <a:moveTo>
                    <a:pt x="1724364" y="0"/>
                  </a:moveTo>
                  <a:lnTo>
                    <a:pt x="1708708" y="0"/>
                  </a:lnTo>
                  <a:lnTo>
                    <a:pt x="1682909" y="25400"/>
                  </a:lnTo>
                  <a:lnTo>
                    <a:pt x="1687380" y="25400"/>
                  </a:lnTo>
                  <a:lnTo>
                    <a:pt x="1724364" y="0"/>
                  </a:lnTo>
                  <a:close/>
                </a:path>
                <a:path w="3141345" h="2197100">
                  <a:moveTo>
                    <a:pt x="1904306" y="0"/>
                  </a:moveTo>
                  <a:lnTo>
                    <a:pt x="1888645" y="0"/>
                  </a:lnTo>
                  <a:lnTo>
                    <a:pt x="1863385" y="25400"/>
                  </a:lnTo>
                  <a:lnTo>
                    <a:pt x="1867322" y="25400"/>
                  </a:lnTo>
                  <a:lnTo>
                    <a:pt x="1904306" y="0"/>
                  </a:lnTo>
                  <a:close/>
                </a:path>
                <a:path w="3141345" h="2197100">
                  <a:moveTo>
                    <a:pt x="2084249" y="0"/>
                  </a:moveTo>
                  <a:lnTo>
                    <a:pt x="2068587" y="0"/>
                  </a:lnTo>
                  <a:lnTo>
                    <a:pt x="2043327" y="25400"/>
                  </a:lnTo>
                  <a:lnTo>
                    <a:pt x="2047264" y="25400"/>
                  </a:lnTo>
                  <a:lnTo>
                    <a:pt x="2084249" y="0"/>
                  </a:lnTo>
                  <a:close/>
                </a:path>
                <a:path w="3141345" h="2197100">
                  <a:moveTo>
                    <a:pt x="2264191" y="0"/>
                  </a:moveTo>
                  <a:lnTo>
                    <a:pt x="2248530" y="0"/>
                  </a:lnTo>
                  <a:lnTo>
                    <a:pt x="2223269" y="25400"/>
                  </a:lnTo>
                  <a:lnTo>
                    <a:pt x="2227206" y="25400"/>
                  </a:lnTo>
                  <a:lnTo>
                    <a:pt x="2264191" y="0"/>
                  </a:lnTo>
                  <a:close/>
                </a:path>
                <a:path w="3141345" h="2197100">
                  <a:moveTo>
                    <a:pt x="2444128" y="0"/>
                  </a:moveTo>
                  <a:lnTo>
                    <a:pt x="2428472" y="0"/>
                  </a:lnTo>
                  <a:lnTo>
                    <a:pt x="2403211" y="25400"/>
                  </a:lnTo>
                  <a:lnTo>
                    <a:pt x="2407148" y="25400"/>
                  </a:lnTo>
                  <a:lnTo>
                    <a:pt x="2444128" y="0"/>
                  </a:lnTo>
                  <a:close/>
                </a:path>
                <a:path w="3141345" h="2197100">
                  <a:moveTo>
                    <a:pt x="2628559" y="0"/>
                  </a:moveTo>
                  <a:lnTo>
                    <a:pt x="2612907" y="0"/>
                  </a:lnTo>
                  <a:lnTo>
                    <a:pt x="2585394" y="25400"/>
                  </a:lnTo>
                  <a:lnTo>
                    <a:pt x="2587855" y="25400"/>
                  </a:lnTo>
                  <a:lnTo>
                    <a:pt x="2628559" y="0"/>
                  </a:lnTo>
                  <a:close/>
                </a:path>
                <a:path w="3141345" h="2197100">
                  <a:moveTo>
                    <a:pt x="2808501" y="0"/>
                  </a:moveTo>
                  <a:lnTo>
                    <a:pt x="2792838" y="0"/>
                  </a:lnTo>
                  <a:lnTo>
                    <a:pt x="2763860" y="25400"/>
                  </a:lnTo>
                  <a:lnTo>
                    <a:pt x="2767797" y="25400"/>
                  </a:lnTo>
                  <a:lnTo>
                    <a:pt x="2808501" y="0"/>
                  </a:lnTo>
                  <a:close/>
                </a:path>
                <a:path w="3141345" h="2197100">
                  <a:moveTo>
                    <a:pt x="2917600" y="12700"/>
                  </a:moveTo>
                  <a:lnTo>
                    <a:pt x="2930943" y="25400"/>
                  </a:lnTo>
                  <a:lnTo>
                    <a:pt x="2938428" y="25400"/>
                  </a:lnTo>
                  <a:lnTo>
                    <a:pt x="2917600" y="12700"/>
                  </a:lnTo>
                  <a:close/>
                </a:path>
                <a:path w="3141345" h="2197100">
                  <a:moveTo>
                    <a:pt x="1362325" y="0"/>
                  </a:moveTo>
                  <a:lnTo>
                    <a:pt x="1346673" y="0"/>
                  </a:lnTo>
                  <a:lnTo>
                    <a:pt x="1322061" y="12700"/>
                  </a:lnTo>
                  <a:lnTo>
                    <a:pt x="1344492" y="12700"/>
                  </a:lnTo>
                  <a:lnTo>
                    <a:pt x="1362325" y="0"/>
                  </a:lnTo>
                  <a:close/>
                </a:path>
              </a:pathLst>
            </a:custGeom>
            <a:solidFill>
              <a:srgbClr val="FDC9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3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84759" y="8897425"/>
              <a:ext cx="2722430" cy="178005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1576" y="9721093"/>
              <a:ext cx="1205030" cy="1165789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4076256" y="10107855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10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14" y="779027"/>
                  </a:lnTo>
                  <a:lnTo>
                    <a:pt x="251907" y="779027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0" y="739431"/>
                  </a:lnTo>
                  <a:lnTo>
                    <a:pt x="632023" y="701735"/>
                  </a:lnTo>
                  <a:lnTo>
                    <a:pt x="663058" y="670701"/>
                  </a:lnTo>
                  <a:lnTo>
                    <a:pt x="689562" y="635631"/>
                  </a:lnTo>
                  <a:lnTo>
                    <a:pt x="691791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10" h="779145">
                  <a:moveTo>
                    <a:pt x="57683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4" y="779027"/>
                  </a:lnTo>
                  <a:lnTo>
                    <a:pt x="426224" y="779027"/>
                  </a:lnTo>
                  <a:lnTo>
                    <a:pt x="472482" y="775605"/>
                  </a:lnTo>
                  <a:lnTo>
                    <a:pt x="516686" y="765669"/>
                  </a:lnTo>
                  <a:lnTo>
                    <a:pt x="558341" y="749715"/>
                  </a:lnTo>
                  <a:lnTo>
                    <a:pt x="576830" y="739431"/>
                  </a:lnTo>
                  <a:close/>
                </a:path>
                <a:path w="740410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1" y="631623"/>
                  </a:lnTo>
                  <a:lnTo>
                    <a:pt x="711038" y="597022"/>
                  </a:lnTo>
                  <a:lnTo>
                    <a:pt x="726993" y="555368"/>
                  </a:lnTo>
                  <a:lnTo>
                    <a:pt x="736929" y="511166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11"/>
                  </a:lnTo>
                  <a:lnTo>
                    <a:pt x="740351" y="346469"/>
                  </a:lnTo>
                  <a:close/>
                </a:path>
                <a:path w="740410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10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DF4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245925" y="10324658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313147" y="10423428"/>
              <a:ext cx="384810" cy="306705"/>
            </a:xfrm>
            <a:custGeom>
              <a:avLst/>
              <a:gdLst/>
              <a:ahLst/>
              <a:cxnLst/>
              <a:rect l="l" t="t" r="r" b="b"/>
              <a:pathLst>
                <a:path w="384810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4810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4810" h="306704">
                  <a:moveTo>
                    <a:pt x="293708" y="0"/>
                  </a:moveTo>
                  <a:lnTo>
                    <a:pt x="249582" y="9101"/>
                  </a:lnTo>
                  <a:lnTo>
                    <a:pt x="214558" y="36407"/>
                  </a:lnTo>
                  <a:lnTo>
                    <a:pt x="191706" y="84308"/>
                  </a:lnTo>
                  <a:lnTo>
                    <a:pt x="184252" y="151924"/>
                  </a:lnTo>
                  <a:lnTo>
                    <a:pt x="184142" y="156327"/>
                  </a:lnTo>
                  <a:lnTo>
                    <a:pt x="185916" y="192587"/>
                  </a:lnTo>
                  <a:lnTo>
                    <a:pt x="200539" y="250414"/>
                  </a:lnTo>
                  <a:lnTo>
                    <a:pt x="228965" y="286304"/>
                  </a:lnTo>
                  <a:lnTo>
                    <a:pt x="266288" y="303942"/>
                  </a:lnTo>
                  <a:lnTo>
                    <a:pt x="287980" y="306147"/>
                  </a:lnTo>
                  <a:lnTo>
                    <a:pt x="308186" y="304410"/>
                  </a:lnTo>
                  <a:lnTo>
                    <a:pt x="357308" y="278337"/>
                  </a:lnTo>
                  <a:lnTo>
                    <a:pt x="371456" y="258494"/>
                  </a:lnTo>
                  <a:lnTo>
                    <a:pt x="290839" y="258494"/>
                  </a:lnTo>
                  <a:lnTo>
                    <a:pt x="282790" y="257544"/>
                  </a:lnTo>
                  <a:lnTo>
                    <a:pt x="251730" y="224837"/>
                  </a:lnTo>
                  <a:lnTo>
                    <a:pt x="248505" y="200014"/>
                  </a:lnTo>
                  <a:lnTo>
                    <a:pt x="249221" y="188105"/>
                  </a:lnTo>
                  <a:lnTo>
                    <a:pt x="272690" y="151924"/>
                  </a:lnTo>
                  <a:lnTo>
                    <a:pt x="287980" y="148676"/>
                  </a:lnTo>
                  <a:lnTo>
                    <a:pt x="369977" y="148676"/>
                  </a:lnTo>
                  <a:lnTo>
                    <a:pt x="369866" y="148445"/>
                  </a:lnTo>
                  <a:lnTo>
                    <a:pt x="358638" y="133744"/>
                  </a:lnTo>
                  <a:lnTo>
                    <a:pt x="356342" y="131702"/>
                  </a:lnTo>
                  <a:lnTo>
                    <a:pt x="243605" y="131702"/>
                  </a:lnTo>
                  <a:lnTo>
                    <a:pt x="245841" y="107928"/>
                  </a:lnTo>
                  <a:lnTo>
                    <a:pt x="259447" y="63600"/>
                  </a:lnTo>
                  <a:lnTo>
                    <a:pt x="290232" y="47244"/>
                  </a:lnTo>
                  <a:lnTo>
                    <a:pt x="370495" y="47244"/>
                  </a:lnTo>
                  <a:lnTo>
                    <a:pt x="368581" y="42564"/>
                  </a:lnTo>
                  <a:lnTo>
                    <a:pt x="338318" y="10756"/>
                  </a:lnTo>
                  <a:lnTo>
                    <a:pt x="310046" y="1195"/>
                  </a:lnTo>
                  <a:lnTo>
                    <a:pt x="293708" y="0"/>
                  </a:lnTo>
                  <a:close/>
                </a:path>
                <a:path w="384810" h="306704">
                  <a:moveTo>
                    <a:pt x="369977" y="148676"/>
                  </a:moveTo>
                  <a:lnTo>
                    <a:pt x="287980" y="148676"/>
                  </a:lnTo>
                  <a:lnTo>
                    <a:pt x="296213" y="149526"/>
                  </a:lnTo>
                  <a:lnTo>
                    <a:pt x="303727" y="152076"/>
                  </a:lnTo>
                  <a:lnTo>
                    <a:pt x="327346" y="191479"/>
                  </a:lnTo>
                  <a:lnTo>
                    <a:pt x="328063" y="205124"/>
                  </a:lnTo>
                  <a:lnTo>
                    <a:pt x="327397" y="218341"/>
                  </a:lnTo>
                  <a:lnTo>
                    <a:pt x="305463" y="255377"/>
                  </a:lnTo>
                  <a:lnTo>
                    <a:pt x="290839" y="258494"/>
                  </a:lnTo>
                  <a:lnTo>
                    <a:pt x="371456" y="258494"/>
                  </a:lnTo>
                  <a:lnTo>
                    <a:pt x="377555" y="245972"/>
                  </a:lnTo>
                  <a:lnTo>
                    <a:pt x="382615" y="226378"/>
                  </a:lnTo>
                  <a:lnTo>
                    <a:pt x="384302" y="204506"/>
                  </a:lnTo>
                  <a:lnTo>
                    <a:pt x="382698" y="183827"/>
                  </a:lnTo>
                  <a:lnTo>
                    <a:pt x="377886" y="165140"/>
                  </a:lnTo>
                  <a:lnTo>
                    <a:pt x="369977" y="148676"/>
                  </a:lnTo>
                  <a:close/>
                </a:path>
                <a:path w="384810" h="306704">
                  <a:moveTo>
                    <a:pt x="296975" y="106342"/>
                  </a:moveTo>
                  <a:lnTo>
                    <a:pt x="281677" y="107928"/>
                  </a:lnTo>
                  <a:lnTo>
                    <a:pt x="267682" y="112685"/>
                  </a:lnTo>
                  <a:lnTo>
                    <a:pt x="254992" y="120610"/>
                  </a:lnTo>
                  <a:lnTo>
                    <a:pt x="243605" y="131702"/>
                  </a:lnTo>
                  <a:lnTo>
                    <a:pt x="356342" y="131702"/>
                  </a:lnTo>
                  <a:lnTo>
                    <a:pt x="345160" y="121759"/>
                  </a:lnTo>
                  <a:lnTo>
                    <a:pt x="330390" y="113195"/>
                  </a:lnTo>
                  <a:lnTo>
                    <a:pt x="314328" y="108055"/>
                  </a:lnTo>
                  <a:lnTo>
                    <a:pt x="296975" y="106342"/>
                  </a:lnTo>
                  <a:close/>
                </a:path>
                <a:path w="384810" h="306704">
                  <a:moveTo>
                    <a:pt x="370495" y="47244"/>
                  </a:moveTo>
                  <a:lnTo>
                    <a:pt x="299362" y="47244"/>
                  </a:lnTo>
                  <a:lnTo>
                    <a:pt x="306796" y="49967"/>
                  </a:lnTo>
                  <a:lnTo>
                    <a:pt x="312524" y="55422"/>
                  </a:lnTo>
                  <a:lnTo>
                    <a:pt x="316410" y="60075"/>
                  </a:lnTo>
                  <a:lnTo>
                    <a:pt x="319475" y="65852"/>
                  </a:lnTo>
                  <a:lnTo>
                    <a:pt x="321723" y="72754"/>
                  </a:lnTo>
                  <a:lnTo>
                    <a:pt x="323152" y="80782"/>
                  </a:lnTo>
                  <a:lnTo>
                    <a:pt x="378784" y="74646"/>
                  </a:lnTo>
                  <a:lnTo>
                    <a:pt x="374680" y="57480"/>
                  </a:lnTo>
                  <a:lnTo>
                    <a:pt x="370495" y="47244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8379" y="8688004"/>
              <a:ext cx="3141266" cy="2198885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3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7797" y="8897425"/>
              <a:ext cx="2722430" cy="178005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614" y="9721093"/>
              <a:ext cx="1205030" cy="1165789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7479293" y="10107855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14" y="779027"/>
                  </a:lnTo>
                  <a:lnTo>
                    <a:pt x="251907" y="779027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30" y="739431"/>
                  </a:lnTo>
                  <a:lnTo>
                    <a:pt x="632023" y="701735"/>
                  </a:lnTo>
                  <a:lnTo>
                    <a:pt x="663058" y="670701"/>
                  </a:lnTo>
                  <a:lnTo>
                    <a:pt x="689562" y="635631"/>
                  </a:lnTo>
                  <a:lnTo>
                    <a:pt x="691792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1" y="346469"/>
                  </a:lnTo>
                  <a:lnTo>
                    <a:pt x="740351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30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4" y="779027"/>
                  </a:lnTo>
                  <a:lnTo>
                    <a:pt x="426224" y="779027"/>
                  </a:lnTo>
                  <a:lnTo>
                    <a:pt x="472482" y="775605"/>
                  </a:lnTo>
                  <a:lnTo>
                    <a:pt x="516686" y="765669"/>
                  </a:lnTo>
                  <a:lnTo>
                    <a:pt x="558342" y="749715"/>
                  </a:lnTo>
                  <a:lnTo>
                    <a:pt x="576830" y="739431"/>
                  </a:lnTo>
                  <a:close/>
                </a:path>
                <a:path w="740409" h="779145">
                  <a:moveTo>
                    <a:pt x="740351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2" y="631623"/>
                  </a:lnTo>
                  <a:lnTo>
                    <a:pt x="711039" y="597022"/>
                  </a:lnTo>
                  <a:lnTo>
                    <a:pt x="726993" y="555368"/>
                  </a:lnTo>
                  <a:lnTo>
                    <a:pt x="736929" y="511166"/>
                  </a:lnTo>
                  <a:lnTo>
                    <a:pt x="738452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7" y="487534"/>
                  </a:lnTo>
                  <a:lnTo>
                    <a:pt x="740351" y="464911"/>
                  </a:lnTo>
                  <a:lnTo>
                    <a:pt x="740351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1" y="238630"/>
                  </a:lnTo>
                  <a:lnTo>
                    <a:pt x="740351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648962" y="10324658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716185" y="10423428"/>
              <a:ext cx="381000" cy="301625"/>
            </a:xfrm>
            <a:custGeom>
              <a:avLst/>
              <a:gdLst/>
              <a:ahLst/>
              <a:cxnLst/>
              <a:rect l="l" t="t" r="r" b="b"/>
              <a:pathLst>
                <a:path w="381000" h="301625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1000" h="301625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1000" h="301625">
                  <a:moveTo>
                    <a:pt x="380627" y="5319"/>
                  </a:moveTo>
                  <a:lnTo>
                    <a:pt x="184088" y="5319"/>
                  </a:lnTo>
                  <a:lnTo>
                    <a:pt x="184088" y="58689"/>
                  </a:lnTo>
                  <a:lnTo>
                    <a:pt x="314775" y="58689"/>
                  </a:lnTo>
                  <a:lnTo>
                    <a:pt x="295541" y="85011"/>
                  </a:lnTo>
                  <a:lnTo>
                    <a:pt x="263177" y="142787"/>
                  </a:lnTo>
                  <a:lnTo>
                    <a:pt x="239352" y="206402"/>
                  </a:lnTo>
                  <a:lnTo>
                    <a:pt x="226520" y="269800"/>
                  </a:lnTo>
                  <a:lnTo>
                    <a:pt x="224380" y="301037"/>
                  </a:lnTo>
                  <a:lnTo>
                    <a:pt x="279802" y="301037"/>
                  </a:lnTo>
                  <a:lnTo>
                    <a:pt x="280537" y="280529"/>
                  </a:lnTo>
                  <a:lnTo>
                    <a:pt x="282945" y="258677"/>
                  </a:lnTo>
                  <a:lnTo>
                    <a:pt x="292786" y="210946"/>
                  </a:lnTo>
                  <a:lnTo>
                    <a:pt x="308970" y="161945"/>
                  </a:lnTo>
                  <a:lnTo>
                    <a:pt x="331131" y="115755"/>
                  </a:lnTo>
                  <a:lnTo>
                    <a:pt x="356083" y="76180"/>
                  </a:lnTo>
                  <a:lnTo>
                    <a:pt x="380627" y="47035"/>
                  </a:lnTo>
                  <a:lnTo>
                    <a:pt x="380627" y="53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1" name="object 121"/>
            <p:cNvPicPr/>
            <p:nvPr/>
          </p:nvPicPr>
          <p:blipFill>
            <a:blip r:embed="rId3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1416" y="8688004"/>
              <a:ext cx="3141265" cy="2198885"/>
            </a:xfrm>
            <a:prstGeom prst="rect">
              <a:avLst/>
            </a:prstGeom>
          </p:spPr>
        </p:pic>
        <p:pic>
          <p:nvPicPr>
            <p:cNvPr id="122" name="object 122"/>
            <p:cNvPicPr/>
            <p:nvPr/>
          </p:nvPicPr>
          <p:blipFill>
            <a:blip r:embed="rId3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0835" y="8897425"/>
              <a:ext cx="2722430" cy="1780050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4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7652" y="9721093"/>
              <a:ext cx="1205029" cy="1165789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10882333" y="10107855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14" y="779027"/>
                  </a:lnTo>
                  <a:lnTo>
                    <a:pt x="251907" y="779027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28" y="739431"/>
                  </a:lnTo>
                  <a:lnTo>
                    <a:pt x="632022" y="701735"/>
                  </a:lnTo>
                  <a:lnTo>
                    <a:pt x="663057" y="670701"/>
                  </a:lnTo>
                  <a:lnTo>
                    <a:pt x="689561" y="635631"/>
                  </a:lnTo>
                  <a:lnTo>
                    <a:pt x="691790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28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4" y="779027"/>
                  </a:lnTo>
                  <a:lnTo>
                    <a:pt x="426223" y="779027"/>
                  </a:lnTo>
                  <a:lnTo>
                    <a:pt x="472480" y="775605"/>
                  </a:lnTo>
                  <a:lnTo>
                    <a:pt x="516685" y="765669"/>
                  </a:lnTo>
                  <a:lnTo>
                    <a:pt x="558340" y="749715"/>
                  </a:lnTo>
                  <a:lnTo>
                    <a:pt x="576828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0" y="631623"/>
                  </a:lnTo>
                  <a:lnTo>
                    <a:pt x="711037" y="597022"/>
                  </a:lnTo>
                  <a:lnTo>
                    <a:pt x="726991" y="555368"/>
                  </a:lnTo>
                  <a:lnTo>
                    <a:pt x="736927" y="511166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49" y="464911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11052001" y="10324658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29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11119222" y="10423428"/>
              <a:ext cx="381000" cy="306705"/>
            </a:xfrm>
            <a:custGeom>
              <a:avLst/>
              <a:gdLst/>
              <a:ahLst/>
              <a:cxnLst/>
              <a:rect l="l" t="t" r="r" b="b"/>
              <a:pathLst>
                <a:path w="381000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1000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1000" h="306704">
                  <a:moveTo>
                    <a:pt x="280818" y="0"/>
                  </a:moveTo>
                  <a:lnTo>
                    <a:pt x="242605" y="5472"/>
                  </a:lnTo>
                  <a:lnTo>
                    <a:pt x="204010" y="33552"/>
                  </a:lnTo>
                  <a:lnTo>
                    <a:pt x="190842" y="77306"/>
                  </a:lnTo>
                  <a:lnTo>
                    <a:pt x="191474" y="86924"/>
                  </a:lnTo>
                  <a:lnTo>
                    <a:pt x="214128" y="128099"/>
                  </a:lnTo>
                  <a:lnTo>
                    <a:pt x="233375" y="139273"/>
                  </a:lnTo>
                  <a:lnTo>
                    <a:pt x="221255" y="145375"/>
                  </a:lnTo>
                  <a:lnTo>
                    <a:pt x="190057" y="181090"/>
                  </a:lnTo>
                  <a:lnTo>
                    <a:pt x="183271" y="215344"/>
                  </a:lnTo>
                  <a:lnTo>
                    <a:pt x="185278" y="236259"/>
                  </a:lnTo>
                  <a:lnTo>
                    <a:pt x="201330" y="271028"/>
                  </a:lnTo>
                  <a:lnTo>
                    <a:pt x="246002" y="300986"/>
                  </a:lnTo>
                  <a:lnTo>
                    <a:pt x="283478" y="306357"/>
                  </a:lnTo>
                  <a:lnTo>
                    <a:pt x="304372" y="304733"/>
                  </a:lnTo>
                  <a:lnTo>
                    <a:pt x="353936" y="280378"/>
                  </a:lnTo>
                  <a:lnTo>
                    <a:pt x="368793" y="260138"/>
                  </a:lnTo>
                  <a:lnTo>
                    <a:pt x="282462" y="260138"/>
                  </a:lnTo>
                  <a:lnTo>
                    <a:pt x="273737" y="259308"/>
                  </a:lnTo>
                  <a:lnTo>
                    <a:pt x="242959" y="230944"/>
                  </a:lnTo>
                  <a:lnTo>
                    <a:pt x="239919" y="209826"/>
                  </a:lnTo>
                  <a:lnTo>
                    <a:pt x="240565" y="201491"/>
                  </a:lnTo>
                  <a:lnTo>
                    <a:pt x="263260" y="167445"/>
                  </a:lnTo>
                  <a:lnTo>
                    <a:pt x="281645" y="163817"/>
                  </a:lnTo>
                  <a:lnTo>
                    <a:pt x="363666" y="163817"/>
                  </a:lnTo>
                  <a:lnTo>
                    <a:pt x="360191" y="159481"/>
                  </a:lnTo>
                  <a:lnTo>
                    <a:pt x="351453" y="151594"/>
                  </a:lnTo>
                  <a:lnTo>
                    <a:pt x="341222" y="144858"/>
                  </a:lnTo>
                  <a:lnTo>
                    <a:pt x="329497" y="139273"/>
                  </a:lnTo>
                  <a:lnTo>
                    <a:pt x="338764" y="134498"/>
                  </a:lnTo>
                  <a:lnTo>
                    <a:pt x="346931" y="128765"/>
                  </a:lnTo>
                  <a:lnTo>
                    <a:pt x="353999" y="122074"/>
                  </a:lnTo>
                  <a:lnTo>
                    <a:pt x="357337" y="117797"/>
                  </a:lnTo>
                  <a:lnTo>
                    <a:pt x="280818" y="117797"/>
                  </a:lnTo>
                  <a:lnTo>
                    <a:pt x="273123" y="117190"/>
                  </a:lnTo>
                  <a:lnTo>
                    <a:pt x="245845" y="89508"/>
                  </a:lnTo>
                  <a:lnTo>
                    <a:pt x="245238" y="81390"/>
                  </a:lnTo>
                  <a:lnTo>
                    <a:pt x="245852" y="73711"/>
                  </a:lnTo>
                  <a:lnTo>
                    <a:pt x="273575" y="46215"/>
                  </a:lnTo>
                  <a:lnTo>
                    <a:pt x="281436" y="45600"/>
                  </a:lnTo>
                  <a:lnTo>
                    <a:pt x="364294" y="45600"/>
                  </a:lnTo>
                  <a:lnTo>
                    <a:pt x="357517" y="33552"/>
                  </a:lnTo>
                  <a:lnTo>
                    <a:pt x="347183" y="21884"/>
                  </a:lnTo>
                  <a:lnTo>
                    <a:pt x="334177" y="12311"/>
                  </a:lnTo>
                  <a:lnTo>
                    <a:pt x="318783" y="5472"/>
                  </a:lnTo>
                  <a:lnTo>
                    <a:pt x="300997" y="1368"/>
                  </a:lnTo>
                  <a:lnTo>
                    <a:pt x="280818" y="0"/>
                  </a:lnTo>
                  <a:close/>
                </a:path>
                <a:path w="381000" h="306704">
                  <a:moveTo>
                    <a:pt x="363666" y="163817"/>
                  </a:moveTo>
                  <a:lnTo>
                    <a:pt x="281645" y="163817"/>
                  </a:lnTo>
                  <a:lnTo>
                    <a:pt x="290345" y="164615"/>
                  </a:lnTo>
                  <a:lnTo>
                    <a:pt x="298255" y="167011"/>
                  </a:lnTo>
                  <a:lnTo>
                    <a:pt x="322820" y="200429"/>
                  </a:lnTo>
                  <a:lnTo>
                    <a:pt x="323560" y="210443"/>
                  </a:lnTo>
                  <a:lnTo>
                    <a:pt x="322832" y="221797"/>
                  </a:lnTo>
                  <a:lnTo>
                    <a:pt x="298719" y="256942"/>
                  </a:lnTo>
                  <a:lnTo>
                    <a:pt x="282462" y="260138"/>
                  </a:lnTo>
                  <a:lnTo>
                    <a:pt x="368793" y="260138"/>
                  </a:lnTo>
                  <a:lnTo>
                    <a:pt x="373797" y="250523"/>
                  </a:lnTo>
                  <a:lnTo>
                    <a:pt x="378762" y="232679"/>
                  </a:lnTo>
                  <a:lnTo>
                    <a:pt x="380417" y="212894"/>
                  </a:lnTo>
                  <a:lnTo>
                    <a:pt x="379660" y="201491"/>
                  </a:lnTo>
                  <a:lnTo>
                    <a:pt x="379552" y="200429"/>
                  </a:lnTo>
                  <a:lnTo>
                    <a:pt x="377173" y="189221"/>
                  </a:lnTo>
                  <a:lnTo>
                    <a:pt x="373115" y="178500"/>
                  </a:lnTo>
                  <a:lnTo>
                    <a:pt x="367433" y="168518"/>
                  </a:lnTo>
                  <a:lnTo>
                    <a:pt x="363666" y="163817"/>
                  </a:lnTo>
                  <a:close/>
                </a:path>
                <a:path w="381000" h="306704">
                  <a:moveTo>
                    <a:pt x="364294" y="45600"/>
                  </a:moveTo>
                  <a:lnTo>
                    <a:pt x="281436" y="45600"/>
                  </a:lnTo>
                  <a:lnTo>
                    <a:pt x="289047" y="46215"/>
                  </a:lnTo>
                  <a:lnTo>
                    <a:pt x="295880" y="48057"/>
                  </a:lnTo>
                  <a:lnTo>
                    <a:pt x="316817" y="81191"/>
                  </a:lnTo>
                  <a:lnTo>
                    <a:pt x="316203" y="89315"/>
                  </a:lnTo>
                  <a:lnTo>
                    <a:pt x="288591" y="117190"/>
                  </a:lnTo>
                  <a:lnTo>
                    <a:pt x="280818" y="117797"/>
                  </a:lnTo>
                  <a:lnTo>
                    <a:pt x="357337" y="117797"/>
                  </a:lnTo>
                  <a:lnTo>
                    <a:pt x="370805" y="77306"/>
                  </a:lnTo>
                  <a:lnTo>
                    <a:pt x="369329" y="61262"/>
                  </a:lnTo>
                  <a:lnTo>
                    <a:pt x="364899" y="46677"/>
                  </a:lnTo>
                  <a:lnTo>
                    <a:pt x="364294" y="4560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4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4454" y="8688004"/>
              <a:ext cx="3141265" cy="2198885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4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3873" y="8897425"/>
              <a:ext cx="2722430" cy="1780050"/>
            </a:xfrm>
            <a:prstGeom prst="rect">
              <a:avLst/>
            </a:prstGeom>
          </p:spPr>
        </p:pic>
        <p:pic>
          <p:nvPicPr>
            <p:cNvPr id="129" name="object 129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20689" y="9721093"/>
              <a:ext cx="1205031" cy="1165789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14285370" y="10107855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14" y="779027"/>
                  </a:lnTo>
                  <a:lnTo>
                    <a:pt x="251907" y="779027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28" y="739431"/>
                  </a:lnTo>
                  <a:lnTo>
                    <a:pt x="632021" y="701735"/>
                  </a:lnTo>
                  <a:lnTo>
                    <a:pt x="663056" y="670701"/>
                  </a:lnTo>
                  <a:lnTo>
                    <a:pt x="689560" y="635631"/>
                  </a:lnTo>
                  <a:lnTo>
                    <a:pt x="691790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49" y="346469"/>
                  </a:lnTo>
                  <a:lnTo>
                    <a:pt x="740349" y="238630"/>
                  </a:lnTo>
                  <a:lnTo>
                    <a:pt x="586495" y="238630"/>
                  </a:lnTo>
                  <a:lnTo>
                    <a:pt x="586587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28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4" y="779027"/>
                  </a:lnTo>
                  <a:lnTo>
                    <a:pt x="426222" y="779027"/>
                  </a:lnTo>
                  <a:lnTo>
                    <a:pt x="472480" y="775605"/>
                  </a:lnTo>
                  <a:lnTo>
                    <a:pt x="516684" y="765669"/>
                  </a:lnTo>
                  <a:lnTo>
                    <a:pt x="558340" y="749715"/>
                  </a:lnTo>
                  <a:lnTo>
                    <a:pt x="576828" y="739431"/>
                  </a:lnTo>
                  <a:close/>
                </a:path>
                <a:path w="740409" h="779145">
                  <a:moveTo>
                    <a:pt x="740349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0" y="631623"/>
                  </a:lnTo>
                  <a:lnTo>
                    <a:pt x="711037" y="597022"/>
                  </a:lnTo>
                  <a:lnTo>
                    <a:pt x="726991" y="555368"/>
                  </a:lnTo>
                  <a:lnTo>
                    <a:pt x="736927" y="511166"/>
                  </a:lnTo>
                  <a:lnTo>
                    <a:pt x="738450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5" y="487535"/>
                  </a:lnTo>
                  <a:lnTo>
                    <a:pt x="740349" y="464911"/>
                  </a:lnTo>
                  <a:lnTo>
                    <a:pt x="740349" y="346469"/>
                  </a:lnTo>
                  <a:close/>
                </a:path>
                <a:path w="740409" h="779145">
                  <a:moveTo>
                    <a:pt x="711273" y="171247"/>
                  </a:moveTo>
                  <a:lnTo>
                    <a:pt x="669665" y="180594"/>
                  </a:lnTo>
                  <a:lnTo>
                    <a:pt x="630968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49" y="238630"/>
                  </a:lnTo>
                  <a:lnTo>
                    <a:pt x="740349" y="171787"/>
                  </a:lnTo>
                  <a:lnTo>
                    <a:pt x="711273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7" y="238357"/>
                  </a:lnTo>
                  <a:lnTo>
                    <a:pt x="58822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88" y="180594"/>
                  </a:lnTo>
                  <a:lnTo>
                    <a:pt x="595180" y="137586"/>
                  </a:lnTo>
                  <a:lnTo>
                    <a:pt x="582475" y="96881"/>
                  </a:lnTo>
                  <a:lnTo>
                    <a:pt x="560422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14455038" y="10324658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7" y="528663"/>
                  </a:lnTo>
                  <a:lnTo>
                    <a:pt x="405106" y="509913"/>
                  </a:lnTo>
                  <a:lnTo>
                    <a:pt x="442283" y="484854"/>
                  </a:lnTo>
                  <a:lnTo>
                    <a:pt x="474760" y="454171"/>
                  </a:lnTo>
                  <a:lnTo>
                    <a:pt x="501853" y="418549"/>
                  </a:lnTo>
                  <a:lnTo>
                    <a:pt x="522874" y="378677"/>
                  </a:lnTo>
                  <a:lnTo>
                    <a:pt x="537140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14522260" y="10423428"/>
              <a:ext cx="380365" cy="306705"/>
            </a:xfrm>
            <a:custGeom>
              <a:avLst/>
              <a:gdLst/>
              <a:ahLst/>
              <a:cxnLst/>
              <a:rect l="l" t="t" r="r" b="b"/>
              <a:pathLst>
                <a:path w="380365" h="306704">
                  <a:moveTo>
                    <a:pt x="131702" y="84458"/>
                  </a:moveTo>
                  <a:lnTo>
                    <a:pt x="74238" y="84458"/>
                  </a:lnTo>
                  <a:lnTo>
                    <a:pt x="74238" y="301037"/>
                  </a:lnTo>
                  <a:lnTo>
                    <a:pt x="131702" y="301037"/>
                  </a:lnTo>
                  <a:lnTo>
                    <a:pt x="131702" y="84458"/>
                  </a:lnTo>
                  <a:close/>
                </a:path>
                <a:path w="380365" h="306704">
                  <a:moveTo>
                    <a:pt x="131702" y="0"/>
                  </a:moveTo>
                  <a:lnTo>
                    <a:pt x="85075" y="0"/>
                  </a:lnTo>
                  <a:lnTo>
                    <a:pt x="79132" y="13274"/>
                  </a:lnTo>
                  <a:lnTo>
                    <a:pt x="71119" y="25690"/>
                  </a:lnTo>
                  <a:lnTo>
                    <a:pt x="35928" y="57410"/>
                  </a:lnTo>
                  <a:lnTo>
                    <a:pt x="0" y="75872"/>
                  </a:lnTo>
                  <a:lnTo>
                    <a:pt x="0" y="128027"/>
                  </a:lnTo>
                  <a:lnTo>
                    <a:pt x="20665" y="120009"/>
                  </a:lnTo>
                  <a:lnTo>
                    <a:pt x="39926" y="110075"/>
                  </a:lnTo>
                  <a:lnTo>
                    <a:pt x="57784" y="98224"/>
                  </a:lnTo>
                  <a:lnTo>
                    <a:pt x="74238" y="84458"/>
                  </a:lnTo>
                  <a:lnTo>
                    <a:pt x="131702" y="84458"/>
                  </a:lnTo>
                  <a:lnTo>
                    <a:pt x="131702" y="0"/>
                  </a:lnTo>
                  <a:close/>
                </a:path>
                <a:path w="380365" h="306704">
                  <a:moveTo>
                    <a:pt x="240945" y="225574"/>
                  </a:moveTo>
                  <a:lnTo>
                    <a:pt x="185313" y="231710"/>
                  </a:lnTo>
                  <a:lnTo>
                    <a:pt x="189354" y="249164"/>
                  </a:lnTo>
                  <a:lnTo>
                    <a:pt x="195336" y="264303"/>
                  </a:lnTo>
                  <a:lnTo>
                    <a:pt x="224816" y="295830"/>
                  </a:lnTo>
                  <a:lnTo>
                    <a:pt x="269981" y="306357"/>
                  </a:lnTo>
                  <a:lnTo>
                    <a:pt x="293269" y="304081"/>
                  </a:lnTo>
                  <a:lnTo>
                    <a:pt x="314257" y="297255"/>
                  </a:lnTo>
                  <a:lnTo>
                    <a:pt x="332944" y="285878"/>
                  </a:lnTo>
                  <a:lnTo>
                    <a:pt x="349329" y="269949"/>
                  </a:lnTo>
                  <a:lnTo>
                    <a:pt x="356315" y="258913"/>
                  </a:lnTo>
                  <a:lnTo>
                    <a:pt x="264871" y="258913"/>
                  </a:lnTo>
                  <a:lnTo>
                    <a:pt x="257301" y="256180"/>
                  </a:lnTo>
                  <a:lnTo>
                    <a:pt x="251573" y="250725"/>
                  </a:lnTo>
                  <a:lnTo>
                    <a:pt x="247692" y="246090"/>
                  </a:lnTo>
                  <a:lnTo>
                    <a:pt x="244626" y="240352"/>
                  </a:lnTo>
                  <a:lnTo>
                    <a:pt x="242376" y="233513"/>
                  </a:lnTo>
                  <a:lnTo>
                    <a:pt x="240945" y="225574"/>
                  </a:lnTo>
                  <a:close/>
                </a:path>
                <a:path w="380365" h="306704">
                  <a:moveTo>
                    <a:pt x="378648" y="174654"/>
                  </a:moveTo>
                  <a:lnTo>
                    <a:pt x="320503" y="174654"/>
                  </a:lnTo>
                  <a:lnTo>
                    <a:pt x="318196" y="198233"/>
                  </a:lnTo>
                  <a:lnTo>
                    <a:pt x="314770" y="217392"/>
                  </a:lnTo>
                  <a:lnTo>
                    <a:pt x="290741" y="254822"/>
                  </a:lnTo>
                  <a:lnTo>
                    <a:pt x="274274" y="258913"/>
                  </a:lnTo>
                  <a:lnTo>
                    <a:pt x="356315" y="258913"/>
                  </a:lnTo>
                  <a:lnTo>
                    <a:pt x="362662" y="248888"/>
                  </a:lnTo>
                  <a:lnTo>
                    <a:pt x="372187" y="222096"/>
                  </a:lnTo>
                  <a:lnTo>
                    <a:pt x="377904" y="189578"/>
                  </a:lnTo>
                  <a:lnTo>
                    <a:pt x="378648" y="174654"/>
                  </a:lnTo>
                  <a:close/>
                </a:path>
                <a:path w="380365" h="306704">
                  <a:moveTo>
                    <a:pt x="275708" y="0"/>
                  </a:moveTo>
                  <a:lnTo>
                    <a:pt x="237490" y="6980"/>
                  </a:lnTo>
                  <a:lnTo>
                    <a:pt x="194830" y="42977"/>
                  </a:lnTo>
                  <a:lnTo>
                    <a:pt x="181280" y="79741"/>
                  </a:lnTo>
                  <a:lnTo>
                    <a:pt x="179586" y="101441"/>
                  </a:lnTo>
                  <a:lnTo>
                    <a:pt x="181190" y="122292"/>
                  </a:lnTo>
                  <a:lnTo>
                    <a:pt x="205260" y="172507"/>
                  </a:lnTo>
                  <a:lnTo>
                    <a:pt x="249221" y="198099"/>
                  </a:lnTo>
                  <a:lnTo>
                    <a:pt x="266306" y="199805"/>
                  </a:lnTo>
                  <a:lnTo>
                    <a:pt x="281918" y="198221"/>
                  </a:lnTo>
                  <a:lnTo>
                    <a:pt x="296110" y="193516"/>
                  </a:lnTo>
                  <a:lnTo>
                    <a:pt x="308982" y="185656"/>
                  </a:lnTo>
                  <a:lnTo>
                    <a:pt x="320503" y="174654"/>
                  </a:lnTo>
                  <a:lnTo>
                    <a:pt x="378648" y="174654"/>
                  </a:lnTo>
                  <a:lnTo>
                    <a:pt x="379494" y="157681"/>
                  </a:lnTo>
                  <a:lnTo>
                    <a:pt x="276117" y="157681"/>
                  </a:lnTo>
                  <a:lnTo>
                    <a:pt x="267885" y="156830"/>
                  </a:lnTo>
                  <a:lnTo>
                    <a:pt x="238895" y="126620"/>
                  </a:lnTo>
                  <a:lnTo>
                    <a:pt x="236034" y="101441"/>
                  </a:lnTo>
                  <a:lnTo>
                    <a:pt x="236692" y="88128"/>
                  </a:lnTo>
                  <a:lnTo>
                    <a:pt x="258454" y="50795"/>
                  </a:lnTo>
                  <a:lnTo>
                    <a:pt x="273049" y="47652"/>
                  </a:lnTo>
                  <a:lnTo>
                    <a:pt x="358293" y="47652"/>
                  </a:lnTo>
                  <a:lnTo>
                    <a:pt x="350565" y="35276"/>
                  </a:lnTo>
                  <a:lnTo>
                    <a:pt x="334915" y="19842"/>
                  </a:lnTo>
                  <a:lnTo>
                    <a:pt x="317224" y="8819"/>
                  </a:lnTo>
                  <a:lnTo>
                    <a:pt x="297490" y="2204"/>
                  </a:lnTo>
                  <a:lnTo>
                    <a:pt x="275708" y="0"/>
                  </a:lnTo>
                  <a:close/>
                </a:path>
                <a:path w="380365" h="306704">
                  <a:moveTo>
                    <a:pt x="358293" y="47652"/>
                  </a:moveTo>
                  <a:lnTo>
                    <a:pt x="273049" y="47652"/>
                  </a:lnTo>
                  <a:lnTo>
                    <a:pt x="281187" y="48611"/>
                  </a:lnTo>
                  <a:lnTo>
                    <a:pt x="288826" y="51486"/>
                  </a:lnTo>
                  <a:lnTo>
                    <a:pt x="314584" y="93015"/>
                  </a:lnTo>
                  <a:lnTo>
                    <a:pt x="315383" y="106143"/>
                  </a:lnTo>
                  <a:lnTo>
                    <a:pt x="314674" y="118052"/>
                  </a:lnTo>
                  <a:lnTo>
                    <a:pt x="291382" y="154407"/>
                  </a:lnTo>
                  <a:lnTo>
                    <a:pt x="276117" y="157681"/>
                  </a:lnTo>
                  <a:lnTo>
                    <a:pt x="379494" y="157681"/>
                  </a:lnTo>
                  <a:lnTo>
                    <a:pt x="379663" y="154280"/>
                  </a:lnTo>
                  <a:lnTo>
                    <a:pt x="379746" y="150030"/>
                  </a:lnTo>
                  <a:lnTo>
                    <a:pt x="377981" y="113789"/>
                  </a:lnTo>
                  <a:lnTo>
                    <a:pt x="372495" y="81930"/>
                  </a:lnTo>
                  <a:lnTo>
                    <a:pt x="363355" y="55759"/>
                  </a:lnTo>
                  <a:lnTo>
                    <a:pt x="358293" y="4765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7492" y="8688004"/>
              <a:ext cx="3141266" cy="2198885"/>
            </a:xfrm>
            <a:prstGeom prst="rect">
              <a:avLst/>
            </a:prstGeom>
          </p:spPr>
        </p:pic>
        <p:pic>
          <p:nvPicPr>
            <p:cNvPr id="134" name="object 134"/>
            <p:cNvPicPr/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96910" y="8897425"/>
              <a:ext cx="1361215" cy="1780047"/>
            </a:xfrm>
            <a:prstGeom prst="rect">
              <a:avLst/>
            </a:prstGeom>
          </p:spPr>
        </p:pic>
        <p:sp>
          <p:nvSpPr>
            <p:cNvPr id="135" name="object 135"/>
            <p:cNvSpPr/>
            <p:nvPr/>
          </p:nvSpPr>
          <p:spPr>
            <a:xfrm>
              <a:off x="16858124" y="8897425"/>
              <a:ext cx="1361440" cy="1780539"/>
            </a:xfrm>
            <a:custGeom>
              <a:avLst/>
              <a:gdLst/>
              <a:ahLst/>
              <a:cxnLst/>
              <a:rect l="l" t="t" r="r" b="b"/>
              <a:pathLst>
                <a:path w="1361440" h="1780540">
                  <a:moveTo>
                    <a:pt x="1361215" y="0"/>
                  </a:moveTo>
                  <a:lnTo>
                    <a:pt x="0" y="0"/>
                  </a:lnTo>
                  <a:lnTo>
                    <a:pt x="0" y="1780050"/>
                  </a:lnTo>
                  <a:lnTo>
                    <a:pt x="1361215" y="1780050"/>
                  </a:lnTo>
                  <a:lnTo>
                    <a:pt x="136121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6" name="object 136"/>
            <p:cNvPicPr/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58124" y="8897425"/>
              <a:ext cx="1361215" cy="1708690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3727" y="9721093"/>
              <a:ext cx="1205031" cy="1165789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17688407" y="10107855"/>
              <a:ext cx="740410" cy="779145"/>
            </a:xfrm>
            <a:custGeom>
              <a:avLst/>
              <a:gdLst/>
              <a:ahLst/>
              <a:cxnLst/>
              <a:rect l="l" t="t" r="r" b="b"/>
              <a:pathLst>
                <a:path w="740409" h="779145">
                  <a:moveTo>
                    <a:pt x="172715" y="171135"/>
                  </a:moveTo>
                  <a:lnTo>
                    <a:pt x="129980" y="171905"/>
                  </a:lnTo>
                  <a:lnTo>
                    <a:pt x="87892" y="183448"/>
                  </a:lnTo>
                  <a:lnTo>
                    <a:pt x="47011" y="209171"/>
                  </a:lnTo>
                  <a:lnTo>
                    <a:pt x="18481" y="244361"/>
                  </a:lnTo>
                  <a:lnTo>
                    <a:pt x="2232" y="286648"/>
                  </a:lnTo>
                  <a:lnTo>
                    <a:pt x="104" y="332857"/>
                  </a:lnTo>
                  <a:lnTo>
                    <a:pt x="356" y="334920"/>
                  </a:lnTo>
                  <a:lnTo>
                    <a:pt x="11362" y="377142"/>
                  </a:lnTo>
                  <a:lnTo>
                    <a:pt x="32027" y="414553"/>
                  </a:lnTo>
                  <a:lnTo>
                    <a:pt x="60916" y="445920"/>
                  </a:lnTo>
                  <a:lnTo>
                    <a:pt x="96591" y="470012"/>
                  </a:lnTo>
                  <a:lnTo>
                    <a:pt x="137618" y="485596"/>
                  </a:lnTo>
                  <a:lnTo>
                    <a:pt x="152749" y="488947"/>
                  </a:lnTo>
                  <a:lnTo>
                    <a:pt x="147681" y="489952"/>
                  </a:lnTo>
                  <a:lnTo>
                    <a:pt x="96613" y="507840"/>
                  </a:lnTo>
                  <a:lnTo>
                    <a:pt x="60914" y="531903"/>
                  </a:lnTo>
                  <a:lnTo>
                    <a:pt x="31997" y="563247"/>
                  </a:lnTo>
                  <a:lnTo>
                    <a:pt x="11298" y="600642"/>
                  </a:lnTo>
                  <a:lnTo>
                    <a:pt x="251" y="642858"/>
                  </a:lnTo>
                  <a:lnTo>
                    <a:pt x="0" y="644921"/>
                  </a:lnTo>
                  <a:lnTo>
                    <a:pt x="2095" y="691135"/>
                  </a:lnTo>
                  <a:lnTo>
                    <a:pt x="18310" y="733438"/>
                  </a:lnTo>
                  <a:lnTo>
                    <a:pt x="46812" y="768651"/>
                  </a:lnTo>
                  <a:lnTo>
                    <a:pt x="63014" y="779027"/>
                  </a:lnTo>
                  <a:lnTo>
                    <a:pt x="251907" y="779027"/>
                  </a:lnTo>
                  <a:lnTo>
                    <a:pt x="286797" y="750855"/>
                  </a:lnTo>
                  <a:lnTo>
                    <a:pt x="297268" y="739431"/>
                  </a:lnTo>
                  <a:lnTo>
                    <a:pt x="576829" y="739431"/>
                  </a:lnTo>
                  <a:lnTo>
                    <a:pt x="632022" y="701735"/>
                  </a:lnTo>
                  <a:lnTo>
                    <a:pt x="663058" y="670701"/>
                  </a:lnTo>
                  <a:lnTo>
                    <a:pt x="689561" y="635631"/>
                  </a:lnTo>
                  <a:lnTo>
                    <a:pt x="691791" y="631623"/>
                  </a:lnTo>
                  <a:lnTo>
                    <a:pt x="441892" y="631623"/>
                  </a:lnTo>
                  <a:lnTo>
                    <a:pt x="396827" y="624355"/>
                  </a:lnTo>
                  <a:lnTo>
                    <a:pt x="357687" y="604114"/>
                  </a:lnTo>
                  <a:lnTo>
                    <a:pt x="326821" y="573250"/>
                  </a:lnTo>
                  <a:lnTo>
                    <a:pt x="306579" y="534110"/>
                  </a:lnTo>
                  <a:lnTo>
                    <a:pt x="299315" y="489072"/>
                  </a:lnTo>
                  <a:lnTo>
                    <a:pt x="306579" y="443977"/>
                  </a:lnTo>
                  <a:lnTo>
                    <a:pt x="326821" y="404840"/>
                  </a:lnTo>
                  <a:lnTo>
                    <a:pt x="357687" y="373977"/>
                  </a:lnTo>
                  <a:lnTo>
                    <a:pt x="396827" y="353738"/>
                  </a:lnTo>
                  <a:lnTo>
                    <a:pt x="441892" y="346469"/>
                  </a:lnTo>
                  <a:lnTo>
                    <a:pt x="740350" y="346469"/>
                  </a:lnTo>
                  <a:lnTo>
                    <a:pt x="740350" y="238630"/>
                  </a:lnTo>
                  <a:lnTo>
                    <a:pt x="586495" y="238630"/>
                  </a:lnTo>
                  <a:lnTo>
                    <a:pt x="586588" y="238357"/>
                  </a:lnTo>
                  <a:lnTo>
                    <a:pt x="297237" y="238357"/>
                  </a:lnTo>
                  <a:lnTo>
                    <a:pt x="253005" y="199393"/>
                  </a:lnTo>
                  <a:lnTo>
                    <a:pt x="214318" y="180507"/>
                  </a:lnTo>
                  <a:lnTo>
                    <a:pt x="172715" y="171135"/>
                  </a:lnTo>
                  <a:close/>
                </a:path>
                <a:path w="740409" h="779145">
                  <a:moveTo>
                    <a:pt x="576829" y="739431"/>
                  </a:moveTo>
                  <a:lnTo>
                    <a:pt x="297268" y="739431"/>
                  </a:lnTo>
                  <a:lnTo>
                    <a:pt x="295603" y="744321"/>
                  </a:lnTo>
                  <a:lnTo>
                    <a:pt x="294011" y="749221"/>
                  </a:lnTo>
                  <a:lnTo>
                    <a:pt x="292608" y="754174"/>
                  </a:lnTo>
                  <a:lnTo>
                    <a:pt x="288564" y="779027"/>
                  </a:lnTo>
                  <a:lnTo>
                    <a:pt x="426224" y="779027"/>
                  </a:lnTo>
                  <a:lnTo>
                    <a:pt x="472481" y="775605"/>
                  </a:lnTo>
                  <a:lnTo>
                    <a:pt x="516685" y="765669"/>
                  </a:lnTo>
                  <a:lnTo>
                    <a:pt x="558341" y="749715"/>
                  </a:lnTo>
                  <a:lnTo>
                    <a:pt x="576829" y="739431"/>
                  </a:lnTo>
                  <a:close/>
                </a:path>
                <a:path w="740409" h="779145">
                  <a:moveTo>
                    <a:pt x="740350" y="346469"/>
                  </a:moveTo>
                  <a:lnTo>
                    <a:pt x="441892" y="346469"/>
                  </a:lnTo>
                  <a:lnTo>
                    <a:pt x="486957" y="353738"/>
                  </a:lnTo>
                  <a:lnTo>
                    <a:pt x="526097" y="373977"/>
                  </a:lnTo>
                  <a:lnTo>
                    <a:pt x="556962" y="404840"/>
                  </a:lnTo>
                  <a:lnTo>
                    <a:pt x="577204" y="443977"/>
                  </a:lnTo>
                  <a:lnTo>
                    <a:pt x="584296" y="487941"/>
                  </a:lnTo>
                  <a:lnTo>
                    <a:pt x="584369" y="494894"/>
                  </a:lnTo>
                  <a:lnTo>
                    <a:pt x="584191" y="497784"/>
                  </a:lnTo>
                  <a:lnTo>
                    <a:pt x="574937" y="540376"/>
                  </a:lnTo>
                  <a:lnTo>
                    <a:pt x="553985" y="577152"/>
                  </a:lnTo>
                  <a:lnTo>
                    <a:pt x="523431" y="606016"/>
                  </a:lnTo>
                  <a:lnTo>
                    <a:pt x="485368" y="624872"/>
                  </a:lnTo>
                  <a:lnTo>
                    <a:pt x="441892" y="631623"/>
                  </a:lnTo>
                  <a:lnTo>
                    <a:pt x="691791" y="631623"/>
                  </a:lnTo>
                  <a:lnTo>
                    <a:pt x="711038" y="597022"/>
                  </a:lnTo>
                  <a:lnTo>
                    <a:pt x="726992" y="555368"/>
                  </a:lnTo>
                  <a:lnTo>
                    <a:pt x="736928" y="511166"/>
                  </a:lnTo>
                  <a:lnTo>
                    <a:pt x="738451" y="490574"/>
                  </a:lnTo>
                  <a:lnTo>
                    <a:pt x="736145" y="490078"/>
                  </a:lnTo>
                  <a:lnTo>
                    <a:pt x="731066" y="489072"/>
                  </a:lnTo>
                  <a:lnTo>
                    <a:pt x="736134" y="488078"/>
                  </a:lnTo>
                  <a:lnTo>
                    <a:pt x="738676" y="487534"/>
                  </a:lnTo>
                  <a:lnTo>
                    <a:pt x="740350" y="464911"/>
                  </a:lnTo>
                  <a:lnTo>
                    <a:pt x="740350" y="346469"/>
                  </a:lnTo>
                  <a:close/>
                </a:path>
                <a:path w="740409" h="779145">
                  <a:moveTo>
                    <a:pt x="711276" y="171247"/>
                  </a:moveTo>
                  <a:lnTo>
                    <a:pt x="669670" y="180594"/>
                  </a:lnTo>
                  <a:lnTo>
                    <a:pt x="630972" y="199456"/>
                  </a:lnTo>
                  <a:lnTo>
                    <a:pt x="596966" y="227206"/>
                  </a:lnTo>
                  <a:lnTo>
                    <a:pt x="586495" y="238630"/>
                  </a:lnTo>
                  <a:lnTo>
                    <a:pt x="740350" y="238630"/>
                  </a:lnTo>
                  <a:lnTo>
                    <a:pt x="740350" y="171787"/>
                  </a:lnTo>
                  <a:lnTo>
                    <a:pt x="711276" y="171247"/>
                  </a:lnTo>
                  <a:close/>
                </a:path>
                <a:path w="740409" h="779145">
                  <a:moveTo>
                    <a:pt x="441923" y="0"/>
                  </a:moveTo>
                  <a:lnTo>
                    <a:pt x="397171" y="7094"/>
                  </a:lnTo>
                  <a:lnTo>
                    <a:pt x="356090" y="28374"/>
                  </a:lnTo>
                  <a:lnTo>
                    <a:pt x="323380" y="60293"/>
                  </a:lnTo>
                  <a:lnTo>
                    <a:pt x="301330" y="96908"/>
                  </a:lnTo>
                  <a:lnTo>
                    <a:pt x="288631" y="137618"/>
                  </a:lnTo>
                  <a:lnTo>
                    <a:pt x="285626" y="180507"/>
                  </a:lnTo>
                  <a:lnTo>
                    <a:pt x="292670" y="223887"/>
                  </a:lnTo>
                  <a:lnTo>
                    <a:pt x="294080" y="228829"/>
                  </a:lnTo>
                  <a:lnTo>
                    <a:pt x="296008" y="234734"/>
                  </a:lnTo>
                  <a:lnTo>
                    <a:pt x="297237" y="238357"/>
                  </a:lnTo>
                  <a:lnTo>
                    <a:pt x="586588" y="238357"/>
                  </a:lnTo>
                  <a:lnTo>
                    <a:pt x="588234" y="233541"/>
                  </a:lnTo>
                  <a:lnTo>
                    <a:pt x="589784" y="228714"/>
                  </a:lnTo>
                  <a:lnTo>
                    <a:pt x="591159" y="223855"/>
                  </a:lnTo>
                  <a:lnTo>
                    <a:pt x="598192" y="180594"/>
                  </a:lnTo>
                  <a:lnTo>
                    <a:pt x="595185" y="137586"/>
                  </a:lnTo>
                  <a:lnTo>
                    <a:pt x="582478" y="96881"/>
                  </a:lnTo>
                  <a:lnTo>
                    <a:pt x="560423" y="60270"/>
                  </a:lnTo>
                  <a:lnTo>
                    <a:pt x="529369" y="29610"/>
                  </a:lnTo>
                  <a:lnTo>
                    <a:pt x="486641" y="7090"/>
                  </a:lnTo>
                  <a:lnTo>
                    <a:pt x="441923" y="0"/>
                  </a:lnTo>
                  <a:close/>
                </a:path>
              </a:pathLst>
            </a:custGeom>
            <a:solidFill>
              <a:srgbClr val="DF4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17858077" y="10324658"/>
              <a:ext cx="544830" cy="544830"/>
            </a:xfrm>
            <a:custGeom>
              <a:avLst/>
              <a:gdLst/>
              <a:ahLst/>
              <a:cxnLst/>
              <a:rect l="l" t="t" r="r" b="b"/>
              <a:pathLst>
                <a:path w="544830" h="544829">
                  <a:moveTo>
                    <a:pt x="272243" y="0"/>
                  </a:moveTo>
                  <a:lnTo>
                    <a:pt x="223308" y="4386"/>
                  </a:lnTo>
                  <a:lnTo>
                    <a:pt x="177250" y="17032"/>
                  </a:lnTo>
                  <a:lnTo>
                    <a:pt x="134838" y="37170"/>
                  </a:lnTo>
                  <a:lnTo>
                    <a:pt x="96842" y="64029"/>
                  </a:lnTo>
                  <a:lnTo>
                    <a:pt x="64029" y="96842"/>
                  </a:lnTo>
                  <a:lnTo>
                    <a:pt x="37170" y="134838"/>
                  </a:lnTo>
                  <a:lnTo>
                    <a:pt x="17032" y="177250"/>
                  </a:lnTo>
                  <a:lnTo>
                    <a:pt x="4386" y="223308"/>
                  </a:lnTo>
                  <a:lnTo>
                    <a:pt x="0" y="272243"/>
                  </a:lnTo>
                  <a:lnTo>
                    <a:pt x="4386" y="321177"/>
                  </a:lnTo>
                  <a:lnTo>
                    <a:pt x="17032" y="367235"/>
                  </a:lnTo>
                  <a:lnTo>
                    <a:pt x="37170" y="409647"/>
                  </a:lnTo>
                  <a:lnTo>
                    <a:pt x="64029" y="447643"/>
                  </a:lnTo>
                  <a:lnTo>
                    <a:pt x="96842" y="480456"/>
                  </a:lnTo>
                  <a:lnTo>
                    <a:pt x="134838" y="507315"/>
                  </a:lnTo>
                  <a:lnTo>
                    <a:pt x="177250" y="527453"/>
                  </a:lnTo>
                  <a:lnTo>
                    <a:pt x="223308" y="540099"/>
                  </a:lnTo>
                  <a:lnTo>
                    <a:pt x="272243" y="544486"/>
                  </a:lnTo>
                  <a:lnTo>
                    <a:pt x="319400" y="540415"/>
                  </a:lnTo>
                  <a:lnTo>
                    <a:pt x="363916" y="528663"/>
                  </a:lnTo>
                  <a:lnTo>
                    <a:pt x="405104" y="509913"/>
                  </a:lnTo>
                  <a:lnTo>
                    <a:pt x="442279" y="484854"/>
                  </a:lnTo>
                  <a:lnTo>
                    <a:pt x="474756" y="454171"/>
                  </a:lnTo>
                  <a:lnTo>
                    <a:pt x="501848" y="418549"/>
                  </a:lnTo>
                  <a:lnTo>
                    <a:pt x="522870" y="378677"/>
                  </a:lnTo>
                  <a:lnTo>
                    <a:pt x="537137" y="335239"/>
                  </a:lnTo>
                  <a:lnTo>
                    <a:pt x="543962" y="288923"/>
                  </a:lnTo>
                  <a:lnTo>
                    <a:pt x="544486" y="277844"/>
                  </a:lnTo>
                  <a:lnTo>
                    <a:pt x="544486" y="272243"/>
                  </a:lnTo>
                  <a:lnTo>
                    <a:pt x="540099" y="223308"/>
                  </a:lnTo>
                  <a:lnTo>
                    <a:pt x="527453" y="177250"/>
                  </a:lnTo>
                  <a:lnTo>
                    <a:pt x="507315" y="134838"/>
                  </a:lnTo>
                  <a:lnTo>
                    <a:pt x="480456" y="96842"/>
                  </a:lnTo>
                  <a:lnTo>
                    <a:pt x="447643" y="64029"/>
                  </a:lnTo>
                  <a:lnTo>
                    <a:pt x="409647" y="37170"/>
                  </a:lnTo>
                  <a:lnTo>
                    <a:pt x="367235" y="17032"/>
                  </a:lnTo>
                  <a:lnTo>
                    <a:pt x="321177" y="4386"/>
                  </a:lnTo>
                  <a:lnTo>
                    <a:pt x="272243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17917964" y="10423431"/>
              <a:ext cx="418465" cy="306705"/>
            </a:xfrm>
            <a:custGeom>
              <a:avLst/>
              <a:gdLst/>
              <a:ahLst/>
              <a:cxnLst/>
              <a:rect l="l" t="t" r="r" b="b"/>
              <a:pathLst>
                <a:path w="418465" h="306704">
                  <a:moveTo>
                    <a:pt x="193352" y="47642"/>
                  </a:moveTo>
                  <a:lnTo>
                    <a:pt x="104918" y="47642"/>
                  </a:lnTo>
                  <a:lnTo>
                    <a:pt x="113522" y="48288"/>
                  </a:lnTo>
                  <a:lnTo>
                    <a:pt x="121146" y="50226"/>
                  </a:lnTo>
                  <a:lnTo>
                    <a:pt x="143775" y="87526"/>
                  </a:lnTo>
                  <a:lnTo>
                    <a:pt x="143033" y="96244"/>
                  </a:lnTo>
                  <a:lnTo>
                    <a:pt x="125635" y="130600"/>
                  </a:lnTo>
                  <a:lnTo>
                    <a:pt x="84259" y="171785"/>
                  </a:lnTo>
                  <a:lnTo>
                    <a:pt x="62120" y="193071"/>
                  </a:lnTo>
                  <a:lnTo>
                    <a:pt x="29808" y="229014"/>
                  </a:lnTo>
                  <a:lnTo>
                    <a:pt x="6541" y="271563"/>
                  </a:lnTo>
                  <a:lnTo>
                    <a:pt x="0" y="301037"/>
                  </a:lnTo>
                  <a:lnTo>
                    <a:pt x="201438" y="301037"/>
                  </a:lnTo>
                  <a:lnTo>
                    <a:pt x="201438" y="247657"/>
                  </a:lnTo>
                  <a:lnTo>
                    <a:pt x="87327" y="247657"/>
                  </a:lnTo>
                  <a:lnTo>
                    <a:pt x="90321" y="242474"/>
                  </a:lnTo>
                  <a:lnTo>
                    <a:pt x="121190" y="210004"/>
                  </a:lnTo>
                  <a:lnTo>
                    <a:pt x="133545" y="198580"/>
                  </a:lnTo>
                  <a:lnTo>
                    <a:pt x="146098" y="186831"/>
                  </a:lnTo>
                  <a:lnTo>
                    <a:pt x="178518" y="150419"/>
                  </a:lnTo>
                  <a:lnTo>
                    <a:pt x="197357" y="112713"/>
                  </a:lnTo>
                  <a:lnTo>
                    <a:pt x="201380" y="82799"/>
                  </a:lnTo>
                  <a:lnTo>
                    <a:pt x="199854" y="66371"/>
                  </a:lnTo>
                  <a:lnTo>
                    <a:pt x="195101" y="50765"/>
                  </a:lnTo>
                  <a:lnTo>
                    <a:pt x="193352" y="47642"/>
                  </a:lnTo>
                  <a:close/>
                </a:path>
                <a:path w="418465" h="306704">
                  <a:moveTo>
                    <a:pt x="106342" y="0"/>
                  </a:moveTo>
                  <a:lnTo>
                    <a:pt x="53199" y="11613"/>
                  </a:lnTo>
                  <a:lnTo>
                    <a:pt x="17331" y="48009"/>
                  </a:lnTo>
                  <a:lnTo>
                    <a:pt x="6753" y="88751"/>
                  </a:lnTo>
                  <a:lnTo>
                    <a:pt x="64008" y="94478"/>
                  </a:lnTo>
                  <a:lnTo>
                    <a:pt x="65388" y="82799"/>
                  </a:lnTo>
                  <a:lnTo>
                    <a:pt x="67894" y="72907"/>
                  </a:lnTo>
                  <a:lnTo>
                    <a:pt x="104918" y="47642"/>
                  </a:lnTo>
                  <a:lnTo>
                    <a:pt x="193352" y="47642"/>
                  </a:lnTo>
                  <a:lnTo>
                    <a:pt x="187179" y="36616"/>
                  </a:lnTo>
                  <a:lnTo>
                    <a:pt x="176088" y="23925"/>
                  </a:lnTo>
                  <a:lnTo>
                    <a:pt x="162218" y="13455"/>
                  </a:lnTo>
                  <a:lnTo>
                    <a:pt x="145970" y="5978"/>
                  </a:lnTo>
                  <a:lnTo>
                    <a:pt x="127345" y="1494"/>
                  </a:lnTo>
                  <a:lnTo>
                    <a:pt x="106342" y="0"/>
                  </a:lnTo>
                  <a:close/>
                </a:path>
                <a:path w="418465" h="306704">
                  <a:moveTo>
                    <a:pt x="320691" y="0"/>
                  </a:moveTo>
                  <a:lnTo>
                    <a:pt x="281933" y="7665"/>
                  </a:lnTo>
                  <a:lnTo>
                    <a:pt x="239904" y="52245"/>
                  </a:lnTo>
                  <a:lnTo>
                    <a:pt x="225183" y="113190"/>
                  </a:lnTo>
                  <a:lnTo>
                    <a:pt x="223343" y="152560"/>
                  </a:lnTo>
                  <a:lnTo>
                    <a:pt x="225018" y="192421"/>
                  </a:lnTo>
                  <a:lnTo>
                    <a:pt x="238411" y="252392"/>
                  </a:lnTo>
                  <a:lnTo>
                    <a:pt x="264586" y="287223"/>
                  </a:lnTo>
                  <a:lnTo>
                    <a:pt x="299867" y="304045"/>
                  </a:lnTo>
                  <a:lnTo>
                    <a:pt x="320691" y="306147"/>
                  </a:lnTo>
                  <a:lnTo>
                    <a:pt x="341267" y="304229"/>
                  </a:lnTo>
                  <a:lnTo>
                    <a:pt x="359440" y="298476"/>
                  </a:lnTo>
                  <a:lnTo>
                    <a:pt x="375212" y="288888"/>
                  </a:lnTo>
                  <a:lnTo>
                    <a:pt x="388585" y="275468"/>
                  </a:lnTo>
                  <a:lnTo>
                    <a:pt x="398711" y="258494"/>
                  </a:lnTo>
                  <a:lnTo>
                    <a:pt x="313739" y="258494"/>
                  </a:lnTo>
                  <a:lnTo>
                    <a:pt x="307561" y="256316"/>
                  </a:lnTo>
                  <a:lnTo>
                    <a:pt x="286458" y="213739"/>
                  </a:lnTo>
                  <a:lnTo>
                    <a:pt x="283467" y="153178"/>
                  </a:lnTo>
                  <a:lnTo>
                    <a:pt x="283838" y="128698"/>
                  </a:lnTo>
                  <a:lnTo>
                    <a:pt x="289394" y="78123"/>
                  </a:lnTo>
                  <a:lnTo>
                    <a:pt x="313739" y="47642"/>
                  </a:lnTo>
                  <a:lnTo>
                    <a:pt x="398677" y="47642"/>
                  </a:lnTo>
                  <a:lnTo>
                    <a:pt x="388794" y="31077"/>
                  </a:lnTo>
                  <a:lnTo>
                    <a:pt x="375332" y="17479"/>
                  </a:lnTo>
                  <a:lnTo>
                    <a:pt x="359494" y="7768"/>
                  </a:lnTo>
                  <a:lnTo>
                    <a:pt x="341280" y="1941"/>
                  </a:lnTo>
                  <a:lnTo>
                    <a:pt x="320691" y="0"/>
                  </a:lnTo>
                  <a:close/>
                </a:path>
                <a:path w="418465" h="306704">
                  <a:moveTo>
                    <a:pt x="398677" y="47642"/>
                  </a:moveTo>
                  <a:lnTo>
                    <a:pt x="327644" y="47642"/>
                  </a:lnTo>
                  <a:lnTo>
                    <a:pt x="333811" y="49862"/>
                  </a:lnTo>
                  <a:lnTo>
                    <a:pt x="339193" y="54291"/>
                  </a:lnTo>
                  <a:lnTo>
                    <a:pt x="354919" y="92607"/>
                  </a:lnTo>
                  <a:lnTo>
                    <a:pt x="357905" y="153178"/>
                  </a:lnTo>
                  <a:lnTo>
                    <a:pt x="357534" y="177641"/>
                  </a:lnTo>
                  <a:lnTo>
                    <a:pt x="351978" y="228024"/>
                  </a:lnTo>
                  <a:lnTo>
                    <a:pt x="327644" y="258494"/>
                  </a:lnTo>
                  <a:lnTo>
                    <a:pt x="398711" y="258494"/>
                  </a:lnTo>
                  <a:lnTo>
                    <a:pt x="401469" y="253870"/>
                  </a:lnTo>
                  <a:lnTo>
                    <a:pt x="410674" y="226287"/>
                  </a:lnTo>
                  <a:lnTo>
                    <a:pt x="416198" y="192722"/>
                  </a:lnTo>
                  <a:lnTo>
                    <a:pt x="418039" y="153178"/>
                  </a:lnTo>
                  <a:lnTo>
                    <a:pt x="416210" y="113565"/>
                  </a:lnTo>
                  <a:lnTo>
                    <a:pt x="410724" y="80010"/>
                  </a:lnTo>
                  <a:lnTo>
                    <a:pt x="401584" y="52514"/>
                  </a:lnTo>
                  <a:lnTo>
                    <a:pt x="398677" y="476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1" name="Rectangle 140">
            <a:hlinkClick r:id="rId46" action="ppaction://hlinksldjump"/>
          </p:cNvPr>
          <p:cNvSpPr/>
          <p:nvPr/>
        </p:nvSpPr>
        <p:spPr>
          <a:xfrm>
            <a:off x="1670050" y="11588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hlinkClick r:id="rId47" action="ppaction://hlinksldjump"/>
          </p:cNvPr>
          <p:cNvSpPr/>
          <p:nvPr/>
        </p:nvSpPr>
        <p:spPr>
          <a:xfrm>
            <a:off x="5099050" y="11588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ectangle 142">
            <a:hlinkClick r:id="rId48" action="ppaction://hlinksldjump"/>
          </p:cNvPr>
          <p:cNvSpPr/>
          <p:nvPr/>
        </p:nvSpPr>
        <p:spPr>
          <a:xfrm>
            <a:off x="8451850" y="11588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hlinkClick r:id="rId49" action="ppaction://hlinksldjump"/>
          </p:cNvPr>
          <p:cNvSpPr/>
          <p:nvPr/>
        </p:nvSpPr>
        <p:spPr>
          <a:xfrm>
            <a:off x="11804650" y="11588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hlinkClick r:id="rId50" action="ppaction://hlinksldjump"/>
          </p:cNvPr>
          <p:cNvSpPr/>
          <p:nvPr/>
        </p:nvSpPr>
        <p:spPr>
          <a:xfrm>
            <a:off x="15233650" y="11588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hlinkClick r:id="rId51" action="ppaction://hlinksldjump"/>
          </p:cNvPr>
          <p:cNvSpPr/>
          <p:nvPr/>
        </p:nvSpPr>
        <p:spPr>
          <a:xfrm>
            <a:off x="1670050" y="36734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hlinkClick r:id="rId52" action="ppaction://hlinksldjump"/>
          </p:cNvPr>
          <p:cNvSpPr/>
          <p:nvPr/>
        </p:nvSpPr>
        <p:spPr>
          <a:xfrm>
            <a:off x="5099050" y="36734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hlinkClick r:id="rId53" action="ppaction://hlinksldjump"/>
          </p:cNvPr>
          <p:cNvSpPr/>
          <p:nvPr/>
        </p:nvSpPr>
        <p:spPr>
          <a:xfrm>
            <a:off x="8451850" y="36734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hlinkClick r:id="rId54" action="ppaction://hlinksldjump"/>
          </p:cNvPr>
          <p:cNvSpPr/>
          <p:nvPr/>
        </p:nvSpPr>
        <p:spPr>
          <a:xfrm>
            <a:off x="11804650" y="36734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hlinkClick r:id="rId55" action="ppaction://hlinksldjump"/>
          </p:cNvPr>
          <p:cNvSpPr/>
          <p:nvPr/>
        </p:nvSpPr>
        <p:spPr>
          <a:xfrm>
            <a:off x="15233650" y="36734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hlinkClick r:id="rId56" action="ppaction://hlinksldjump"/>
          </p:cNvPr>
          <p:cNvSpPr/>
          <p:nvPr/>
        </p:nvSpPr>
        <p:spPr>
          <a:xfrm>
            <a:off x="1670050" y="61880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hlinkClick r:id="rId57" action="ppaction://hlinksldjump"/>
          </p:cNvPr>
          <p:cNvSpPr/>
          <p:nvPr/>
        </p:nvSpPr>
        <p:spPr>
          <a:xfrm>
            <a:off x="5099050" y="61880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hlinkClick r:id="rId58" action="ppaction://hlinksldjump"/>
          </p:cNvPr>
          <p:cNvSpPr/>
          <p:nvPr/>
        </p:nvSpPr>
        <p:spPr>
          <a:xfrm>
            <a:off x="8451850" y="61880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hlinkClick r:id="rId59" action="ppaction://hlinksldjump"/>
          </p:cNvPr>
          <p:cNvSpPr/>
          <p:nvPr/>
        </p:nvSpPr>
        <p:spPr>
          <a:xfrm>
            <a:off x="11804650" y="61880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hlinkClick r:id="rId60" action="ppaction://hlinksldjump"/>
          </p:cNvPr>
          <p:cNvSpPr/>
          <p:nvPr/>
        </p:nvSpPr>
        <p:spPr>
          <a:xfrm>
            <a:off x="15233650" y="61880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hlinkClick r:id="rId61" action="ppaction://hlinksldjump"/>
          </p:cNvPr>
          <p:cNvSpPr/>
          <p:nvPr/>
        </p:nvSpPr>
        <p:spPr>
          <a:xfrm>
            <a:off x="1670050" y="87026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hlinkClick r:id="rId62" action="ppaction://hlinksldjump"/>
          </p:cNvPr>
          <p:cNvSpPr/>
          <p:nvPr/>
        </p:nvSpPr>
        <p:spPr>
          <a:xfrm>
            <a:off x="5099050" y="8702675"/>
            <a:ext cx="31242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hlinkClick r:id="rId63" action="ppaction://hlinksldjump"/>
          </p:cNvPr>
          <p:cNvSpPr/>
          <p:nvPr/>
        </p:nvSpPr>
        <p:spPr>
          <a:xfrm>
            <a:off x="8451850" y="87026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ectangle 158">
            <a:hlinkClick r:id="rId64" action="ppaction://hlinksldjump"/>
          </p:cNvPr>
          <p:cNvSpPr/>
          <p:nvPr/>
        </p:nvSpPr>
        <p:spPr>
          <a:xfrm>
            <a:off x="11804650" y="87026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ectangle 159">
            <a:hlinkClick r:id="rId65" action="ppaction://hlinksldjump"/>
          </p:cNvPr>
          <p:cNvSpPr/>
          <p:nvPr/>
        </p:nvSpPr>
        <p:spPr>
          <a:xfrm>
            <a:off x="15233650" y="8702675"/>
            <a:ext cx="3200400" cy="2286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26988" y="586385"/>
            <a:ext cx="18581370" cy="10722610"/>
            <a:chOff x="726988" y="586385"/>
            <a:chExt cx="18581370" cy="10722610"/>
          </a:xfrm>
        </p:grpSpPr>
        <p:sp>
          <p:nvSpPr>
            <p:cNvPr id="11" name="object 11"/>
            <p:cNvSpPr/>
            <p:nvPr/>
          </p:nvSpPr>
          <p:spPr>
            <a:xfrm>
              <a:off x="12309856" y="9250381"/>
              <a:ext cx="1082675" cy="1162050"/>
            </a:xfrm>
            <a:custGeom>
              <a:avLst/>
              <a:gdLst/>
              <a:ahLst/>
              <a:cxnLst/>
              <a:rect l="l" t="t" r="r" b="b"/>
              <a:pathLst>
                <a:path w="1082675" h="1162050">
                  <a:moveTo>
                    <a:pt x="1082306" y="850811"/>
                  </a:moveTo>
                  <a:lnTo>
                    <a:pt x="1076007" y="801573"/>
                  </a:lnTo>
                  <a:lnTo>
                    <a:pt x="1058799" y="754659"/>
                  </a:lnTo>
                  <a:lnTo>
                    <a:pt x="1034427" y="716737"/>
                  </a:lnTo>
                  <a:lnTo>
                    <a:pt x="1003160" y="684022"/>
                  </a:lnTo>
                  <a:lnTo>
                    <a:pt x="966304" y="656767"/>
                  </a:lnTo>
                  <a:lnTo>
                    <a:pt x="925156" y="635203"/>
                  </a:lnTo>
                  <a:lnTo>
                    <a:pt x="881011" y="619582"/>
                  </a:lnTo>
                  <a:lnTo>
                    <a:pt x="835152" y="610146"/>
                  </a:lnTo>
                  <a:lnTo>
                    <a:pt x="788771" y="606640"/>
                  </a:lnTo>
                  <a:lnTo>
                    <a:pt x="742353" y="608266"/>
                  </a:lnTo>
                  <a:lnTo>
                    <a:pt x="714400" y="612000"/>
                  </a:lnTo>
                  <a:lnTo>
                    <a:pt x="712698" y="586003"/>
                  </a:lnTo>
                  <a:lnTo>
                    <a:pt x="701192" y="538594"/>
                  </a:lnTo>
                  <a:lnTo>
                    <a:pt x="681583" y="491007"/>
                  </a:lnTo>
                  <a:lnTo>
                    <a:pt x="654024" y="440956"/>
                  </a:lnTo>
                  <a:lnTo>
                    <a:pt x="618629" y="386130"/>
                  </a:lnTo>
                  <a:lnTo>
                    <a:pt x="582155" y="332219"/>
                  </a:lnTo>
                  <a:lnTo>
                    <a:pt x="556044" y="294716"/>
                  </a:lnTo>
                  <a:lnTo>
                    <a:pt x="525830" y="252831"/>
                  </a:lnTo>
                  <a:lnTo>
                    <a:pt x="492366" y="208584"/>
                  </a:lnTo>
                  <a:lnTo>
                    <a:pt x="456526" y="163944"/>
                  </a:lnTo>
                  <a:lnTo>
                    <a:pt x="419150" y="120929"/>
                  </a:lnTo>
                  <a:lnTo>
                    <a:pt x="381114" y="81534"/>
                  </a:lnTo>
                  <a:lnTo>
                    <a:pt x="343268" y="47739"/>
                  </a:lnTo>
                  <a:lnTo>
                    <a:pt x="306463" y="21564"/>
                  </a:lnTo>
                  <a:lnTo>
                    <a:pt x="271564" y="4978"/>
                  </a:lnTo>
                  <a:lnTo>
                    <a:pt x="239433" y="0"/>
                  </a:lnTo>
                  <a:lnTo>
                    <a:pt x="213245" y="5715"/>
                  </a:lnTo>
                  <a:lnTo>
                    <a:pt x="161493" y="41579"/>
                  </a:lnTo>
                  <a:lnTo>
                    <a:pt x="112712" y="105143"/>
                  </a:lnTo>
                  <a:lnTo>
                    <a:pt x="90258" y="145491"/>
                  </a:lnTo>
                  <a:lnTo>
                    <a:pt x="69545" y="190563"/>
                  </a:lnTo>
                  <a:lnTo>
                    <a:pt x="50888" y="239636"/>
                  </a:lnTo>
                  <a:lnTo>
                    <a:pt x="34620" y="291973"/>
                  </a:lnTo>
                  <a:lnTo>
                    <a:pt x="21069" y="346837"/>
                  </a:lnTo>
                  <a:lnTo>
                    <a:pt x="10566" y="403517"/>
                  </a:lnTo>
                  <a:lnTo>
                    <a:pt x="3429" y="461264"/>
                  </a:lnTo>
                  <a:lnTo>
                    <a:pt x="0" y="519341"/>
                  </a:lnTo>
                  <a:lnTo>
                    <a:pt x="609" y="577037"/>
                  </a:lnTo>
                  <a:lnTo>
                    <a:pt x="5003" y="624001"/>
                  </a:lnTo>
                  <a:lnTo>
                    <a:pt x="13589" y="670458"/>
                  </a:lnTo>
                  <a:lnTo>
                    <a:pt x="26238" y="716089"/>
                  </a:lnTo>
                  <a:lnTo>
                    <a:pt x="42773" y="760590"/>
                  </a:lnTo>
                  <a:lnTo>
                    <a:pt x="63068" y="803656"/>
                  </a:lnTo>
                  <a:lnTo>
                    <a:pt x="86982" y="844969"/>
                  </a:lnTo>
                  <a:lnTo>
                    <a:pt x="114338" y="884224"/>
                  </a:lnTo>
                  <a:lnTo>
                    <a:pt x="145008" y="921118"/>
                  </a:lnTo>
                  <a:lnTo>
                    <a:pt x="185597" y="952373"/>
                  </a:lnTo>
                  <a:lnTo>
                    <a:pt x="217157" y="959129"/>
                  </a:lnTo>
                  <a:lnTo>
                    <a:pt x="223647" y="980071"/>
                  </a:lnTo>
                  <a:lnTo>
                    <a:pt x="277393" y="1034072"/>
                  </a:lnTo>
                  <a:lnTo>
                    <a:pt x="314858" y="1056449"/>
                  </a:lnTo>
                  <a:lnTo>
                    <a:pt x="355104" y="1075893"/>
                  </a:lnTo>
                  <a:lnTo>
                    <a:pt x="394919" y="1092504"/>
                  </a:lnTo>
                  <a:lnTo>
                    <a:pt x="431076" y="1106385"/>
                  </a:lnTo>
                  <a:lnTo>
                    <a:pt x="480250" y="1123607"/>
                  </a:lnTo>
                  <a:lnTo>
                    <a:pt x="530377" y="1138275"/>
                  </a:lnTo>
                  <a:lnTo>
                    <a:pt x="581266" y="1149845"/>
                  </a:lnTo>
                  <a:lnTo>
                    <a:pt x="632752" y="1157808"/>
                  </a:lnTo>
                  <a:lnTo>
                    <a:pt x="684606" y="1161605"/>
                  </a:lnTo>
                  <a:lnTo>
                    <a:pt x="736676" y="1160716"/>
                  </a:lnTo>
                  <a:lnTo>
                    <a:pt x="788631" y="1154455"/>
                  </a:lnTo>
                  <a:lnTo>
                    <a:pt x="839609" y="1142479"/>
                  </a:lnTo>
                  <a:lnTo>
                    <a:pt x="888568" y="1124724"/>
                  </a:lnTo>
                  <a:lnTo>
                    <a:pt x="934478" y="1101140"/>
                  </a:lnTo>
                  <a:lnTo>
                    <a:pt x="976299" y="1071689"/>
                  </a:lnTo>
                  <a:lnTo>
                    <a:pt x="1012990" y="1036332"/>
                  </a:lnTo>
                  <a:lnTo>
                    <a:pt x="1043025" y="995108"/>
                  </a:lnTo>
                  <a:lnTo>
                    <a:pt x="1065085" y="949299"/>
                  </a:lnTo>
                  <a:lnTo>
                    <a:pt x="1078420" y="900620"/>
                  </a:lnTo>
                  <a:lnTo>
                    <a:pt x="1082306" y="850811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842750" y="10201535"/>
              <a:ext cx="1029969" cy="347345"/>
            </a:xfrm>
            <a:custGeom>
              <a:avLst/>
              <a:gdLst/>
              <a:ahLst/>
              <a:cxnLst/>
              <a:rect l="l" t="t" r="r" b="b"/>
              <a:pathLst>
                <a:path w="1029970" h="347345">
                  <a:moveTo>
                    <a:pt x="1029741" y="311124"/>
                  </a:moveTo>
                  <a:lnTo>
                    <a:pt x="1010920" y="274726"/>
                  </a:lnTo>
                  <a:lnTo>
                    <a:pt x="968044" y="237312"/>
                  </a:lnTo>
                  <a:lnTo>
                    <a:pt x="929703" y="207340"/>
                  </a:lnTo>
                  <a:lnTo>
                    <a:pt x="890079" y="179324"/>
                  </a:lnTo>
                  <a:lnTo>
                    <a:pt x="849210" y="153339"/>
                  </a:lnTo>
                  <a:lnTo>
                    <a:pt x="807186" y="129400"/>
                  </a:lnTo>
                  <a:lnTo>
                    <a:pt x="765797" y="108458"/>
                  </a:lnTo>
                  <a:lnTo>
                    <a:pt x="749706" y="73342"/>
                  </a:lnTo>
                  <a:lnTo>
                    <a:pt x="713740" y="46774"/>
                  </a:lnTo>
                  <a:lnTo>
                    <a:pt x="635215" y="25971"/>
                  </a:lnTo>
                  <a:lnTo>
                    <a:pt x="487718" y="0"/>
                  </a:lnTo>
                  <a:lnTo>
                    <a:pt x="489737" y="31305"/>
                  </a:lnTo>
                  <a:lnTo>
                    <a:pt x="487299" y="30746"/>
                  </a:lnTo>
                  <a:lnTo>
                    <a:pt x="483781" y="30175"/>
                  </a:lnTo>
                  <a:lnTo>
                    <a:pt x="483946" y="28371"/>
                  </a:lnTo>
                  <a:lnTo>
                    <a:pt x="468884" y="26860"/>
                  </a:lnTo>
                  <a:lnTo>
                    <a:pt x="457327" y="26238"/>
                  </a:lnTo>
                  <a:lnTo>
                    <a:pt x="450684" y="25336"/>
                  </a:lnTo>
                  <a:lnTo>
                    <a:pt x="419735" y="21704"/>
                  </a:lnTo>
                  <a:lnTo>
                    <a:pt x="385025" y="19215"/>
                  </a:lnTo>
                  <a:lnTo>
                    <a:pt x="347814" y="17919"/>
                  </a:lnTo>
                  <a:lnTo>
                    <a:pt x="309359" y="17881"/>
                  </a:lnTo>
                  <a:lnTo>
                    <a:pt x="270903" y="18681"/>
                  </a:lnTo>
                  <a:lnTo>
                    <a:pt x="103174" y="24536"/>
                  </a:lnTo>
                  <a:lnTo>
                    <a:pt x="85813" y="18948"/>
                  </a:lnTo>
                  <a:lnTo>
                    <a:pt x="66675" y="13347"/>
                  </a:lnTo>
                  <a:lnTo>
                    <a:pt x="48933" y="9131"/>
                  </a:lnTo>
                  <a:lnTo>
                    <a:pt x="35775" y="7658"/>
                  </a:lnTo>
                  <a:lnTo>
                    <a:pt x="23329" y="10807"/>
                  </a:lnTo>
                  <a:lnTo>
                    <a:pt x="14833" y="17767"/>
                  </a:lnTo>
                  <a:lnTo>
                    <a:pt x="10033" y="26314"/>
                  </a:lnTo>
                  <a:lnTo>
                    <a:pt x="8661" y="34264"/>
                  </a:lnTo>
                  <a:lnTo>
                    <a:pt x="11747" y="41351"/>
                  </a:lnTo>
                  <a:lnTo>
                    <a:pt x="18503" y="44183"/>
                  </a:lnTo>
                  <a:lnTo>
                    <a:pt x="26365" y="44538"/>
                  </a:lnTo>
                  <a:lnTo>
                    <a:pt x="32715" y="44145"/>
                  </a:lnTo>
                  <a:lnTo>
                    <a:pt x="62331" y="41757"/>
                  </a:lnTo>
                  <a:lnTo>
                    <a:pt x="85204" y="39535"/>
                  </a:lnTo>
                  <a:lnTo>
                    <a:pt x="103657" y="37211"/>
                  </a:lnTo>
                  <a:lnTo>
                    <a:pt x="234137" y="32512"/>
                  </a:lnTo>
                  <a:lnTo>
                    <a:pt x="271297" y="31343"/>
                  </a:lnTo>
                  <a:lnTo>
                    <a:pt x="309511" y="30543"/>
                  </a:lnTo>
                  <a:lnTo>
                    <a:pt x="347599" y="30594"/>
                  </a:lnTo>
                  <a:lnTo>
                    <a:pt x="372046" y="31445"/>
                  </a:lnTo>
                  <a:lnTo>
                    <a:pt x="357251" y="33108"/>
                  </a:lnTo>
                  <a:lnTo>
                    <a:pt x="321398" y="38569"/>
                  </a:lnTo>
                  <a:lnTo>
                    <a:pt x="284619" y="45491"/>
                  </a:lnTo>
                  <a:lnTo>
                    <a:pt x="212610" y="61150"/>
                  </a:lnTo>
                  <a:lnTo>
                    <a:pt x="149885" y="75234"/>
                  </a:lnTo>
                  <a:lnTo>
                    <a:pt x="88747" y="89306"/>
                  </a:lnTo>
                  <a:lnTo>
                    <a:pt x="71005" y="86956"/>
                  </a:lnTo>
                  <a:lnTo>
                    <a:pt x="51574" y="84924"/>
                  </a:lnTo>
                  <a:lnTo>
                    <a:pt x="33756" y="83997"/>
                  </a:lnTo>
                  <a:lnTo>
                    <a:pt x="20866" y="84924"/>
                  </a:lnTo>
                  <a:lnTo>
                    <a:pt x="9601" y="90271"/>
                  </a:lnTo>
                  <a:lnTo>
                    <a:pt x="2870" y="98628"/>
                  </a:lnTo>
                  <a:lnTo>
                    <a:pt x="0" y="107886"/>
                  </a:lnTo>
                  <a:lnTo>
                    <a:pt x="292" y="115925"/>
                  </a:lnTo>
                  <a:lnTo>
                    <a:pt x="4673" y="122326"/>
                  </a:lnTo>
                  <a:lnTo>
                    <a:pt x="11722" y="123888"/>
                  </a:lnTo>
                  <a:lnTo>
                    <a:pt x="19304" y="122809"/>
                  </a:lnTo>
                  <a:lnTo>
                    <a:pt x="25298" y="121285"/>
                  </a:lnTo>
                  <a:lnTo>
                    <a:pt x="53149" y="113576"/>
                  </a:lnTo>
                  <a:lnTo>
                    <a:pt x="74574" y="107264"/>
                  </a:lnTo>
                  <a:lnTo>
                    <a:pt x="91757" y="101650"/>
                  </a:lnTo>
                  <a:lnTo>
                    <a:pt x="215620" y="73469"/>
                  </a:lnTo>
                  <a:lnTo>
                    <a:pt x="287312" y="57886"/>
                  </a:lnTo>
                  <a:lnTo>
                    <a:pt x="359054" y="45656"/>
                  </a:lnTo>
                  <a:lnTo>
                    <a:pt x="421817" y="40030"/>
                  </a:lnTo>
                  <a:lnTo>
                    <a:pt x="446874" y="39484"/>
                  </a:lnTo>
                  <a:lnTo>
                    <a:pt x="460946" y="39789"/>
                  </a:lnTo>
                  <a:lnTo>
                    <a:pt x="474256" y="41871"/>
                  </a:lnTo>
                  <a:lnTo>
                    <a:pt x="490626" y="45097"/>
                  </a:lnTo>
                  <a:lnTo>
                    <a:pt x="493001" y="81622"/>
                  </a:lnTo>
                  <a:lnTo>
                    <a:pt x="501929" y="91389"/>
                  </a:lnTo>
                  <a:lnTo>
                    <a:pt x="547027" y="128206"/>
                  </a:lnTo>
                  <a:lnTo>
                    <a:pt x="605764" y="158673"/>
                  </a:lnTo>
                  <a:lnTo>
                    <a:pt x="659460" y="174447"/>
                  </a:lnTo>
                  <a:lnTo>
                    <a:pt x="682282" y="176885"/>
                  </a:lnTo>
                  <a:lnTo>
                    <a:pt x="704913" y="175475"/>
                  </a:lnTo>
                  <a:lnTo>
                    <a:pt x="718934" y="171386"/>
                  </a:lnTo>
                  <a:lnTo>
                    <a:pt x="804887" y="238556"/>
                  </a:lnTo>
                  <a:lnTo>
                    <a:pt x="842987" y="267944"/>
                  </a:lnTo>
                  <a:lnTo>
                    <a:pt x="882053" y="295859"/>
                  </a:lnTo>
                  <a:lnTo>
                    <a:pt x="922794" y="320636"/>
                  </a:lnTo>
                  <a:lnTo>
                    <a:pt x="965923" y="340664"/>
                  </a:lnTo>
                  <a:lnTo>
                    <a:pt x="989063" y="346811"/>
                  </a:lnTo>
                  <a:lnTo>
                    <a:pt x="997165" y="346811"/>
                  </a:lnTo>
                  <a:lnTo>
                    <a:pt x="1028877" y="320090"/>
                  </a:lnTo>
                  <a:lnTo>
                    <a:pt x="1029741" y="31112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27039" y="10192048"/>
              <a:ext cx="108719" cy="1166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121023" y="9313445"/>
              <a:ext cx="751205" cy="941705"/>
            </a:xfrm>
            <a:custGeom>
              <a:avLst/>
              <a:gdLst/>
              <a:ahLst/>
              <a:cxnLst/>
              <a:rect l="l" t="t" r="r" b="b"/>
              <a:pathLst>
                <a:path w="751204" h="941704">
                  <a:moveTo>
                    <a:pt x="162667" y="0"/>
                  </a:moveTo>
                  <a:lnTo>
                    <a:pt x="106077" y="13554"/>
                  </a:lnTo>
                  <a:lnTo>
                    <a:pt x="64203" y="59866"/>
                  </a:lnTo>
                  <a:lnTo>
                    <a:pt x="31813" y="132489"/>
                  </a:lnTo>
                  <a:lnTo>
                    <a:pt x="19540" y="176706"/>
                  </a:lnTo>
                  <a:lnTo>
                    <a:pt x="10076" y="225145"/>
                  </a:lnTo>
                  <a:lnTo>
                    <a:pt x="3567" y="277024"/>
                  </a:lnTo>
                  <a:lnTo>
                    <a:pt x="160" y="331556"/>
                  </a:lnTo>
                  <a:lnTo>
                    <a:pt x="0" y="387957"/>
                  </a:lnTo>
                  <a:lnTo>
                    <a:pt x="3233" y="445442"/>
                  </a:lnTo>
                  <a:lnTo>
                    <a:pt x="10005" y="503227"/>
                  </a:lnTo>
                  <a:lnTo>
                    <a:pt x="20463" y="560525"/>
                  </a:lnTo>
                  <a:lnTo>
                    <a:pt x="34752" y="616554"/>
                  </a:lnTo>
                  <a:lnTo>
                    <a:pt x="50185" y="661311"/>
                  </a:lnTo>
                  <a:lnTo>
                    <a:pt x="69582" y="704644"/>
                  </a:lnTo>
                  <a:lnTo>
                    <a:pt x="92726" y="746285"/>
                  </a:lnTo>
                  <a:lnTo>
                    <a:pt x="119400" y="785966"/>
                  </a:lnTo>
                  <a:lnTo>
                    <a:pt x="149387" y="823418"/>
                  </a:lnTo>
                  <a:lnTo>
                    <a:pt x="182469" y="858373"/>
                  </a:lnTo>
                  <a:lnTo>
                    <a:pt x="218429" y="890562"/>
                  </a:lnTo>
                  <a:lnTo>
                    <a:pt x="257049" y="919717"/>
                  </a:lnTo>
                  <a:lnTo>
                    <a:pt x="303982" y="941209"/>
                  </a:lnTo>
                  <a:lnTo>
                    <a:pt x="346799" y="940719"/>
                  </a:lnTo>
                  <a:lnTo>
                    <a:pt x="390321" y="925666"/>
                  </a:lnTo>
                  <a:lnTo>
                    <a:pt x="439368" y="903466"/>
                  </a:lnTo>
                  <a:lnTo>
                    <a:pt x="489630" y="880222"/>
                  </a:lnTo>
                  <a:lnTo>
                    <a:pt x="538441" y="854264"/>
                  </a:lnTo>
                  <a:lnTo>
                    <a:pt x="585010" y="824866"/>
                  </a:lnTo>
                  <a:lnTo>
                    <a:pt x="628546" y="791302"/>
                  </a:lnTo>
                  <a:lnTo>
                    <a:pt x="663764" y="758222"/>
                  </a:lnTo>
                  <a:lnTo>
                    <a:pt x="694125" y="723183"/>
                  </a:lnTo>
                  <a:lnTo>
                    <a:pt x="718827" y="686110"/>
                  </a:lnTo>
                  <a:lnTo>
                    <a:pt x="737070" y="646929"/>
                  </a:lnTo>
                  <a:lnTo>
                    <a:pt x="748054" y="605563"/>
                  </a:lnTo>
                  <a:lnTo>
                    <a:pt x="750979" y="561939"/>
                  </a:lnTo>
                  <a:lnTo>
                    <a:pt x="745045" y="515981"/>
                  </a:lnTo>
                  <a:lnTo>
                    <a:pt x="730101" y="468492"/>
                  </a:lnTo>
                  <a:lnTo>
                    <a:pt x="707640" y="424875"/>
                  </a:lnTo>
                  <a:lnTo>
                    <a:pt x="677253" y="382867"/>
                  </a:lnTo>
                  <a:lnTo>
                    <a:pt x="638533" y="340205"/>
                  </a:lnTo>
                  <a:lnTo>
                    <a:pt x="591070" y="294626"/>
                  </a:lnTo>
                  <a:lnTo>
                    <a:pt x="542748" y="250178"/>
                  </a:lnTo>
                  <a:lnTo>
                    <a:pt x="508420" y="219416"/>
                  </a:lnTo>
                  <a:lnTo>
                    <a:pt x="469060" y="185301"/>
                  </a:lnTo>
                  <a:lnTo>
                    <a:pt x="425977" y="149587"/>
                  </a:lnTo>
                  <a:lnTo>
                    <a:pt x="380483" y="114030"/>
                  </a:lnTo>
                  <a:lnTo>
                    <a:pt x="333885" y="80383"/>
                  </a:lnTo>
                  <a:lnTo>
                    <a:pt x="287495" y="50403"/>
                  </a:lnTo>
                  <a:lnTo>
                    <a:pt x="242623" y="25842"/>
                  </a:lnTo>
                  <a:lnTo>
                    <a:pt x="200577" y="8456"/>
                  </a:lnTo>
                  <a:lnTo>
                    <a:pt x="162667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442609" y="9805422"/>
              <a:ext cx="841375" cy="576580"/>
            </a:xfrm>
            <a:custGeom>
              <a:avLst/>
              <a:gdLst/>
              <a:ahLst/>
              <a:cxnLst/>
              <a:rect l="l" t="t" r="r" b="b"/>
              <a:pathLst>
                <a:path w="841375" h="576579">
                  <a:moveTo>
                    <a:pt x="545349" y="0"/>
                  </a:moveTo>
                  <a:lnTo>
                    <a:pt x="499108" y="4963"/>
                  </a:lnTo>
                  <a:lnTo>
                    <a:pt x="453832" y="14966"/>
                  </a:lnTo>
                  <a:lnTo>
                    <a:pt x="409689" y="29383"/>
                  </a:lnTo>
                  <a:lnTo>
                    <a:pt x="366846" y="47589"/>
                  </a:lnTo>
                  <a:lnTo>
                    <a:pt x="325468" y="68959"/>
                  </a:lnTo>
                  <a:lnTo>
                    <a:pt x="285723" y="92866"/>
                  </a:lnTo>
                  <a:lnTo>
                    <a:pt x="245821" y="120015"/>
                  </a:lnTo>
                  <a:lnTo>
                    <a:pt x="207132" y="149462"/>
                  </a:lnTo>
                  <a:lnTo>
                    <a:pt x="169944" y="181069"/>
                  </a:lnTo>
                  <a:lnTo>
                    <a:pt x="134549" y="214701"/>
                  </a:lnTo>
                  <a:lnTo>
                    <a:pt x="101233" y="250220"/>
                  </a:lnTo>
                  <a:lnTo>
                    <a:pt x="70288" y="287489"/>
                  </a:lnTo>
                  <a:lnTo>
                    <a:pt x="42002" y="326372"/>
                  </a:lnTo>
                  <a:lnTo>
                    <a:pt x="16663" y="366732"/>
                  </a:lnTo>
                  <a:lnTo>
                    <a:pt x="0" y="409101"/>
                  </a:lnTo>
                  <a:lnTo>
                    <a:pt x="1178" y="444672"/>
                  </a:lnTo>
                  <a:lnTo>
                    <a:pt x="44511" y="498148"/>
                  </a:lnTo>
                  <a:lnTo>
                    <a:pt x="80392" y="517416"/>
                  </a:lnTo>
                  <a:lnTo>
                    <a:pt x="121565" y="532612"/>
                  </a:lnTo>
                  <a:lnTo>
                    <a:pt x="164892" y="544419"/>
                  </a:lnTo>
                  <a:lnTo>
                    <a:pt x="207238" y="553518"/>
                  </a:lnTo>
                  <a:lnTo>
                    <a:pt x="245463" y="560590"/>
                  </a:lnTo>
                  <a:lnTo>
                    <a:pt x="297123" y="568597"/>
                  </a:lnTo>
                  <a:lnTo>
                    <a:pt x="349223" y="573918"/>
                  </a:lnTo>
                  <a:lnTo>
                    <a:pt x="401474" y="576064"/>
                  </a:lnTo>
                  <a:lnTo>
                    <a:pt x="453584" y="574549"/>
                  </a:lnTo>
                  <a:lnTo>
                    <a:pt x="505266" y="568883"/>
                  </a:lnTo>
                  <a:lnTo>
                    <a:pt x="556228" y="558579"/>
                  </a:lnTo>
                  <a:lnTo>
                    <a:pt x="606032" y="543019"/>
                  </a:lnTo>
                  <a:lnTo>
                    <a:pt x="653756" y="522014"/>
                  </a:lnTo>
                  <a:lnTo>
                    <a:pt x="698372" y="495703"/>
                  </a:lnTo>
                  <a:lnTo>
                    <a:pt x="738853" y="464227"/>
                  </a:lnTo>
                  <a:lnTo>
                    <a:pt x="774171" y="427727"/>
                  </a:lnTo>
                  <a:lnTo>
                    <a:pt x="803299" y="386344"/>
                  </a:lnTo>
                  <a:lnTo>
                    <a:pt x="824746" y="340422"/>
                  </a:lnTo>
                  <a:lnTo>
                    <a:pt x="837450" y="291434"/>
                  </a:lnTo>
                  <a:lnTo>
                    <a:pt x="841032" y="241209"/>
                  </a:lnTo>
                  <a:lnTo>
                    <a:pt x="835111" y="191576"/>
                  </a:lnTo>
                  <a:lnTo>
                    <a:pt x="819306" y="144363"/>
                  </a:lnTo>
                  <a:lnTo>
                    <a:pt x="793237" y="101400"/>
                  </a:lnTo>
                  <a:lnTo>
                    <a:pt x="761888" y="68579"/>
                  </a:lnTo>
                  <a:lnTo>
                    <a:pt x="724793" y="42118"/>
                  </a:lnTo>
                  <a:lnTo>
                    <a:pt x="683271" y="22024"/>
                  </a:lnTo>
                  <a:lnTo>
                    <a:pt x="638644" y="8302"/>
                  </a:lnTo>
                  <a:lnTo>
                    <a:pt x="592230" y="958"/>
                  </a:lnTo>
                  <a:lnTo>
                    <a:pt x="545349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55151" y="10308041"/>
              <a:ext cx="164871" cy="24280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2414658" y="10325040"/>
              <a:ext cx="73660" cy="271145"/>
            </a:xfrm>
            <a:custGeom>
              <a:avLst/>
              <a:gdLst/>
              <a:ahLst/>
              <a:cxnLst/>
              <a:rect l="l" t="t" r="r" b="b"/>
              <a:pathLst>
                <a:path w="73659" h="271145">
                  <a:moveTo>
                    <a:pt x="482" y="0"/>
                  </a:moveTo>
                  <a:lnTo>
                    <a:pt x="0" y="5800"/>
                  </a:lnTo>
                  <a:lnTo>
                    <a:pt x="3993" y="19079"/>
                  </a:lnTo>
                  <a:lnTo>
                    <a:pt x="11532" y="37944"/>
                  </a:lnTo>
                  <a:lnTo>
                    <a:pt x="29796" y="78176"/>
                  </a:lnTo>
                  <a:lnTo>
                    <a:pt x="41154" y="105350"/>
                  </a:lnTo>
                  <a:lnTo>
                    <a:pt x="52602" y="138818"/>
                  </a:lnTo>
                  <a:lnTo>
                    <a:pt x="60983" y="175376"/>
                  </a:lnTo>
                  <a:lnTo>
                    <a:pt x="63385" y="193587"/>
                  </a:lnTo>
                  <a:lnTo>
                    <a:pt x="64488" y="211036"/>
                  </a:lnTo>
                  <a:lnTo>
                    <a:pt x="64449" y="227176"/>
                  </a:lnTo>
                  <a:lnTo>
                    <a:pt x="63423" y="241458"/>
                  </a:lnTo>
                  <a:lnTo>
                    <a:pt x="61974" y="253392"/>
                  </a:lnTo>
                  <a:lnTo>
                    <a:pt x="59570" y="268367"/>
                  </a:lnTo>
                  <a:lnTo>
                    <a:pt x="59716" y="270578"/>
                  </a:lnTo>
                  <a:lnTo>
                    <a:pt x="63487" y="263289"/>
                  </a:lnTo>
                  <a:lnTo>
                    <a:pt x="69157" y="242208"/>
                  </a:lnTo>
                  <a:lnTo>
                    <a:pt x="73141" y="211171"/>
                  </a:lnTo>
                  <a:lnTo>
                    <a:pt x="71852" y="174015"/>
                  </a:lnTo>
                  <a:lnTo>
                    <a:pt x="65154" y="135719"/>
                  </a:lnTo>
                  <a:lnTo>
                    <a:pt x="44089" y="72456"/>
                  </a:lnTo>
                  <a:lnTo>
                    <a:pt x="24703" y="31918"/>
                  </a:lnTo>
                  <a:lnTo>
                    <a:pt x="5525" y="3177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7813" y="10342715"/>
              <a:ext cx="84900" cy="23746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383011" y="10326567"/>
              <a:ext cx="33655" cy="231775"/>
            </a:xfrm>
            <a:custGeom>
              <a:avLst/>
              <a:gdLst/>
              <a:ahLst/>
              <a:cxnLst/>
              <a:rect l="l" t="t" r="r" b="b"/>
              <a:pathLst>
                <a:path w="33654" h="231775">
                  <a:moveTo>
                    <a:pt x="21852" y="0"/>
                  </a:moveTo>
                  <a:lnTo>
                    <a:pt x="17617" y="3104"/>
                  </a:lnTo>
                  <a:lnTo>
                    <a:pt x="12574" y="14313"/>
                  </a:lnTo>
                  <a:lnTo>
                    <a:pt x="9099" y="31687"/>
                  </a:lnTo>
                  <a:lnTo>
                    <a:pt x="9570" y="53286"/>
                  </a:lnTo>
                  <a:lnTo>
                    <a:pt x="11795" y="69839"/>
                  </a:lnTo>
                  <a:lnTo>
                    <a:pt x="16598" y="94226"/>
                  </a:lnTo>
                  <a:lnTo>
                    <a:pt x="20581" y="123291"/>
                  </a:lnTo>
                  <a:lnTo>
                    <a:pt x="20344" y="153880"/>
                  </a:lnTo>
                  <a:lnTo>
                    <a:pt x="14360" y="183071"/>
                  </a:lnTo>
                  <a:lnTo>
                    <a:pt x="6980" y="207611"/>
                  </a:lnTo>
                  <a:lnTo>
                    <a:pt x="1195" y="224667"/>
                  </a:lnTo>
                  <a:lnTo>
                    <a:pt x="0" y="231406"/>
                  </a:lnTo>
                  <a:lnTo>
                    <a:pt x="22638" y="185508"/>
                  </a:lnTo>
                  <a:lnTo>
                    <a:pt x="33378" y="139016"/>
                  </a:lnTo>
                  <a:lnTo>
                    <a:pt x="33627" y="122580"/>
                  </a:lnTo>
                  <a:lnTo>
                    <a:pt x="32548" y="106744"/>
                  </a:lnTo>
                  <a:lnTo>
                    <a:pt x="30763" y="92112"/>
                  </a:lnTo>
                  <a:lnTo>
                    <a:pt x="27240" y="67622"/>
                  </a:lnTo>
                  <a:lnTo>
                    <a:pt x="25318" y="51778"/>
                  </a:lnTo>
                  <a:lnTo>
                    <a:pt x="23680" y="32035"/>
                  </a:lnTo>
                  <a:lnTo>
                    <a:pt x="23532" y="4853"/>
                  </a:lnTo>
                  <a:lnTo>
                    <a:pt x="21852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05084" y="8674463"/>
              <a:ext cx="249554" cy="259715"/>
            </a:xfrm>
            <a:custGeom>
              <a:avLst/>
              <a:gdLst/>
              <a:ahLst/>
              <a:cxnLst/>
              <a:rect l="l" t="t" r="r" b="b"/>
              <a:pathLst>
                <a:path w="249554" h="259715">
                  <a:moveTo>
                    <a:pt x="28354" y="0"/>
                  </a:moveTo>
                  <a:lnTo>
                    <a:pt x="13966" y="5210"/>
                  </a:lnTo>
                  <a:lnTo>
                    <a:pt x="3749" y="17426"/>
                  </a:lnTo>
                  <a:lnTo>
                    <a:pt x="0" y="33336"/>
                  </a:lnTo>
                  <a:lnTo>
                    <a:pt x="1042" y="50882"/>
                  </a:lnTo>
                  <a:lnTo>
                    <a:pt x="15923" y="97743"/>
                  </a:lnTo>
                  <a:lnTo>
                    <a:pt x="43921" y="154369"/>
                  </a:lnTo>
                  <a:lnTo>
                    <a:pt x="77522" y="202550"/>
                  </a:lnTo>
                  <a:lnTo>
                    <a:pt x="117152" y="239085"/>
                  </a:lnTo>
                  <a:lnTo>
                    <a:pt x="162559" y="257817"/>
                  </a:lnTo>
                  <a:lnTo>
                    <a:pt x="186498" y="259476"/>
                  </a:lnTo>
                  <a:lnTo>
                    <a:pt x="209852" y="255491"/>
                  </a:lnTo>
                  <a:lnTo>
                    <a:pt x="229845" y="244690"/>
                  </a:lnTo>
                  <a:lnTo>
                    <a:pt x="244400" y="229263"/>
                  </a:lnTo>
                  <a:lnTo>
                    <a:pt x="249353" y="215403"/>
                  </a:lnTo>
                  <a:lnTo>
                    <a:pt x="246620" y="201393"/>
                  </a:lnTo>
                  <a:lnTo>
                    <a:pt x="212345" y="148572"/>
                  </a:lnTo>
                  <a:lnTo>
                    <a:pt x="181114" y="111351"/>
                  </a:lnTo>
                  <a:lnTo>
                    <a:pt x="146358" y="75668"/>
                  </a:lnTo>
                  <a:lnTo>
                    <a:pt x="110011" y="43334"/>
                  </a:lnTo>
                  <a:lnTo>
                    <a:pt x="74006" y="16163"/>
                  </a:lnTo>
                  <a:lnTo>
                    <a:pt x="28354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009876" y="8272101"/>
              <a:ext cx="283210" cy="615950"/>
            </a:xfrm>
            <a:custGeom>
              <a:avLst/>
              <a:gdLst/>
              <a:ahLst/>
              <a:cxnLst/>
              <a:rect l="l" t="t" r="r" b="b"/>
              <a:pathLst>
                <a:path w="283209" h="615950">
                  <a:moveTo>
                    <a:pt x="78646" y="0"/>
                  </a:moveTo>
                  <a:lnTo>
                    <a:pt x="36584" y="20239"/>
                  </a:lnTo>
                  <a:lnTo>
                    <a:pt x="12502" y="61080"/>
                  </a:lnTo>
                  <a:lnTo>
                    <a:pt x="0" y="144375"/>
                  </a:lnTo>
                  <a:lnTo>
                    <a:pt x="2534" y="196658"/>
                  </a:lnTo>
                  <a:lnTo>
                    <a:pt x="11773" y="248433"/>
                  </a:lnTo>
                  <a:lnTo>
                    <a:pt x="26929" y="299141"/>
                  </a:lnTo>
                  <a:lnTo>
                    <a:pt x="47220" y="348223"/>
                  </a:lnTo>
                  <a:lnTo>
                    <a:pt x="71861" y="395118"/>
                  </a:lnTo>
                  <a:lnTo>
                    <a:pt x="97319" y="435670"/>
                  </a:lnTo>
                  <a:lnTo>
                    <a:pt x="125149" y="474611"/>
                  </a:lnTo>
                  <a:lnTo>
                    <a:pt x="154866" y="512165"/>
                  </a:lnTo>
                  <a:lnTo>
                    <a:pt x="185983" y="548559"/>
                  </a:lnTo>
                  <a:lnTo>
                    <a:pt x="214509" y="583835"/>
                  </a:lnTo>
                  <a:lnTo>
                    <a:pt x="230849" y="600890"/>
                  </a:lnTo>
                  <a:lnTo>
                    <a:pt x="248170" y="612515"/>
                  </a:lnTo>
                  <a:lnTo>
                    <a:pt x="266228" y="615772"/>
                  </a:lnTo>
                  <a:lnTo>
                    <a:pt x="277060" y="608764"/>
                  </a:lnTo>
                  <a:lnTo>
                    <a:pt x="282068" y="594990"/>
                  </a:lnTo>
                  <a:lnTo>
                    <a:pt x="282650" y="577950"/>
                  </a:lnTo>
                  <a:lnTo>
                    <a:pt x="279142" y="529691"/>
                  </a:lnTo>
                  <a:lnTo>
                    <a:pt x="274844" y="481397"/>
                  </a:lnTo>
                  <a:lnTo>
                    <a:pt x="269527" y="433166"/>
                  </a:lnTo>
                  <a:lnTo>
                    <a:pt x="262960" y="385099"/>
                  </a:lnTo>
                  <a:lnTo>
                    <a:pt x="254913" y="337293"/>
                  </a:lnTo>
                  <a:lnTo>
                    <a:pt x="245156" y="289848"/>
                  </a:lnTo>
                  <a:lnTo>
                    <a:pt x="233458" y="242861"/>
                  </a:lnTo>
                  <a:lnTo>
                    <a:pt x="219964" y="197775"/>
                  </a:lnTo>
                  <a:lnTo>
                    <a:pt x="204112" y="153467"/>
                  </a:lnTo>
                  <a:lnTo>
                    <a:pt x="185722" y="110167"/>
                  </a:lnTo>
                  <a:lnTo>
                    <a:pt x="164612" y="68102"/>
                  </a:lnTo>
                  <a:lnTo>
                    <a:pt x="140932" y="31625"/>
                  </a:lnTo>
                  <a:lnTo>
                    <a:pt x="106734" y="5197"/>
                  </a:lnTo>
                  <a:lnTo>
                    <a:pt x="92974" y="958"/>
                  </a:lnTo>
                  <a:lnTo>
                    <a:pt x="78646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21358" y="8928341"/>
              <a:ext cx="318135" cy="147955"/>
            </a:xfrm>
            <a:custGeom>
              <a:avLst/>
              <a:gdLst/>
              <a:ahLst/>
              <a:cxnLst/>
              <a:rect l="l" t="t" r="r" b="b"/>
              <a:pathLst>
                <a:path w="318134" h="147954">
                  <a:moveTo>
                    <a:pt x="45663" y="0"/>
                  </a:moveTo>
                  <a:lnTo>
                    <a:pt x="27705" y="1264"/>
                  </a:lnTo>
                  <a:lnTo>
                    <a:pt x="14397" y="6419"/>
                  </a:lnTo>
                  <a:lnTo>
                    <a:pt x="5306" y="18000"/>
                  </a:lnTo>
                  <a:lnTo>
                    <a:pt x="0" y="38543"/>
                  </a:lnTo>
                  <a:lnTo>
                    <a:pt x="1514" y="61210"/>
                  </a:lnTo>
                  <a:lnTo>
                    <a:pt x="24741" y="102469"/>
                  </a:lnTo>
                  <a:lnTo>
                    <a:pt x="64782" y="130913"/>
                  </a:lnTo>
                  <a:lnTo>
                    <a:pt x="116814" y="144988"/>
                  </a:lnTo>
                  <a:lnTo>
                    <a:pt x="175495" y="147752"/>
                  </a:lnTo>
                  <a:lnTo>
                    <a:pt x="207034" y="145698"/>
                  </a:lnTo>
                  <a:lnTo>
                    <a:pt x="269195" y="134498"/>
                  </a:lnTo>
                  <a:lnTo>
                    <a:pt x="312782" y="108787"/>
                  </a:lnTo>
                  <a:lnTo>
                    <a:pt x="317676" y="93630"/>
                  </a:lnTo>
                  <a:lnTo>
                    <a:pt x="314419" y="78677"/>
                  </a:lnTo>
                  <a:lnTo>
                    <a:pt x="276420" y="48658"/>
                  </a:lnTo>
                  <a:lnTo>
                    <a:pt x="234245" y="32664"/>
                  </a:lnTo>
                  <a:lnTo>
                    <a:pt x="187518" y="19130"/>
                  </a:lnTo>
                  <a:lnTo>
                    <a:pt x="138803" y="8727"/>
                  </a:lnTo>
                  <a:lnTo>
                    <a:pt x="90664" y="2127"/>
                  </a:lnTo>
                  <a:lnTo>
                    <a:pt x="45663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25888" y="8708887"/>
              <a:ext cx="628650" cy="254000"/>
            </a:xfrm>
            <a:custGeom>
              <a:avLst/>
              <a:gdLst/>
              <a:ahLst/>
              <a:cxnLst/>
              <a:rect l="l" t="t" r="r" b="b"/>
              <a:pathLst>
                <a:path w="628650" h="254000">
                  <a:moveTo>
                    <a:pt x="546680" y="58"/>
                  </a:moveTo>
                  <a:lnTo>
                    <a:pt x="470771" y="5233"/>
                  </a:lnTo>
                  <a:lnTo>
                    <a:pt x="424330" y="12737"/>
                  </a:lnTo>
                  <a:lnTo>
                    <a:pt x="378388" y="22925"/>
                  </a:lnTo>
                  <a:lnTo>
                    <a:pt x="333043" y="35523"/>
                  </a:lnTo>
                  <a:lnTo>
                    <a:pt x="287049" y="50658"/>
                  </a:lnTo>
                  <a:lnTo>
                    <a:pt x="241699" y="67680"/>
                  </a:lnTo>
                  <a:lnTo>
                    <a:pt x="196956" y="86341"/>
                  </a:lnTo>
                  <a:lnTo>
                    <a:pt x="152779" y="106393"/>
                  </a:lnTo>
                  <a:lnTo>
                    <a:pt x="109130" y="127589"/>
                  </a:lnTo>
                  <a:lnTo>
                    <a:pt x="65971" y="149680"/>
                  </a:lnTo>
                  <a:lnTo>
                    <a:pt x="23262" y="172420"/>
                  </a:lnTo>
                  <a:lnTo>
                    <a:pt x="0" y="206475"/>
                  </a:lnTo>
                  <a:lnTo>
                    <a:pt x="12382" y="220020"/>
                  </a:lnTo>
                  <a:lnTo>
                    <a:pt x="31449" y="228488"/>
                  </a:lnTo>
                  <a:lnTo>
                    <a:pt x="54589" y="233232"/>
                  </a:lnTo>
                  <a:lnTo>
                    <a:pt x="99647" y="238575"/>
                  </a:lnTo>
                  <a:lnTo>
                    <a:pt x="147017" y="245521"/>
                  </a:lnTo>
                  <a:lnTo>
                    <a:pt x="194627" y="250661"/>
                  </a:lnTo>
                  <a:lnTo>
                    <a:pt x="242407" y="253464"/>
                  </a:lnTo>
                  <a:lnTo>
                    <a:pt x="290290" y="253401"/>
                  </a:lnTo>
                  <a:lnTo>
                    <a:pt x="343105" y="249269"/>
                  </a:lnTo>
                  <a:lnTo>
                    <a:pt x="395451" y="240292"/>
                  </a:lnTo>
                  <a:lnTo>
                    <a:pt x="446437" y="226104"/>
                  </a:lnTo>
                  <a:lnTo>
                    <a:pt x="495172" y="206338"/>
                  </a:lnTo>
                  <a:lnTo>
                    <a:pt x="540764" y="180629"/>
                  </a:lnTo>
                  <a:lnTo>
                    <a:pt x="582323" y="148609"/>
                  </a:lnTo>
                  <a:lnTo>
                    <a:pt x="613910" y="112785"/>
                  </a:lnTo>
                  <a:lnTo>
                    <a:pt x="628214" y="67640"/>
                  </a:lnTo>
                  <a:lnTo>
                    <a:pt x="626601" y="51908"/>
                  </a:lnTo>
                  <a:lnTo>
                    <a:pt x="601678" y="16153"/>
                  </a:lnTo>
                  <a:lnTo>
                    <a:pt x="561101" y="1287"/>
                  </a:lnTo>
                  <a:lnTo>
                    <a:pt x="546680" y="58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96540" y="8880764"/>
              <a:ext cx="146129" cy="194291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293377" y="8501170"/>
              <a:ext cx="321945" cy="400050"/>
            </a:xfrm>
            <a:custGeom>
              <a:avLst/>
              <a:gdLst/>
              <a:ahLst/>
              <a:cxnLst/>
              <a:rect l="l" t="t" r="r" b="b"/>
              <a:pathLst>
                <a:path w="321945" h="400050">
                  <a:moveTo>
                    <a:pt x="70510" y="838"/>
                  </a:moveTo>
                  <a:lnTo>
                    <a:pt x="60337" y="0"/>
                  </a:lnTo>
                  <a:lnTo>
                    <a:pt x="54076" y="774"/>
                  </a:lnTo>
                  <a:lnTo>
                    <a:pt x="47231" y="4191"/>
                  </a:lnTo>
                  <a:lnTo>
                    <a:pt x="41490" y="10502"/>
                  </a:lnTo>
                  <a:lnTo>
                    <a:pt x="38569" y="20002"/>
                  </a:lnTo>
                  <a:lnTo>
                    <a:pt x="39255" y="30213"/>
                  </a:lnTo>
                  <a:lnTo>
                    <a:pt x="41910" y="44043"/>
                  </a:lnTo>
                  <a:lnTo>
                    <a:pt x="45593" y="59016"/>
                  </a:lnTo>
                  <a:lnTo>
                    <a:pt x="49339" y="72605"/>
                  </a:lnTo>
                  <a:lnTo>
                    <a:pt x="38519" y="201841"/>
                  </a:lnTo>
                  <a:lnTo>
                    <a:pt x="31991" y="260997"/>
                  </a:lnTo>
                  <a:lnTo>
                    <a:pt x="22161" y="315912"/>
                  </a:lnTo>
                  <a:lnTo>
                    <a:pt x="11480" y="356336"/>
                  </a:lnTo>
                  <a:lnTo>
                    <a:pt x="0" y="386524"/>
                  </a:lnTo>
                  <a:lnTo>
                    <a:pt x="9131" y="390347"/>
                  </a:lnTo>
                  <a:lnTo>
                    <a:pt x="25755" y="342011"/>
                  </a:lnTo>
                  <a:lnTo>
                    <a:pt x="37211" y="291211"/>
                  </a:lnTo>
                  <a:lnTo>
                    <a:pt x="45440" y="232537"/>
                  </a:lnTo>
                  <a:lnTo>
                    <a:pt x="59207" y="73418"/>
                  </a:lnTo>
                  <a:lnTo>
                    <a:pt x="61696" y="59258"/>
                  </a:lnTo>
                  <a:lnTo>
                    <a:pt x="64262" y="41681"/>
                  </a:lnTo>
                  <a:lnTo>
                    <a:pt x="67195" y="18910"/>
                  </a:lnTo>
                  <a:lnTo>
                    <a:pt x="67602" y="14033"/>
                  </a:lnTo>
                  <a:lnTo>
                    <a:pt x="70510" y="838"/>
                  </a:lnTo>
                  <a:close/>
                </a:path>
                <a:path w="321945" h="400050">
                  <a:moveTo>
                    <a:pt x="321856" y="155816"/>
                  </a:moveTo>
                  <a:lnTo>
                    <a:pt x="321094" y="148196"/>
                  </a:lnTo>
                  <a:lnTo>
                    <a:pt x="318414" y="142481"/>
                  </a:lnTo>
                  <a:lnTo>
                    <a:pt x="313309" y="139293"/>
                  </a:lnTo>
                  <a:lnTo>
                    <a:pt x="307746" y="140462"/>
                  </a:lnTo>
                  <a:lnTo>
                    <a:pt x="267538" y="172910"/>
                  </a:lnTo>
                  <a:lnTo>
                    <a:pt x="256882" y="182549"/>
                  </a:lnTo>
                  <a:lnTo>
                    <a:pt x="153212" y="260629"/>
                  </a:lnTo>
                  <a:lnTo>
                    <a:pt x="106273" y="297954"/>
                  </a:lnTo>
                  <a:lnTo>
                    <a:pt x="64414" y="336105"/>
                  </a:lnTo>
                  <a:lnTo>
                    <a:pt x="33693" y="369722"/>
                  </a:lnTo>
                  <a:lnTo>
                    <a:pt x="15367" y="393788"/>
                  </a:lnTo>
                  <a:lnTo>
                    <a:pt x="23469" y="399478"/>
                  </a:lnTo>
                  <a:lnTo>
                    <a:pt x="30175" y="389458"/>
                  </a:lnTo>
                  <a:lnTo>
                    <a:pt x="35674" y="382079"/>
                  </a:lnTo>
                  <a:lnTo>
                    <a:pt x="71412" y="343103"/>
                  </a:lnTo>
                  <a:lnTo>
                    <a:pt x="112649" y="305523"/>
                  </a:lnTo>
                  <a:lnTo>
                    <a:pt x="159219" y="268490"/>
                  </a:lnTo>
                  <a:lnTo>
                    <a:pt x="262826" y="190474"/>
                  </a:lnTo>
                  <a:lnTo>
                    <a:pt x="276326" y="186410"/>
                  </a:lnTo>
                  <a:lnTo>
                    <a:pt x="290957" y="181546"/>
                  </a:lnTo>
                  <a:lnTo>
                    <a:pt x="304088" y="176428"/>
                  </a:lnTo>
                  <a:lnTo>
                    <a:pt x="313093" y="171564"/>
                  </a:lnTo>
                  <a:lnTo>
                    <a:pt x="319570" y="164033"/>
                  </a:lnTo>
                  <a:lnTo>
                    <a:pt x="321856" y="15581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51664" y="8857389"/>
              <a:ext cx="97138" cy="9213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19850" y="658645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840" y="726888"/>
              <a:ext cx="2961428" cy="294069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3455445" y="586385"/>
              <a:ext cx="3134360" cy="3149600"/>
            </a:xfrm>
            <a:custGeom>
              <a:avLst/>
              <a:gdLst/>
              <a:ahLst/>
              <a:cxnLst/>
              <a:rect l="l" t="t" r="r" b="b"/>
              <a:pathLst>
                <a:path w="3134359" h="3149600">
                  <a:moveTo>
                    <a:pt x="1941913" y="3124200"/>
                  </a:moveTo>
                  <a:lnTo>
                    <a:pt x="1363427" y="3124200"/>
                  </a:lnTo>
                  <a:lnTo>
                    <a:pt x="1450279" y="3149600"/>
                  </a:lnTo>
                  <a:lnTo>
                    <a:pt x="1798322" y="3149600"/>
                  </a:lnTo>
                  <a:lnTo>
                    <a:pt x="1844252" y="3136900"/>
                  </a:lnTo>
                  <a:lnTo>
                    <a:pt x="1892210" y="3136900"/>
                  </a:lnTo>
                  <a:lnTo>
                    <a:pt x="1941913" y="3124200"/>
                  </a:lnTo>
                  <a:close/>
                </a:path>
                <a:path w="3134359" h="3149600">
                  <a:moveTo>
                    <a:pt x="1816104" y="25400"/>
                  </a:moveTo>
                  <a:lnTo>
                    <a:pt x="1455619" y="25400"/>
                  </a:lnTo>
                  <a:lnTo>
                    <a:pt x="1350523" y="50800"/>
                  </a:lnTo>
                  <a:lnTo>
                    <a:pt x="1295730" y="50800"/>
                  </a:lnTo>
                  <a:lnTo>
                    <a:pt x="1073076" y="101600"/>
                  </a:lnTo>
                  <a:lnTo>
                    <a:pt x="1019003" y="127000"/>
                  </a:lnTo>
                  <a:lnTo>
                    <a:pt x="966550" y="139700"/>
                  </a:lnTo>
                  <a:lnTo>
                    <a:pt x="916210" y="152400"/>
                  </a:lnTo>
                  <a:lnTo>
                    <a:pt x="877919" y="177800"/>
                  </a:lnTo>
                  <a:lnTo>
                    <a:pt x="839228" y="190500"/>
                  </a:lnTo>
                  <a:lnTo>
                    <a:pt x="800241" y="215900"/>
                  </a:lnTo>
                  <a:lnTo>
                    <a:pt x="761061" y="228600"/>
                  </a:lnTo>
                  <a:lnTo>
                    <a:pt x="682536" y="279400"/>
                  </a:lnTo>
                  <a:lnTo>
                    <a:pt x="643398" y="292100"/>
                  </a:lnTo>
                  <a:lnTo>
                    <a:pt x="565886" y="342900"/>
                  </a:lnTo>
                  <a:lnTo>
                    <a:pt x="527720" y="381000"/>
                  </a:lnTo>
                  <a:lnTo>
                    <a:pt x="490084" y="406400"/>
                  </a:lnTo>
                  <a:lnTo>
                    <a:pt x="453083" y="431800"/>
                  </a:lnTo>
                  <a:lnTo>
                    <a:pt x="416819" y="469900"/>
                  </a:lnTo>
                  <a:lnTo>
                    <a:pt x="381396" y="495300"/>
                  </a:lnTo>
                  <a:lnTo>
                    <a:pt x="346917" y="533400"/>
                  </a:lnTo>
                  <a:lnTo>
                    <a:pt x="313486" y="571500"/>
                  </a:lnTo>
                  <a:lnTo>
                    <a:pt x="281206" y="596900"/>
                  </a:lnTo>
                  <a:lnTo>
                    <a:pt x="250180" y="635000"/>
                  </a:lnTo>
                  <a:lnTo>
                    <a:pt x="220512" y="673100"/>
                  </a:lnTo>
                  <a:lnTo>
                    <a:pt x="192305" y="711200"/>
                  </a:lnTo>
                  <a:lnTo>
                    <a:pt x="165663" y="762000"/>
                  </a:lnTo>
                  <a:lnTo>
                    <a:pt x="140688" y="800100"/>
                  </a:lnTo>
                  <a:lnTo>
                    <a:pt x="117485" y="838200"/>
                  </a:lnTo>
                  <a:lnTo>
                    <a:pt x="96156" y="889000"/>
                  </a:lnTo>
                  <a:lnTo>
                    <a:pt x="76805" y="927100"/>
                  </a:lnTo>
                  <a:lnTo>
                    <a:pt x="59536" y="977900"/>
                  </a:lnTo>
                  <a:lnTo>
                    <a:pt x="44452" y="1016000"/>
                  </a:lnTo>
                  <a:lnTo>
                    <a:pt x="31655" y="1066800"/>
                  </a:lnTo>
                  <a:lnTo>
                    <a:pt x="21250" y="1117600"/>
                  </a:lnTo>
                  <a:lnTo>
                    <a:pt x="13340" y="1168400"/>
                  </a:lnTo>
                  <a:lnTo>
                    <a:pt x="8028" y="1219200"/>
                  </a:lnTo>
                  <a:lnTo>
                    <a:pt x="4238" y="1270000"/>
                  </a:lnTo>
                  <a:lnTo>
                    <a:pt x="1637" y="1333500"/>
                  </a:lnTo>
                  <a:lnTo>
                    <a:pt x="224" y="1384300"/>
                  </a:lnTo>
                  <a:lnTo>
                    <a:pt x="0" y="1435100"/>
                  </a:lnTo>
                  <a:lnTo>
                    <a:pt x="961" y="1498600"/>
                  </a:lnTo>
                  <a:lnTo>
                    <a:pt x="3109" y="1549400"/>
                  </a:lnTo>
                  <a:lnTo>
                    <a:pt x="6442" y="1600200"/>
                  </a:lnTo>
                  <a:lnTo>
                    <a:pt x="10959" y="1651000"/>
                  </a:lnTo>
                  <a:lnTo>
                    <a:pt x="16660" y="1701800"/>
                  </a:lnTo>
                  <a:lnTo>
                    <a:pt x="23543" y="1752600"/>
                  </a:lnTo>
                  <a:lnTo>
                    <a:pt x="31608" y="1803400"/>
                  </a:lnTo>
                  <a:lnTo>
                    <a:pt x="40854" y="1854200"/>
                  </a:lnTo>
                  <a:lnTo>
                    <a:pt x="51280" y="1905000"/>
                  </a:lnTo>
                  <a:lnTo>
                    <a:pt x="62885" y="1943100"/>
                  </a:lnTo>
                  <a:lnTo>
                    <a:pt x="75669" y="1993900"/>
                  </a:lnTo>
                  <a:lnTo>
                    <a:pt x="89630" y="2044700"/>
                  </a:lnTo>
                  <a:lnTo>
                    <a:pt x="104768" y="2082800"/>
                  </a:lnTo>
                  <a:lnTo>
                    <a:pt x="121082" y="2133600"/>
                  </a:lnTo>
                  <a:lnTo>
                    <a:pt x="138571" y="2171700"/>
                  </a:lnTo>
                  <a:lnTo>
                    <a:pt x="157235" y="2222500"/>
                  </a:lnTo>
                  <a:lnTo>
                    <a:pt x="177071" y="2260600"/>
                  </a:lnTo>
                  <a:lnTo>
                    <a:pt x="198081" y="2298700"/>
                  </a:lnTo>
                  <a:lnTo>
                    <a:pt x="220262" y="2349500"/>
                  </a:lnTo>
                  <a:lnTo>
                    <a:pt x="243613" y="2387600"/>
                  </a:lnTo>
                  <a:lnTo>
                    <a:pt x="268135" y="2425700"/>
                  </a:lnTo>
                  <a:lnTo>
                    <a:pt x="293827" y="2463800"/>
                  </a:lnTo>
                  <a:lnTo>
                    <a:pt x="320686" y="2501900"/>
                  </a:lnTo>
                  <a:lnTo>
                    <a:pt x="348714" y="2540000"/>
                  </a:lnTo>
                  <a:lnTo>
                    <a:pt x="377908" y="2578100"/>
                  </a:lnTo>
                  <a:lnTo>
                    <a:pt x="408267" y="2616200"/>
                  </a:lnTo>
                  <a:lnTo>
                    <a:pt x="444043" y="2654300"/>
                  </a:lnTo>
                  <a:lnTo>
                    <a:pt x="481782" y="2692400"/>
                  </a:lnTo>
                  <a:lnTo>
                    <a:pt x="521328" y="2730500"/>
                  </a:lnTo>
                  <a:lnTo>
                    <a:pt x="562525" y="2755900"/>
                  </a:lnTo>
                  <a:lnTo>
                    <a:pt x="605215" y="2794000"/>
                  </a:lnTo>
                  <a:lnTo>
                    <a:pt x="649242" y="2832100"/>
                  </a:lnTo>
                  <a:lnTo>
                    <a:pt x="694448" y="2857500"/>
                  </a:lnTo>
                  <a:lnTo>
                    <a:pt x="740678" y="2882900"/>
                  </a:lnTo>
                  <a:lnTo>
                    <a:pt x="835580" y="2933700"/>
                  </a:lnTo>
                  <a:lnTo>
                    <a:pt x="1030761" y="3035300"/>
                  </a:lnTo>
                  <a:lnTo>
                    <a:pt x="1128533" y="3060700"/>
                  </a:lnTo>
                  <a:lnTo>
                    <a:pt x="1176915" y="3086100"/>
                  </a:lnTo>
                  <a:lnTo>
                    <a:pt x="1318165" y="3124200"/>
                  </a:lnTo>
                  <a:lnTo>
                    <a:pt x="1993076" y="3124200"/>
                  </a:lnTo>
                  <a:lnTo>
                    <a:pt x="2152486" y="3086100"/>
                  </a:lnTo>
                  <a:lnTo>
                    <a:pt x="2260850" y="3035300"/>
                  </a:lnTo>
                  <a:lnTo>
                    <a:pt x="2356739" y="2997200"/>
                  </a:lnTo>
                  <a:lnTo>
                    <a:pt x="2384933" y="2984500"/>
                  </a:lnTo>
                  <a:lnTo>
                    <a:pt x="1495021" y="2984500"/>
                  </a:lnTo>
                  <a:lnTo>
                    <a:pt x="1454841" y="2971800"/>
                  </a:lnTo>
                  <a:lnTo>
                    <a:pt x="1413045" y="2971800"/>
                  </a:lnTo>
                  <a:lnTo>
                    <a:pt x="1325362" y="2946400"/>
                  </a:lnTo>
                  <a:lnTo>
                    <a:pt x="1138918" y="2895600"/>
                  </a:lnTo>
                  <a:lnTo>
                    <a:pt x="1091101" y="2870200"/>
                  </a:lnTo>
                  <a:lnTo>
                    <a:pt x="1043179" y="2857500"/>
                  </a:lnTo>
                  <a:lnTo>
                    <a:pt x="947777" y="2806700"/>
                  </a:lnTo>
                  <a:lnTo>
                    <a:pt x="900674" y="2794000"/>
                  </a:lnTo>
                  <a:lnTo>
                    <a:pt x="854221" y="2768600"/>
                  </a:lnTo>
                  <a:lnTo>
                    <a:pt x="808609" y="2730500"/>
                  </a:lnTo>
                  <a:lnTo>
                    <a:pt x="764025" y="2705100"/>
                  </a:lnTo>
                  <a:lnTo>
                    <a:pt x="720658" y="2679700"/>
                  </a:lnTo>
                  <a:lnTo>
                    <a:pt x="678697" y="2641600"/>
                  </a:lnTo>
                  <a:lnTo>
                    <a:pt x="638331" y="2616200"/>
                  </a:lnTo>
                  <a:lnTo>
                    <a:pt x="599750" y="2578100"/>
                  </a:lnTo>
                  <a:lnTo>
                    <a:pt x="563141" y="2540000"/>
                  </a:lnTo>
                  <a:lnTo>
                    <a:pt x="528693" y="2501900"/>
                  </a:lnTo>
                  <a:lnTo>
                    <a:pt x="497913" y="2463800"/>
                  </a:lnTo>
                  <a:lnTo>
                    <a:pt x="468491" y="2425700"/>
                  </a:lnTo>
                  <a:lnTo>
                    <a:pt x="440427" y="2387600"/>
                  </a:lnTo>
                  <a:lnTo>
                    <a:pt x="413717" y="2349500"/>
                  </a:lnTo>
                  <a:lnTo>
                    <a:pt x="388359" y="2311400"/>
                  </a:lnTo>
                  <a:lnTo>
                    <a:pt x="364353" y="2273300"/>
                  </a:lnTo>
                  <a:lnTo>
                    <a:pt x="341695" y="2235200"/>
                  </a:lnTo>
                  <a:lnTo>
                    <a:pt x="320383" y="2184400"/>
                  </a:lnTo>
                  <a:lnTo>
                    <a:pt x="300416" y="2146300"/>
                  </a:lnTo>
                  <a:lnTo>
                    <a:pt x="281791" y="2095500"/>
                  </a:lnTo>
                  <a:lnTo>
                    <a:pt x="264506" y="2057400"/>
                  </a:lnTo>
                  <a:lnTo>
                    <a:pt x="248560" y="2006600"/>
                  </a:lnTo>
                  <a:lnTo>
                    <a:pt x="233950" y="1968500"/>
                  </a:lnTo>
                  <a:lnTo>
                    <a:pt x="220675" y="1917700"/>
                  </a:lnTo>
                  <a:lnTo>
                    <a:pt x="208731" y="1866900"/>
                  </a:lnTo>
                  <a:lnTo>
                    <a:pt x="198118" y="1816100"/>
                  </a:lnTo>
                  <a:lnTo>
                    <a:pt x="188832" y="1778000"/>
                  </a:lnTo>
                  <a:lnTo>
                    <a:pt x="180873" y="1727200"/>
                  </a:lnTo>
                  <a:lnTo>
                    <a:pt x="174237" y="1676400"/>
                  </a:lnTo>
                  <a:lnTo>
                    <a:pt x="168924" y="1625600"/>
                  </a:lnTo>
                  <a:lnTo>
                    <a:pt x="164930" y="1562100"/>
                  </a:lnTo>
                  <a:lnTo>
                    <a:pt x="162254" y="1511300"/>
                  </a:lnTo>
                  <a:lnTo>
                    <a:pt x="160893" y="1460500"/>
                  </a:lnTo>
                  <a:lnTo>
                    <a:pt x="160847" y="1409700"/>
                  </a:lnTo>
                  <a:lnTo>
                    <a:pt x="162111" y="1346200"/>
                  </a:lnTo>
                  <a:lnTo>
                    <a:pt x="164686" y="1295400"/>
                  </a:lnTo>
                  <a:lnTo>
                    <a:pt x="168568" y="1231900"/>
                  </a:lnTo>
                  <a:lnTo>
                    <a:pt x="171852" y="1193800"/>
                  </a:lnTo>
                  <a:lnTo>
                    <a:pt x="176841" y="1168400"/>
                  </a:lnTo>
                  <a:lnTo>
                    <a:pt x="183577" y="1130300"/>
                  </a:lnTo>
                  <a:lnTo>
                    <a:pt x="192100" y="1092200"/>
                  </a:lnTo>
                  <a:lnTo>
                    <a:pt x="202450" y="1066800"/>
                  </a:lnTo>
                  <a:lnTo>
                    <a:pt x="214669" y="1028700"/>
                  </a:lnTo>
                  <a:lnTo>
                    <a:pt x="228796" y="990600"/>
                  </a:lnTo>
                  <a:lnTo>
                    <a:pt x="244873" y="952500"/>
                  </a:lnTo>
                  <a:lnTo>
                    <a:pt x="262940" y="914400"/>
                  </a:lnTo>
                  <a:lnTo>
                    <a:pt x="283037" y="876300"/>
                  </a:lnTo>
                  <a:lnTo>
                    <a:pt x="305205" y="838200"/>
                  </a:lnTo>
                  <a:lnTo>
                    <a:pt x="329486" y="800100"/>
                  </a:lnTo>
                  <a:lnTo>
                    <a:pt x="355918" y="774700"/>
                  </a:lnTo>
                  <a:lnTo>
                    <a:pt x="384544" y="736600"/>
                  </a:lnTo>
                  <a:lnTo>
                    <a:pt x="415403" y="698500"/>
                  </a:lnTo>
                  <a:lnTo>
                    <a:pt x="448536" y="660400"/>
                  </a:lnTo>
                  <a:lnTo>
                    <a:pt x="483985" y="622300"/>
                  </a:lnTo>
                  <a:lnTo>
                    <a:pt x="521788" y="584200"/>
                  </a:lnTo>
                  <a:lnTo>
                    <a:pt x="561988" y="558800"/>
                  </a:lnTo>
                  <a:lnTo>
                    <a:pt x="604624" y="520700"/>
                  </a:lnTo>
                  <a:lnTo>
                    <a:pt x="649737" y="482600"/>
                  </a:lnTo>
                  <a:lnTo>
                    <a:pt x="697368" y="457200"/>
                  </a:lnTo>
                  <a:lnTo>
                    <a:pt x="747557" y="419100"/>
                  </a:lnTo>
                  <a:lnTo>
                    <a:pt x="800346" y="393700"/>
                  </a:lnTo>
                  <a:lnTo>
                    <a:pt x="855774" y="368300"/>
                  </a:lnTo>
                  <a:lnTo>
                    <a:pt x="913882" y="342900"/>
                  </a:lnTo>
                  <a:lnTo>
                    <a:pt x="974711" y="317500"/>
                  </a:lnTo>
                  <a:lnTo>
                    <a:pt x="1046809" y="292100"/>
                  </a:lnTo>
                  <a:lnTo>
                    <a:pt x="1086394" y="279400"/>
                  </a:lnTo>
                  <a:lnTo>
                    <a:pt x="1128181" y="266700"/>
                  </a:lnTo>
                  <a:lnTo>
                    <a:pt x="1172050" y="254000"/>
                  </a:lnTo>
                  <a:lnTo>
                    <a:pt x="1217886" y="241300"/>
                  </a:lnTo>
                  <a:lnTo>
                    <a:pt x="1314984" y="215900"/>
                  </a:lnTo>
                  <a:lnTo>
                    <a:pt x="1366012" y="215900"/>
                  </a:lnTo>
                  <a:lnTo>
                    <a:pt x="1472437" y="190500"/>
                  </a:lnTo>
                  <a:lnTo>
                    <a:pt x="1527599" y="190500"/>
                  </a:lnTo>
                  <a:lnTo>
                    <a:pt x="1583904" y="177800"/>
                  </a:lnTo>
                  <a:lnTo>
                    <a:pt x="1641235" y="177800"/>
                  </a:lnTo>
                  <a:lnTo>
                    <a:pt x="1699474" y="165100"/>
                  </a:lnTo>
                  <a:lnTo>
                    <a:pt x="2192317" y="165100"/>
                  </a:lnTo>
                  <a:lnTo>
                    <a:pt x="2188797" y="152400"/>
                  </a:lnTo>
                  <a:lnTo>
                    <a:pt x="2174960" y="127000"/>
                  </a:lnTo>
                  <a:lnTo>
                    <a:pt x="2152118" y="114300"/>
                  </a:lnTo>
                  <a:lnTo>
                    <a:pt x="2118069" y="88900"/>
                  </a:lnTo>
                  <a:lnTo>
                    <a:pt x="2085417" y="76200"/>
                  </a:lnTo>
                  <a:lnTo>
                    <a:pt x="2042430" y="76200"/>
                  </a:lnTo>
                  <a:lnTo>
                    <a:pt x="1988892" y="63500"/>
                  </a:lnTo>
                  <a:lnTo>
                    <a:pt x="1924588" y="50800"/>
                  </a:lnTo>
                  <a:lnTo>
                    <a:pt x="1886260" y="38100"/>
                  </a:lnTo>
                  <a:lnTo>
                    <a:pt x="1848426" y="38100"/>
                  </a:lnTo>
                  <a:lnTo>
                    <a:pt x="1816104" y="25400"/>
                  </a:lnTo>
                  <a:close/>
                </a:path>
                <a:path w="3134359" h="3149600">
                  <a:moveTo>
                    <a:pt x="2419840" y="2971800"/>
                  </a:moveTo>
                  <a:lnTo>
                    <a:pt x="1862433" y="2971800"/>
                  </a:lnTo>
                  <a:lnTo>
                    <a:pt x="1810814" y="2984500"/>
                  </a:lnTo>
                  <a:lnTo>
                    <a:pt x="2384933" y="2984500"/>
                  </a:lnTo>
                  <a:lnTo>
                    <a:pt x="2419840" y="2971800"/>
                  </a:lnTo>
                  <a:close/>
                </a:path>
                <a:path w="3134359" h="3149600">
                  <a:moveTo>
                    <a:pt x="2243407" y="177800"/>
                  </a:moveTo>
                  <a:lnTo>
                    <a:pt x="1745064" y="177800"/>
                  </a:lnTo>
                  <a:lnTo>
                    <a:pt x="1773319" y="190500"/>
                  </a:lnTo>
                  <a:lnTo>
                    <a:pt x="1809497" y="203200"/>
                  </a:lnTo>
                  <a:lnTo>
                    <a:pt x="1852083" y="203200"/>
                  </a:lnTo>
                  <a:lnTo>
                    <a:pt x="1899562" y="215900"/>
                  </a:lnTo>
                  <a:lnTo>
                    <a:pt x="1941031" y="215900"/>
                  </a:lnTo>
                  <a:lnTo>
                    <a:pt x="1955414" y="228600"/>
                  </a:lnTo>
                  <a:lnTo>
                    <a:pt x="1948933" y="228600"/>
                  </a:lnTo>
                  <a:lnTo>
                    <a:pt x="2056301" y="292100"/>
                  </a:lnTo>
                  <a:lnTo>
                    <a:pt x="2064256" y="304800"/>
                  </a:lnTo>
                  <a:lnTo>
                    <a:pt x="2080550" y="304800"/>
                  </a:lnTo>
                  <a:lnTo>
                    <a:pt x="2105112" y="317500"/>
                  </a:lnTo>
                  <a:lnTo>
                    <a:pt x="2137869" y="330200"/>
                  </a:lnTo>
                  <a:lnTo>
                    <a:pt x="2167539" y="330200"/>
                  </a:lnTo>
                  <a:lnTo>
                    <a:pt x="2198184" y="342900"/>
                  </a:lnTo>
                  <a:lnTo>
                    <a:pt x="2230278" y="355600"/>
                  </a:lnTo>
                  <a:lnTo>
                    <a:pt x="2264295" y="355600"/>
                  </a:lnTo>
                  <a:lnTo>
                    <a:pt x="2289979" y="368300"/>
                  </a:lnTo>
                  <a:lnTo>
                    <a:pt x="2322425" y="381000"/>
                  </a:lnTo>
                  <a:lnTo>
                    <a:pt x="2353107" y="393700"/>
                  </a:lnTo>
                  <a:lnTo>
                    <a:pt x="2373496" y="419100"/>
                  </a:lnTo>
                  <a:lnTo>
                    <a:pt x="2397181" y="444500"/>
                  </a:lnTo>
                  <a:lnTo>
                    <a:pt x="2426952" y="469900"/>
                  </a:lnTo>
                  <a:lnTo>
                    <a:pt x="2461125" y="495300"/>
                  </a:lnTo>
                  <a:lnTo>
                    <a:pt x="2498015" y="533400"/>
                  </a:lnTo>
                  <a:lnTo>
                    <a:pt x="2510145" y="533400"/>
                  </a:lnTo>
                  <a:lnTo>
                    <a:pt x="2533871" y="558800"/>
                  </a:lnTo>
                  <a:lnTo>
                    <a:pt x="2546255" y="571500"/>
                  </a:lnTo>
                  <a:lnTo>
                    <a:pt x="2564198" y="596900"/>
                  </a:lnTo>
                  <a:lnTo>
                    <a:pt x="2583905" y="609600"/>
                  </a:lnTo>
                  <a:lnTo>
                    <a:pt x="2605996" y="635000"/>
                  </a:lnTo>
                  <a:lnTo>
                    <a:pt x="2631090" y="660400"/>
                  </a:lnTo>
                  <a:lnTo>
                    <a:pt x="2637292" y="660400"/>
                  </a:lnTo>
                  <a:lnTo>
                    <a:pt x="2653668" y="673100"/>
                  </a:lnTo>
                  <a:lnTo>
                    <a:pt x="2678333" y="698500"/>
                  </a:lnTo>
                  <a:lnTo>
                    <a:pt x="2709403" y="736600"/>
                  </a:lnTo>
                  <a:lnTo>
                    <a:pt x="2744993" y="774700"/>
                  </a:lnTo>
                  <a:lnTo>
                    <a:pt x="2783218" y="838200"/>
                  </a:lnTo>
                  <a:lnTo>
                    <a:pt x="2822194" y="901700"/>
                  </a:lnTo>
                  <a:lnTo>
                    <a:pt x="2860036" y="977900"/>
                  </a:lnTo>
                  <a:lnTo>
                    <a:pt x="2876855" y="1016000"/>
                  </a:lnTo>
                  <a:lnTo>
                    <a:pt x="2892171" y="1054100"/>
                  </a:lnTo>
                  <a:lnTo>
                    <a:pt x="2906024" y="1092200"/>
                  </a:lnTo>
                  <a:lnTo>
                    <a:pt x="2918456" y="1143000"/>
                  </a:lnTo>
                  <a:lnTo>
                    <a:pt x="2929505" y="1181100"/>
                  </a:lnTo>
                  <a:lnTo>
                    <a:pt x="2939212" y="1231900"/>
                  </a:lnTo>
                  <a:lnTo>
                    <a:pt x="2947618" y="1282700"/>
                  </a:lnTo>
                  <a:lnTo>
                    <a:pt x="2954762" y="1333500"/>
                  </a:lnTo>
                  <a:lnTo>
                    <a:pt x="2960686" y="1384300"/>
                  </a:lnTo>
                  <a:lnTo>
                    <a:pt x="2965428" y="1435100"/>
                  </a:lnTo>
                  <a:lnTo>
                    <a:pt x="2969031" y="1498600"/>
                  </a:lnTo>
                  <a:lnTo>
                    <a:pt x="2971533" y="1562100"/>
                  </a:lnTo>
                  <a:lnTo>
                    <a:pt x="2972975" y="1625600"/>
                  </a:lnTo>
                  <a:lnTo>
                    <a:pt x="2972332" y="1663700"/>
                  </a:lnTo>
                  <a:lnTo>
                    <a:pt x="2969422" y="1701800"/>
                  </a:lnTo>
                  <a:lnTo>
                    <a:pt x="2964362" y="1752600"/>
                  </a:lnTo>
                  <a:lnTo>
                    <a:pt x="2957273" y="1790700"/>
                  </a:lnTo>
                  <a:lnTo>
                    <a:pt x="2948273" y="1841500"/>
                  </a:lnTo>
                  <a:lnTo>
                    <a:pt x="2937480" y="1892300"/>
                  </a:lnTo>
                  <a:lnTo>
                    <a:pt x="2925013" y="1943100"/>
                  </a:lnTo>
                  <a:lnTo>
                    <a:pt x="2910992" y="1993900"/>
                  </a:lnTo>
                  <a:lnTo>
                    <a:pt x="2895534" y="2044700"/>
                  </a:lnTo>
                  <a:lnTo>
                    <a:pt x="2878760" y="2108200"/>
                  </a:lnTo>
                  <a:lnTo>
                    <a:pt x="2860788" y="2159000"/>
                  </a:lnTo>
                  <a:lnTo>
                    <a:pt x="2841736" y="2209800"/>
                  </a:lnTo>
                  <a:lnTo>
                    <a:pt x="2821723" y="2247900"/>
                  </a:lnTo>
                  <a:lnTo>
                    <a:pt x="2800869" y="2298700"/>
                  </a:lnTo>
                  <a:lnTo>
                    <a:pt x="2779292" y="2349500"/>
                  </a:lnTo>
                  <a:lnTo>
                    <a:pt x="2757111" y="2387600"/>
                  </a:lnTo>
                  <a:lnTo>
                    <a:pt x="2734444" y="2438400"/>
                  </a:lnTo>
                  <a:lnTo>
                    <a:pt x="2711412" y="2476500"/>
                  </a:lnTo>
                  <a:lnTo>
                    <a:pt x="2688131" y="2501900"/>
                  </a:lnTo>
                  <a:lnTo>
                    <a:pt x="2664722" y="2540000"/>
                  </a:lnTo>
                  <a:lnTo>
                    <a:pt x="2634225" y="2578100"/>
                  </a:lnTo>
                  <a:lnTo>
                    <a:pt x="2600777" y="2616200"/>
                  </a:lnTo>
                  <a:lnTo>
                    <a:pt x="2565064" y="2641600"/>
                  </a:lnTo>
                  <a:lnTo>
                    <a:pt x="2527775" y="2679700"/>
                  </a:lnTo>
                  <a:lnTo>
                    <a:pt x="2489598" y="2717800"/>
                  </a:lnTo>
                  <a:lnTo>
                    <a:pt x="2413332" y="2768600"/>
                  </a:lnTo>
                  <a:lnTo>
                    <a:pt x="2376618" y="2806700"/>
                  </a:lnTo>
                  <a:lnTo>
                    <a:pt x="2341769" y="2832100"/>
                  </a:lnTo>
                  <a:lnTo>
                    <a:pt x="2316667" y="2832100"/>
                  </a:lnTo>
                  <a:lnTo>
                    <a:pt x="2234966" y="2870200"/>
                  </a:lnTo>
                  <a:lnTo>
                    <a:pt x="2199218" y="2882900"/>
                  </a:lnTo>
                  <a:lnTo>
                    <a:pt x="2084968" y="2933700"/>
                  </a:lnTo>
                  <a:lnTo>
                    <a:pt x="1916133" y="2971800"/>
                  </a:lnTo>
                  <a:lnTo>
                    <a:pt x="2426907" y="2971800"/>
                  </a:lnTo>
                  <a:lnTo>
                    <a:pt x="2461124" y="2946400"/>
                  </a:lnTo>
                  <a:lnTo>
                    <a:pt x="2497305" y="2921000"/>
                  </a:lnTo>
                  <a:lnTo>
                    <a:pt x="2534883" y="2882900"/>
                  </a:lnTo>
                  <a:lnTo>
                    <a:pt x="2573293" y="2857500"/>
                  </a:lnTo>
                  <a:lnTo>
                    <a:pt x="2611969" y="2819400"/>
                  </a:lnTo>
                  <a:lnTo>
                    <a:pt x="2650343" y="2794000"/>
                  </a:lnTo>
                  <a:lnTo>
                    <a:pt x="2687852" y="2755900"/>
                  </a:lnTo>
                  <a:lnTo>
                    <a:pt x="2723927" y="2717800"/>
                  </a:lnTo>
                  <a:lnTo>
                    <a:pt x="2758003" y="2679700"/>
                  </a:lnTo>
                  <a:lnTo>
                    <a:pt x="2789514" y="2641600"/>
                  </a:lnTo>
                  <a:lnTo>
                    <a:pt x="2813710" y="2616200"/>
                  </a:lnTo>
                  <a:lnTo>
                    <a:pt x="2837721" y="2578100"/>
                  </a:lnTo>
                  <a:lnTo>
                    <a:pt x="2861454" y="2540000"/>
                  </a:lnTo>
                  <a:lnTo>
                    <a:pt x="2884815" y="2489200"/>
                  </a:lnTo>
                  <a:lnTo>
                    <a:pt x="2907708" y="2451100"/>
                  </a:lnTo>
                  <a:lnTo>
                    <a:pt x="2930039" y="2400300"/>
                  </a:lnTo>
                  <a:lnTo>
                    <a:pt x="2951715" y="2362200"/>
                  </a:lnTo>
                  <a:lnTo>
                    <a:pt x="2972641" y="2311400"/>
                  </a:lnTo>
                  <a:lnTo>
                    <a:pt x="2992722" y="2260600"/>
                  </a:lnTo>
                  <a:lnTo>
                    <a:pt x="3011865" y="2209800"/>
                  </a:lnTo>
                  <a:lnTo>
                    <a:pt x="3029974" y="2159000"/>
                  </a:lnTo>
                  <a:lnTo>
                    <a:pt x="3046956" y="2108200"/>
                  </a:lnTo>
                  <a:lnTo>
                    <a:pt x="3062717" y="2057400"/>
                  </a:lnTo>
                  <a:lnTo>
                    <a:pt x="3077161" y="1993900"/>
                  </a:lnTo>
                  <a:lnTo>
                    <a:pt x="3090195" y="1943100"/>
                  </a:lnTo>
                  <a:lnTo>
                    <a:pt x="3101724" y="1892300"/>
                  </a:lnTo>
                  <a:lnTo>
                    <a:pt x="3111654" y="1841500"/>
                  </a:lnTo>
                  <a:lnTo>
                    <a:pt x="3119890" y="1803400"/>
                  </a:lnTo>
                  <a:lnTo>
                    <a:pt x="3126339" y="1752600"/>
                  </a:lnTo>
                  <a:lnTo>
                    <a:pt x="3130906" y="1701800"/>
                  </a:lnTo>
                  <a:lnTo>
                    <a:pt x="3133497" y="1663700"/>
                  </a:lnTo>
                  <a:lnTo>
                    <a:pt x="3134017" y="1625600"/>
                  </a:lnTo>
                  <a:lnTo>
                    <a:pt x="3132574" y="1549400"/>
                  </a:lnTo>
                  <a:lnTo>
                    <a:pt x="3130099" y="1485900"/>
                  </a:lnTo>
                  <a:lnTo>
                    <a:pt x="3126553" y="1435100"/>
                  </a:lnTo>
                  <a:lnTo>
                    <a:pt x="3121901" y="1371600"/>
                  </a:lnTo>
                  <a:lnTo>
                    <a:pt x="3116107" y="1320800"/>
                  </a:lnTo>
                  <a:lnTo>
                    <a:pt x="3109133" y="1270000"/>
                  </a:lnTo>
                  <a:lnTo>
                    <a:pt x="3100943" y="1219200"/>
                  </a:lnTo>
                  <a:lnTo>
                    <a:pt x="3091502" y="1168400"/>
                  </a:lnTo>
                  <a:lnTo>
                    <a:pt x="3080771" y="1117600"/>
                  </a:lnTo>
                  <a:lnTo>
                    <a:pt x="3068716" y="1079500"/>
                  </a:lnTo>
                  <a:lnTo>
                    <a:pt x="3055299" y="1028700"/>
                  </a:lnTo>
                  <a:lnTo>
                    <a:pt x="3040483" y="990600"/>
                  </a:lnTo>
                  <a:lnTo>
                    <a:pt x="3024234" y="952500"/>
                  </a:lnTo>
                  <a:lnTo>
                    <a:pt x="3006513" y="901700"/>
                  </a:lnTo>
                  <a:lnTo>
                    <a:pt x="2978054" y="850900"/>
                  </a:lnTo>
                  <a:lnTo>
                    <a:pt x="2948076" y="787400"/>
                  </a:lnTo>
                  <a:lnTo>
                    <a:pt x="2917191" y="736600"/>
                  </a:lnTo>
                  <a:lnTo>
                    <a:pt x="2886010" y="698500"/>
                  </a:lnTo>
                  <a:lnTo>
                    <a:pt x="2855147" y="660400"/>
                  </a:lnTo>
                  <a:lnTo>
                    <a:pt x="2825213" y="622300"/>
                  </a:lnTo>
                  <a:lnTo>
                    <a:pt x="2796819" y="584200"/>
                  </a:lnTo>
                  <a:lnTo>
                    <a:pt x="2770578" y="558800"/>
                  </a:lnTo>
                  <a:lnTo>
                    <a:pt x="2747102" y="533400"/>
                  </a:lnTo>
                  <a:lnTo>
                    <a:pt x="2709252" y="508000"/>
                  </a:lnTo>
                  <a:lnTo>
                    <a:pt x="2692973" y="495300"/>
                  </a:lnTo>
                  <a:lnTo>
                    <a:pt x="2677534" y="482600"/>
                  </a:lnTo>
                  <a:lnTo>
                    <a:pt x="2647694" y="444500"/>
                  </a:lnTo>
                  <a:lnTo>
                    <a:pt x="2632429" y="431800"/>
                  </a:lnTo>
                  <a:lnTo>
                    <a:pt x="2616093" y="419100"/>
                  </a:lnTo>
                  <a:lnTo>
                    <a:pt x="2598274" y="393700"/>
                  </a:lnTo>
                  <a:lnTo>
                    <a:pt x="2569011" y="368300"/>
                  </a:lnTo>
                  <a:lnTo>
                    <a:pt x="2540171" y="355600"/>
                  </a:lnTo>
                  <a:lnTo>
                    <a:pt x="2515627" y="330200"/>
                  </a:lnTo>
                  <a:lnTo>
                    <a:pt x="2499251" y="304800"/>
                  </a:lnTo>
                  <a:lnTo>
                    <a:pt x="2468516" y="279400"/>
                  </a:lnTo>
                  <a:lnTo>
                    <a:pt x="2425953" y="254000"/>
                  </a:lnTo>
                  <a:lnTo>
                    <a:pt x="2378102" y="228600"/>
                  </a:lnTo>
                  <a:lnTo>
                    <a:pt x="2331498" y="203200"/>
                  </a:lnTo>
                  <a:lnTo>
                    <a:pt x="2292681" y="190500"/>
                  </a:lnTo>
                  <a:lnTo>
                    <a:pt x="2267606" y="190500"/>
                  </a:lnTo>
                  <a:lnTo>
                    <a:pt x="2243407" y="177800"/>
                  </a:lnTo>
                  <a:close/>
                </a:path>
                <a:path w="3134359" h="3149600">
                  <a:moveTo>
                    <a:pt x="2192317" y="165100"/>
                  </a:moveTo>
                  <a:lnTo>
                    <a:pt x="1699474" y="165100"/>
                  </a:lnTo>
                  <a:lnTo>
                    <a:pt x="1713300" y="177800"/>
                  </a:lnTo>
                  <a:lnTo>
                    <a:pt x="2195836" y="177800"/>
                  </a:lnTo>
                  <a:lnTo>
                    <a:pt x="2192317" y="165100"/>
                  </a:lnTo>
                  <a:close/>
                </a:path>
                <a:path w="3134359" h="3149600">
                  <a:moveTo>
                    <a:pt x="1763340" y="12700"/>
                  </a:moveTo>
                  <a:lnTo>
                    <a:pt x="1594658" y="12700"/>
                  </a:lnTo>
                  <a:lnTo>
                    <a:pt x="1551449" y="25400"/>
                  </a:lnTo>
                  <a:lnTo>
                    <a:pt x="1780038" y="25400"/>
                  </a:lnTo>
                  <a:lnTo>
                    <a:pt x="1763340" y="12700"/>
                  </a:lnTo>
                  <a:close/>
                </a:path>
                <a:path w="3134359" h="3149600">
                  <a:moveTo>
                    <a:pt x="1711348" y="0"/>
                  </a:moveTo>
                  <a:lnTo>
                    <a:pt x="1699558" y="0"/>
                  </a:lnTo>
                  <a:lnTo>
                    <a:pt x="1669205" y="12700"/>
                  </a:lnTo>
                  <a:lnTo>
                    <a:pt x="1722908" y="12700"/>
                  </a:lnTo>
                  <a:lnTo>
                    <a:pt x="1711348" y="0"/>
                  </a:lnTo>
                  <a:close/>
                </a:path>
              </a:pathLst>
            </a:custGeom>
            <a:solidFill>
              <a:srgbClr val="D0EC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025472" y="3863268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5467" y="3863264"/>
              <a:ext cx="2961428" cy="294491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24009" y="3812563"/>
              <a:ext cx="3063240" cy="3111500"/>
            </a:xfrm>
            <a:custGeom>
              <a:avLst/>
              <a:gdLst/>
              <a:ahLst/>
              <a:cxnLst/>
              <a:rect l="l" t="t" r="r" b="b"/>
              <a:pathLst>
                <a:path w="3063240" h="3111500">
                  <a:moveTo>
                    <a:pt x="279347" y="965200"/>
                  </a:moveTo>
                  <a:lnTo>
                    <a:pt x="91379" y="965200"/>
                  </a:lnTo>
                  <a:lnTo>
                    <a:pt x="87578" y="977900"/>
                  </a:lnTo>
                  <a:lnTo>
                    <a:pt x="73322" y="1016000"/>
                  </a:lnTo>
                  <a:lnTo>
                    <a:pt x="54464" y="1066800"/>
                  </a:lnTo>
                  <a:lnTo>
                    <a:pt x="36454" y="1130300"/>
                  </a:lnTo>
                  <a:lnTo>
                    <a:pt x="24742" y="1181100"/>
                  </a:lnTo>
                  <a:lnTo>
                    <a:pt x="16739" y="1219200"/>
                  </a:lnTo>
                  <a:lnTo>
                    <a:pt x="8271" y="1257300"/>
                  </a:lnTo>
                  <a:lnTo>
                    <a:pt x="1854" y="1320800"/>
                  </a:lnTo>
                  <a:lnTo>
                    <a:pt x="0" y="1371600"/>
                  </a:lnTo>
                  <a:lnTo>
                    <a:pt x="1133" y="1409700"/>
                  </a:lnTo>
                  <a:lnTo>
                    <a:pt x="2683" y="1447800"/>
                  </a:lnTo>
                  <a:lnTo>
                    <a:pt x="5116" y="1498600"/>
                  </a:lnTo>
                  <a:lnTo>
                    <a:pt x="8733" y="1562100"/>
                  </a:lnTo>
                  <a:lnTo>
                    <a:pt x="13835" y="1625600"/>
                  </a:lnTo>
                  <a:lnTo>
                    <a:pt x="20721" y="1676400"/>
                  </a:lnTo>
                  <a:lnTo>
                    <a:pt x="27008" y="1727200"/>
                  </a:lnTo>
                  <a:lnTo>
                    <a:pt x="36182" y="1765300"/>
                  </a:lnTo>
                  <a:lnTo>
                    <a:pt x="48105" y="1816100"/>
                  </a:lnTo>
                  <a:lnTo>
                    <a:pt x="62637" y="1866900"/>
                  </a:lnTo>
                  <a:lnTo>
                    <a:pt x="79639" y="1917700"/>
                  </a:lnTo>
                  <a:lnTo>
                    <a:pt x="98970" y="1968500"/>
                  </a:lnTo>
                  <a:lnTo>
                    <a:pt x="108026" y="1993900"/>
                  </a:lnTo>
                  <a:lnTo>
                    <a:pt x="120936" y="2032000"/>
                  </a:lnTo>
                  <a:lnTo>
                    <a:pt x="137045" y="2070100"/>
                  </a:lnTo>
                  <a:lnTo>
                    <a:pt x="155702" y="2108200"/>
                  </a:lnTo>
                  <a:lnTo>
                    <a:pt x="163180" y="2133600"/>
                  </a:lnTo>
                  <a:lnTo>
                    <a:pt x="178258" y="2159000"/>
                  </a:lnTo>
                  <a:lnTo>
                    <a:pt x="185837" y="2184400"/>
                  </a:lnTo>
                  <a:lnTo>
                    <a:pt x="205742" y="2222500"/>
                  </a:lnTo>
                  <a:lnTo>
                    <a:pt x="228312" y="2260600"/>
                  </a:lnTo>
                  <a:lnTo>
                    <a:pt x="253469" y="2298700"/>
                  </a:lnTo>
                  <a:lnTo>
                    <a:pt x="281133" y="2349500"/>
                  </a:lnTo>
                  <a:lnTo>
                    <a:pt x="311226" y="2387600"/>
                  </a:lnTo>
                  <a:lnTo>
                    <a:pt x="332043" y="2425700"/>
                  </a:lnTo>
                  <a:lnTo>
                    <a:pt x="395087" y="2501900"/>
                  </a:lnTo>
                  <a:lnTo>
                    <a:pt x="411578" y="2527300"/>
                  </a:lnTo>
                  <a:lnTo>
                    <a:pt x="427483" y="2552700"/>
                  </a:lnTo>
                  <a:lnTo>
                    <a:pt x="442584" y="2565400"/>
                  </a:lnTo>
                  <a:lnTo>
                    <a:pt x="456666" y="2578100"/>
                  </a:lnTo>
                  <a:lnTo>
                    <a:pt x="464613" y="2590800"/>
                  </a:lnTo>
                  <a:lnTo>
                    <a:pt x="472233" y="2603500"/>
                  </a:lnTo>
                  <a:lnTo>
                    <a:pt x="479603" y="2603500"/>
                  </a:lnTo>
                  <a:lnTo>
                    <a:pt x="486801" y="2616200"/>
                  </a:lnTo>
                  <a:lnTo>
                    <a:pt x="502705" y="2628900"/>
                  </a:lnTo>
                  <a:lnTo>
                    <a:pt x="521260" y="2654300"/>
                  </a:lnTo>
                  <a:lnTo>
                    <a:pt x="542418" y="2667000"/>
                  </a:lnTo>
                  <a:lnTo>
                    <a:pt x="566130" y="2692400"/>
                  </a:lnTo>
                  <a:lnTo>
                    <a:pt x="592346" y="2717800"/>
                  </a:lnTo>
                  <a:lnTo>
                    <a:pt x="621019" y="2743200"/>
                  </a:lnTo>
                  <a:lnTo>
                    <a:pt x="652098" y="2768600"/>
                  </a:lnTo>
                  <a:lnTo>
                    <a:pt x="685536" y="2794000"/>
                  </a:lnTo>
                  <a:lnTo>
                    <a:pt x="721284" y="2819400"/>
                  </a:lnTo>
                  <a:lnTo>
                    <a:pt x="759292" y="2844800"/>
                  </a:lnTo>
                  <a:lnTo>
                    <a:pt x="799511" y="2870200"/>
                  </a:lnTo>
                  <a:lnTo>
                    <a:pt x="841893" y="2895600"/>
                  </a:lnTo>
                  <a:lnTo>
                    <a:pt x="886390" y="2921000"/>
                  </a:lnTo>
                  <a:lnTo>
                    <a:pt x="932951" y="2959100"/>
                  </a:lnTo>
                  <a:lnTo>
                    <a:pt x="981528" y="2971800"/>
                  </a:lnTo>
                  <a:lnTo>
                    <a:pt x="1032073" y="2997200"/>
                  </a:lnTo>
                  <a:lnTo>
                    <a:pt x="1084536" y="3022600"/>
                  </a:lnTo>
                  <a:lnTo>
                    <a:pt x="1138869" y="3048000"/>
                  </a:lnTo>
                  <a:lnTo>
                    <a:pt x="1252947" y="3073400"/>
                  </a:lnTo>
                  <a:lnTo>
                    <a:pt x="1436864" y="3111500"/>
                  </a:lnTo>
                  <a:lnTo>
                    <a:pt x="1708635" y="3111500"/>
                  </a:lnTo>
                  <a:lnTo>
                    <a:pt x="1761331" y="3098800"/>
                  </a:lnTo>
                  <a:lnTo>
                    <a:pt x="1813305" y="3098800"/>
                  </a:lnTo>
                  <a:lnTo>
                    <a:pt x="2013342" y="3048000"/>
                  </a:lnTo>
                  <a:lnTo>
                    <a:pt x="2108204" y="3022600"/>
                  </a:lnTo>
                  <a:lnTo>
                    <a:pt x="2154236" y="2997200"/>
                  </a:lnTo>
                  <a:lnTo>
                    <a:pt x="2199293" y="2984500"/>
                  </a:lnTo>
                  <a:lnTo>
                    <a:pt x="2243343" y="2959100"/>
                  </a:lnTo>
                  <a:lnTo>
                    <a:pt x="2286355" y="2946400"/>
                  </a:lnTo>
                  <a:lnTo>
                    <a:pt x="1441631" y="2946400"/>
                  </a:lnTo>
                  <a:lnTo>
                    <a:pt x="1264503" y="2908300"/>
                  </a:lnTo>
                  <a:lnTo>
                    <a:pt x="1209025" y="2882900"/>
                  </a:lnTo>
                  <a:lnTo>
                    <a:pt x="1155434" y="2870200"/>
                  </a:lnTo>
                  <a:lnTo>
                    <a:pt x="1103793" y="2844800"/>
                  </a:lnTo>
                  <a:lnTo>
                    <a:pt x="1054164" y="2819400"/>
                  </a:lnTo>
                  <a:lnTo>
                    <a:pt x="1006609" y="2806700"/>
                  </a:lnTo>
                  <a:lnTo>
                    <a:pt x="961190" y="2781300"/>
                  </a:lnTo>
                  <a:lnTo>
                    <a:pt x="917971" y="2743200"/>
                  </a:lnTo>
                  <a:lnTo>
                    <a:pt x="877015" y="2717800"/>
                  </a:lnTo>
                  <a:lnTo>
                    <a:pt x="838382" y="2692400"/>
                  </a:lnTo>
                  <a:lnTo>
                    <a:pt x="802137" y="2667000"/>
                  </a:lnTo>
                  <a:lnTo>
                    <a:pt x="768340" y="2641600"/>
                  </a:lnTo>
                  <a:lnTo>
                    <a:pt x="737056" y="2616200"/>
                  </a:lnTo>
                  <a:lnTo>
                    <a:pt x="708347" y="2590800"/>
                  </a:lnTo>
                  <a:lnTo>
                    <a:pt x="682274" y="2565400"/>
                  </a:lnTo>
                  <a:lnTo>
                    <a:pt x="658901" y="2552700"/>
                  </a:lnTo>
                  <a:lnTo>
                    <a:pt x="638290" y="2527300"/>
                  </a:lnTo>
                  <a:lnTo>
                    <a:pt x="620504" y="2514600"/>
                  </a:lnTo>
                  <a:lnTo>
                    <a:pt x="605604" y="2489200"/>
                  </a:lnTo>
                  <a:lnTo>
                    <a:pt x="593730" y="2489200"/>
                  </a:lnTo>
                  <a:lnTo>
                    <a:pt x="590945" y="2476500"/>
                  </a:lnTo>
                  <a:lnTo>
                    <a:pt x="584987" y="2476500"/>
                  </a:lnTo>
                  <a:lnTo>
                    <a:pt x="572556" y="2463800"/>
                  </a:lnTo>
                  <a:lnTo>
                    <a:pt x="558893" y="2438400"/>
                  </a:lnTo>
                  <a:lnTo>
                    <a:pt x="544273" y="2425700"/>
                  </a:lnTo>
                  <a:lnTo>
                    <a:pt x="528968" y="2400300"/>
                  </a:lnTo>
                  <a:lnTo>
                    <a:pt x="451850" y="2298700"/>
                  </a:lnTo>
                  <a:lnTo>
                    <a:pt x="417860" y="2247900"/>
                  </a:lnTo>
                  <a:lnTo>
                    <a:pt x="387304" y="2197100"/>
                  </a:lnTo>
                  <a:lnTo>
                    <a:pt x="360577" y="2146300"/>
                  </a:lnTo>
                  <a:lnTo>
                    <a:pt x="338073" y="2108200"/>
                  </a:lnTo>
                  <a:lnTo>
                    <a:pt x="331146" y="2095500"/>
                  </a:lnTo>
                  <a:lnTo>
                    <a:pt x="324173" y="2070100"/>
                  </a:lnTo>
                  <a:lnTo>
                    <a:pt x="317081" y="2057400"/>
                  </a:lnTo>
                  <a:lnTo>
                    <a:pt x="309802" y="2044700"/>
                  </a:lnTo>
                  <a:lnTo>
                    <a:pt x="289896" y="1993900"/>
                  </a:lnTo>
                  <a:lnTo>
                    <a:pt x="275540" y="1968500"/>
                  </a:lnTo>
                  <a:lnTo>
                    <a:pt x="266215" y="1943100"/>
                  </a:lnTo>
                  <a:lnTo>
                    <a:pt x="261405" y="1917700"/>
                  </a:lnTo>
                  <a:lnTo>
                    <a:pt x="259133" y="1917700"/>
                  </a:lnTo>
                  <a:lnTo>
                    <a:pt x="238412" y="1854200"/>
                  </a:lnTo>
                  <a:lnTo>
                    <a:pt x="220676" y="1803400"/>
                  </a:lnTo>
                  <a:lnTo>
                    <a:pt x="206243" y="1752600"/>
                  </a:lnTo>
                  <a:lnTo>
                    <a:pt x="195428" y="1701800"/>
                  </a:lnTo>
                  <a:lnTo>
                    <a:pt x="188549" y="1663700"/>
                  </a:lnTo>
                  <a:lnTo>
                    <a:pt x="182142" y="1600200"/>
                  </a:lnTo>
                  <a:lnTo>
                    <a:pt x="177387" y="1549400"/>
                  </a:lnTo>
                  <a:lnTo>
                    <a:pt x="174006" y="1498600"/>
                  </a:lnTo>
                  <a:lnTo>
                    <a:pt x="171722" y="1447800"/>
                  </a:lnTo>
                  <a:lnTo>
                    <a:pt x="170257" y="1397000"/>
                  </a:lnTo>
                  <a:lnTo>
                    <a:pt x="169335" y="1371600"/>
                  </a:lnTo>
                  <a:lnTo>
                    <a:pt x="169188" y="1358900"/>
                  </a:lnTo>
                  <a:lnTo>
                    <a:pt x="170957" y="1320800"/>
                  </a:lnTo>
                  <a:lnTo>
                    <a:pt x="176553" y="1282700"/>
                  </a:lnTo>
                  <a:lnTo>
                    <a:pt x="183726" y="1244600"/>
                  </a:lnTo>
                  <a:lnTo>
                    <a:pt x="190224" y="1206500"/>
                  </a:lnTo>
                  <a:lnTo>
                    <a:pt x="199244" y="1181100"/>
                  </a:lnTo>
                  <a:lnTo>
                    <a:pt x="213104" y="1130300"/>
                  </a:lnTo>
                  <a:lnTo>
                    <a:pt x="227391" y="1092200"/>
                  </a:lnTo>
                  <a:lnTo>
                    <a:pt x="237689" y="1054100"/>
                  </a:lnTo>
                  <a:lnTo>
                    <a:pt x="244992" y="1054100"/>
                  </a:lnTo>
                  <a:lnTo>
                    <a:pt x="253513" y="1041400"/>
                  </a:lnTo>
                  <a:lnTo>
                    <a:pt x="261755" y="1028700"/>
                  </a:lnTo>
                  <a:lnTo>
                    <a:pt x="268222" y="1003300"/>
                  </a:lnTo>
                  <a:lnTo>
                    <a:pt x="270379" y="990600"/>
                  </a:lnTo>
                  <a:lnTo>
                    <a:pt x="271258" y="990600"/>
                  </a:lnTo>
                  <a:lnTo>
                    <a:pt x="271530" y="977900"/>
                  </a:lnTo>
                  <a:lnTo>
                    <a:pt x="273059" y="977900"/>
                  </a:lnTo>
                  <a:lnTo>
                    <a:pt x="279347" y="965200"/>
                  </a:lnTo>
                  <a:close/>
                </a:path>
                <a:path w="3063240" h="3111500">
                  <a:moveTo>
                    <a:pt x="2451582" y="266700"/>
                  </a:moveTo>
                  <a:lnTo>
                    <a:pt x="2106287" y="266700"/>
                  </a:lnTo>
                  <a:lnTo>
                    <a:pt x="2114914" y="279400"/>
                  </a:lnTo>
                  <a:lnTo>
                    <a:pt x="2161787" y="292100"/>
                  </a:lnTo>
                  <a:lnTo>
                    <a:pt x="2194795" y="304800"/>
                  </a:lnTo>
                  <a:lnTo>
                    <a:pt x="2230880" y="317500"/>
                  </a:lnTo>
                  <a:lnTo>
                    <a:pt x="2264779" y="342900"/>
                  </a:lnTo>
                  <a:lnTo>
                    <a:pt x="2271154" y="355600"/>
                  </a:lnTo>
                  <a:lnTo>
                    <a:pt x="2280964" y="368300"/>
                  </a:lnTo>
                  <a:lnTo>
                    <a:pt x="2294917" y="381000"/>
                  </a:lnTo>
                  <a:lnTo>
                    <a:pt x="2313720" y="393700"/>
                  </a:lnTo>
                  <a:lnTo>
                    <a:pt x="2329360" y="406400"/>
                  </a:lnTo>
                  <a:lnTo>
                    <a:pt x="2343475" y="406400"/>
                  </a:lnTo>
                  <a:lnTo>
                    <a:pt x="2356448" y="419100"/>
                  </a:lnTo>
                  <a:lnTo>
                    <a:pt x="2368660" y="419100"/>
                  </a:lnTo>
                  <a:lnTo>
                    <a:pt x="2385625" y="431800"/>
                  </a:lnTo>
                  <a:lnTo>
                    <a:pt x="2411394" y="457200"/>
                  </a:lnTo>
                  <a:lnTo>
                    <a:pt x="2444027" y="482600"/>
                  </a:lnTo>
                  <a:lnTo>
                    <a:pt x="2481586" y="520700"/>
                  </a:lnTo>
                  <a:lnTo>
                    <a:pt x="2522131" y="558800"/>
                  </a:lnTo>
                  <a:lnTo>
                    <a:pt x="2563721" y="596900"/>
                  </a:lnTo>
                  <a:lnTo>
                    <a:pt x="2604418" y="647700"/>
                  </a:lnTo>
                  <a:lnTo>
                    <a:pt x="2642282" y="698500"/>
                  </a:lnTo>
                  <a:lnTo>
                    <a:pt x="2675374" y="736600"/>
                  </a:lnTo>
                  <a:lnTo>
                    <a:pt x="2698860" y="774700"/>
                  </a:lnTo>
                  <a:lnTo>
                    <a:pt x="2721003" y="812800"/>
                  </a:lnTo>
                  <a:lnTo>
                    <a:pt x="2741812" y="850900"/>
                  </a:lnTo>
                  <a:lnTo>
                    <a:pt x="2761297" y="889000"/>
                  </a:lnTo>
                  <a:lnTo>
                    <a:pt x="2779465" y="939800"/>
                  </a:lnTo>
                  <a:lnTo>
                    <a:pt x="2796327" y="977900"/>
                  </a:lnTo>
                  <a:lnTo>
                    <a:pt x="2811890" y="1016000"/>
                  </a:lnTo>
                  <a:lnTo>
                    <a:pt x="2826163" y="1066800"/>
                  </a:lnTo>
                  <a:lnTo>
                    <a:pt x="2839157" y="1117600"/>
                  </a:lnTo>
                  <a:lnTo>
                    <a:pt x="2850879" y="1168400"/>
                  </a:lnTo>
                  <a:lnTo>
                    <a:pt x="2861338" y="1219200"/>
                  </a:lnTo>
                  <a:lnTo>
                    <a:pt x="2870544" y="1282700"/>
                  </a:lnTo>
                  <a:lnTo>
                    <a:pt x="2878505" y="1346200"/>
                  </a:lnTo>
                  <a:lnTo>
                    <a:pt x="2885230" y="1409700"/>
                  </a:lnTo>
                  <a:lnTo>
                    <a:pt x="2890728" y="1473200"/>
                  </a:lnTo>
                  <a:lnTo>
                    <a:pt x="2893029" y="1524000"/>
                  </a:lnTo>
                  <a:lnTo>
                    <a:pt x="2893744" y="1574800"/>
                  </a:lnTo>
                  <a:lnTo>
                    <a:pt x="2892859" y="1612900"/>
                  </a:lnTo>
                  <a:lnTo>
                    <a:pt x="2890359" y="1663700"/>
                  </a:lnTo>
                  <a:lnTo>
                    <a:pt x="2886228" y="1714500"/>
                  </a:lnTo>
                  <a:lnTo>
                    <a:pt x="2880451" y="1752600"/>
                  </a:lnTo>
                  <a:lnTo>
                    <a:pt x="2873012" y="1803400"/>
                  </a:lnTo>
                  <a:lnTo>
                    <a:pt x="2863897" y="1841500"/>
                  </a:lnTo>
                  <a:lnTo>
                    <a:pt x="2853090" y="1892300"/>
                  </a:lnTo>
                  <a:lnTo>
                    <a:pt x="2840575" y="1943100"/>
                  </a:lnTo>
                  <a:lnTo>
                    <a:pt x="2826338" y="1981200"/>
                  </a:lnTo>
                  <a:lnTo>
                    <a:pt x="2810364" y="2032000"/>
                  </a:lnTo>
                  <a:lnTo>
                    <a:pt x="2792636" y="2082800"/>
                  </a:lnTo>
                  <a:lnTo>
                    <a:pt x="2773140" y="2120900"/>
                  </a:lnTo>
                  <a:lnTo>
                    <a:pt x="2751860" y="2171700"/>
                  </a:lnTo>
                  <a:lnTo>
                    <a:pt x="2728781" y="2222500"/>
                  </a:lnTo>
                  <a:lnTo>
                    <a:pt x="2703888" y="2273300"/>
                  </a:lnTo>
                  <a:lnTo>
                    <a:pt x="2677166" y="2311400"/>
                  </a:lnTo>
                  <a:lnTo>
                    <a:pt x="2648598" y="2362200"/>
                  </a:lnTo>
                  <a:lnTo>
                    <a:pt x="2618171" y="2413000"/>
                  </a:lnTo>
                  <a:lnTo>
                    <a:pt x="2593472" y="2451100"/>
                  </a:lnTo>
                  <a:lnTo>
                    <a:pt x="2567098" y="2489200"/>
                  </a:lnTo>
                  <a:lnTo>
                    <a:pt x="2539090" y="2527300"/>
                  </a:lnTo>
                  <a:lnTo>
                    <a:pt x="2509485" y="2565400"/>
                  </a:lnTo>
                  <a:lnTo>
                    <a:pt x="2478325" y="2590800"/>
                  </a:lnTo>
                  <a:lnTo>
                    <a:pt x="2445649" y="2628900"/>
                  </a:lnTo>
                  <a:lnTo>
                    <a:pt x="2411496" y="2654300"/>
                  </a:lnTo>
                  <a:lnTo>
                    <a:pt x="2375906" y="2679700"/>
                  </a:lnTo>
                  <a:lnTo>
                    <a:pt x="2338918" y="2705100"/>
                  </a:lnTo>
                  <a:lnTo>
                    <a:pt x="2300572" y="2730500"/>
                  </a:lnTo>
                  <a:lnTo>
                    <a:pt x="2260907" y="2755900"/>
                  </a:lnTo>
                  <a:lnTo>
                    <a:pt x="2219963" y="2781300"/>
                  </a:lnTo>
                  <a:lnTo>
                    <a:pt x="2177780" y="2806700"/>
                  </a:lnTo>
                  <a:lnTo>
                    <a:pt x="2134397" y="2832100"/>
                  </a:lnTo>
                  <a:lnTo>
                    <a:pt x="2044189" y="2857500"/>
                  </a:lnTo>
                  <a:lnTo>
                    <a:pt x="1997443" y="2882900"/>
                  </a:lnTo>
                  <a:lnTo>
                    <a:pt x="1851114" y="2921000"/>
                  </a:lnTo>
                  <a:lnTo>
                    <a:pt x="1800438" y="2921000"/>
                  </a:lnTo>
                  <a:lnTo>
                    <a:pt x="1696476" y="2946400"/>
                  </a:lnTo>
                  <a:lnTo>
                    <a:pt x="2286355" y="2946400"/>
                  </a:lnTo>
                  <a:lnTo>
                    <a:pt x="2328298" y="2921000"/>
                  </a:lnTo>
                  <a:lnTo>
                    <a:pt x="2369139" y="2895600"/>
                  </a:lnTo>
                  <a:lnTo>
                    <a:pt x="2408847" y="2870200"/>
                  </a:lnTo>
                  <a:lnTo>
                    <a:pt x="2447392" y="2844800"/>
                  </a:lnTo>
                  <a:lnTo>
                    <a:pt x="2484740" y="2806700"/>
                  </a:lnTo>
                  <a:lnTo>
                    <a:pt x="2520861" y="2781300"/>
                  </a:lnTo>
                  <a:lnTo>
                    <a:pt x="2555724" y="2755900"/>
                  </a:lnTo>
                  <a:lnTo>
                    <a:pt x="2589296" y="2717800"/>
                  </a:lnTo>
                  <a:lnTo>
                    <a:pt x="2621546" y="2692400"/>
                  </a:lnTo>
                  <a:lnTo>
                    <a:pt x="2652442" y="2654300"/>
                  </a:lnTo>
                  <a:lnTo>
                    <a:pt x="2681954" y="2616200"/>
                  </a:lnTo>
                  <a:lnTo>
                    <a:pt x="2710049" y="2578100"/>
                  </a:lnTo>
                  <a:lnTo>
                    <a:pt x="2736696" y="2540000"/>
                  </a:lnTo>
                  <a:lnTo>
                    <a:pt x="2761863" y="2501900"/>
                  </a:lnTo>
                  <a:lnTo>
                    <a:pt x="2791852" y="2451100"/>
                  </a:lnTo>
                  <a:lnTo>
                    <a:pt x="2820221" y="2400300"/>
                  </a:lnTo>
                  <a:lnTo>
                    <a:pt x="2846979" y="2362200"/>
                  </a:lnTo>
                  <a:lnTo>
                    <a:pt x="2872132" y="2311400"/>
                  </a:lnTo>
                  <a:lnTo>
                    <a:pt x="2895690" y="2260600"/>
                  </a:lnTo>
                  <a:lnTo>
                    <a:pt x="2917659" y="2209800"/>
                  </a:lnTo>
                  <a:lnTo>
                    <a:pt x="2938047" y="2171700"/>
                  </a:lnTo>
                  <a:lnTo>
                    <a:pt x="2956864" y="2120900"/>
                  </a:lnTo>
                  <a:lnTo>
                    <a:pt x="2974115" y="2070100"/>
                  </a:lnTo>
                  <a:lnTo>
                    <a:pt x="2989810" y="2032000"/>
                  </a:lnTo>
                  <a:lnTo>
                    <a:pt x="3003956" y="1981200"/>
                  </a:lnTo>
                  <a:lnTo>
                    <a:pt x="3016562" y="1930400"/>
                  </a:lnTo>
                  <a:lnTo>
                    <a:pt x="3027634" y="1892300"/>
                  </a:lnTo>
                  <a:lnTo>
                    <a:pt x="3037180" y="1841500"/>
                  </a:lnTo>
                  <a:lnTo>
                    <a:pt x="3045210" y="1790700"/>
                  </a:lnTo>
                  <a:lnTo>
                    <a:pt x="3051730" y="1752600"/>
                  </a:lnTo>
                  <a:lnTo>
                    <a:pt x="3056748" y="1701800"/>
                  </a:lnTo>
                  <a:lnTo>
                    <a:pt x="3060273" y="1651000"/>
                  </a:lnTo>
                  <a:lnTo>
                    <a:pt x="3062312" y="1612900"/>
                  </a:lnTo>
                  <a:lnTo>
                    <a:pt x="3062873" y="1562100"/>
                  </a:lnTo>
                  <a:lnTo>
                    <a:pt x="3061964" y="1511300"/>
                  </a:lnTo>
                  <a:lnTo>
                    <a:pt x="3059592" y="1473200"/>
                  </a:lnTo>
                  <a:lnTo>
                    <a:pt x="3054314" y="1397000"/>
                  </a:lnTo>
                  <a:lnTo>
                    <a:pt x="3047896" y="1333500"/>
                  </a:lnTo>
                  <a:lnTo>
                    <a:pt x="3040344" y="1270000"/>
                  </a:lnTo>
                  <a:lnTo>
                    <a:pt x="3031663" y="1206500"/>
                  </a:lnTo>
                  <a:lnTo>
                    <a:pt x="3021860" y="1155700"/>
                  </a:lnTo>
                  <a:lnTo>
                    <a:pt x="3010939" y="1104900"/>
                  </a:lnTo>
                  <a:lnTo>
                    <a:pt x="2998908" y="1054100"/>
                  </a:lnTo>
                  <a:lnTo>
                    <a:pt x="2985771" y="1003300"/>
                  </a:lnTo>
                  <a:lnTo>
                    <a:pt x="2971534" y="965200"/>
                  </a:lnTo>
                  <a:lnTo>
                    <a:pt x="2956204" y="927100"/>
                  </a:lnTo>
                  <a:lnTo>
                    <a:pt x="2939785" y="876300"/>
                  </a:lnTo>
                  <a:lnTo>
                    <a:pt x="2922284" y="838200"/>
                  </a:lnTo>
                  <a:lnTo>
                    <a:pt x="2903706" y="800100"/>
                  </a:lnTo>
                  <a:lnTo>
                    <a:pt x="2884057" y="762000"/>
                  </a:lnTo>
                  <a:lnTo>
                    <a:pt x="2863342" y="723900"/>
                  </a:lnTo>
                  <a:lnTo>
                    <a:pt x="2841568" y="685800"/>
                  </a:lnTo>
                  <a:lnTo>
                    <a:pt x="2818741" y="647700"/>
                  </a:lnTo>
                  <a:lnTo>
                    <a:pt x="2781541" y="596900"/>
                  </a:lnTo>
                  <a:lnTo>
                    <a:pt x="2739821" y="546100"/>
                  </a:lnTo>
                  <a:lnTo>
                    <a:pt x="2695377" y="495300"/>
                  </a:lnTo>
                  <a:lnTo>
                    <a:pt x="2650006" y="444500"/>
                  </a:lnTo>
                  <a:lnTo>
                    <a:pt x="2605503" y="406400"/>
                  </a:lnTo>
                  <a:lnTo>
                    <a:pt x="2563665" y="368300"/>
                  </a:lnTo>
                  <a:lnTo>
                    <a:pt x="2526289" y="330200"/>
                  </a:lnTo>
                  <a:lnTo>
                    <a:pt x="2495172" y="304800"/>
                  </a:lnTo>
                  <a:lnTo>
                    <a:pt x="2472110" y="279400"/>
                  </a:lnTo>
                  <a:lnTo>
                    <a:pt x="2458898" y="279400"/>
                  </a:lnTo>
                  <a:lnTo>
                    <a:pt x="2451582" y="266700"/>
                  </a:lnTo>
                  <a:close/>
                </a:path>
                <a:path w="3063240" h="3111500">
                  <a:moveTo>
                    <a:pt x="285961" y="952500"/>
                  </a:moveTo>
                  <a:lnTo>
                    <a:pt x="99225" y="952500"/>
                  </a:lnTo>
                  <a:lnTo>
                    <a:pt x="95292" y="965200"/>
                  </a:lnTo>
                  <a:lnTo>
                    <a:pt x="282538" y="965200"/>
                  </a:lnTo>
                  <a:lnTo>
                    <a:pt x="285961" y="952500"/>
                  </a:lnTo>
                  <a:close/>
                </a:path>
                <a:path w="3063240" h="3111500">
                  <a:moveTo>
                    <a:pt x="917584" y="215900"/>
                  </a:moveTo>
                  <a:lnTo>
                    <a:pt x="654054" y="215900"/>
                  </a:lnTo>
                  <a:lnTo>
                    <a:pt x="632480" y="241300"/>
                  </a:lnTo>
                  <a:lnTo>
                    <a:pt x="620987" y="254000"/>
                  </a:lnTo>
                  <a:lnTo>
                    <a:pt x="609418" y="254000"/>
                  </a:lnTo>
                  <a:lnTo>
                    <a:pt x="598358" y="266700"/>
                  </a:lnTo>
                  <a:lnTo>
                    <a:pt x="575917" y="292100"/>
                  </a:lnTo>
                  <a:lnTo>
                    <a:pt x="526285" y="330200"/>
                  </a:lnTo>
                  <a:lnTo>
                    <a:pt x="473051" y="381000"/>
                  </a:lnTo>
                  <a:lnTo>
                    <a:pt x="439808" y="406400"/>
                  </a:lnTo>
                  <a:lnTo>
                    <a:pt x="438217" y="406400"/>
                  </a:lnTo>
                  <a:lnTo>
                    <a:pt x="434845" y="419100"/>
                  </a:lnTo>
                  <a:lnTo>
                    <a:pt x="418586" y="431800"/>
                  </a:lnTo>
                  <a:lnTo>
                    <a:pt x="404833" y="457200"/>
                  </a:lnTo>
                  <a:lnTo>
                    <a:pt x="390785" y="469900"/>
                  </a:lnTo>
                  <a:lnTo>
                    <a:pt x="378040" y="482600"/>
                  </a:lnTo>
                  <a:lnTo>
                    <a:pt x="360285" y="508000"/>
                  </a:lnTo>
                  <a:lnTo>
                    <a:pt x="344048" y="533400"/>
                  </a:lnTo>
                  <a:lnTo>
                    <a:pt x="331700" y="558800"/>
                  </a:lnTo>
                  <a:lnTo>
                    <a:pt x="325613" y="571500"/>
                  </a:lnTo>
                  <a:lnTo>
                    <a:pt x="322775" y="571500"/>
                  </a:lnTo>
                  <a:lnTo>
                    <a:pt x="320555" y="584200"/>
                  </a:lnTo>
                  <a:lnTo>
                    <a:pt x="318901" y="584200"/>
                  </a:lnTo>
                  <a:lnTo>
                    <a:pt x="309644" y="596900"/>
                  </a:lnTo>
                  <a:lnTo>
                    <a:pt x="296488" y="609600"/>
                  </a:lnTo>
                  <a:lnTo>
                    <a:pt x="281683" y="635000"/>
                  </a:lnTo>
                  <a:lnTo>
                    <a:pt x="258644" y="660400"/>
                  </a:lnTo>
                  <a:lnTo>
                    <a:pt x="213766" y="723900"/>
                  </a:lnTo>
                  <a:lnTo>
                    <a:pt x="189041" y="762000"/>
                  </a:lnTo>
                  <a:lnTo>
                    <a:pt x="166790" y="812800"/>
                  </a:lnTo>
                  <a:lnTo>
                    <a:pt x="158743" y="825500"/>
                  </a:lnTo>
                  <a:lnTo>
                    <a:pt x="152204" y="850900"/>
                  </a:lnTo>
                  <a:lnTo>
                    <a:pt x="144791" y="863600"/>
                  </a:lnTo>
                  <a:lnTo>
                    <a:pt x="138508" y="876300"/>
                  </a:lnTo>
                  <a:lnTo>
                    <a:pt x="127591" y="889000"/>
                  </a:lnTo>
                  <a:lnTo>
                    <a:pt x="123367" y="901700"/>
                  </a:lnTo>
                  <a:lnTo>
                    <a:pt x="119088" y="914400"/>
                  </a:lnTo>
                  <a:lnTo>
                    <a:pt x="114760" y="914400"/>
                  </a:lnTo>
                  <a:lnTo>
                    <a:pt x="110249" y="927100"/>
                  </a:lnTo>
                  <a:lnTo>
                    <a:pt x="106901" y="939800"/>
                  </a:lnTo>
                  <a:lnTo>
                    <a:pt x="104564" y="939800"/>
                  </a:lnTo>
                  <a:lnTo>
                    <a:pt x="103085" y="952500"/>
                  </a:lnTo>
                  <a:lnTo>
                    <a:pt x="289645" y="952500"/>
                  </a:lnTo>
                  <a:lnTo>
                    <a:pt x="294862" y="939800"/>
                  </a:lnTo>
                  <a:lnTo>
                    <a:pt x="299616" y="927100"/>
                  </a:lnTo>
                  <a:lnTo>
                    <a:pt x="304099" y="927100"/>
                  </a:lnTo>
                  <a:lnTo>
                    <a:pt x="314154" y="901700"/>
                  </a:lnTo>
                  <a:lnTo>
                    <a:pt x="320614" y="889000"/>
                  </a:lnTo>
                  <a:lnTo>
                    <a:pt x="328333" y="863600"/>
                  </a:lnTo>
                  <a:lnTo>
                    <a:pt x="337759" y="850900"/>
                  </a:lnTo>
                  <a:lnTo>
                    <a:pt x="357380" y="812800"/>
                  </a:lnTo>
                  <a:lnTo>
                    <a:pt x="377924" y="787400"/>
                  </a:lnTo>
                  <a:lnTo>
                    <a:pt x="394374" y="762000"/>
                  </a:lnTo>
                  <a:lnTo>
                    <a:pt x="410958" y="736600"/>
                  </a:lnTo>
                  <a:lnTo>
                    <a:pt x="420802" y="723900"/>
                  </a:lnTo>
                  <a:lnTo>
                    <a:pt x="430503" y="711200"/>
                  </a:lnTo>
                  <a:lnTo>
                    <a:pt x="439316" y="711200"/>
                  </a:lnTo>
                  <a:lnTo>
                    <a:pt x="442719" y="698500"/>
                  </a:lnTo>
                  <a:lnTo>
                    <a:pt x="473147" y="698500"/>
                  </a:lnTo>
                  <a:lnTo>
                    <a:pt x="491841" y="685800"/>
                  </a:lnTo>
                  <a:lnTo>
                    <a:pt x="504514" y="660400"/>
                  </a:lnTo>
                  <a:lnTo>
                    <a:pt x="512256" y="660400"/>
                  </a:lnTo>
                  <a:lnTo>
                    <a:pt x="524985" y="635000"/>
                  </a:lnTo>
                  <a:lnTo>
                    <a:pt x="533236" y="622300"/>
                  </a:lnTo>
                  <a:lnTo>
                    <a:pt x="538120" y="609600"/>
                  </a:lnTo>
                  <a:lnTo>
                    <a:pt x="540747" y="596900"/>
                  </a:lnTo>
                  <a:lnTo>
                    <a:pt x="544581" y="584200"/>
                  </a:lnTo>
                  <a:lnTo>
                    <a:pt x="548572" y="571500"/>
                  </a:lnTo>
                  <a:lnTo>
                    <a:pt x="551349" y="558800"/>
                  </a:lnTo>
                  <a:lnTo>
                    <a:pt x="551543" y="546100"/>
                  </a:lnTo>
                  <a:lnTo>
                    <a:pt x="563009" y="520700"/>
                  </a:lnTo>
                  <a:lnTo>
                    <a:pt x="568694" y="520700"/>
                  </a:lnTo>
                  <a:lnTo>
                    <a:pt x="572325" y="517034"/>
                  </a:lnTo>
                  <a:lnTo>
                    <a:pt x="572874" y="512535"/>
                  </a:lnTo>
                  <a:lnTo>
                    <a:pt x="573375" y="508000"/>
                  </a:lnTo>
                  <a:lnTo>
                    <a:pt x="581274" y="508000"/>
                  </a:lnTo>
                  <a:lnTo>
                    <a:pt x="593854" y="495300"/>
                  </a:lnTo>
                  <a:lnTo>
                    <a:pt x="633726" y="457200"/>
                  </a:lnTo>
                  <a:lnTo>
                    <a:pt x="675048" y="431800"/>
                  </a:lnTo>
                  <a:lnTo>
                    <a:pt x="734215" y="381000"/>
                  </a:lnTo>
                  <a:lnTo>
                    <a:pt x="748068" y="368300"/>
                  </a:lnTo>
                  <a:lnTo>
                    <a:pt x="760437" y="355600"/>
                  </a:lnTo>
                  <a:lnTo>
                    <a:pt x="765536" y="342900"/>
                  </a:lnTo>
                  <a:lnTo>
                    <a:pt x="773369" y="342900"/>
                  </a:lnTo>
                  <a:lnTo>
                    <a:pt x="787009" y="330200"/>
                  </a:lnTo>
                  <a:lnTo>
                    <a:pt x="818311" y="304800"/>
                  </a:lnTo>
                  <a:lnTo>
                    <a:pt x="832016" y="292100"/>
                  </a:lnTo>
                  <a:lnTo>
                    <a:pt x="841961" y="279400"/>
                  </a:lnTo>
                  <a:lnTo>
                    <a:pt x="852416" y="266700"/>
                  </a:lnTo>
                  <a:lnTo>
                    <a:pt x="862985" y="266700"/>
                  </a:lnTo>
                  <a:lnTo>
                    <a:pt x="873271" y="254000"/>
                  </a:lnTo>
                  <a:lnTo>
                    <a:pt x="882908" y="241300"/>
                  </a:lnTo>
                  <a:lnTo>
                    <a:pt x="890889" y="241300"/>
                  </a:lnTo>
                  <a:lnTo>
                    <a:pt x="896819" y="228600"/>
                  </a:lnTo>
                  <a:lnTo>
                    <a:pt x="909836" y="228600"/>
                  </a:lnTo>
                  <a:lnTo>
                    <a:pt x="917584" y="215900"/>
                  </a:lnTo>
                  <a:close/>
                </a:path>
                <a:path w="3063240" h="3111500">
                  <a:moveTo>
                    <a:pt x="572383" y="516975"/>
                  </a:moveTo>
                  <a:lnTo>
                    <a:pt x="571877" y="520700"/>
                  </a:lnTo>
                  <a:lnTo>
                    <a:pt x="572383" y="516975"/>
                  </a:lnTo>
                  <a:close/>
                </a:path>
                <a:path w="3063240" h="3111500">
                  <a:moveTo>
                    <a:pt x="581274" y="508000"/>
                  </a:moveTo>
                  <a:lnTo>
                    <a:pt x="573427" y="508000"/>
                  </a:lnTo>
                  <a:lnTo>
                    <a:pt x="572874" y="512535"/>
                  </a:lnTo>
                  <a:lnTo>
                    <a:pt x="572383" y="516975"/>
                  </a:lnTo>
                  <a:lnTo>
                    <a:pt x="581274" y="508000"/>
                  </a:lnTo>
                  <a:close/>
                </a:path>
                <a:path w="3063240" h="3111500">
                  <a:moveTo>
                    <a:pt x="573427" y="508000"/>
                  </a:moveTo>
                  <a:lnTo>
                    <a:pt x="572874" y="512535"/>
                  </a:lnTo>
                  <a:lnTo>
                    <a:pt x="573427" y="508000"/>
                  </a:lnTo>
                  <a:close/>
                </a:path>
                <a:path w="3063240" h="3111500">
                  <a:moveTo>
                    <a:pt x="2319878" y="177800"/>
                  </a:moveTo>
                  <a:lnTo>
                    <a:pt x="1765009" y="177800"/>
                  </a:lnTo>
                  <a:lnTo>
                    <a:pt x="1785321" y="190500"/>
                  </a:lnTo>
                  <a:lnTo>
                    <a:pt x="1837556" y="190500"/>
                  </a:lnTo>
                  <a:lnTo>
                    <a:pt x="1871260" y="203200"/>
                  </a:lnTo>
                  <a:lnTo>
                    <a:pt x="1902894" y="215900"/>
                  </a:lnTo>
                  <a:lnTo>
                    <a:pt x="1931788" y="215900"/>
                  </a:lnTo>
                  <a:lnTo>
                    <a:pt x="1957270" y="228600"/>
                  </a:lnTo>
                  <a:lnTo>
                    <a:pt x="1968788" y="241300"/>
                  </a:lnTo>
                  <a:lnTo>
                    <a:pt x="1984141" y="254000"/>
                  </a:lnTo>
                  <a:lnTo>
                    <a:pt x="2003856" y="254000"/>
                  </a:lnTo>
                  <a:lnTo>
                    <a:pt x="2028461" y="266700"/>
                  </a:lnTo>
                  <a:lnTo>
                    <a:pt x="2431308" y="266700"/>
                  </a:lnTo>
                  <a:lnTo>
                    <a:pt x="2426211" y="254000"/>
                  </a:lnTo>
                  <a:lnTo>
                    <a:pt x="2419425" y="241300"/>
                  </a:lnTo>
                  <a:lnTo>
                    <a:pt x="2411054" y="228600"/>
                  </a:lnTo>
                  <a:lnTo>
                    <a:pt x="2401204" y="215900"/>
                  </a:lnTo>
                  <a:lnTo>
                    <a:pt x="2366892" y="203200"/>
                  </a:lnTo>
                  <a:lnTo>
                    <a:pt x="2319878" y="177800"/>
                  </a:lnTo>
                  <a:close/>
                </a:path>
                <a:path w="3063240" h="3111500">
                  <a:moveTo>
                    <a:pt x="1092536" y="215900"/>
                  </a:moveTo>
                  <a:lnTo>
                    <a:pt x="1036098" y="215900"/>
                  </a:lnTo>
                  <a:lnTo>
                    <a:pt x="1049213" y="228600"/>
                  </a:lnTo>
                  <a:lnTo>
                    <a:pt x="1075454" y="228600"/>
                  </a:lnTo>
                  <a:lnTo>
                    <a:pt x="1092536" y="215900"/>
                  </a:lnTo>
                  <a:close/>
                </a:path>
                <a:path w="3063240" h="3111500">
                  <a:moveTo>
                    <a:pt x="1185639" y="215900"/>
                  </a:moveTo>
                  <a:lnTo>
                    <a:pt x="1145390" y="215900"/>
                  </a:lnTo>
                  <a:lnTo>
                    <a:pt x="1155596" y="228600"/>
                  </a:lnTo>
                  <a:lnTo>
                    <a:pt x="1175877" y="228600"/>
                  </a:lnTo>
                  <a:lnTo>
                    <a:pt x="1185639" y="215900"/>
                  </a:lnTo>
                  <a:close/>
                </a:path>
                <a:path w="3063240" h="3111500">
                  <a:moveTo>
                    <a:pt x="968582" y="190500"/>
                  </a:moveTo>
                  <a:lnTo>
                    <a:pt x="681193" y="190500"/>
                  </a:lnTo>
                  <a:lnTo>
                    <a:pt x="677885" y="203200"/>
                  </a:lnTo>
                  <a:lnTo>
                    <a:pt x="670568" y="203200"/>
                  </a:lnTo>
                  <a:lnTo>
                    <a:pt x="662882" y="215900"/>
                  </a:lnTo>
                  <a:lnTo>
                    <a:pt x="934302" y="215900"/>
                  </a:lnTo>
                  <a:lnTo>
                    <a:pt x="950556" y="203200"/>
                  </a:lnTo>
                  <a:lnTo>
                    <a:pt x="968582" y="190500"/>
                  </a:lnTo>
                  <a:close/>
                </a:path>
                <a:path w="3063240" h="3111500">
                  <a:moveTo>
                    <a:pt x="1240813" y="203200"/>
                  </a:moveTo>
                  <a:lnTo>
                    <a:pt x="1012052" y="203200"/>
                  </a:lnTo>
                  <a:lnTo>
                    <a:pt x="1023624" y="215900"/>
                  </a:lnTo>
                  <a:lnTo>
                    <a:pt x="1230870" y="215900"/>
                  </a:lnTo>
                  <a:lnTo>
                    <a:pt x="1240813" y="203200"/>
                  </a:lnTo>
                  <a:close/>
                </a:path>
                <a:path w="3063240" h="3111500">
                  <a:moveTo>
                    <a:pt x="1288982" y="190500"/>
                  </a:moveTo>
                  <a:lnTo>
                    <a:pt x="990269" y="190500"/>
                  </a:lnTo>
                  <a:lnTo>
                    <a:pt x="996461" y="203200"/>
                  </a:lnTo>
                  <a:lnTo>
                    <a:pt x="1274499" y="203200"/>
                  </a:lnTo>
                  <a:lnTo>
                    <a:pt x="1288982" y="190500"/>
                  </a:lnTo>
                  <a:close/>
                </a:path>
                <a:path w="3063240" h="3111500">
                  <a:moveTo>
                    <a:pt x="2146722" y="101600"/>
                  </a:moveTo>
                  <a:lnTo>
                    <a:pt x="784891" y="101600"/>
                  </a:lnTo>
                  <a:lnTo>
                    <a:pt x="772644" y="114300"/>
                  </a:lnTo>
                  <a:lnTo>
                    <a:pt x="761767" y="127000"/>
                  </a:lnTo>
                  <a:lnTo>
                    <a:pt x="753851" y="139700"/>
                  </a:lnTo>
                  <a:lnTo>
                    <a:pt x="740249" y="139700"/>
                  </a:lnTo>
                  <a:lnTo>
                    <a:pt x="722218" y="152400"/>
                  </a:lnTo>
                  <a:lnTo>
                    <a:pt x="708197" y="165100"/>
                  </a:lnTo>
                  <a:lnTo>
                    <a:pt x="697652" y="177800"/>
                  </a:lnTo>
                  <a:lnTo>
                    <a:pt x="690052" y="190500"/>
                  </a:lnTo>
                  <a:lnTo>
                    <a:pt x="1557838" y="190500"/>
                  </a:lnTo>
                  <a:lnTo>
                    <a:pt x="1570384" y="177800"/>
                  </a:lnTo>
                  <a:lnTo>
                    <a:pt x="2319878" y="177800"/>
                  </a:lnTo>
                  <a:lnTo>
                    <a:pt x="2263686" y="152400"/>
                  </a:lnTo>
                  <a:lnTo>
                    <a:pt x="2201838" y="127000"/>
                  </a:lnTo>
                  <a:lnTo>
                    <a:pt x="2182019" y="114300"/>
                  </a:lnTo>
                  <a:lnTo>
                    <a:pt x="2168373" y="114300"/>
                  </a:lnTo>
                  <a:lnTo>
                    <a:pt x="2146722" y="101600"/>
                  </a:lnTo>
                  <a:close/>
                </a:path>
                <a:path w="3063240" h="3111500">
                  <a:moveTo>
                    <a:pt x="1726647" y="177800"/>
                  </a:moveTo>
                  <a:lnTo>
                    <a:pt x="1665315" y="177800"/>
                  </a:lnTo>
                  <a:lnTo>
                    <a:pt x="1681039" y="190500"/>
                  </a:lnTo>
                  <a:lnTo>
                    <a:pt x="1711131" y="190500"/>
                  </a:lnTo>
                  <a:lnTo>
                    <a:pt x="1726647" y="177800"/>
                  </a:lnTo>
                  <a:close/>
                </a:path>
                <a:path w="3063240" h="3111500">
                  <a:moveTo>
                    <a:pt x="2079861" y="88900"/>
                  </a:moveTo>
                  <a:lnTo>
                    <a:pt x="803696" y="88900"/>
                  </a:lnTo>
                  <a:lnTo>
                    <a:pt x="796918" y="101600"/>
                  </a:lnTo>
                  <a:lnTo>
                    <a:pt x="2088376" y="101600"/>
                  </a:lnTo>
                  <a:lnTo>
                    <a:pt x="2079861" y="88900"/>
                  </a:lnTo>
                  <a:close/>
                </a:path>
                <a:path w="3063240" h="3111500">
                  <a:moveTo>
                    <a:pt x="2060268" y="76200"/>
                  </a:moveTo>
                  <a:lnTo>
                    <a:pt x="818952" y="76200"/>
                  </a:lnTo>
                  <a:lnTo>
                    <a:pt x="811051" y="88900"/>
                  </a:lnTo>
                  <a:lnTo>
                    <a:pt x="2070456" y="88900"/>
                  </a:lnTo>
                  <a:lnTo>
                    <a:pt x="2060268" y="76200"/>
                  </a:lnTo>
                  <a:close/>
                </a:path>
                <a:path w="3063240" h="3111500">
                  <a:moveTo>
                    <a:pt x="1048122" y="25400"/>
                  </a:moveTo>
                  <a:lnTo>
                    <a:pt x="931647" y="25400"/>
                  </a:lnTo>
                  <a:lnTo>
                    <a:pt x="918974" y="38100"/>
                  </a:lnTo>
                  <a:lnTo>
                    <a:pt x="890129" y="50800"/>
                  </a:lnTo>
                  <a:lnTo>
                    <a:pt x="857131" y="63500"/>
                  </a:lnTo>
                  <a:lnTo>
                    <a:pt x="831995" y="76200"/>
                  </a:lnTo>
                  <a:lnTo>
                    <a:pt x="2035511" y="76200"/>
                  </a:lnTo>
                  <a:lnTo>
                    <a:pt x="1998943" y="63500"/>
                  </a:lnTo>
                  <a:lnTo>
                    <a:pt x="1945637" y="50800"/>
                  </a:lnTo>
                  <a:lnTo>
                    <a:pt x="1085014" y="50800"/>
                  </a:lnTo>
                  <a:lnTo>
                    <a:pt x="1068073" y="38100"/>
                  </a:lnTo>
                  <a:lnTo>
                    <a:pt x="1056352" y="38100"/>
                  </a:lnTo>
                  <a:lnTo>
                    <a:pt x="1048122" y="25400"/>
                  </a:lnTo>
                  <a:close/>
                </a:path>
                <a:path w="3063240" h="3111500">
                  <a:moveTo>
                    <a:pt x="1804359" y="12700"/>
                  </a:moveTo>
                  <a:lnTo>
                    <a:pt x="1460000" y="12700"/>
                  </a:lnTo>
                  <a:lnTo>
                    <a:pt x="1447862" y="25400"/>
                  </a:lnTo>
                  <a:lnTo>
                    <a:pt x="1212060" y="25400"/>
                  </a:lnTo>
                  <a:lnTo>
                    <a:pt x="1193716" y="38100"/>
                  </a:lnTo>
                  <a:lnTo>
                    <a:pt x="1177027" y="38100"/>
                  </a:lnTo>
                  <a:lnTo>
                    <a:pt x="1161818" y="50800"/>
                  </a:lnTo>
                  <a:lnTo>
                    <a:pt x="1945637" y="50800"/>
                  </a:lnTo>
                  <a:lnTo>
                    <a:pt x="1881534" y="38100"/>
                  </a:lnTo>
                  <a:lnTo>
                    <a:pt x="1840204" y="25400"/>
                  </a:lnTo>
                  <a:lnTo>
                    <a:pt x="1804359" y="12700"/>
                  </a:lnTo>
                  <a:close/>
                </a:path>
                <a:path w="3063240" h="3111500">
                  <a:moveTo>
                    <a:pt x="1016524" y="12700"/>
                  </a:moveTo>
                  <a:lnTo>
                    <a:pt x="975301" y="12700"/>
                  </a:lnTo>
                  <a:lnTo>
                    <a:pt x="959191" y="25400"/>
                  </a:lnTo>
                  <a:lnTo>
                    <a:pt x="1028954" y="25400"/>
                  </a:lnTo>
                  <a:lnTo>
                    <a:pt x="1016524" y="12700"/>
                  </a:lnTo>
                  <a:close/>
                </a:path>
                <a:path w="3063240" h="3111500">
                  <a:moveTo>
                    <a:pt x="1592857" y="0"/>
                  </a:moveTo>
                  <a:lnTo>
                    <a:pt x="1555664" y="0"/>
                  </a:lnTo>
                  <a:lnTo>
                    <a:pt x="1539387" y="12700"/>
                  </a:lnTo>
                  <a:lnTo>
                    <a:pt x="1612109" y="12700"/>
                  </a:lnTo>
                  <a:lnTo>
                    <a:pt x="1592857" y="0"/>
                  </a:lnTo>
                  <a:close/>
                </a:path>
              </a:pathLst>
            </a:custGeom>
            <a:solidFill>
              <a:srgbClr val="D0EC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190090" y="6408181"/>
              <a:ext cx="3154045" cy="3094355"/>
            </a:xfrm>
            <a:custGeom>
              <a:avLst/>
              <a:gdLst/>
              <a:ahLst/>
              <a:cxnLst/>
              <a:rect l="l" t="t" r="r" b="b"/>
              <a:pathLst>
                <a:path w="3154045" h="3094354">
                  <a:moveTo>
                    <a:pt x="1576747" y="0"/>
                  </a:moveTo>
                  <a:lnTo>
                    <a:pt x="1527636" y="736"/>
                  </a:lnTo>
                  <a:lnTo>
                    <a:pt x="1478898" y="2930"/>
                  </a:lnTo>
                  <a:lnTo>
                    <a:pt x="1430557" y="6561"/>
                  </a:lnTo>
                  <a:lnTo>
                    <a:pt x="1382632" y="11607"/>
                  </a:lnTo>
                  <a:lnTo>
                    <a:pt x="1335148" y="18047"/>
                  </a:lnTo>
                  <a:lnTo>
                    <a:pt x="1288124" y="25860"/>
                  </a:lnTo>
                  <a:lnTo>
                    <a:pt x="1241584" y="35024"/>
                  </a:lnTo>
                  <a:lnTo>
                    <a:pt x="1195548" y="45518"/>
                  </a:lnTo>
                  <a:lnTo>
                    <a:pt x="1150039" y="57319"/>
                  </a:lnTo>
                  <a:lnTo>
                    <a:pt x="1105078" y="70408"/>
                  </a:lnTo>
                  <a:lnTo>
                    <a:pt x="1060688" y="84763"/>
                  </a:lnTo>
                  <a:lnTo>
                    <a:pt x="1016889" y="100361"/>
                  </a:lnTo>
                  <a:lnTo>
                    <a:pt x="973705" y="117182"/>
                  </a:lnTo>
                  <a:lnTo>
                    <a:pt x="931156" y="135205"/>
                  </a:lnTo>
                  <a:lnTo>
                    <a:pt x="889264" y="154408"/>
                  </a:lnTo>
                  <a:lnTo>
                    <a:pt x="848052" y="174769"/>
                  </a:lnTo>
                  <a:lnTo>
                    <a:pt x="807541" y="196267"/>
                  </a:lnTo>
                  <a:lnTo>
                    <a:pt x="767753" y="218881"/>
                  </a:lnTo>
                  <a:lnTo>
                    <a:pt x="728709" y="242590"/>
                  </a:lnTo>
                  <a:lnTo>
                    <a:pt x="690432" y="267371"/>
                  </a:lnTo>
                  <a:lnTo>
                    <a:pt x="652943" y="293204"/>
                  </a:lnTo>
                  <a:lnTo>
                    <a:pt x="616264" y="320067"/>
                  </a:lnTo>
                  <a:lnTo>
                    <a:pt x="580417" y="347939"/>
                  </a:lnTo>
                  <a:lnTo>
                    <a:pt x="545424" y="376799"/>
                  </a:lnTo>
                  <a:lnTo>
                    <a:pt x="511306" y="406624"/>
                  </a:lnTo>
                  <a:lnTo>
                    <a:pt x="478086" y="437394"/>
                  </a:lnTo>
                  <a:lnTo>
                    <a:pt x="445785" y="469088"/>
                  </a:lnTo>
                  <a:lnTo>
                    <a:pt x="414425" y="501683"/>
                  </a:lnTo>
                  <a:lnTo>
                    <a:pt x="384027" y="535158"/>
                  </a:lnTo>
                  <a:lnTo>
                    <a:pt x="354614" y="569493"/>
                  </a:lnTo>
                  <a:lnTo>
                    <a:pt x="326207" y="604665"/>
                  </a:lnTo>
                  <a:lnTo>
                    <a:pt x="298829" y="640654"/>
                  </a:lnTo>
                  <a:lnTo>
                    <a:pt x="272500" y="677437"/>
                  </a:lnTo>
                  <a:lnTo>
                    <a:pt x="247243" y="714994"/>
                  </a:lnTo>
                  <a:lnTo>
                    <a:pt x="223080" y="753303"/>
                  </a:lnTo>
                  <a:lnTo>
                    <a:pt x="200032" y="792342"/>
                  </a:lnTo>
                  <a:lnTo>
                    <a:pt x="178121" y="832091"/>
                  </a:lnTo>
                  <a:lnTo>
                    <a:pt x="157370" y="872527"/>
                  </a:lnTo>
                  <a:lnTo>
                    <a:pt x="137799" y="913631"/>
                  </a:lnTo>
                  <a:lnTo>
                    <a:pt x="119430" y="955379"/>
                  </a:lnTo>
                  <a:lnTo>
                    <a:pt x="102286" y="997751"/>
                  </a:lnTo>
                  <a:lnTo>
                    <a:pt x="86389" y="1040725"/>
                  </a:lnTo>
                  <a:lnTo>
                    <a:pt x="71759" y="1084280"/>
                  </a:lnTo>
                  <a:lnTo>
                    <a:pt x="58419" y="1128394"/>
                  </a:lnTo>
                  <a:lnTo>
                    <a:pt x="46391" y="1173047"/>
                  </a:lnTo>
                  <a:lnTo>
                    <a:pt x="35696" y="1218216"/>
                  </a:lnTo>
                  <a:lnTo>
                    <a:pt x="26356" y="1263881"/>
                  </a:lnTo>
                  <a:lnTo>
                    <a:pt x="18394" y="1310020"/>
                  </a:lnTo>
                  <a:lnTo>
                    <a:pt x="11830" y="1356611"/>
                  </a:lnTo>
                  <a:lnTo>
                    <a:pt x="6687" y="1403633"/>
                  </a:lnTo>
                  <a:lnTo>
                    <a:pt x="2986" y="1451065"/>
                  </a:lnTo>
                  <a:lnTo>
                    <a:pt x="750" y="1498886"/>
                  </a:lnTo>
                  <a:lnTo>
                    <a:pt x="0" y="1547073"/>
                  </a:lnTo>
                  <a:lnTo>
                    <a:pt x="750" y="1595260"/>
                  </a:lnTo>
                  <a:lnTo>
                    <a:pt x="2986" y="1643080"/>
                  </a:lnTo>
                  <a:lnTo>
                    <a:pt x="6687" y="1690512"/>
                  </a:lnTo>
                  <a:lnTo>
                    <a:pt x="11830" y="1737535"/>
                  </a:lnTo>
                  <a:lnTo>
                    <a:pt x="18394" y="1784126"/>
                  </a:lnTo>
                  <a:lnTo>
                    <a:pt x="26356" y="1830265"/>
                  </a:lnTo>
                  <a:lnTo>
                    <a:pt x="35696" y="1875929"/>
                  </a:lnTo>
                  <a:lnTo>
                    <a:pt x="46391" y="1921099"/>
                  </a:lnTo>
                  <a:lnTo>
                    <a:pt x="58419" y="1965751"/>
                  </a:lnTo>
                  <a:lnTo>
                    <a:pt x="71759" y="2009866"/>
                  </a:lnTo>
                  <a:lnTo>
                    <a:pt x="86389" y="2053421"/>
                  </a:lnTo>
                  <a:lnTo>
                    <a:pt x="102286" y="2096395"/>
                  </a:lnTo>
                  <a:lnTo>
                    <a:pt x="119430" y="2138767"/>
                  </a:lnTo>
                  <a:lnTo>
                    <a:pt x="137799" y="2180515"/>
                  </a:lnTo>
                  <a:lnTo>
                    <a:pt x="157370" y="2221618"/>
                  </a:lnTo>
                  <a:lnTo>
                    <a:pt x="178121" y="2262055"/>
                  </a:lnTo>
                  <a:lnTo>
                    <a:pt x="200032" y="2301804"/>
                  </a:lnTo>
                  <a:lnTo>
                    <a:pt x="223080" y="2340843"/>
                  </a:lnTo>
                  <a:lnTo>
                    <a:pt x="247243" y="2379152"/>
                  </a:lnTo>
                  <a:lnTo>
                    <a:pt x="272500" y="2416709"/>
                  </a:lnTo>
                  <a:lnTo>
                    <a:pt x="298829" y="2453492"/>
                  </a:lnTo>
                  <a:lnTo>
                    <a:pt x="326207" y="2489480"/>
                  </a:lnTo>
                  <a:lnTo>
                    <a:pt x="354614" y="2524653"/>
                  </a:lnTo>
                  <a:lnTo>
                    <a:pt x="384027" y="2558987"/>
                  </a:lnTo>
                  <a:lnTo>
                    <a:pt x="414425" y="2592463"/>
                  </a:lnTo>
                  <a:lnTo>
                    <a:pt x="445785" y="2625058"/>
                  </a:lnTo>
                  <a:lnTo>
                    <a:pt x="478086" y="2656751"/>
                  </a:lnTo>
                  <a:lnTo>
                    <a:pt x="511306" y="2687521"/>
                  </a:lnTo>
                  <a:lnTo>
                    <a:pt x="545424" y="2717347"/>
                  </a:lnTo>
                  <a:lnTo>
                    <a:pt x="580417" y="2746206"/>
                  </a:lnTo>
                  <a:lnTo>
                    <a:pt x="616264" y="2774078"/>
                  </a:lnTo>
                  <a:lnTo>
                    <a:pt x="652943" y="2800941"/>
                  </a:lnTo>
                  <a:lnTo>
                    <a:pt x="690432" y="2826774"/>
                  </a:lnTo>
                  <a:lnTo>
                    <a:pt x="728709" y="2851556"/>
                  </a:lnTo>
                  <a:lnTo>
                    <a:pt x="767753" y="2875264"/>
                  </a:lnTo>
                  <a:lnTo>
                    <a:pt x="807541" y="2897879"/>
                  </a:lnTo>
                  <a:lnTo>
                    <a:pt x="848052" y="2919377"/>
                  </a:lnTo>
                  <a:lnTo>
                    <a:pt x="889264" y="2939738"/>
                  </a:lnTo>
                  <a:lnTo>
                    <a:pt x="931156" y="2958941"/>
                  </a:lnTo>
                  <a:lnTo>
                    <a:pt x="973705" y="2976963"/>
                  </a:lnTo>
                  <a:lnTo>
                    <a:pt x="1016889" y="2993784"/>
                  </a:lnTo>
                  <a:lnTo>
                    <a:pt x="1060688" y="3009383"/>
                  </a:lnTo>
                  <a:lnTo>
                    <a:pt x="1105078" y="3023737"/>
                  </a:lnTo>
                  <a:lnTo>
                    <a:pt x="1150039" y="3036826"/>
                  </a:lnTo>
                  <a:lnTo>
                    <a:pt x="1195548" y="3048628"/>
                  </a:lnTo>
                  <a:lnTo>
                    <a:pt x="1241584" y="3059122"/>
                  </a:lnTo>
                  <a:lnTo>
                    <a:pt x="1288124" y="3068285"/>
                  </a:lnTo>
                  <a:lnTo>
                    <a:pt x="1335148" y="3076098"/>
                  </a:lnTo>
                  <a:lnTo>
                    <a:pt x="1382632" y="3082538"/>
                  </a:lnTo>
                  <a:lnTo>
                    <a:pt x="1430557" y="3087585"/>
                  </a:lnTo>
                  <a:lnTo>
                    <a:pt x="1478898" y="3091216"/>
                  </a:lnTo>
                  <a:lnTo>
                    <a:pt x="1527636" y="3093410"/>
                  </a:lnTo>
                  <a:lnTo>
                    <a:pt x="1576747" y="3094146"/>
                  </a:lnTo>
                  <a:lnTo>
                    <a:pt x="1625859" y="3093410"/>
                  </a:lnTo>
                  <a:lnTo>
                    <a:pt x="1674596" y="3091216"/>
                  </a:lnTo>
                  <a:lnTo>
                    <a:pt x="1722938" y="3087585"/>
                  </a:lnTo>
                  <a:lnTo>
                    <a:pt x="1770862" y="3082538"/>
                  </a:lnTo>
                  <a:lnTo>
                    <a:pt x="1818347" y="3076098"/>
                  </a:lnTo>
                  <a:lnTo>
                    <a:pt x="1865370" y="3068285"/>
                  </a:lnTo>
                  <a:lnTo>
                    <a:pt x="1911911" y="3059122"/>
                  </a:lnTo>
                  <a:lnTo>
                    <a:pt x="1957947" y="3048628"/>
                  </a:lnTo>
                  <a:lnTo>
                    <a:pt x="2003456" y="3036826"/>
                  </a:lnTo>
                  <a:lnTo>
                    <a:pt x="2048416" y="3023737"/>
                  </a:lnTo>
                  <a:lnTo>
                    <a:pt x="2092807" y="3009383"/>
                  </a:lnTo>
                  <a:lnTo>
                    <a:pt x="2136605" y="2993784"/>
                  </a:lnTo>
                  <a:lnTo>
                    <a:pt x="2179790" y="2976963"/>
                  </a:lnTo>
                  <a:lnTo>
                    <a:pt x="2222339" y="2958941"/>
                  </a:lnTo>
                  <a:lnTo>
                    <a:pt x="2264230" y="2939738"/>
                  </a:lnTo>
                  <a:lnTo>
                    <a:pt x="2305443" y="2919377"/>
                  </a:lnTo>
                  <a:lnTo>
                    <a:pt x="2345954" y="2897879"/>
                  </a:lnTo>
                  <a:lnTo>
                    <a:pt x="2385742" y="2875264"/>
                  </a:lnTo>
                  <a:lnTo>
                    <a:pt x="2424786" y="2851556"/>
                  </a:lnTo>
                  <a:lnTo>
                    <a:pt x="2463063" y="2826774"/>
                  </a:lnTo>
                  <a:lnTo>
                    <a:pt x="2500552" y="2800941"/>
                  </a:lnTo>
                  <a:lnTo>
                    <a:pt x="2537230" y="2774078"/>
                  </a:lnTo>
                  <a:lnTo>
                    <a:pt x="2573077" y="2746206"/>
                  </a:lnTo>
                  <a:lnTo>
                    <a:pt x="2608071" y="2717347"/>
                  </a:lnTo>
                  <a:lnTo>
                    <a:pt x="2642188" y="2687521"/>
                  </a:lnTo>
                  <a:lnTo>
                    <a:pt x="2675409" y="2656751"/>
                  </a:lnTo>
                  <a:lnTo>
                    <a:pt x="2707710" y="2625058"/>
                  </a:lnTo>
                  <a:lnTo>
                    <a:pt x="2739070" y="2592463"/>
                  </a:lnTo>
                  <a:lnTo>
                    <a:pt x="2769468" y="2558987"/>
                  </a:lnTo>
                  <a:lnTo>
                    <a:pt x="2798881" y="2524653"/>
                  </a:lnTo>
                  <a:lnTo>
                    <a:pt x="2827287" y="2489480"/>
                  </a:lnTo>
                  <a:lnTo>
                    <a:pt x="2854666" y="2453492"/>
                  </a:lnTo>
                  <a:lnTo>
                    <a:pt x="2880994" y="2416709"/>
                  </a:lnTo>
                  <a:lnTo>
                    <a:pt x="2906251" y="2379152"/>
                  </a:lnTo>
                  <a:lnTo>
                    <a:pt x="2930415" y="2340843"/>
                  </a:lnTo>
                  <a:lnTo>
                    <a:pt x="2953462" y="2301804"/>
                  </a:lnTo>
                  <a:lnTo>
                    <a:pt x="2975373" y="2262055"/>
                  </a:lnTo>
                  <a:lnTo>
                    <a:pt x="2996125" y="2221618"/>
                  </a:lnTo>
                  <a:lnTo>
                    <a:pt x="3015696" y="2180515"/>
                  </a:lnTo>
                  <a:lnTo>
                    <a:pt x="3034064" y="2138767"/>
                  </a:lnTo>
                  <a:lnTo>
                    <a:pt x="3051208" y="2096395"/>
                  </a:lnTo>
                  <a:lnTo>
                    <a:pt x="3067106" y="2053421"/>
                  </a:lnTo>
                  <a:lnTo>
                    <a:pt x="3081736" y="2009866"/>
                  </a:lnTo>
                  <a:lnTo>
                    <a:pt x="3095076" y="1965751"/>
                  </a:lnTo>
                  <a:lnTo>
                    <a:pt x="3107104" y="1921099"/>
                  </a:lnTo>
                  <a:lnTo>
                    <a:pt x="3117799" y="1875929"/>
                  </a:lnTo>
                  <a:lnTo>
                    <a:pt x="3127138" y="1830265"/>
                  </a:lnTo>
                  <a:lnTo>
                    <a:pt x="3135101" y="1784126"/>
                  </a:lnTo>
                  <a:lnTo>
                    <a:pt x="3141665" y="1737535"/>
                  </a:lnTo>
                  <a:lnTo>
                    <a:pt x="3146808" y="1690512"/>
                  </a:lnTo>
                  <a:lnTo>
                    <a:pt x="3150508" y="1643080"/>
                  </a:lnTo>
                  <a:lnTo>
                    <a:pt x="3152745" y="1595260"/>
                  </a:lnTo>
                  <a:lnTo>
                    <a:pt x="3153495" y="1547073"/>
                  </a:lnTo>
                  <a:lnTo>
                    <a:pt x="3152745" y="1498886"/>
                  </a:lnTo>
                  <a:lnTo>
                    <a:pt x="3150508" y="1451065"/>
                  </a:lnTo>
                  <a:lnTo>
                    <a:pt x="3146808" y="1403633"/>
                  </a:lnTo>
                  <a:lnTo>
                    <a:pt x="3141665" y="1356611"/>
                  </a:lnTo>
                  <a:lnTo>
                    <a:pt x="3135101" y="1310020"/>
                  </a:lnTo>
                  <a:lnTo>
                    <a:pt x="3127138" y="1263881"/>
                  </a:lnTo>
                  <a:lnTo>
                    <a:pt x="3117799" y="1218216"/>
                  </a:lnTo>
                  <a:lnTo>
                    <a:pt x="3107104" y="1173047"/>
                  </a:lnTo>
                  <a:lnTo>
                    <a:pt x="3095076" y="1128394"/>
                  </a:lnTo>
                  <a:lnTo>
                    <a:pt x="3081736" y="1084280"/>
                  </a:lnTo>
                  <a:lnTo>
                    <a:pt x="3067106" y="1040725"/>
                  </a:lnTo>
                  <a:lnTo>
                    <a:pt x="3051208" y="997751"/>
                  </a:lnTo>
                  <a:lnTo>
                    <a:pt x="3034064" y="955379"/>
                  </a:lnTo>
                  <a:lnTo>
                    <a:pt x="3015696" y="913631"/>
                  </a:lnTo>
                  <a:lnTo>
                    <a:pt x="2996125" y="872527"/>
                  </a:lnTo>
                  <a:lnTo>
                    <a:pt x="2975373" y="832091"/>
                  </a:lnTo>
                  <a:lnTo>
                    <a:pt x="2953462" y="792342"/>
                  </a:lnTo>
                  <a:lnTo>
                    <a:pt x="2930415" y="753303"/>
                  </a:lnTo>
                  <a:lnTo>
                    <a:pt x="2906251" y="714994"/>
                  </a:lnTo>
                  <a:lnTo>
                    <a:pt x="2880994" y="677437"/>
                  </a:lnTo>
                  <a:lnTo>
                    <a:pt x="2854666" y="640654"/>
                  </a:lnTo>
                  <a:lnTo>
                    <a:pt x="2827287" y="604665"/>
                  </a:lnTo>
                  <a:lnTo>
                    <a:pt x="2798881" y="569493"/>
                  </a:lnTo>
                  <a:lnTo>
                    <a:pt x="2769468" y="535158"/>
                  </a:lnTo>
                  <a:lnTo>
                    <a:pt x="2739070" y="501683"/>
                  </a:lnTo>
                  <a:lnTo>
                    <a:pt x="2707710" y="469088"/>
                  </a:lnTo>
                  <a:lnTo>
                    <a:pt x="2675409" y="437394"/>
                  </a:lnTo>
                  <a:lnTo>
                    <a:pt x="2642188" y="406624"/>
                  </a:lnTo>
                  <a:lnTo>
                    <a:pt x="2608071" y="376799"/>
                  </a:lnTo>
                  <a:lnTo>
                    <a:pt x="2573077" y="347939"/>
                  </a:lnTo>
                  <a:lnTo>
                    <a:pt x="2537230" y="320067"/>
                  </a:lnTo>
                  <a:lnTo>
                    <a:pt x="2500552" y="293204"/>
                  </a:lnTo>
                  <a:lnTo>
                    <a:pt x="2463063" y="267371"/>
                  </a:lnTo>
                  <a:lnTo>
                    <a:pt x="2424786" y="242590"/>
                  </a:lnTo>
                  <a:lnTo>
                    <a:pt x="2385742" y="218881"/>
                  </a:lnTo>
                  <a:lnTo>
                    <a:pt x="2345954" y="196267"/>
                  </a:lnTo>
                  <a:lnTo>
                    <a:pt x="2305443" y="174769"/>
                  </a:lnTo>
                  <a:lnTo>
                    <a:pt x="2264230" y="154408"/>
                  </a:lnTo>
                  <a:lnTo>
                    <a:pt x="2222339" y="135205"/>
                  </a:lnTo>
                  <a:lnTo>
                    <a:pt x="2179790" y="117182"/>
                  </a:lnTo>
                  <a:lnTo>
                    <a:pt x="2136605" y="100361"/>
                  </a:lnTo>
                  <a:lnTo>
                    <a:pt x="2092807" y="84763"/>
                  </a:lnTo>
                  <a:lnTo>
                    <a:pt x="2048416" y="70408"/>
                  </a:lnTo>
                  <a:lnTo>
                    <a:pt x="2003456" y="57319"/>
                  </a:lnTo>
                  <a:lnTo>
                    <a:pt x="1957947" y="45518"/>
                  </a:lnTo>
                  <a:lnTo>
                    <a:pt x="1911911" y="35024"/>
                  </a:lnTo>
                  <a:lnTo>
                    <a:pt x="1865370" y="25860"/>
                  </a:lnTo>
                  <a:lnTo>
                    <a:pt x="1818347" y="18047"/>
                  </a:lnTo>
                  <a:lnTo>
                    <a:pt x="1770862" y="11607"/>
                  </a:lnTo>
                  <a:lnTo>
                    <a:pt x="1722938" y="6561"/>
                  </a:lnTo>
                  <a:lnTo>
                    <a:pt x="1674596" y="2930"/>
                  </a:lnTo>
                  <a:lnTo>
                    <a:pt x="1625859" y="736"/>
                  </a:lnTo>
                  <a:lnTo>
                    <a:pt x="1576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0081" y="6408181"/>
              <a:ext cx="3153506" cy="2974150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125528" y="6307039"/>
              <a:ext cx="3267710" cy="3187700"/>
            </a:xfrm>
            <a:custGeom>
              <a:avLst/>
              <a:gdLst/>
              <a:ahLst/>
              <a:cxnLst/>
              <a:rect l="l" t="t" r="r" b="b"/>
              <a:pathLst>
                <a:path w="3267709" h="3187700">
                  <a:moveTo>
                    <a:pt x="1786472" y="12700"/>
                  </a:moveTo>
                  <a:lnTo>
                    <a:pt x="1169966" y="12700"/>
                  </a:lnTo>
                  <a:lnTo>
                    <a:pt x="1118293" y="25400"/>
                  </a:lnTo>
                  <a:lnTo>
                    <a:pt x="1019818" y="50800"/>
                  </a:lnTo>
                  <a:lnTo>
                    <a:pt x="927726" y="76200"/>
                  </a:lnTo>
                  <a:lnTo>
                    <a:pt x="884030" y="101600"/>
                  </a:lnTo>
                  <a:lnTo>
                    <a:pt x="841878" y="114300"/>
                  </a:lnTo>
                  <a:lnTo>
                    <a:pt x="801253" y="139700"/>
                  </a:lnTo>
                  <a:lnTo>
                    <a:pt x="744581" y="165100"/>
                  </a:lnTo>
                  <a:lnTo>
                    <a:pt x="691383" y="203200"/>
                  </a:lnTo>
                  <a:lnTo>
                    <a:pt x="641557" y="241300"/>
                  </a:lnTo>
                  <a:lnTo>
                    <a:pt x="595002" y="266700"/>
                  </a:lnTo>
                  <a:lnTo>
                    <a:pt x="551615" y="304800"/>
                  </a:lnTo>
                  <a:lnTo>
                    <a:pt x="511296" y="342900"/>
                  </a:lnTo>
                  <a:lnTo>
                    <a:pt x="473943" y="381000"/>
                  </a:lnTo>
                  <a:lnTo>
                    <a:pt x="439454" y="419100"/>
                  </a:lnTo>
                  <a:lnTo>
                    <a:pt x="407728" y="444500"/>
                  </a:lnTo>
                  <a:lnTo>
                    <a:pt x="378662" y="482600"/>
                  </a:lnTo>
                  <a:lnTo>
                    <a:pt x="352157" y="520700"/>
                  </a:lnTo>
                  <a:lnTo>
                    <a:pt x="328109" y="558800"/>
                  </a:lnTo>
                  <a:lnTo>
                    <a:pt x="306418" y="584200"/>
                  </a:lnTo>
                  <a:lnTo>
                    <a:pt x="286981" y="622300"/>
                  </a:lnTo>
                  <a:lnTo>
                    <a:pt x="269698" y="647700"/>
                  </a:lnTo>
                  <a:lnTo>
                    <a:pt x="243549" y="698500"/>
                  </a:lnTo>
                  <a:lnTo>
                    <a:pt x="219474" y="749300"/>
                  </a:lnTo>
                  <a:lnTo>
                    <a:pt x="197556" y="812800"/>
                  </a:lnTo>
                  <a:lnTo>
                    <a:pt x="177874" y="863600"/>
                  </a:lnTo>
                  <a:lnTo>
                    <a:pt x="160510" y="927100"/>
                  </a:lnTo>
                  <a:lnTo>
                    <a:pt x="145546" y="977900"/>
                  </a:lnTo>
                  <a:lnTo>
                    <a:pt x="133062" y="1028700"/>
                  </a:lnTo>
                  <a:lnTo>
                    <a:pt x="123140" y="1066800"/>
                  </a:lnTo>
                  <a:lnTo>
                    <a:pt x="115860" y="1092200"/>
                  </a:lnTo>
                  <a:lnTo>
                    <a:pt x="111305" y="1117600"/>
                  </a:lnTo>
                  <a:lnTo>
                    <a:pt x="104657" y="1155700"/>
                  </a:lnTo>
                  <a:lnTo>
                    <a:pt x="97842" y="1206500"/>
                  </a:lnTo>
                  <a:lnTo>
                    <a:pt x="92743" y="1257300"/>
                  </a:lnTo>
                  <a:lnTo>
                    <a:pt x="91243" y="1295400"/>
                  </a:lnTo>
                  <a:lnTo>
                    <a:pt x="90805" y="1308100"/>
                  </a:lnTo>
                  <a:lnTo>
                    <a:pt x="89736" y="1308100"/>
                  </a:lnTo>
                  <a:lnTo>
                    <a:pt x="88332" y="1320800"/>
                  </a:lnTo>
                  <a:lnTo>
                    <a:pt x="86887" y="1333500"/>
                  </a:lnTo>
                  <a:lnTo>
                    <a:pt x="80992" y="1333500"/>
                  </a:lnTo>
                  <a:lnTo>
                    <a:pt x="48314" y="1346200"/>
                  </a:lnTo>
                  <a:lnTo>
                    <a:pt x="22622" y="1358900"/>
                  </a:lnTo>
                  <a:lnTo>
                    <a:pt x="5866" y="1384300"/>
                  </a:lnTo>
                  <a:lnTo>
                    <a:pt x="0" y="1422400"/>
                  </a:lnTo>
                  <a:lnTo>
                    <a:pt x="868" y="1473200"/>
                  </a:lnTo>
                  <a:lnTo>
                    <a:pt x="2770" y="1524000"/>
                  </a:lnTo>
                  <a:lnTo>
                    <a:pt x="5711" y="1574800"/>
                  </a:lnTo>
                  <a:lnTo>
                    <a:pt x="9696" y="1625600"/>
                  </a:lnTo>
                  <a:lnTo>
                    <a:pt x="14731" y="1676400"/>
                  </a:lnTo>
                  <a:lnTo>
                    <a:pt x="20822" y="1727200"/>
                  </a:lnTo>
                  <a:lnTo>
                    <a:pt x="27974" y="1778000"/>
                  </a:lnTo>
                  <a:lnTo>
                    <a:pt x="36193" y="1828800"/>
                  </a:lnTo>
                  <a:lnTo>
                    <a:pt x="45484" y="1866900"/>
                  </a:lnTo>
                  <a:lnTo>
                    <a:pt x="55853" y="1917700"/>
                  </a:lnTo>
                  <a:lnTo>
                    <a:pt x="67306" y="1955800"/>
                  </a:lnTo>
                  <a:lnTo>
                    <a:pt x="87313" y="2019300"/>
                  </a:lnTo>
                  <a:lnTo>
                    <a:pt x="108642" y="2082800"/>
                  </a:lnTo>
                  <a:lnTo>
                    <a:pt x="131224" y="2146300"/>
                  </a:lnTo>
                  <a:lnTo>
                    <a:pt x="154992" y="2209800"/>
                  </a:lnTo>
                  <a:lnTo>
                    <a:pt x="179878" y="2273300"/>
                  </a:lnTo>
                  <a:lnTo>
                    <a:pt x="205812" y="2324100"/>
                  </a:lnTo>
                  <a:lnTo>
                    <a:pt x="232726" y="2374900"/>
                  </a:lnTo>
                  <a:lnTo>
                    <a:pt x="260553" y="2425700"/>
                  </a:lnTo>
                  <a:lnTo>
                    <a:pt x="289224" y="2476500"/>
                  </a:lnTo>
                  <a:lnTo>
                    <a:pt x="318670" y="2514600"/>
                  </a:lnTo>
                  <a:lnTo>
                    <a:pt x="348824" y="2565400"/>
                  </a:lnTo>
                  <a:lnTo>
                    <a:pt x="379618" y="2603500"/>
                  </a:lnTo>
                  <a:lnTo>
                    <a:pt x="410981" y="2641600"/>
                  </a:lnTo>
                  <a:lnTo>
                    <a:pt x="442848" y="2679700"/>
                  </a:lnTo>
                  <a:lnTo>
                    <a:pt x="475149" y="2717800"/>
                  </a:lnTo>
                  <a:lnTo>
                    <a:pt x="507815" y="2755900"/>
                  </a:lnTo>
                  <a:lnTo>
                    <a:pt x="540780" y="2781300"/>
                  </a:lnTo>
                  <a:lnTo>
                    <a:pt x="573973" y="2819400"/>
                  </a:lnTo>
                  <a:lnTo>
                    <a:pt x="774128" y="2971800"/>
                  </a:lnTo>
                  <a:lnTo>
                    <a:pt x="807016" y="2984500"/>
                  </a:lnTo>
                  <a:lnTo>
                    <a:pt x="839586" y="3009900"/>
                  </a:lnTo>
                  <a:lnTo>
                    <a:pt x="903502" y="3035300"/>
                  </a:lnTo>
                  <a:lnTo>
                    <a:pt x="965331" y="3060700"/>
                  </a:lnTo>
                  <a:lnTo>
                    <a:pt x="1009538" y="3086100"/>
                  </a:lnTo>
                  <a:lnTo>
                    <a:pt x="1149427" y="3124200"/>
                  </a:lnTo>
                  <a:lnTo>
                    <a:pt x="1348124" y="3175000"/>
                  </a:lnTo>
                  <a:lnTo>
                    <a:pt x="1399118" y="3175000"/>
                  </a:lnTo>
                  <a:lnTo>
                    <a:pt x="1450384" y="3187700"/>
                  </a:lnTo>
                  <a:lnTo>
                    <a:pt x="1864494" y="3187700"/>
                  </a:lnTo>
                  <a:lnTo>
                    <a:pt x="1962191" y="3162300"/>
                  </a:lnTo>
                  <a:lnTo>
                    <a:pt x="2009220" y="3162300"/>
                  </a:lnTo>
                  <a:lnTo>
                    <a:pt x="2098928" y="3136900"/>
                  </a:lnTo>
                  <a:lnTo>
                    <a:pt x="2141320" y="3124200"/>
                  </a:lnTo>
                  <a:lnTo>
                    <a:pt x="2181881" y="3111500"/>
                  </a:lnTo>
                  <a:lnTo>
                    <a:pt x="2224650" y="3086100"/>
                  </a:lnTo>
                  <a:lnTo>
                    <a:pt x="2268150" y="3073400"/>
                  </a:lnTo>
                  <a:lnTo>
                    <a:pt x="2401338" y="2997200"/>
                  </a:lnTo>
                  <a:lnTo>
                    <a:pt x="1521081" y="2997200"/>
                  </a:lnTo>
                  <a:lnTo>
                    <a:pt x="1468161" y="2984500"/>
                  </a:lnTo>
                  <a:lnTo>
                    <a:pt x="1415356" y="2984500"/>
                  </a:lnTo>
                  <a:lnTo>
                    <a:pt x="1362864" y="2971800"/>
                  </a:lnTo>
                  <a:lnTo>
                    <a:pt x="1310882" y="2971800"/>
                  </a:lnTo>
                  <a:lnTo>
                    <a:pt x="1159982" y="2933700"/>
                  </a:lnTo>
                  <a:lnTo>
                    <a:pt x="1065566" y="2908300"/>
                  </a:lnTo>
                  <a:lnTo>
                    <a:pt x="1020806" y="2882900"/>
                  </a:lnTo>
                  <a:lnTo>
                    <a:pt x="968899" y="2857500"/>
                  </a:lnTo>
                  <a:lnTo>
                    <a:pt x="919187" y="2832100"/>
                  </a:lnTo>
                  <a:lnTo>
                    <a:pt x="871623" y="2806700"/>
                  </a:lnTo>
                  <a:lnTo>
                    <a:pt x="826160" y="2781300"/>
                  </a:lnTo>
                  <a:lnTo>
                    <a:pt x="782750" y="2743200"/>
                  </a:lnTo>
                  <a:lnTo>
                    <a:pt x="741347" y="2717800"/>
                  </a:lnTo>
                  <a:lnTo>
                    <a:pt x="701903" y="2679700"/>
                  </a:lnTo>
                  <a:lnTo>
                    <a:pt x="664371" y="2654300"/>
                  </a:lnTo>
                  <a:lnTo>
                    <a:pt x="628703" y="2616200"/>
                  </a:lnTo>
                  <a:lnTo>
                    <a:pt x="594853" y="2578100"/>
                  </a:lnTo>
                  <a:lnTo>
                    <a:pt x="562772" y="2540000"/>
                  </a:lnTo>
                  <a:lnTo>
                    <a:pt x="532415" y="2501900"/>
                  </a:lnTo>
                  <a:lnTo>
                    <a:pt x="503733" y="2463800"/>
                  </a:lnTo>
                  <a:lnTo>
                    <a:pt x="476679" y="2413000"/>
                  </a:lnTo>
                  <a:lnTo>
                    <a:pt x="451206" y="2374900"/>
                  </a:lnTo>
                  <a:lnTo>
                    <a:pt x="427267" y="2336800"/>
                  </a:lnTo>
                  <a:lnTo>
                    <a:pt x="404815" y="2298700"/>
                  </a:lnTo>
                  <a:lnTo>
                    <a:pt x="383801" y="2247900"/>
                  </a:lnTo>
                  <a:lnTo>
                    <a:pt x="364180" y="2209800"/>
                  </a:lnTo>
                  <a:lnTo>
                    <a:pt x="345903" y="2171700"/>
                  </a:lnTo>
                  <a:lnTo>
                    <a:pt x="328924" y="2133600"/>
                  </a:lnTo>
                  <a:lnTo>
                    <a:pt x="313195" y="2082800"/>
                  </a:lnTo>
                  <a:lnTo>
                    <a:pt x="298668" y="2044700"/>
                  </a:lnTo>
                  <a:lnTo>
                    <a:pt x="285298" y="2006600"/>
                  </a:lnTo>
                  <a:lnTo>
                    <a:pt x="273036" y="1968500"/>
                  </a:lnTo>
                  <a:lnTo>
                    <a:pt x="261834" y="1930400"/>
                  </a:lnTo>
                  <a:lnTo>
                    <a:pt x="250806" y="1892300"/>
                  </a:lnTo>
                  <a:lnTo>
                    <a:pt x="240897" y="1841500"/>
                  </a:lnTo>
                  <a:lnTo>
                    <a:pt x="232108" y="1803400"/>
                  </a:lnTo>
                  <a:lnTo>
                    <a:pt x="224443" y="1752600"/>
                  </a:lnTo>
                  <a:lnTo>
                    <a:pt x="217904" y="1701800"/>
                  </a:lnTo>
                  <a:lnTo>
                    <a:pt x="212496" y="1651000"/>
                  </a:lnTo>
                  <a:lnTo>
                    <a:pt x="237034" y="1651000"/>
                  </a:lnTo>
                  <a:lnTo>
                    <a:pt x="244432" y="1638300"/>
                  </a:lnTo>
                  <a:lnTo>
                    <a:pt x="270057" y="1612900"/>
                  </a:lnTo>
                  <a:lnTo>
                    <a:pt x="282007" y="1574800"/>
                  </a:lnTo>
                  <a:lnTo>
                    <a:pt x="284736" y="1524000"/>
                  </a:lnTo>
                  <a:lnTo>
                    <a:pt x="282184" y="1460500"/>
                  </a:lnTo>
                  <a:lnTo>
                    <a:pt x="281733" y="1460500"/>
                  </a:lnTo>
                  <a:lnTo>
                    <a:pt x="281429" y="1447800"/>
                  </a:lnTo>
                  <a:lnTo>
                    <a:pt x="281955" y="1435100"/>
                  </a:lnTo>
                  <a:lnTo>
                    <a:pt x="283317" y="1422400"/>
                  </a:lnTo>
                  <a:lnTo>
                    <a:pt x="285144" y="1409700"/>
                  </a:lnTo>
                  <a:lnTo>
                    <a:pt x="289776" y="1371600"/>
                  </a:lnTo>
                  <a:lnTo>
                    <a:pt x="291903" y="1346200"/>
                  </a:lnTo>
                  <a:lnTo>
                    <a:pt x="293208" y="1333500"/>
                  </a:lnTo>
                  <a:lnTo>
                    <a:pt x="293373" y="1320800"/>
                  </a:lnTo>
                  <a:lnTo>
                    <a:pt x="294868" y="1295400"/>
                  </a:lnTo>
                  <a:lnTo>
                    <a:pt x="298896" y="1257300"/>
                  </a:lnTo>
                  <a:lnTo>
                    <a:pt x="304181" y="1206500"/>
                  </a:lnTo>
                  <a:lnTo>
                    <a:pt x="309446" y="1181100"/>
                  </a:lnTo>
                  <a:lnTo>
                    <a:pt x="313194" y="1168400"/>
                  </a:lnTo>
                  <a:lnTo>
                    <a:pt x="320353" y="1130300"/>
                  </a:lnTo>
                  <a:lnTo>
                    <a:pt x="330743" y="1092200"/>
                  </a:lnTo>
                  <a:lnTo>
                    <a:pt x="344185" y="1041400"/>
                  </a:lnTo>
                  <a:lnTo>
                    <a:pt x="360498" y="990600"/>
                  </a:lnTo>
                  <a:lnTo>
                    <a:pt x="379503" y="927100"/>
                  </a:lnTo>
                  <a:lnTo>
                    <a:pt x="401019" y="876300"/>
                  </a:lnTo>
                  <a:lnTo>
                    <a:pt x="424866" y="812800"/>
                  </a:lnTo>
                  <a:lnTo>
                    <a:pt x="450865" y="762000"/>
                  </a:lnTo>
                  <a:lnTo>
                    <a:pt x="468420" y="736600"/>
                  </a:lnTo>
                  <a:lnTo>
                    <a:pt x="488513" y="698500"/>
                  </a:lnTo>
                  <a:lnTo>
                    <a:pt x="511285" y="660400"/>
                  </a:lnTo>
                  <a:lnTo>
                    <a:pt x="536876" y="635000"/>
                  </a:lnTo>
                  <a:lnTo>
                    <a:pt x="565426" y="596900"/>
                  </a:lnTo>
                  <a:lnTo>
                    <a:pt x="597076" y="558800"/>
                  </a:lnTo>
                  <a:lnTo>
                    <a:pt x="631967" y="520700"/>
                  </a:lnTo>
                  <a:lnTo>
                    <a:pt x="670237" y="482600"/>
                  </a:lnTo>
                  <a:lnTo>
                    <a:pt x="712029" y="444500"/>
                  </a:lnTo>
                  <a:lnTo>
                    <a:pt x="757481" y="419100"/>
                  </a:lnTo>
                  <a:lnTo>
                    <a:pt x="806735" y="381000"/>
                  </a:lnTo>
                  <a:lnTo>
                    <a:pt x="859930" y="342900"/>
                  </a:lnTo>
                  <a:lnTo>
                    <a:pt x="917207" y="317500"/>
                  </a:lnTo>
                  <a:lnTo>
                    <a:pt x="954704" y="292100"/>
                  </a:lnTo>
                  <a:lnTo>
                    <a:pt x="993883" y="279400"/>
                  </a:lnTo>
                  <a:lnTo>
                    <a:pt x="1034764" y="266700"/>
                  </a:lnTo>
                  <a:lnTo>
                    <a:pt x="1077365" y="254000"/>
                  </a:lnTo>
                  <a:lnTo>
                    <a:pt x="1121706" y="241300"/>
                  </a:lnTo>
                  <a:lnTo>
                    <a:pt x="1167806" y="228600"/>
                  </a:lnTo>
                  <a:lnTo>
                    <a:pt x="1265355" y="203200"/>
                  </a:lnTo>
                  <a:lnTo>
                    <a:pt x="1370164" y="203200"/>
                  </a:lnTo>
                  <a:lnTo>
                    <a:pt x="1425338" y="190500"/>
                  </a:lnTo>
                  <a:lnTo>
                    <a:pt x="2413847" y="190500"/>
                  </a:lnTo>
                  <a:lnTo>
                    <a:pt x="2394456" y="177800"/>
                  </a:lnTo>
                  <a:lnTo>
                    <a:pt x="2352845" y="165100"/>
                  </a:lnTo>
                  <a:lnTo>
                    <a:pt x="2308326" y="139700"/>
                  </a:lnTo>
                  <a:lnTo>
                    <a:pt x="2260818" y="127000"/>
                  </a:lnTo>
                  <a:lnTo>
                    <a:pt x="2210242" y="114300"/>
                  </a:lnTo>
                  <a:lnTo>
                    <a:pt x="2156518" y="88900"/>
                  </a:lnTo>
                  <a:lnTo>
                    <a:pt x="2099565" y="76200"/>
                  </a:lnTo>
                  <a:lnTo>
                    <a:pt x="2039304" y="63500"/>
                  </a:lnTo>
                  <a:lnTo>
                    <a:pt x="1975654" y="50800"/>
                  </a:lnTo>
                  <a:lnTo>
                    <a:pt x="1837870" y="25400"/>
                  </a:lnTo>
                  <a:lnTo>
                    <a:pt x="1786472" y="12700"/>
                  </a:lnTo>
                  <a:close/>
                </a:path>
                <a:path w="3267709" h="3187700">
                  <a:moveTo>
                    <a:pt x="3051278" y="673100"/>
                  </a:moveTo>
                  <a:lnTo>
                    <a:pt x="2819925" y="673100"/>
                  </a:lnTo>
                  <a:lnTo>
                    <a:pt x="2827016" y="685800"/>
                  </a:lnTo>
                  <a:lnTo>
                    <a:pt x="2843466" y="711200"/>
                  </a:lnTo>
                  <a:lnTo>
                    <a:pt x="2853928" y="723900"/>
                  </a:lnTo>
                  <a:lnTo>
                    <a:pt x="2864964" y="736600"/>
                  </a:lnTo>
                  <a:lnTo>
                    <a:pt x="2876540" y="749300"/>
                  </a:lnTo>
                  <a:lnTo>
                    <a:pt x="2885221" y="762000"/>
                  </a:lnTo>
                  <a:lnTo>
                    <a:pt x="2891062" y="774700"/>
                  </a:lnTo>
                  <a:lnTo>
                    <a:pt x="2897147" y="787400"/>
                  </a:lnTo>
                  <a:lnTo>
                    <a:pt x="2903444" y="800100"/>
                  </a:lnTo>
                  <a:lnTo>
                    <a:pt x="2918912" y="825500"/>
                  </a:lnTo>
                  <a:lnTo>
                    <a:pt x="2923470" y="838200"/>
                  </a:lnTo>
                  <a:lnTo>
                    <a:pt x="2928067" y="850900"/>
                  </a:lnTo>
                  <a:lnTo>
                    <a:pt x="2940393" y="876300"/>
                  </a:lnTo>
                  <a:lnTo>
                    <a:pt x="2956614" y="901700"/>
                  </a:lnTo>
                  <a:lnTo>
                    <a:pt x="2975318" y="952500"/>
                  </a:lnTo>
                  <a:lnTo>
                    <a:pt x="2995093" y="1016000"/>
                  </a:lnTo>
                  <a:lnTo>
                    <a:pt x="3014526" y="1092200"/>
                  </a:lnTo>
                  <a:lnTo>
                    <a:pt x="3022414" y="1130300"/>
                  </a:lnTo>
                  <a:lnTo>
                    <a:pt x="3029878" y="1168400"/>
                  </a:lnTo>
                  <a:lnTo>
                    <a:pt x="3036837" y="1219200"/>
                  </a:lnTo>
                  <a:lnTo>
                    <a:pt x="3043214" y="1270000"/>
                  </a:lnTo>
                  <a:lnTo>
                    <a:pt x="3048930" y="1320800"/>
                  </a:lnTo>
                  <a:lnTo>
                    <a:pt x="3053907" y="1384300"/>
                  </a:lnTo>
                  <a:lnTo>
                    <a:pt x="3058066" y="1435100"/>
                  </a:lnTo>
                  <a:lnTo>
                    <a:pt x="3061329" y="1498600"/>
                  </a:lnTo>
                  <a:lnTo>
                    <a:pt x="3063618" y="1549400"/>
                  </a:lnTo>
                  <a:lnTo>
                    <a:pt x="3064854" y="1600200"/>
                  </a:lnTo>
                  <a:lnTo>
                    <a:pt x="3064959" y="1651000"/>
                  </a:lnTo>
                  <a:lnTo>
                    <a:pt x="3063854" y="1701800"/>
                  </a:lnTo>
                  <a:lnTo>
                    <a:pt x="3060999" y="1739900"/>
                  </a:lnTo>
                  <a:lnTo>
                    <a:pt x="3055552" y="1790700"/>
                  </a:lnTo>
                  <a:lnTo>
                    <a:pt x="3047620" y="1828800"/>
                  </a:lnTo>
                  <a:lnTo>
                    <a:pt x="3037291" y="1879600"/>
                  </a:lnTo>
                  <a:lnTo>
                    <a:pt x="3024651" y="1930400"/>
                  </a:lnTo>
                  <a:lnTo>
                    <a:pt x="3009788" y="1981200"/>
                  </a:lnTo>
                  <a:lnTo>
                    <a:pt x="2992788" y="2032000"/>
                  </a:lnTo>
                  <a:lnTo>
                    <a:pt x="2973738" y="2082800"/>
                  </a:lnTo>
                  <a:lnTo>
                    <a:pt x="2952724" y="2133600"/>
                  </a:lnTo>
                  <a:lnTo>
                    <a:pt x="2929835" y="2184400"/>
                  </a:lnTo>
                  <a:lnTo>
                    <a:pt x="2905157" y="2235200"/>
                  </a:lnTo>
                  <a:lnTo>
                    <a:pt x="2878777" y="2286000"/>
                  </a:lnTo>
                  <a:lnTo>
                    <a:pt x="2850782" y="2336800"/>
                  </a:lnTo>
                  <a:lnTo>
                    <a:pt x="2828775" y="2374900"/>
                  </a:lnTo>
                  <a:lnTo>
                    <a:pt x="2803668" y="2413000"/>
                  </a:lnTo>
                  <a:lnTo>
                    <a:pt x="2775689" y="2451100"/>
                  </a:lnTo>
                  <a:lnTo>
                    <a:pt x="2745066" y="2476500"/>
                  </a:lnTo>
                  <a:lnTo>
                    <a:pt x="2712030" y="2514600"/>
                  </a:lnTo>
                  <a:lnTo>
                    <a:pt x="2676807" y="2552700"/>
                  </a:lnTo>
                  <a:lnTo>
                    <a:pt x="2639627" y="2578100"/>
                  </a:lnTo>
                  <a:lnTo>
                    <a:pt x="2600719" y="2616200"/>
                  </a:lnTo>
                  <a:lnTo>
                    <a:pt x="2560310" y="2641600"/>
                  </a:lnTo>
                  <a:lnTo>
                    <a:pt x="2518630" y="2679700"/>
                  </a:lnTo>
                  <a:lnTo>
                    <a:pt x="2475906" y="2705100"/>
                  </a:lnTo>
                  <a:lnTo>
                    <a:pt x="2432369" y="2743200"/>
                  </a:lnTo>
                  <a:lnTo>
                    <a:pt x="2254648" y="2844800"/>
                  </a:lnTo>
                  <a:lnTo>
                    <a:pt x="2210468" y="2857500"/>
                  </a:lnTo>
                  <a:lnTo>
                    <a:pt x="2166846" y="2882900"/>
                  </a:lnTo>
                  <a:lnTo>
                    <a:pt x="2124009" y="2908300"/>
                  </a:lnTo>
                  <a:lnTo>
                    <a:pt x="2039410" y="2933700"/>
                  </a:lnTo>
                  <a:lnTo>
                    <a:pt x="1994090" y="2946400"/>
                  </a:lnTo>
                  <a:lnTo>
                    <a:pt x="1946474" y="2959100"/>
                  </a:lnTo>
                  <a:lnTo>
                    <a:pt x="1845349" y="2984500"/>
                  </a:lnTo>
                  <a:lnTo>
                    <a:pt x="1792336" y="2984500"/>
                  </a:lnTo>
                  <a:lnTo>
                    <a:pt x="1738021" y="2997200"/>
                  </a:lnTo>
                  <a:lnTo>
                    <a:pt x="2401338" y="2997200"/>
                  </a:lnTo>
                  <a:lnTo>
                    <a:pt x="2578886" y="2895600"/>
                  </a:lnTo>
                  <a:lnTo>
                    <a:pt x="2622141" y="2870200"/>
                  </a:lnTo>
                  <a:lnTo>
                    <a:pt x="2664604" y="2832100"/>
                  </a:lnTo>
                  <a:lnTo>
                    <a:pt x="2706108" y="2806700"/>
                  </a:lnTo>
                  <a:lnTo>
                    <a:pt x="2746482" y="2768600"/>
                  </a:lnTo>
                  <a:lnTo>
                    <a:pt x="2785558" y="2743200"/>
                  </a:lnTo>
                  <a:lnTo>
                    <a:pt x="2823168" y="2705100"/>
                  </a:lnTo>
                  <a:lnTo>
                    <a:pt x="2859141" y="2667000"/>
                  </a:lnTo>
                  <a:lnTo>
                    <a:pt x="2893310" y="2641600"/>
                  </a:lnTo>
                  <a:lnTo>
                    <a:pt x="2925504" y="2603500"/>
                  </a:lnTo>
                  <a:lnTo>
                    <a:pt x="2955556" y="2565400"/>
                  </a:lnTo>
                  <a:lnTo>
                    <a:pt x="2983296" y="2527300"/>
                  </a:lnTo>
                  <a:lnTo>
                    <a:pt x="3008555" y="2489200"/>
                  </a:lnTo>
                  <a:lnTo>
                    <a:pt x="3031164" y="2451100"/>
                  </a:lnTo>
                  <a:lnTo>
                    <a:pt x="3058293" y="2400300"/>
                  </a:lnTo>
                  <a:lnTo>
                    <a:pt x="3084003" y="2349500"/>
                  </a:lnTo>
                  <a:lnTo>
                    <a:pt x="3108240" y="2298700"/>
                  </a:lnTo>
                  <a:lnTo>
                    <a:pt x="3130957" y="2247900"/>
                  </a:lnTo>
                  <a:lnTo>
                    <a:pt x="3152101" y="2197100"/>
                  </a:lnTo>
                  <a:lnTo>
                    <a:pt x="3171622" y="2146300"/>
                  </a:lnTo>
                  <a:lnTo>
                    <a:pt x="3189470" y="2108200"/>
                  </a:lnTo>
                  <a:lnTo>
                    <a:pt x="3205594" y="2057400"/>
                  </a:lnTo>
                  <a:lnTo>
                    <a:pt x="3219944" y="2006600"/>
                  </a:lnTo>
                  <a:lnTo>
                    <a:pt x="3232468" y="1955800"/>
                  </a:lnTo>
                  <a:lnTo>
                    <a:pt x="3243118" y="1905000"/>
                  </a:lnTo>
                  <a:lnTo>
                    <a:pt x="3251842" y="1866900"/>
                  </a:lnTo>
                  <a:lnTo>
                    <a:pt x="3258589" y="1816100"/>
                  </a:lnTo>
                  <a:lnTo>
                    <a:pt x="3263309" y="1778000"/>
                  </a:lnTo>
                  <a:lnTo>
                    <a:pt x="3265952" y="1739900"/>
                  </a:lnTo>
                  <a:lnTo>
                    <a:pt x="3267158" y="1689100"/>
                  </a:lnTo>
                  <a:lnTo>
                    <a:pt x="3267244" y="1638300"/>
                  </a:lnTo>
                  <a:lnTo>
                    <a:pt x="3266271" y="1587500"/>
                  </a:lnTo>
                  <a:lnTo>
                    <a:pt x="3264297" y="1536700"/>
                  </a:lnTo>
                  <a:lnTo>
                    <a:pt x="3261382" y="1473200"/>
                  </a:lnTo>
                  <a:lnTo>
                    <a:pt x="3257587" y="1422400"/>
                  </a:lnTo>
                  <a:lnTo>
                    <a:pt x="3252971" y="1358900"/>
                  </a:lnTo>
                  <a:lnTo>
                    <a:pt x="3247595" y="1308100"/>
                  </a:lnTo>
                  <a:lnTo>
                    <a:pt x="3241517" y="1257300"/>
                  </a:lnTo>
                  <a:lnTo>
                    <a:pt x="3234797" y="1206500"/>
                  </a:lnTo>
                  <a:lnTo>
                    <a:pt x="3227496" y="1155700"/>
                  </a:lnTo>
                  <a:lnTo>
                    <a:pt x="3219673" y="1104900"/>
                  </a:lnTo>
                  <a:lnTo>
                    <a:pt x="3211389" y="1066800"/>
                  </a:lnTo>
                  <a:lnTo>
                    <a:pt x="3191825" y="990600"/>
                  </a:lnTo>
                  <a:lnTo>
                    <a:pt x="3171453" y="927100"/>
                  </a:lnTo>
                  <a:lnTo>
                    <a:pt x="3151464" y="876300"/>
                  </a:lnTo>
                  <a:lnTo>
                    <a:pt x="3133045" y="838200"/>
                  </a:lnTo>
                  <a:lnTo>
                    <a:pt x="3117385" y="800100"/>
                  </a:lnTo>
                  <a:lnTo>
                    <a:pt x="3105675" y="774700"/>
                  </a:lnTo>
                  <a:lnTo>
                    <a:pt x="3101461" y="774700"/>
                  </a:lnTo>
                  <a:lnTo>
                    <a:pt x="3097297" y="762000"/>
                  </a:lnTo>
                  <a:lnTo>
                    <a:pt x="3080002" y="723900"/>
                  </a:lnTo>
                  <a:lnTo>
                    <a:pt x="3070695" y="711200"/>
                  </a:lnTo>
                  <a:lnTo>
                    <a:pt x="3061136" y="698500"/>
                  </a:lnTo>
                  <a:lnTo>
                    <a:pt x="3051278" y="673100"/>
                  </a:lnTo>
                  <a:close/>
                </a:path>
                <a:path w="3267709" h="3187700">
                  <a:moveTo>
                    <a:pt x="2413847" y="190500"/>
                  </a:moveTo>
                  <a:lnTo>
                    <a:pt x="1529715" y="190500"/>
                  </a:lnTo>
                  <a:lnTo>
                    <a:pt x="1578283" y="203200"/>
                  </a:lnTo>
                  <a:lnTo>
                    <a:pt x="1731511" y="203200"/>
                  </a:lnTo>
                  <a:lnTo>
                    <a:pt x="1785127" y="215900"/>
                  </a:lnTo>
                  <a:lnTo>
                    <a:pt x="1840027" y="215900"/>
                  </a:lnTo>
                  <a:lnTo>
                    <a:pt x="1907269" y="228600"/>
                  </a:lnTo>
                  <a:lnTo>
                    <a:pt x="1970942" y="241300"/>
                  </a:lnTo>
                  <a:lnTo>
                    <a:pt x="2031128" y="254000"/>
                  </a:lnTo>
                  <a:lnTo>
                    <a:pt x="2087910" y="266700"/>
                  </a:lnTo>
                  <a:lnTo>
                    <a:pt x="2141369" y="292100"/>
                  </a:lnTo>
                  <a:lnTo>
                    <a:pt x="2191587" y="304800"/>
                  </a:lnTo>
                  <a:lnTo>
                    <a:pt x="2238647" y="317500"/>
                  </a:lnTo>
                  <a:lnTo>
                    <a:pt x="2282632" y="342900"/>
                  </a:lnTo>
                  <a:lnTo>
                    <a:pt x="2323622" y="355600"/>
                  </a:lnTo>
                  <a:lnTo>
                    <a:pt x="2361700" y="368300"/>
                  </a:lnTo>
                  <a:lnTo>
                    <a:pt x="2396950" y="393700"/>
                  </a:lnTo>
                  <a:lnTo>
                    <a:pt x="2429451" y="406400"/>
                  </a:lnTo>
                  <a:lnTo>
                    <a:pt x="2459288" y="419100"/>
                  </a:lnTo>
                  <a:lnTo>
                    <a:pt x="2507839" y="444500"/>
                  </a:lnTo>
                  <a:lnTo>
                    <a:pt x="2545827" y="469900"/>
                  </a:lnTo>
                  <a:lnTo>
                    <a:pt x="2587727" y="495300"/>
                  </a:lnTo>
                  <a:lnTo>
                    <a:pt x="2632173" y="520700"/>
                  </a:lnTo>
                  <a:lnTo>
                    <a:pt x="2723240" y="596900"/>
                  </a:lnTo>
                  <a:lnTo>
                    <a:pt x="2767130" y="635000"/>
                  </a:lnTo>
                  <a:lnTo>
                    <a:pt x="2808102" y="660400"/>
                  </a:lnTo>
                  <a:lnTo>
                    <a:pt x="2813300" y="673100"/>
                  </a:lnTo>
                  <a:lnTo>
                    <a:pt x="3047792" y="673100"/>
                  </a:lnTo>
                  <a:lnTo>
                    <a:pt x="3043792" y="660400"/>
                  </a:lnTo>
                  <a:lnTo>
                    <a:pt x="3023907" y="635000"/>
                  </a:lnTo>
                  <a:lnTo>
                    <a:pt x="3017250" y="635000"/>
                  </a:lnTo>
                  <a:lnTo>
                    <a:pt x="3010052" y="622300"/>
                  </a:lnTo>
                  <a:lnTo>
                    <a:pt x="3002536" y="609600"/>
                  </a:lnTo>
                  <a:lnTo>
                    <a:pt x="2994924" y="596900"/>
                  </a:lnTo>
                  <a:lnTo>
                    <a:pt x="2979464" y="584200"/>
                  </a:lnTo>
                  <a:lnTo>
                    <a:pt x="2963273" y="558800"/>
                  </a:lnTo>
                  <a:lnTo>
                    <a:pt x="2945885" y="533400"/>
                  </a:lnTo>
                  <a:lnTo>
                    <a:pt x="2926832" y="520700"/>
                  </a:lnTo>
                  <a:lnTo>
                    <a:pt x="2899059" y="495300"/>
                  </a:lnTo>
                  <a:lnTo>
                    <a:pt x="2863810" y="469900"/>
                  </a:lnTo>
                  <a:lnTo>
                    <a:pt x="2822639" y="431800"/>
                  </a:lnTo>
                  <a:lnTo>
                    <a:pt x="2777102" y="406400"/>
                  </a:lnTo>
                  <a:lnTo>
                    <a:pt x="2728753" y="368300"/>
                  </a:lnTo>
                  <a:lnTo>
                    <a:pt x="2679146" y="330200"/>
                  </a:lnTo>
                  <a:lnTo>
                    <a:pt x="2629838" y="304800"/>
                  </a:lnTo>
                  <a:lnTo>
                    <a:pt x="2582382" y="279400"/>
                  </a:lnTo>
                  <a:lnTo>
                    <a:pt x="2533413" y="254000"/>
                  </a:lnTo>
                  <a:lnTo>
                    <a:pt x="2502637" y="228600"/>
                  </a:lnTo>
                  <a:lnTo>
                    <a:pt x="2469272" y="215900"/>
                  </a:lnTo>
                  <a:lnTo>
                    <a:pt x="2433238" y="203200"/>
                  </a:lnTo>
                  <a:lnTo>
                    <a:pt x="2413847" y="190500"/>
                  </a:lnTo>
                  <a:close/>
                </a:path>
                <a:path w="3267709" h="3187700">
                  <a:moveTo>
                    <a:pt x="1638062" y="0"/>
                  </a:moveTo>
                  <a:lnTo>
                    <a:pt x="1278270" y="0"/>
                  </a:lnTo>
                  <a:lnTo>
                    <a:pt x="1223286" y="12700"/>
                  </a:lnTo>
                  <a:lnTo>
                    <a:pt x="1686576" y="12700"/>
                  </a:lnTo>
                  <a:lnTo>
                    <a:pt x="1638062" y="0"/>
                  </a:lnTo>
                  <a:close/>
                </a:path>
              </a:pathLst>
            </a:custGeom>
            <a:solidFill>
              <a:srgbClr val="D0EC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6988" y="7155656"/>
              <a:ext cx="2947705" cy="415290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4177" y="9717990"/>
              <a:ext cx="1051765" cy="159056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13753" y="10164920"/>
              <a:ext cx="761189" cy="7874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5465813" y="9606769"/>
              <a:ext cx="5477510" cy="1447165"/>
            </a:xfrm>
            <a:custGeom>
              <a:avLst/>
              <a:gdLst/>
              <a:ahLst/>
              <a:cxnLst/>
              <a:rect l="l" t="t" r="r" b="b"/>
              <a:pathLst>
                <a:path w="5477509" h="1447165">
                  <a:moveTo>
                    <a:pt x="834212" y="925080"/>
                  </a:moveTo>
                  <a:lnTo>
                    <a:pt x="824903" y="880630"/>
                  </a:lnTo>
                  <a:lnTo>
                    <a:pt x="803122" y="844003"/>
                  </a:lnTo>
                  <a:lnTo>
                    <a:pt x="803122" y="944130"/>
                  </a:lnTo>
                  <a:lnTo>
                    <a:pt x="791654" y="979690"/>
                  </a:lnTo>
                  <a:lnTo>
                    <a:pt x="734275" y="1030490"/>
                  </a:lnTo>
                  <a:lnTo>
                    <a:pt x="695579" y="1045730"/>
                  </a:lnTo>
                  <a:lnTo>
                    <a:pt x="655040" y="1055890"/>
                  </a:lnTo>
                  <a:lnTo>
                    <a:pt x="609422" y="1062240"/>
                  </a:lnTo>
                  <a:lnTo>
                    <a:pt x="556780" y="1064780"/>
                  </a:lnTo>
                  <a:lnTo>
                    <a:pt x="504507" y="1059700"/>
                  </a:lnTo>
                  <a:lnTo>
                    <a:pt x="460006" y="1045730"/>
                  </a:lnTo>
                  <a:lnTo>
                    <a:pt x="460641" y="1043190"/>
                  </a:lnTo>
                  <a:lnTo>
                    <a:pt x="462343" y="1038110"/>
                  </a:lnTo>
                  <a:lnTo>
                    <a:pt x="466077" y="1036840"/>
                  </a:lnTo>
                  <a:lnTo>
                    <a:pt x="499783" y="1025410"/>
                  </a:lnTo>
                  <a:lnTo>
                    <a:pt x="527532" y="1015250"/>
                  </a:lnTo>
                  <a:lnTo>
                    <a:pt x="548360" y="1007630"/>
                  </a:lnTo>
                  <a:lnTo>
                    <a:pt x="592226" y="992390"/>
                  </a:lnTo>
                  <a:lnTo>
                    <a:pt x="615543" y="983500"/>
                  </a:lnTo>
                  <a:lnTo>
                    <a:pt x="656551" y="954290"/>
                  </a:lnTo>
                  <a:lnTo>
                    <a:pt x="690778" y="917460"/>
                  </a:lnTo>
                  <a:lnTo>
                    <a:pt x="690854" y="911110"/>
                  </a:lnTo>
                  <a:lnTo>
                    <a:pt x="682244" y="909840"/>
                  </a:lnTo>
                  <a:lnTo>
                    <a:pt x="670839" y="912380"/>
                  </a:lnTo>
                  <a:lnTo>
                    <a:pt x="662533" y="916190"/>
                  </a:lnTo>
                  <a:lnTo>
                    <a:pt x="637514" y="942860"/>
                  </a:lnTo>
                  <a:lnTo>
                    <a:pt x="611352" y="961910"/>
                  </a:lnTo>
                  <a:lnTo>
                    <a:pt x="582231" y="978420"/>
                  </a:lnTo>
                  <a:lnTo>
                    <a:pt x="548322" y="992390"/>
                  </a:lnTo>
                  <a:lnTo>
                    <a:pt x="529640" y="997470"/>
                  </a:lnTo>
                  <a:lnTo>
                    <a:pt x="510425" y="1003820"/>
                  </a:lnTo>
                  <a:lnTo>
                    <a:pt x="491007" y="1008900"/>
                  </a:lnTo>
                  <a:lnTo>
                    <a:pt x="471690" y="1015250"/>
                  </a:lnTo>
                  <a:lnTo>
                    <a:pt x="472782" y="1012710"/>
                  </a:lnTo>
                  <a:lnTo>
                    <a:pt x="473329" y="1011440"/>
                  </a:lnTo>
                  <a:lnTo>
                    <a:pt x="474218" y="1010170"/>
                  </a:lnTo>
                  <a:lnTo>
                    <a:pt x="492086" y="994930"/>
                  </a:lnTo>
                  <a:lnTo>
                    <a:pt x="508774" y="977150"/>
                  </a:lnTo>
                  <a:lnTo>
                    <a:pt x="523976" y="956830"/>
                  </a:lnTo>
                  <a:lnTo>
                    <a:pt x="537400" y="936510"/>
                  </a:lnTo>
                  <a:lnTo>
                    <a:pt x="558253" y="918730"/>
                  </a:lnTo>
                  <a:lnTo>
                    <a:pt x="568452" y="909840"/>
                  </a:lnTo>
                  <a:lnTo>
                    <a:pt x="578307" y="902220"/>
                  </a:lnTo>
                  <a:lnTo>
                    <a:pt x="592251" y="892060"/>
                  </a:lnTo>
                  <a:lnTo>
                    <a:pt x="604443" y="883170"/>
                  </a:lnTo>
                  <a:lnTo>
                    <a:pt x="632853" y="865390"/>
                  </a:lnTo>
                  <a:lnTo>
                    <a:pt x="662940" y="851420"/>
                  </a:lnTo>
                  <a:lnTo>
                    <a:pt x="694143" y="842530"/>
                  </a:lnTo>
                  <a:lnTo>
                    <a:pt x="733907" y="838720"/>
                  </a:lnTo>
                  <a:lnTo>
                    <a:pt x="763219" y="847610"/>
                  </a:lnTo>
                  <a:lnTo>
                    <a:pt x="784034" y="866660"/>
                  </a:lnTo>
                  <a:lnTo>
                    <a:pt x="798309" y="900950"/>
                  </a:lnTo>
                  <a:lnTo>
                    <a:pt x="803122" y="944130"/>
                  </a:lnTo>
                  <a:lnTo>
                    <a:pt x="803122" y="844003"/>
                  </a:lnTo>
                  <a:lnTo>
                    <a:pt x="803008" y="843800"/>
                  </a:lnTo>
                  <a:lnTo>
                    <a:pt x="795337" y="838720"/>
                  </a:lnTo>
                  <a:lnTo>
                    <a:pt x="772337" y="823480"/>
                  </a:lnTo>
                  <a:lnTo>
                    <a:pt x="734923" y="817130"/>
                  </a:lnTo>
                  <a:lnTo>
                    <a:pt x="692772" y="822210"/>
                  </a:lnTo>
                  <a:lnTo>
                    <a:pt x="647915" y="837450"/>
                  </a:lnTo>
                  <a:lnTo>
                    <a:pt x="602348" y="861580"/>
                  </a:lnTo>
                  <a:lnTo>
                    <a:pt x="558101" y="892060"/>
                  </a:lnTo>
                  <a:lnTo>
                    <a:pt x="561098" y="883170"/>
                  </a:lnTo>
                  <a:lnTo>
                    <a:pt x="563575" y="874280"/>
                  </a:lnTo>
                  <a:lnTo>
                    <a:pt x="565480" y="865390"/>
                  </a:lnTo>
                  <a:lnTo>
                    <a:pt x="566750" y="857770"/>
                  </a:lnTo>
                  <a:lnTo>
                    <a:pt x="567105" y="815860"/>
                  </a:lnTo>
                  <a:lnTo>
                    <a:pt x="559346" y="768870"/>
                  </a:lnTo>
                  <a:lnTo>
                    <a:pt x="543496" y="724420"/>
                  </a:lnTo>
                  <a:lnTo>
                    <a:pt x="536689" y="712863"/>
                  </a:lnTo>
                  <a:lnTo>
                    <a:pt x="536689" y="839990"/>
                  </a:lnTo>
                  <a:lnTo>
                    <a:pt x="535305" y="864120"/>
                  </a:lnTo>
                  <a:lnTo>
                    <a:pt x="529475" y="888250"/>
                  </a:lnTo>
                  <a:lnTo>
                    <a:pt x="520103" y="912380"/>
                  </a:lnTo>
                  <a:lnTo>
                    <a:pt x="507987" y="935240"/>
                  </a:lnTo>
                  <a:lnTo>
                    <a:pt x="491617" y="953020"/>
                  </a:lnTo>
                  <a:lnTo>
                    <a:pt x="476669" y="969530"/>
                  </a:lnTo>
                  <a:lnTo>
                    <a:pt x="463334" y="986040"/>
                  </a:lnTo>
                  <a:lnTo>
                    <a:pt x="451789" y="1002550"/>
                  </a:lnTo>
                  <a:lnTo>
                    <a:pt x="443255" y="1010170"/>
                  </a:lnTo>
                  <a:lnTo>
                    <a:pt x="439140" y="1012710"/>
                  </a:lnTo>
                  <a:lnTo>
                    <a:pt x="434428" y="1008900"/>
                  </a:lnTo>
                  <a:lnTo>
                    <a:pt x="428828" y="1005090"/>
                  </a:lnTo>
                  <a:lnTo>
                    <a:pt x="428498" y="1004963"/>
                  </a:lnTo>
                  <a:lnTo>
                    <a:pt x="428498" y="1105420"/>
                  </a:lnTo>
                  <a:lnTo>
                    <a:pt x="427012" y="1104150"/>
                  </a:lnTo>
                  <a:lnTo>
                    <a:pt x="425526" y="1102880"/>
                  </a:lnTo>
                  <a:lnTo>
                    <a:pt x="421538" y="1102880"/>
                  </a:lnTo>
                  <a:lnTo>
                    <a:pt x="423354" y="1101610"/>
                  </a:lnTo>
                  <a:lnTo>
                    <a:pt x="426872" y="1100340"/>
                  </a:lnTo>
                  <a:lnTo>
                    <a:pt x="428498" y="1105420"/>
                  </a:lnTo>
                  <a:lnTo>
                    <a:pt x="428498" y="1004963"/>
                  </a:lnTo>
                  <a:lnTo>
                    <a:pt x="422503" y="1002550"/>
                  </a:lnTo>
                  <a:lnTo>
                    <a:pt x="422414" y="1001280"/>
                  </a:lnTo>
                  <a:lnTo>
                    <a:pt x="420458" y="973340"/>
                  </a:lnTo>
                  <a:lnTo>
                    <a:pt x="420839" y="947940"/>
                  </a:lnTo>
                  <a:lnTo>
                    <a:pt x="420954" y="942860"/>
                  </a:lnTo>
                  <a:lnTo>
                    <a:pt x="422287" y="914920"/>
                  </a:lnTo>
                  <a:lnTo>
                    <a:pt x="423049" y="888250"/>
                  </a:lnTo>
                  <a:lnTo>
                    <a:pt x="422960" y="883170"/>
                  </a:lnTo>
                  <a:lnTo>
                    <a:pt x="421843" y="847610"/>
                  </a:lnTo>
                  <a:lnTo>
                    <a:pt x="419201" y="809510"/>
                  </a:lnTo>
                  <a:lnTo>
                    <a:pt x="416737" y="770140"/>
                  </a:lnTo>
                  <a:lnTo>
                    <a:pt x="416102" y="732040"/>
                  </a:lnTo>
                  <a:lnTo>
                    <a:pt x="416102" y="730770"/>
                  </a:lnTo>
                  <a:lnTo>
                    <a:pt x="416102" y="725690"/>
                  </a:lnTo>
                  <a:lnTo>
                    <a:pt x="411581" y="722045"/>
                  </a:lnTo>
                  <a:lnTo>
                    <a:pt x="411581" y="1105420"/>
                  </a:lnTo>
                  <a:lnTo>
                    <a:pt x="410235" y="1106690"/>
                  </a:lnTo>
                  <a:lnTo>
                    <a:pt x="410044" y="1106690"/>
                  </a:lnTo>
                  <a:lnTo>
                    <a:pt x="411518" y="1105420"/>
                  </a:lnTo>
                  <a:lnTo>
                    <a:pt x="411581" y="722045"/>
                  </a:lnTo>
                  <a:lnTo>
                    <a:pt x="411391" y="721880"/>
                  </a:lnTo>
                  <a:lnTo>
                    <a:pt x="404253" y="721880"/>
                  </a:lnTo>
                  <a:lnTo>
                    <a:pt x="404253" y="1231150"/>
                  </a:lnTo>
                  <a:lnTo>
                    <a:pt x="402767" y="1266710"/>
                  </a:lnTo>
                  <a:lnTo>
                    <a:pt x="397268" y="1309890"/>
                  </a:lnTo>
                  <a:lnTo>
                    <a:pt x="386321" y="1354340"/>
                  </a:lnTo>
                  <a:lnTo>
                    <a:pt x="368503" y="1393710"/>
                  </a:lnTo>
                  <a:lnTo>
                    <a:pt x="306463" y="1429270"/>
                  </a:lnTo>
                  <a:lnTo>
                    <a:pt x="262775" y="1415300"/>
                  </a:lnTo>
                  <a:lnTo>
                    <a:pt x="235788" y="1386090"/>
                  </a:lnTo>
                  <a:lnTo>
                    <a:pt x="222719" y="1346720"/>
                  </a:lnTo>
                  <a:lnTo>
                    <a:pt x="220814" y="1302270"/>
                  </a:lnTo>
                  <a:lnTo>
                    <a:pt x="227291" y="1260360"/>
                  </a:lnTo>
                  <a:lnTo>
                    <a:pt x="251434" y="1195590"/>
                  </a:lnTo>
                  <a:lnTo>
                    <a:pt x="275031" y="1154950"/>
                  </a:lnTo>
                  <a:lnTo>
                    <a:pt x="279336" y="1148600"/>
                  </a:lnTo>
                  <a:lnTo>
                    <a:pt x="289648" y="1133360"/>
                  </a:lnTo>
                  <a:lnTo>
                    <a:pt x="291236" y="1132090"/>
                  </a:lnTo>
                  <a:lnTo>
                    <a:pt x="292874" y="1132090"/>
                  </a:lnTo>
                  <a:lnTo>
                    <a:pt x="294436" y="1130820"/>
                  </a:lnTo>
                  <a:lnTo>
                    <a:pt x="311162" y="1118120"/>
                  </a:lnTo>
                  <a:lnTo>
                    <a:pt x="324675" y="1105420"/>
                  </a:lnTo>
                  <a:lnTo>
                    <a:pt x="335648" y="1091450"/>
                  </a:lnTo>
                  <a:lnTo>
                    <a:pt x="344741" y="1077480"/>
                  </a:lnTo>
                  <a:lnTo>
                    <a:pt x="345871" y="1076210"/>
                  </a:lnTo>
                  <a:lnTo>
                    <a:pt x="347040" y="1083830"/>
                  </a:lnTo>
                  <a:lnTo>
                    <a:pt x="349402" y="1090180"/>
                  </a:lnTo>
                  <a:lnTo>
                    <a:pt x="353034" y="1096530"/>
                  </a:lnTo>
                  <a:lnTo>
                    <a:pt x="358025" y="1100340"/>
                  </a:lnTo>
                  <a:lnTo>
                    <a:pt x="351459" y="1125740"/>
                  </a:lnTo>
                  <a:lnTo>
                    <a:pt x="344728" y="1149870"/>
                  </a:lnTo>
                  <a:lnTo>
                    <a:pt x="338251" y="1174000"/>
                  </a:lnTo>
                  <a:lnTo>
                    <a:pt x="332460" y="1199400"/>
                  </a:lnTo>
                  <a:lnTo>
                    <a:pt x="322491" y="1238770"/>
                  </a:lnTo>
                  <a:lnTo>
                    <a:pt x="308444" y="1278140"/>
                  </a:lnTo>
                  <a:lnTo>
                    <a:pt x="288188" y="1313700"/>
                  </a:lnTo>
                  <a:lnTo>
                    <a:pt x="259626" y="1342910"/>
                  </a:lnTo>
                  <a:lnTo>
                    <a:pt x="256705" y="1349260"/>
                  </a:lnTo>
                  <a:lnTo>
                    <a:pt x="263906" y="1351800"/>
                  </a:lnTo>
                  <a:lnTo>
                    <a:pt x="275043" y="1351800"/>
                  </a:lnTo>
                  <a:lnTo>
                    <a:pt x="308838" y="1323860"/>
                  </a:lnTo>
                  <a:lnTo>
                    <a:pt x="342938" y="1265440"/>
                  </a:lnTo>
                  <a:lnTo>
                    <a:pt x="362204" y="1204480"/>
                  </a:lnTo>
                  <a:lnTo>
                    <a:pt x="377444" y="1146060"/>
                  </a:lnTo>
                  <a:lnTo>
                    <a:pt x="384492" y="1118120"/>
                  </a:lnTo>
                  <a:lnTo>
                    <a:pt x="393712" y="1148600"/>
                  </a:lnTo>
                  <a:lnTo>
                    <a:pt x="399821" y="1181620"/>
                  </a:lnTo>
                  <a:lnTo>
                    <a:pt x="403199" y="1209560"/>
                  </a:lnTo>
                  <a:lnTo>
                    <a:pt x="404253" y="1231150"/>
                  </a:lnTo>
                  <a:lnTo>
                    <a:pt x="404253" y="721880"/>
                  </a:lnTo>
                  <a:lnTo>
                    <a:pt x="401027" y="721880"/>
                  </a:lnTo>
                  <a:lnTo>
                    <a:pt x="390601" y="725690"/>
                  </a:lnTo>
                  <a:lnTo>
                    <a:pt x="385749" y="732040"/>
                  </a:lnTo>
                  <a:lnTo>
                    <a:pt x="386295" y="767600"/>
                  </a:lnTo>
                  <a:lnTo>
                    <a:pt x="388759" y="804430"/>
                  </a:lnTo>
                  <a:lnTo>
                    <a:pt x="391464" y="839990"/>
                  </a:lnTo>
                  <a:lnTo>
                    <a:pt x="392658" y="874280"/>
                  </a:lnTo>
                  <a:lnTo>
                    <a:pt x="392671" y="879360"/>
                  </a:lnTo>
                  <a:lnTo>
                    <a:pt x="391871" y="904760"/>
                  </a:lnTo>
                  <a:lnTo>
                    <a:pt x="390283" y="935240"/>
                  </a:lnTo>
                  <a:lnTo>
                    <a:pt x="390182" y="937780"/>
                  </a:lnTo>
                  <a:lnTo>
                    <a:pt x="389407" y="961910"/>
                  </a:lnTo>
                  <a:lnTo>
                    <a:pt x="389343" y="969530"/>
                  </a:lnTo>
                  <a:lnTo>
                    <a:pt x="390436" y="997470"/>
                  </a:lnTo>
                  <a:lnTo>
                    <a:pt x="380517" y="1000010"/>
                  </a:lnTo>
                  <a:lnTo>
                    <a:pt x="375920" y="1001280"/>
                  </a:lnTo>
                  <a:lnTo>
                    <a:pt x="346608" y="965720"/>
                  </a:lnTo>
                  <a:lnTo>
                    <a:pt x="340575" y="953960"/>
                  </a:lnTo>
                  <a:lnTo>
                    <a:pt x="340575" y="1030490"/>
                  </a:lnTo>
                  <a:lnTo>
                    <a:pt x="337121" y="1033030"/>
                  </a:lnTo>
                  <a:lnTo>
                    <a:pt x="334378" y="1034300"/>
                  </a:lnTo>
                  <a:lnTo>
                    <a:pt x="333413" y="1036840"/>
                  </a:lnTo>
                  <a:lnTo>
                    <a:pt x="305104" y="1036840"/>
                  </a:lnTo>
                  <a:lnTo>
                    <a:pt x="291160" y="1035570"/>
                  </a:lnTo>
                  <a:lnTo>
                    <a:pt x="277431" y="1033030"/>
                  </a:lnTo>
                  <a:lnTo>
                    <a:pt x="248539" y="1024140"/>
                  </a:lnTo>
                  <a:lnTo>
                    <a:pt x="193827" y="1001280"/>
                  </a:lnTo>
                  <a:lnTo>
                    <a:pt x="165900" y="992390"/>
                  </a:lnTo>
                  <a:lnTo>
                    <a:pt x="156514" y="992390"/>
                  </a:lnTo>
                  <a:lnTo>
                    <a:pt x="146596" y="997470"/>
                  </a:lnTo>
                  <a:lnTo>
                    <a:pt x="141668" y="1003820"/>
                  </a:lnTo>
                  <a:lnTo>
                    <a:pt x="147307" y="1008900"/>
                  </a:lnTo>
                  <a:lnTo>
                    <a:pt x="160680" y="1013980"/>
                  </a:lnTo>
                  <a:lnTo>
                    <a:pt x="186067" y="1026680"/>
                  </a:lnTo>
                  <a:lnTo>
                    <a:pt x="252653" y="1048270"/>
                  </a:lnTo>
                  <a:lnTo>
                    <a:pt x="298450" y="1054620"/>
                  </a:lnTo>
                  <a:lnTo>
                    <a:pt x="326898" y="1054620"/>
                  </a:lnTo>
                  <a:lnTo>
                    <a:pt x="324180" y="1060970"/>
                  </a:lnTo>
                  <a:lnTo>
                    <a:pt x="321373" y="1068590"/>
                  </a:lnTo>
                  <a:lnTo>
                    <a:pt x="318160" y="1073670"/>
                  </a:lnTo>
                  <a:lnTo>
                    <a:pt x="304342" y="1086370"/>
                  </a:lnTo>
                  <a:lnTo>
                    <a:pt x="291007" y="1099070"/>
                  </a:lnTo>
                  <a:lnTo>
                    <a:pt x="278218" y="1113040"/>
                  </a:lnTo>
                  <a:lnTo>
                    <a:pt x="266026" y="1127010"/>
                  </a:lnTo>
                  <a:lnTo>
                    <a:pt x="245668" y="1137170"/>
                  </a:lnTo>
                  <a:lnTo>
                    <a:pt x="224116" y="1144790"/>
                  </a:lnTo>
                  <a:lnTo>
                    <a:pt x="201625" y="1148600"/>
                  </a:lnTo>
                  <a:lnTo>
                    <a:pt x="178498" y="1148600"/>
                  </a:lnTo>
                  <a:lnTo>
                    <a:pt x="130136" y="1140980"/>
                  </a:lnTo>
                  <a:lnTo>
                    <a:pt x="82410" y="1119390"/>
                  </a:lnTo>
                  <a:lnTo>
                    <a:pt x="46062" y="1086370"/>
                  </a:lnTo>
                  <a:lnTo>
                    <a:pt x="31813" y="1039380"/>
                  </a:lnTo>
                  <a:lnTo>
                    <a:pt x="35509" y="1013980"/>
                  </a:lnTo>
                  <a:lnTo>
                    <a:pt x="61785" y="964450"/>
                  </a:lnTo>
                  <a:lnTo>
                    <a:pt x="111188" y="937780"/>
                  </a:lnTo>
                  <a:lnTo>
                    <a:pt x="139534" y="933970"/>
                  </a:lnTo>
                  <a:lnTo>
                    <a:pt x="168325" y="933970"/>
                  </a:lnTo>
                  <a:lnTo>
                    <a:pt x="243001" y="945400"/>
                  </a:lnTo>
                  <a:lnTo>
                    <a:pt x="283400" y="963180"/>
                  </a:lnTo>
                  <a:lnTo>
                    <a:pt x="316712" y="991120"/>
                  </a:lnTo>
                  <a:lnTo>
                    <a:pt x="340575" y="1030490"/>
                  </a:lnTo>
                  <a:lnTo>
                    <a:pt x="340575" y="953960"/>
                  </a:lnTo>
                  <a:lnTo>
                    <a:pt x="334238" y="941590"/>
                  </a:lnTo>
                  <a:lnTo>
                    <a:pt x="325120" y="923810"/>
                  </a:lnTo>
                  <a:lnTo>
                    <a:pt x="310756" y="879360"/>
                  </a:lnTo>
                  <a:lnTo>
                    <a:pt x="302818" y="833640"/>
                  </a:lnTo>
                  <a:lnTo>
                    <a:pt x="301980" y="804430"/>
                  </a:lnTo>
                  <a:lnTo>
                    <a:pt x="306349" y="777760"/>
                  </a:lnTo>
                  <a:lnTo>
                    <a:pt x="328790" y="726960"/>
                  </a:lnTo>
                  <a:lnTo>
                    <a:pt x="354634" y="691400"/>
                  </a:lnTo>
                  <a:lnTo>
                    <a:pt x="388581" y="664730"/>
                  </a:lnTo>
                  <a:lnTo>
                    <a:pt x="427596" y="655840"/>
                  </a:lnTo>
                  <a:lnTo>
                    <a:pt x="468668" y="672350"/>
                  </a:lnTo>
                  <a:lnTo>
                    <a:pt x="498081" y="705370"/>
                  </a:lnTo>
                  <a:lnTo>
                    <a:pt x="518833" y="747280"/>
                  </a:lnTo>
                  <a:lnTo>
                    <a:pt x="531520" y="794270"/>
                  </a:lnTo>
                  <a:lnTo>
                    <a:pt x="536600" y="837450"/>
                  </a:lnTo>
                  <a:lnTo>
                    <a:pt x="536689" y="839990"/>
                  </a:lnTo>
                  <a:lnTo>
                    <a:pt x="536689" y="712863"/>
                  </a:lnTo>
                  <a:lnTo>
                    <a:pt x="519582" y="683780"/>
                  </a:lnTo>
                  <a:lnTo>
                    <a:pt x="490321" y="655840"/>
                  </a:lnTo>
                  <a:lnTo>
                    <a:pt x="487654" y="653300"/>
                  </a:lnTo>
                  <a:lnTo>
                    <a:pt x="447751" y="636790"/>
                  </a:lnTo>
                  <a:lnTo>
                    <a:pt x="399681" y="636790"/>
                  </a:lnTo>
                  <a:lnTo>
                    <a:pt x="360006" y="654570"/>
                  </a:lnTo>
                  <a:lnTo>
                    <a:pt x="327660" y="683780"/>
                  </a:lnTo>
                  <a:lnTo>
                    <a:pt x="301561" y="721880"/>
                  </a:lnTo>
                  <a:lnTo>
                    <a:pt x="280657" y="763790"/>
                  </a:lnTo>
                  <a:lnTo>
                    <a:pt x="269735" y="804430"/>
                  </a:lnTo>
                  <a:lnTo>
                    <a:pt x="269849" y="850150"/>
                  </a:lnTo>
                  <a:lnTo>
                    <a:pt x="279565" y="897140"/>
                  </a:lnTo>
                  <a:lnTo>
                    <a:pt x="297421" y="941590"/>
                  </a:lnTo>
                  <a:lnTo>
                    <a:pt x="278752" y="933970"/>
                  </a:lnTo>
                  <a:lnTo>
                    <a:pt x="263182" y="927620"/>
                  </a:lnTo>
                  <a:lnTo>
                    <a:pt x="226174" y="920000"/>
                  </a:lnTo>
                  <a:lnTo>
                    <a:pt x="187579" y="916190"/>
                  </a:lnTo>
                  <a:lnTo>
                    <a:pt x="148551" y="914920"/>
                  </a:lnTo>
                  <a:lnTo>
                    <a:pt x="105956" y="921270"/>
                  </a:lnTo>
                  <a:lnTo>
                    <a:pt x="65951" y="939050"/>
                  </a:lnTo>
                  <a:lnTo>
                    <a:pt x="32385" y="966990"/>
                  </a:lnTo>
                  <a:lnTo>
                    <a:pt x="9105" y="1002550"/>
                  </a:lnTo>
                  <a:lnTo>
                    <a:pt x="0" y="1045730"/>
                  </a:lnTo>
                  <a:lnTo>
                    <a:pt x="8458" y="1085100"/>
                  </a:lnTo>
                  <a:lnTo>
                    <a:pt x="32143" y="1115580"/>
                  </a:lnTo>
                  <a:lnTo>
                    <a:pt x="66421" y="1139710"/>
                  </a:lnTo>
                  <a:lnTo>
                    <a:pt x="106641" y="1154950"/>
                  </a:lnTo>
                  <a:lnTo>
                    <a:pt x="148158" y="1163840"/>
                  </a:lnTo>
                  <a:lnTo>
                    <a:pt x="186334" y="1166380"/>
                  </a:lnTo>
                  <a:lnTo>
                    <a:pt x="201396" y="1165110"/>
                  </a:lnTo>
                  <a:lnTo>
                    <a:pt x="231152" y="1160030"/>
                  </a:lnTo>
                  <a:lnTo>
                    <a:pt x="245681" y="1154950"/>
                  </a:lnTo>
                  <a:lnTo>
                    <a:pt x="225704" y="1189240"/>
                  </a:lnTo>
                  <a:lnTo>
                    <a:pt x="209626" y="1224800"/>
                  </a:lnTo>
                  <a:lnTo>
                    <a:pt x="198018" y="1260360"/>
                  </a:lnTo>
                  <a:lnTo>
                    <a:pt x="191452" y="1297190"/>
                  </a:lnTo>
                  <a:lnTo>
                    <a:pt x="189458" y="1328940"/>
                  </a:lnTo>
                  <a:lnTo>
                    <a:pt x="191833" y="1359420"/>
                  </a:lnTo>
                  <a:lnTo>
                    <a:pt x="220268" y="1412760"/>
                  </a:lnTo>
                  <a:lnTo>
                    <a:pt x="261175" y="1438160"/>
                  </a:lnTo>
                  <a:lnTo>
                    <a:pt x="308190" y="1447050"/>
                  </a:lnTo>
                  <a:lnTo>
                    <a:pt x="351777" y="1436890"/>
                  </a:lnTo>
                  <a:lnTo>
                    <a:pt x="384175" y="1408950"/>
                  </a:lnTo>
                  <a:lnTo>
                    <a:pt x="407009" y="1369580"/>
                  </a:lnTo>
                  <a:lnTo>
                    <a:pt x="421881" y="1326400"/>
                  </a:lnTo>
                  <a:lnTo>
                    <a:pt x="430390" y="1283220"/>
                  </a:lnTo>
                  <a:lnTo>
                    <a:pt x="431330" y="1275600"/>
                  </a:lnTo>
                  <a:lnTo>
                    <a:pt x="431761" y="1271790"/>
                  </a:lnTo>
                  <a:lnTo>
                    <a:pt x="433793" y="1276870"/>
                  </a:lnTo>
                  <a:lnTo>
                    <a:pt x="435927" y="1283220"/>
                  </a:lnTo>
                  <a:lnTo>
                    <a:pt x="438315" y="1288300"/>
                  </a:lnTo>
                  <a:lnTo>
                    <a:pt x="476846" y="1347990"/>
                  </a:lnTo>
                  <a:lnTo>
                    <a:pt x="534517" y="1388630"/>
                  </a:lnTo>
                  <a:lnTo>
                    <a:pt x="576160" y="1401330"/>
                  </a:lnTo>
                  <a:lnTo>
                    <a:pt x="621398" y="1406410"/>
                  </a:lnTo>
                  <a:lnTo>
                    <a:pt x="665187" y="1401330"/>
                  </a:lnTo>
                  <a:lnTo>
                    <a:pt x="699833" y="1384820"/>
                  </a:lnTo>
                  <a:lnTo>
                    <a:pt x="702500" y="1383550"/>
                  </a:lnTo>
                  <a:lnTo>
                    <a:pt x="728268" y="1349260"/>
                  </a:lnTo>
                  <a:lnTo>
                    <a:pt x="741248" y="1313700"/>
                  </a:lnTo>
                  <a:lnTo>
                    <a:pt x="750049" y="1275600"/>
                  </a:lnTo>
                  <a:lnTo>
                    <a:pt x="751116" y="1238770"/>
                  </a:lnTo>
                  <a:lnTo>
                    <a:pt x="740918" y="1201940"/>
                  </a:lnTo>
                  <a:lnTo>
                    <a:pt x="721321" y="1174064"/>
                  </a:lnTo>
                  <a:lnTo>
                    <a:pt x="721321" y="1250200"/>
                  </a:lnTo>
                  <a:lnTo>
                    <a:pt x="719899" y="1276870"/>
                  </a:lnTo>
                  <a:lnTo>
                    <a:pt x="714451" y="1302270"/>
                  </a:lnTo>
                  <a:lnTo>
                    <a:pt x="706945" y="1327670"/>
                  </a:lnTo>
                  <a:lnTo>
                    <a:pt x="683031" y="1365770"/>
                  </a:lnTo>
                  <a:lnTo>
                    <a:pt x="647623" y="1384820"/>
                  </a:lnTo>
                  <a:lnTo>
                    <a:pt x="605866" y="1384820"/>
                  </a:lnTo>
                  <a:lnTo>
                    <a:pt x="562851" y="1373390"/>
                  </a:lnTo>
                  <a:lnTo>
                    <a:pt x="523709" y="1350530"/>
                  </a:lnTo>
                  <a:lnTo>
                    <a:pt x="493547" y="1322590"/>
                  </a:lnTo>
                  <a:lnTo>
                    <a:pt x="466064" y="1271790"/>
                  </a:lnTo>
                  <a:lnTo>
                    <a:pt x="463880" y="1266710"/>
                  </a:lnTo>
                  <a:lnTo>
                    <a:pt x="447078" y="1207020"/>
                  </a:lnTo>
                  <a:lnTo>
                    <a:pt x="441540" y="1168920"/>
                  </a:lnTo>
                  <a:lnTo>
                    <a:pt x="439407" y="1149870"/>
                  </a:lnTo>
                  <a:lnTo>
                    <a:pt x="436511" y="1130820"/>
                  </a:lnTo>
                  <a:lnTo>
                    <a:pt x="437781" y="1133360"/>
                  </a:lnTo>
                  <a:lnTo>
                    <a:pt x="439140" y="1137170"/>
                  </a:lnTo>
                  <a:lnTo>
                    <a:pt x="452221" y="1158760"/>
                  </a:lnTo>
                  <a:lnTo>
                    <a:pt x="480314" y="1193050"/>
                  </a:lnTo>
                  <a:lnTo>
                    <a:pt x="525094" y="1238770"/>
                  </a:lnTo>
                  <a:lnTo>
                    <a:pt x="559549" y="1267980"/>
                  </a:lnTo>
                  <a:lnTo>
                    <a:pt x="597077" y="1293380"/>
                  </a:lnTo>
                  <a:lnTo>
                    <a:pt x="635952" y="1308620"/>
                  </a:lnTo>
                  <a:lnTo>
                    <a:pt x="645350" y="1307350"/>
                  </a:lnTo>
                  <a:lnTo>
                    <a:pt x="655281" y="1303540"/>
                  </a:lnTo>
                  <a:lnTo>
                    <a:pt x="660209" y="1297190"/>
                  </a:lnTo>
                  <a:lnTo>
                    <a:pt x="654545" y="1292110"/>
                  </a:lnTo>
                  <a:lnTo>
                    <a:pt x="612000" y="1274330"/>
                  </a:lnTo>
                  <a:lnTo>
                    <a:pt x="571754" y="1245120"/>
                  </a:lnTo>
                  <a:lnTo>
                    <a:pt x="535254" y="1210830"/>
                  </a:lnTo>
                  <a:lnTo>
                    <a:pt x="503974" y="1176540"/>
                  </a:lnTo>
                  <a:lnTo>
                    <a:pt x="476491" y="1138440"/>
                  </a:lnTo>
                  <a:lnTo>
                    <a:pt x="458863" y="1100340"/>
                  </a:lnTo>
                  <a:lnTo>
                    <a:pt x="457352" y="1096530"/>
                  </a:lnTo>
                  <a:lnTo>
                    <a:pt x="455853" y="1091450"/>
                  </a:lnTo>
                  <a:lnTo>
                    <a:pt x="454469" y="1086370"/>
                  </a:lnTo>
                  <a:lnTo>
                    <a:pt x="453034" y="1082560"/>
                  </a:lnTo>
                  <a:lnTo>
                    <a:pt x="470039" y="1085100"/>
                  </a:lnTo>
                  <a:lnTo>
                    <a:pt x="486918" y="1090180"/>
                  </a:lnTo>
                  <a:lnTo>
                    <a:pt x="501243" y="1093990"/>
                  </a:lnTo>
                  <a:lnTo>
                    <a:pt x="540016" y="1101610"/>
                  </a:lnTo>
                  <a:lnTo>
                    <a:pt x="596747" y="1120660"/>
                  </a:lnTo>
                  <a:lnTo>
                    <a:pt x="651637" y="1149870"/>
                  </a:lnTo>
                  <a:lnTo>
                    <a:pt x="701509" y="1195590"/>
                  </a:lnTo>
                  <a:lnTo>
                    <a:pt x="721321" y="1250200"/>
                  </a:lnTo>
                  <a:lnTo>
                    <a:pt x="721321" y="1174064"/>
                  </a:lnTo>
                  <a:lnTo>
                    <a:pt x="690740" y="1144790"/>
                  </a:lnTo>
                  <a:lnTo>
                    <a:pt x="657872" y="1123200"/>
                  </a:lnTo>
                  <a:lnTo>
                    <a:pt x="601980" y="1097800"/>
                  </a:lnTo>
                  <a:lnTo>
                    <a:pt x="555739" y="1083830"/>
                  </a:lnTo>
                  <a:lnTo>
                    <a:pt x="549808" y="1082560"/>
                  </a:lnTo>
                  <a:lnTo>
                    <a:pt x="532028" y="1078750"/>
                  </a:lnTo>
                  <a:lnTo>
                    <a:pt x="559968" y="1078750"/>
                  </a:lnTo>
                  <a:lnTo>
                    <a:pt x="568591" y="1080020"/>
                  </a:lnTo>
                  <a:lnTo>
                    <a:pt x="603351" y="1078750"/>
                  </a:lnTo>
                  <a:lnTo>
                    <a:pt x="626402" y="1076210"/>
                  </a:lnTo>
                  <a:lnTo>
                    <a:pt x="637921" y="1074940"/>
                  </a:lnTo>
                  <a:lnTo>
                    <a:pt x="672033" y="1068590"/>
                  </a:lnTo>
                  <a:lnTo>
                    <a:pt x="684555" y="1064780"/>
                  </a:lnTo>
                  <a:lnTo>
                    <a:pt x="705434" y="1058430"/>
                  </a:lnTo>
                  <a:lnTo>
                    <a:pt x="745655" y="1043190"/>
                  </a:lnTo>
                  <a:lnTo>
                    <a:pt x="781316" y="1021600"/>
                  </a:lnTo>
                  <a:lnTo>
                    <a:pt x="809752" y="996200"/>
                  </a:lnTo>
                  <a:lnTo>
                    <a:pt x="828268" y="963180"/>
                  </a:lnTo>
                  <a:lnTo>
                    <a:pt x="834212" y="925080"/>
                  </a:lnTo>
                  <a:close/>
                </a:path>
                <a:path w="5477509" h="1447165">
                  <a:moveTo>
                    <a:pt x="1520710" y="353060"/>
                  </a:moveTo>
                  <a:lnTo>
                    <a:pt x="1519885" y="342900"/>
                  </a:lnTo>
                  <a:lnTo>
                    <a:pt x="1517497" y="334010"/>
                  </a:lnTo>
                  <a:lnTo>
                    <a:pt x="1516621" y="330200"/>
                  </a:lnTo>
                  <a:lnTo>
                    <a:pt x="1512824" y="313690"/>
                  </a:lnTo>
                  <a:lnTo>
                    <a:pt x="1501343" y="295910"/>
                  </a:lnTo>
                  <a:lnTo>
                    <a:pt x="1500530" y="294640"/>
                  </a:lnTo>
                  <a:lnTo>
                    <a:pt x="1497279" y="291363"/>
                  </a:lnTo>
                  <a:lnTo>
                    <a:pt x="1497279" y="372110"/>
                  </a:lnTo>
                  <a:lnTo>
                    <a:pt x="1495780" y="374650"/>
                  </a:lnTo>
                  <a:lnTo>
                    <a:pt x="1493748" y="378460"/>
                  </a:lnTo>
                  <a:lnTo>
                    <a:pt x="1491348" y="381000"/>
                  </a:lnTo>
                  <a:lnTo>
                    <a:pt x="1492059" y="379730"/>
                  </a:lnTo>
                  <a:lnTo>
                    <a:pt x="1492758" y="378460"/>
                  </a:lnTo>
                  <a:lnTo>
                    <a:pt x="1493977" y="375920"/>
                  </a:lnTo>
                  <a:lnTo>
                    <a:pt x="1495145" y="373380"/>
                  </a:lnTo>
                  <a:lnTo>
                    <a:pt x="1496568" y="372110"/>
                  </a:lnTo>
                  <a:lnTo>
                    <a:pt x="1497279" y="372110"/>
                  </a:lnTo>
                  <a:lnTo>
                    <a:pt x="1497279" y="291363"/>
                  </a:lnTo>
                  <a:lnTo>
                    <a:pt x="1484172" y="278130"/>
                  </a:lnTo>
                  <a:lnTo>
                    <a:pt x="1471422" y="267589"/>
                  </a:lnTo>
                  <a:lnTo>
                    <a:pt x="1471422" y="359410"/>
                  </a:lnTo>
                  <a:lnTo>
                    <a:pt x="1469580" y="364490"/>
                  </a:lnTo>
                  <a:lnTo>
                    <a:pt x="1446771" y="378828"/>
                  </a:lnTo>
                  <a:lnTo>
                    <a:pt x="1446771" y="403860"/>
                  </a:lnTo>
                  <a:lnTo>
                    <a:pt x="1421218" y="406400"/>
                  </a:lnTo>
                  <a:lnTo>
                    <a:pt x="1396987" y="403860"/>
                  </a:lnTo>
                  <a:lnTo>
                    <a:pt x="1405089" y="403860"/>
                  </a:lnTo>
                  <a:lnTo>
                    <a:pt x="1413129" y="402590"/>
                  </a:lnTo>
                  <a:lnTo>
                    <a:pt x="1420914" y="402590"/>
                  </a:lnTo>
                  <a:lnTo>
                    <a:pt x="1428407" y="401320"/>
                  </a:lnTo>
                  <a:lnTo>
                    <a:pt x="1440726" y="403860"/>
                  </a:lnTo>
                  <a:lnTo>
                    <a:pt x="1446771" y="403860"/>
                  </a:lnTo>
                  <a:lnTo>
                    <a:pt x="1446771" y="378828"/>
                  </a:lnTo>
                  <a:lnTo>
                    <a:pt x="1441373" y="379730"/>
                  </a:lnTo>
                  <a:lnTo>
                    <a:pt x="1433918" y="379730"/>
                  </a:lnTo>
                  <a:lnTo>
                    <a:pt x="1415389" y="375920"/>
                  </a:lnTo>
                  <a:lnTo>
                    <a:pt x="1409141" y="373380"/>
                  </a:lnTo>
                  <a:lnTo>
                    <a:pt x="1426489" y="374650"/>
                  </a:lnTo>
                  <a:lnTo>
                    <a:pt x="1434985" y="373380"/>
                  </a:lnTo>
                  <a:lnTo>
                    <a:pt x="1443482" y="372110"/>
                  </a:lnTo>
                  <a:lnTo>
                    <a:pt x="1458874" y="367030"/>
                  </a:lnTo>
                  <a:lnTo>
                    <a:pt x="1471422" y="359410"/>
                  </a:lnTo>
                  <a:lnTo>
                    <a:pt x="1471422" y="267589"/>
                  </a:lnTo>
                  <a:lnTo>
                    <a:pt x="1470355" y="266700"/>
                  </a:lnTo>
                  <a:lnTo>
                    <a:pt x="1467281" y="264160"/>
                  </a:lnTo>
                  <a:lnTo>
                    <a:pt x="1447774" y="252730"/>
                  </a:lnTo>
                  <a:lnTo>
                    <a:pt x="1441437" y="249021"/>
                  </a:lnTo>
                  <a:lnTo>
                    <a:pt x="1441437" y="266700"/>
                  </a:lnTo>
                  <a:lnTo>
                    <a:pt x="1438160" y="266700"/>
                  </a:lnTo>
                  <a:lnTo>
                    <a:pt x="1434858" y="265430"/>
                  </a:lnTo>
                  <a:lnTo>
                    <a:pt x="1431505" y="265430"/>
                  </a:lnTo>
                  <a:lnTo>
                    <a:pt x="1424470" y="262890"/>
                  </a:lnTo>
                  <a:lnTo>
                    <a:pt x="1411744" y="260591"/>
                  </a:lnTo>
                  <a:lnTo>
                    <a:pt x="1411744" y="295910"/>
                  </a:lnTo>
                  <a:lnTo>
                    <a:pt x="1408277" y="304800"/>
                  </a:lnTo>
                  <a:lnTo>
                    <a:pt x="1406182" y="312420"/>
                  </a:lnTo>
                  <a:lnTo>
                    <a:pt x="1405737" y="321310"/>
                  </a:lnTo>
                  <a:lnTo>
                    <a:pt x="1407248" y="330200"/>
                  </a:lnTo>
                  <a:lnTo>
                    <a:pt x="1401965" y="330200"/>
                  </a:lnTo>
                  <a:lnTo>
                    <a:pt x="1397076" y="327660"/>
                  </a:lnTo>
                  <a:lnTo>
                    <a:pt x="1392618" y="321310"/>
                  </a:lnTo>
                  <a:lnTo>
                    <a:pt x="1390459" y="318770"/>
                  </a:lnTo>
                  <a:lnTo>
                    <a:pt x="1388935" y="316230"/>
                  </a:lnTo>
                  <a:lnTo>
                    <a:pt x="1387690" y="312420"/>
                  </a:lnTo>
                  <a:lnTo>
                    <a:pt x="1392034" y="306070"/>
                  </a:lnTo>
                  <a:lnTo>
                    <a:pt x="1397469" y="299720"/>
                  </a:lnTo>
                  <a:lnTo>
                    <a:pt x="1403654" y="297180"/>
                  </a:lnTo>
                  <a:lnTo>
                    <a:pt x="1410233" y="295910"/>
                  </a:lnTo>
                  <a:lnTo>
                    <a:pt x="1411744" y="295910"/>
                  </a:lnTo>
                  <a:lnTo>
                    <a:pt x="1411744" y="260591"/>
                  </a:lnTo>
                  <a:lnTo>
                    <a:pt x="1410423" y="260350"/>
                  </a:lnTo>
                  <a:lnTo>
                    <a:pt x="1404581" y="257810"/>
                  </a:lnTo>
                  <a:lnTo>
                    <a:pt x="1400606" y="257810"/>
                  </a:lnTo>
                  <a:lnTo>
                    <a:pt x="1399552" y="256540"/>
                  </a:lnTo>
                  <a:lnTo>
                    <a:pt x="1398485" y="256540"/>
                  </a:lnTo>
                  <a:lnTo>
                    <a:pt x="1393063" y="254000"/>
                  </a:lnTo>
                  <a:lnTo>
                    <a:pt x="1390459" y="252730"/>
                  </a:lnTo>
                  <a:lnTo>
                    <a:pt x="1402969" y="252730"/>
                  </a:lnTo>
                  <a:lnTo>
                    <a:pt x="1415872" y="255270"/>
                  </a:lnTo>
                  <a:lnTo>
                    <a:pt x="1428813" y="260350"/>
                  </a:lnTo>
                  <a:lnTo>
                    <a:pt x="1441437" y="266700"/>
                  </a:lnTo>
                  <a:lnTo>
                    <a:pt x="1441437" y="249021"/>
                  </a:lnTo>
                  <a:lnTo>
                    <a:pt x="1441272" y="248920"/>
                  </a:lnTo>
                  <a:lnTo>
                    <a:pt x="1414995" y="240030"/>
                  </a:lnTo>
                  <a:lnTo>
                    <a:pt x="1389748" y="240030"/>
                  </a:lnTo>
                  <a:lnTo>
                    <a:pt x="1377365" y="244157"/>
                  </a:lnTo>
                  <a:lnTo>
                    <a:pt x="1377365" y="392430"/>
                  </a:lnTo>
                  <a:lnTo>
                    <a:pt x="1371638" y="392430"/>
                  </a:lnTo>
                  <a:lnTo>
                    <a:pt x="1339291" y="368300"/>
                  </a:lnTo>
                  <a:lnTo>
                    <a:pt x="1334884" y="359410"/>
                  </a:lnTo>
                  <a:lnTo>
                    <a:pt x="1335532" y="359410"/>
                  </a:lnTo>
                  <a:lnTo>
                    <a:pt x="1336865" y="360680"/>
                  </a:lnTo>
                  <a:lnTo>
                    <a:pt x="1344663" y="370840"/>
                  </a:lnTo>
                  <a:lnTo>
                    <a:pt x="1354175" y="379730"/>
                  </a:lnTo>
                  <a:lnTo>
                    <a:pt x="1365161" y="387350"/>
                  </a:lnTo>
                  <a:lnTo>
                    <a:pt x="1377365" y="392430"/>
                  </a:lnTo>
                  <a:lnTo>
                    <a:pt x="1377365" y="244157"/>
                  </a:lnTo>
                  <a:lnTo>
                    <a:pt x="1366850" y="247650"/>
                  </a:lnTo>
                  <a:lnTo>
                    <a:pt x="1355090" y="250190"/>
                  </a:lnTo>
                  <a:lnTo>
                    <a:pt x="1345234" y="256540"/>
                  </a:lnTo>
                  <a:lnTo>
                    <a:pt x="1337475" y="266700"/>
                  </a:lnTo>
                  <a:lnTo>
                    <a:pt x="1332064" y="276860"/>
                  </a:lnTo>
                  <a:lnTo>
                    <a:pt x="1327086" y="283210"/>
                  </a:lnTo>
                  <a:lnTo>
                    <a:pt x="1323200" y="289560"/>
                  </a:lnTo>
                  <a:lnTo>
                    <a:pt x="1320355" y="295910"/>
                  </a:lnTo>
                  <a:lnTo>
                    <a:pt x="1318514" y="303530"/>
                  </a:lnTo>
                  <a:lnTo>
                    <a:pt x="1315199" y="308610"/>
                  </a:lnTo>
                  <a:lnTo>
                    <a:pt x="1312164" y="313690"/>
                  </a:lnTo>
                  <a:lnTo>
                    <a:pt x="1309751" y="318770"/>
                  </a:lnTo>
                  <a:lnTo>
                    <a:pt x="1303083" y="345440"/>
                  </a:lnTo>
                  <a:lnTo>
                    <a:pt x="1307096" y="367030"/>
                  </a:lnTo>
                  <a:lnTo>
                    <a:pt x="1338554" y="393700"/>
                  </a:lnTo>
                  <a:lnTo>
                    <a:pt x="1390256" y="414020"/>
                  </a:lnTo>
                  <a:lnTo>
                    <a:pt x="1418209" y="417830"/>
                  </a:lnTo>
                  <a:lnTo>
                    <a:pt x="1443761" y="416560"/>
                  </a:lnTo>
                  <a:lnTo>
                    <a:pt x="1465427" y="411480"/>
                  </a:lnTo>
                  <a:lnTo>
                    <a:pt x="1479435" y="406400"/>
                  </a:lnTo>
                  <a:lnTo>
                    <a:pt x="1486446" y="403860"/>
                  </a:lnTo>
                  <a:lnTo>
                    <a:pt x="1489710" y="401320"/>
                  </a:lnTo>
                  <a:lnTo>
                    <a:pt x="1501127" y="392430"/>
                  </a:lnTo>
                  <a:lnTo>
                    <a:pt x="1504391" y="389890"/>
                  </a:lnTo>
                  <a:lnTo>
                    <a:pt x="1510614" y="381000"/>
                  </a:lnTo>
                  <a:lnTo>
                    <a:pt x="1516837" y="372110"/>
                  </a:lnTo>
                  <a:lnTo>
                    <a:pt x="1519758" y="361950"/>
                  </a:lnTo>
                  <a:lnTo>
                    <a:pt x="1520037" y="359410"/>
                  </a:lnTo>
                  <a:lnTo>
                    <a:pt x="1520710" y="353060"/>
                  </a:lnTo>
                  <a:close/>
                </a:path>
                <a:path w="5477509" h="1447165">
                  <a:moveTo>
                    <a:pt x="1722996" y="246380"/>
                  </a:moveTo>
                  <a:lnTo>
                    <a:pt x="1715820" y="199390"/>
                  </a:lnTo>
                  <a:lnTo>
                    <a:pt x="1702396" y="175336"/>
                  </a:lnTo>
                  <a:lnTo>
                    <a:pt x="1702396" y="238760"/>
                  </a:lnTo>
                  <a:lnTo>
                    <a:pt x="1700580" y="280670"/>
                  </a:lnTo>
                  <a:lnTo>
                    <a:pt x="1688617" y="322580"/>
                  </a:lnTo>
                  <a:lnTo>
                    <a:pt x="1670723" y="356870"/>
                  </a:lnTo>
                  <a:lnTo>
                    <a:pt x="1660652" y="373380"/>
                  </a:lnTo>
                  <a:lnTo>
                    <a:pt x="1655978" y="381000"/>
                  </a:lnTo>
                  <a:lnTo>
                    <a:pt x="1651012" y="387350"/>
                  </a:lnTo>
                  <a:lnTo>
                    <a:pt x="1640268" y="385584"/>
                  </a:lnTo>
                  <a:lnTo>
                    <a:pt x="1640268" y="398780"/>
                  </a:lnTo>
                  <a:lnTo>
                    <a:pt x="1635163" y="403860"/>
                  </a:lnTo>
                  <a:lnTo>
                    <a:pt x="1630006" y="398780"/>
                  </a:lnTo>
                  <a:lnTo>
                    <a:pt x="1629143" y="396240"/>
                  </a:lnTo>
                  <a:lnTo>
                    <a:pt x="1632572" y="396240"/>
                  </a:lnTo>
                  <a:lnTo>
                    <a:pt x="1640268" y="398780"/>
                  </a:lnTo>
                  <a:lnTo>
                    <a:pt x="1640268" y="385584"/>
                  </a:lnTo>
                  <a:lnTo>
                    <a:pt x="1635582" y="384810"/>
                  </a:lnTo>
                  <a:lnTo>
                    <a:pt x="1627568" y="386080"/>
                  </a:lnTo>
                  <a:lnTo>
                    <a:pt x="1615020" y="387350"/>
                  </a:lnTo>
                  <a:lnTo>
                    <a:pt x="1601114" y="392430"/>
                  </a:lnTo>
                  <a:lnTo>
                    <a:pt x="1590763" y="401320"/>
                  </a:lnTo>
                  <a:lnTo>
                    <a:pt x="1588960" y="415290"/>
                  </a:lnTo>
                  <a:lnTo>
                    <a:pt x="1596428" y="424180"/>
                  </a:lnTo>
                  <a:lnTo>
                    <a:pt x="1608670" y="426720"/>
                  </a:lnTo>
                  <a:lnTo>
                    <a:pt x="1622158" y="424180"/>
                  </a:lnTo>
                  <a:lnTo>
                    <a:pt x="1654733" y="403860"/>
                  </a:lnTo>
                  <a:lnTo>
                    <a:pt x="1676209" y="425450"/>
                  </a:lnTo>
                  <a:lnTo>
                    <a:pt x="1684566" y="457200"/>
                  </a:lnTo>
                  <a:lnTo>
                    <a:pt x="1681949" y="491490"/>
                  </a:lnTo>
                  <a:lnTo>
                    <a:pt x="1670532" y="519430"/>
                  </a:lnTo>
                  <a:lnTo>
                    <a:pt x="1640865" y="551180"/>
                  </a:lnTo>
                  <a:lnTo>
                    <a:pt x="1599857" y="576580"/>
                  </a:lnTo>
                  <a:lnTo>
                    <a:pt x="1552384" y="594360"/>
                  </a:lnTo>
                  <a:lnTo>
                    <a:pt x="1503299" y="601980"/>
                  </a:lnTo>
                  <a:lnTo>
                    <a:pt x="1457452" y="594360"/>
                  </a:lnTo>
                  <a:lnTo>
                    <a:pt x="1438579" y="582930"/>
                  </a:lnTo>
                  <a:lnTo>
                    <a:pt x="1419707" y="571500"/>
                  </a:lnTo>
                  <a:lnTo>
                    <a:pt x="1450759" y="541020"/>
                  </a:lnTo>
                  <a:lnTo>
                    <a:pt x="1470355" y="504190"/>
                  </a:lnTo>
                  <a:lnTo>
                    <a:pt x="1467840" y="483870"/>
                  </a:lnTo>
                  <a:lnTo>
                    <a:pt x="1459903" y="472440"/>
                  </a:lnTo>
                  <a:lnTo>
                    <a:pt x="1451444" y="466788"/>
                  </a:lnTo>
                  <a:lnTo>
                    <a:pt x="1451444" y="501650"/>
                  </a:lnTo>
                  <a:lnTo>
                    <a:pt x="1445793" y="523240"/>
                  </a:lnTo>
                  <a:lnTo>
                    <a:pt x="1430896" y="543560"/>
                  </a:lnTo>
                  <a:lnTo>
                    <a:pt x="1411592" y="561340"/>
                  </a:lnTo>
                  <a:lnTo>
                    <a:pt x="1410449" y="560070"/>
                  </a:lnTo>
                  <a:lnTo>
                    <a:pt x="1409268" y="558800"/>
                  </a:lnTo>
                  <a:lnTo>
                    <a:pt x="1408188" y="557530"/>
                  </a:lnTo>
                  <a:lnTo>
                    <a:pt x="1400022" y="542290"/>
                  </a:lnTo>
                  <a:lnTo>
                    <a:pt x="1393215" y="524510"/>
                  </a:lnTo>
                  <a:lnTo>
                    <a:pt x="1390332" y="505460"/>
                  </a:lnTo>
                  <a:lnTo>
                    <a:pt x="1393939" y="488950"/>
                  </a:lnTo>
                  <a:lnTo>
                    <a:pt x="1403578" y="477520"/>
                  </a:lnTo>
                  <a:lnTo>
                    <a:pt x="1416608" y="472440"/>
                  </a:lnTo>
                  <a:lnTo>
                    <a:pt x="1430566" y="473710"/>
                  </a:lnTo>
                  <a:lnTo>
                    <a:pt x="1442999" y="481330"/>
                  </a:lnTo>
                  <a:lnTo>
                    <a:pt x="1451444" y="501650"/>
                  </a:lnTo>
                  <a:lnTo>
                    <a:pt x="1451444" y="466788"/>
                  </a:lnTo>
                  <a:lnTo>
                    <a:pt x="1448523" y="464820"/>
                  </a:lnTo>
                  <a:lnTo>
                    <a:pt x="1435239" y="461010"/>
                  </a:lnTo>
                  <a:lnTo>
                    <a:pt x="1421549" y="459740"/>
                  </a:lnTo>
                  <a:lnTo>
                    <a:pt x="1386484" y="472440"/>
                  </a:lnTo>
                  <a:lnTo>
                    <a:pt x="1373543" y="502920"/>
                  </a:lnTo>
                  <a:lnTo>
                    <a:pt x="1378165" y="539750"/>
                  </a:lnTo>
                  <a:lnTo>
                    <a:pt x="1395780" y="572770"/>
                  </a:lnTo>
                  <a:lnTo>
                    <a:pt x="1396212" y="572770"/>
                  </a:lnTo>
                  <a:lnTo>
                    <a:pt x="1396428" y="574040"/>
                  </a:lnTo>
                  <a:lnTo>
                    <a:pt x="1391729" y="576580"/>
                  </a:lnTo>
                  <a:lnTo>
                    <a:pt x="1387424" y="579120"/>
                  </a:lnTo>
                  <a:lnTo>
                    <a:pt x="1383982" y="581660"/>
                  </a:lnTo>
                  <a:lnTo>
                    <a:pt x="1345298" y="601980"/>
                  </a:lnTo>
                  <a:lnTo>
                    <a:pt x="1297254" y="618490"/>
                  </a:lnTo>
                  <a:lnTo>
                    <a:pt x="1248689" y="623570"/>
                  </a:lnTo>
                  <a:lnTo>
                    <a:pt x="1208417" y="609600"/>
                  </a:lnTo>
                  <a:lnTo>
                    <a:pt x="1187297" y="582930"/>
                  </a:lnTo>
                  <a:lnTo>
                    <a:pt x="1175715" y="548640"/>
                  </a:lnTo>
                  <a:lnTo>
                    <a:pt x="1171917" y="510540"/>
                  </a:lnTo>
                  <a:lnTo>
                    <a:pt x="1173683" y="483870"/>
                  </a:lnTo>
                  <a:lnTo>
                    <a:pt x="1174115" y="477520"/>
                  </a:lnTo>
                  <a:lnTo>
                    <a:pt x="1179207" y="474980"/>
                  </a:lnTo>
                  <a:lnTo>
                    <a:pt x="1191945" y="468630"/>
                  </a:lnTo>
                  <a:lnTo>
                    <a:pt x="1200023" y="463550"/>
                  </a:lnTo>
                  <a:lnTo>
                    <a:pt x="1232496" y="433070"/>
                  </a:lnTo>
                  <a:lnTo>
                    <a:pt x="1240320" y="408940"/>
                  </a:lnTo>
                  <a:lnTo>
                    <a:pt x="1236230" y="400050"/>
                  </a:lnTo>
                  <a:lnTo>
                    <a:pt x="1223987" y="394970"/>
                  </a:lnTo>
                  <a:lnTo>
                    <a:pt x="1217028" y="396608"/>
                  </a:lnTo>
                  <a:lnTo>
                    <a:pt x="1217028" y="420370"/>
                  </a:lnTo>
                  <a:lnTo>
                    <a:pt x="1215428" y="430530"/>
                  </a:lnTo>
                  <a:lnTo>
                    <a:pt x="1185862" y="458470"/>
                  </a:lnTo>
                  <a:lnTo>
                    <a:pt x="1182852" y="459740"/>
                  </a:lnTo>
                  <a:lnTo>
                    <a:pt x="1179703" y="462280"/>
                  </a:lnTo>
                  <a:lnTo>
                    <a:pt x="1176464" y="463550"/>
                  </a:lnTo>
                  <a:lnTo>
                    <a:pt x="1179385" y="450850"/>
                  </a:lnTo>
                  <a:lnTo>
                    <a:pt x="1183665" y="438150"/>
                  </a:lnTo>
                  <a:lnTo>
                    <a:pt x="1189697" y="427990"/>
                  </a:lnTo>
                  <a:lnTo>
                    <a:pt x="1197876" y="420370"/>
                  </a:lnTo>
                  <a:lnTo>
                    <a:pt x="1207376" y="416560"/>
                  </a:lnTo>
                  <a:lnTo>
                    <a:pt x="1214056" y="416560"/>
                  </a:lnTo>
                  <a:lnTo>
                    <a:pt x="1217028" y="420370"/>
                  </a:lnTo>
                  <a:lnTo>
                    <a:pt x="1217028" y="396608"/>
                  </a:lnTo>
                  <a:lnTo>
                    <a:pt x="1178496" y="420370"/>
                  </a:lnTo>
                  <a:lnTo>
                    <a:pt x="1157147" y="461010"/>
                  </a:lnTo>
                  <a:lnTo>
                    <a:pt x="1154544" y="471170"/>
                  </a:lnTo>
                  <a:lnTo>
                    <a:pt x="1139012" y="474980"/>
                  </a:lnTo>
                  <a:lnTo>
                    <a:pt x="1095705" y="459740"/>
                  </a:lnTo>
                  <a:lnTo>
                    <a:pt x="1074750" y="425450"/>
                  </a:lnTo>
                  <a:lnTo>
                    <a:pt x="1065377" y="386080"/>
                  </a:lnTo>
                  <a:lnTo>
                    <a:pt x="1062964" y="347980"/>
                  </a:lnTo>
                  <a:lnTo>
                    <a:pt x="1067892" y="309880"/>
                  </a:lnTo>
                  <a:lnTo>
                    <a:pt x="1104861" y="243840"/>
                  </a:lnTo>
                  <a:lnTo>
                    <a:pt x="1137183" y="218440"/>
                  </a:lnTo>
                  <a:lnTo>
                    <a:pt x="1149591" y="212090"/>
                  </a:lnTo>
                  <a:lnTo>
                    <a:pt x="1154722" y="227330"/>
                  </a:lnTo>
                  <a:lnTo>
                    <a:pt x="1162240" y="242570"/>
                  </a:lnTo>
                  <a:lnTo>
                    <a:pt x="1172146" y="255270"/>
                  </a:lnTo>
                  <a:lnTo>
                    <a:pt x="1184503" y="265430"/>
                  </a:lnTo>
                  <a:lnTo>
                    <a:pt x="1203286" y="276860"/>
                  </a:lnTo>
                  <a:lnTo>
                    <a:pt x="1224711" y="283210"/>
                  </a:lnTo>
                  <a:lnTo>
                    <a:pt x="1246720" y="283210"/>
                  </a:lnTo>
                  <a:lnTo>
                    <a:pt x="1267282" y="276860"/>
                  </a:lnTo>
                  <a:lnTo>
                    <a:pt x="1276997" y="266700"/>
                  </a:lnTo>
                  <a:lnTo>
                    <a:pt x="1280642" y="262890"/>
                  </a:lnTo>
                  <a:lnTo>
                    <a:pt x="1283728" y="246380"/>
                  </a:lnTo>
                  <a:lnTo>
                    <a:pt x="1278572" y="228600"/>
                  </a:lnTo>
                  <a:lnTo>
                    <a:pt x="1267231" y="213360"/>
                  </a:lnTo>
                  <a:lnTo>
                    <a:pt x="1264183" y="211048"/>
                  </a:lnTo>
                  <a:lnTo>
                    <a:pt x="1264183" y="254000"/>
                  </a:lnTo>
                  <a:lnTo>
                    <a:pt x="1253337" y="266700"/>
                  </a:lnTo>
                  <a:lnTo>
                    <a:pt x="1217790" y="266700"/>
                  </a:lnTo>
                  <a:lnTo>
                    <a:pt x="1199667" y="257810"/>
                  </a:lnTo>
                  <a:lnTo>
                    <a:pt x="1185545" y="243840"/>
                  </a:lnTo>
                  <a:lnTo>
                    <a:pt x="1175359" y="226060"/>
                  </a:lnTo>
                  <a:lnTo>
                    <a:pt x="1171270" y="212090"/>
                  </a:lnTo>
                  <a:lnTo>
                    <a:pt x="1169035" y="204470"/>
                  </a:lnTo>
                  <a:lnTo>
                    <a:pt x="1180719" y="201930"/>
                  </a:lnTo>
                  <a:lnTo>
                    <a:pt x="1192530" y="200660"/>
                  </a:lnTo>
                  <a:lnTo>
                    <a:pt x="1204341" y="200660"/>
                  </a:lnTo>
                  <a:lnTo>
                    <a:pt x="1216063" y="203200"/>
                  </a:lnTo>
                  <a:lnTo>
                    <a:pt x="1224000" y="204470"/>
                  </a:lnTo>
                  <a:lnTo>
                    <a:pt x="1258811" y="233680"/>
                  </a:lnTo>
                  <a:lnTo>
                    <a:pt x="1264183" y="254000"/>
                  </a:lnTo>
                  <a:lnTo>
                    <a:pt x="1264183" y="211048"/>
                  </a:lnTo>
                  <a:lnTo>
                    <a:pt x="1250530" y="200660"/>
                  </a:lnTo>
                  <a:lnTo>
                    <a:pt x="1245514" y="196850"/>
                  </a:lnTo>
                  <a:lnTo>
                    <a:pt x="1240574" y="195580"/>
                  </a:lnTo>
                  <a:lnTo>
                    <a:pt x="1220825" y="190500"/>
                  </a:lnTo>
                  <a:lnTo>
                    <a:pt x="1194384" y="189230"/>
                  </a:lnTo>
                  <a:lnTo>
                    <a:pt x="1167434" y="195580"/>
                  </a:lnTo>
                  <a:lnTo>
                    <a:pt x="1166583" y="177800"/>
                  </a:lnTo>
                  <a:lnTo>
                    <a:pt x="1166583" y="173990"/>
                  </a:lnTo>
                  <a:lnTo>
                    <a:pt x="1168336" y="156210"/>
                  </a:lnTo>
                  <a:lnTo>
                    <a:pt x="1173022" y="139700"/>
                  </a:lnTo>
                  <a:lnTo>
                    <a:pt x="1180465" y="125730"/>
                  </a:lnTo>
                  <a:lnTo>
                    <a:pt x="1201242" y="106680"/>
                  </a:lnTo>
                  <a:lnTo>
                    <a:pt x="1226947" y="99060"/>
                  </a:lnTo>
                  <a:lnTo>
                    <a:pt x="1253159" y="101600"/>
                  </a:lnTo>
                  <a:lnTo>
                    <a:pt x="1275473" y="115570"/>
                  </a:lnTo>
                  <a:lnTo>
                    <a:pt x="1272374" y="124460"/>
                  </a:lnTo>
                  <a:lnTo>
                    <a:pt x="1269504" y="134620"/>
                  </a:lnTo>
                  <a:lnTo>
                    <a:pt x="1266761" y="144780"/>
                  </a:lnTo>
                  <a:lnTo>
                    <a:pt x="1264119" y="154940"/>
                  </a:lnTo>
                  <a:lnTo>
                    <a:pt x="1266164" y="158750"/>
                  </a:lnTo>
                  <a:lnTo>
                    <a:pt x="1272603" y="158750"/>
                  </a:lnTo>
                  <a:lnTo>
                    <a:pt x="1279715" y="157480"/>
                  </a:lnTo>
                  <a:lnTo>
                    <a:pt x="1283779" y="152400"/>
                  </a:lnTo>
                  <a:lnTo>
                    <a:pt x="1286789" y="140970"/>
                  </a:lnTo>
                  <a:lnTo>
                    <a:pt x="1288351" y="135890"/>
                  </a:lnTo>
                  <a:lnTo>
                    <a:pt x="1291818" y="148590"/>
                  </a:lnTo>
                  <a:lnTo>
                    <a:pt x="1293685" y="161290"/>
                  </a:lnTo>
                  <a:lnTo>
                    <a:pt x="1294447" y="173990"/>
                  </a:lnTo>
                  <a:lnTo>
                    <a:pt x="1294663" y="186690"/>
                  </a:lnTo>
                  <a:lnTo>
                    <a:pt x="1297762" y="190500"/>
                  </a:lnTo>
                  <a:lnTo>
                    <a:pt x="1304531" y="189230"/>
                  </a:lnTo>
                  <a:lnTo>
                    <a:pt x="1311287" y="186690"/>
                  </a:lnTo>
                  <a:lnTo>
                    <a:pt x="1314323" y="181610"/>
                  </a:lnTo>
                  <a:lnTo>
                    <a:pt x="1313662" y="162560"/>
                  </a:lnTo>
                  <a:lnTo>
                    <a:pt x="1311173" y="143510"/>
                  </a:lnTo>
                  <a:lnTo>
                    <a:pt x="1308823" y="135890"/>
                  </a:lnTo>
                  <a:lnTo>
                    <a:pt x="1305687" y="125730"/>
                  </a:lnTo>
                  <a:lnTo>
                    <a:pt x="1296047" y="109220"/>
                  </a:lnTo>
                  <a:lnTo>
                    <a:pt x="1299921" y="99060"/>
                  </a:lnTo>
                  <a:lnTo>
                    <a:pt x="1300403" y="97790"/>
                  </a:lnTo>
                  <a:lnTo>
                    <a:pt x="1302816" y="91440"/>
                  </a:lnTo>
                  <a:lnTo>
                    <a:pt x="1311135" y="73660"/>
                  </a:lnTo>
                  <a:lnTo>
                    <a:pt x="1321447" y="58420"/>
                  </a:lnTo>
                  <a:lnTo>
                    <a:pt x="1334211" y="43180"/>
                  </a:lnTo>
                  <a:lnTo>
                    <a:pt x="1360220" y="22860"/>
                  </a:lnTo>
                  <a:lnTo>
                    <a:pt x="1389126" y="12700"/>
                  </a:lnTo>
                  <a:lnTo>
                    <a:pt x="1419263" y="13970"/>
                  </a:lnTo>
                  <a:lnTo>
                    <a:pt x="1461401" y="36830"/>
                  </a:lnTo>
                  <a:lnTo>
                    <a:pt x="1499247" y="78740"/>
                  </a:lnTo>
                  <a:lnTo>
                    <a:pt x="1512785" y="104140"/>
                  </a:lnTo>
                  <a:lnTo>
                    <a:pt x="1505623" y="104140"/>
                  </a:lnTo>
                  <a:lnTo>
                    <a:pt x="1498625" y="105410"/>
                  </a:lnTo>
                  <a:lnTo>
                    <a:pt x="1491970" y="107950"/>
                  </a:lnTo>
                  <a:lnTo>
                    <a:pt x="1475651" y="113030"/>
                  </a:lnTo>
                  <a:lnTo>
                    <a:pt x="1461287" y="121920"/>
                  </a:lnTo>
                  <a:lnTo>
                    <a:pt x="1450822" y="133350"/>
                  </a:lnTo>
                  <a:lnTo>
                    <a:pt x="1446212" y="149860"/>
                  </a:lnTo>
                  <a:lnTo>
                    <a:pt x="1449209" y="168910"/>
                  </a:lnTo>
                  <a:lnTo>
                    <a:pt x="1459179" y="181610"/>
                  </a:lnTo>
                  <a:lnTo>
                    <a:pt x="1474165" y="187960"/>
                  </a:lnTo>
                  <a:lnTo>
                    <a:pt x="1492224" y="189230"/>
                  </a:lnTo>
                  <a:lnTo>
                    <a:pt x="1521231" y="177800"/>
                  </a:lnTo>
                  <a:lnTo>
                    <a:pt x="1535201" y="161290"/>
                  </a:lnTo>
                  <a:lnTo>
                    <a:pt x="1536280" y="160020"/>
                  </a:lnTo>
                  <a:lnTo>
                    <a:pt x="1539875" y="137160"/>
                  </a:lnTo>
                  <a:lnTo>
                    <a:pt x="1534795" y="111760"/>
                  </a:lnTo>
                  <a:lnTo>
                    <a:pt x="1534541" y="110490"/>
                  </a:lnTo>
                  <a:lnTo>
                    <a:pt x="1590141" y="118110"/>
                  </a:lnTo>
                  <a:lnTo>
                    <a:pt x="1637880" y="135890"/>
                  </a:lnTo>
                  <a:lnTo>
                    <a:pt x="1671942" y="162560"/>
                  </a:lnTo>
                  <a:lnTo>
                    <a:pt x="1693151" y="198120"/>
                  </a:lnTo>
                  <a:lnTo>
                    <a:pt x="1702396" y="238760"/>
                  </a:lnTo>
                  <a:lnTo>
                    <a:pt x="1702396" y="175336"/>
                  </a:lnTo>
                  <a:lnTo>
                    <a:pt x="1659432" y="129540"/>
                  </a:lnTo>
                  <a:lnTo>
                    <a:pt x="1619491" y="111760"/>
                  </a:lnTo>
                  <a:lnTo>
                    <a:pt x="1575523" y="102870"/>
                  </a:lnTo>
                  <a:lnTo>
                    <a:pt x="1531099" y="101600"/>
                  </a:lnTo>
                  <a:lnTo>
                    <a:pt x="1521498" y="81635"/>
                  </a:lnTo>
                  <a:lnTo>
                    <a:pt x="1521498" y="133350"/>
                  </a:lnTo>
                  <a:lnTo>
                    <a:pt x="1521498" y="137160"/>
                  </a:lnTo>
                  <a:lnTo>
                    <a:pt x="1520863" y="151130"/>
                  </a:lnTo>
                  <a:lnTo>
                    <a:pt x="1468170" y="161290"/>
                  </a:lnTo>
                  <a:lnTo>
                    <a:pt x="1463890" y="148590"/>
                  </a:lnTo>
                  <a:lnTo>
                    <a:pt x="1470837" y="135890"/>
                  </a:lnTo>
                  <a:lnTo>
                    <a:pt x="1509458" y="113030"/>
                  </a:lnTo>
                  <a:lnTo>
                    <a:pt x="1516189" y="111760"/>
                  </a:lnTo>
                  <a:lnTo>
                    <a:pt x="1518932" y="119380"/>
                  </a:lnTo>
                  <a:lnTo>
                    <a:pt x="1520926" y="127000"/>
                  </a:lnTo>
                  <a:lnTo>
                    <a:pt x="1521498" y="133350"/>
                  </a:lnTo>
                  <a:lnTo>
                    <a:pt x="1521498" y="81635"/>
                  </a:lnTo>
                  <a:lnTo>
                    <a:pt x="1496568" y="46990"/>
                  </a:lnTo>
                  <a:lnTo>
                    <a:pt x="1462633" y="16510"/>
                  </a:lnTo>
                  <a:lnTo>
                    <a:pt x="1455254" y="12700"/>
                  </a:lnTo>
                  <a:lnTo>
                    <a:pt x="1440522" y="5080"/>
                  </a:lnTo>
                  <a:lnTo>
                    <a:pt x="1416481" y="0"/>
                  </a:lnTo>
                  <a:lnTo>
                    <a:pt x="1389557" y="1270"/>
                  </a:lnTo>
                  <a:lnTo>
                    <a:pt x="1367129" y="7620"/>
                  </a:lnTo>
                  <a:lnTo>
                    <a:pt x="1326934" y="31750"/>
                  </a:lnTo>
                  <a:lnTo>
                    <a:pt x="1293863" y="72390"/>
                  </a:lnTo>
                  <a:lnTo>
                    <a:pt x="1281760" y="97790"/>
                  </a:lnTo>
                  <a:lnTo>
                    <a:pt x="1261935" y="88900"/>
                  </a:lnTo>
                  <a:lnTo>
                    <a:pt x="1240332" y="86360"/>
                  </a:lnTo>
                  <a:lnTo>
                    <a:pt x="1218565" y="88900"/>
                  </a:lnTo>
                  <a:lnTo>
                    <a:pt x="1198245" y="95250"/>
                  </a:lnTo>
                  <a:lnTo>
                    <a:pt x="1172616" y="114300"/>
                  </a:lnTo>
                  <a:lnTo>
                    <a:pt x="1155522" y="139700"/>
                  </a:lnTo>
                  <a:lnTo>
                    <a:pt x="1147102" y="170180"/>
                  </a:lnTo>
                  <a:lnTo>
                    <a:pt x="1147470" y="201930"/>
                  </a:lnTo>
                  <a:lnTo>
                    <a:pt x="1129639" y="210820"/>
                  </a:lnTo>
                  <a:lnTo>
                    <a:pt x="1085596" y="243840"/>
                  </a:lnTo>
                  <a:lnTo>
                    <a:pt x="1059954" y="281940"/>
                  </a:lnTo>
                  <a:lnTo>
                    <a:pt x="1044943" y="327660"/>
                  </a:lnTo>
                  <a:lnTo>
                    <a:pt x="1041603" y="377190"/>
                  </a:lnTo>
                  <a:lnTo>
                    <a:pt x="1051013" y="424180"/>
                  </a:lnTo>
                  <a:lnTo>
                    <a:pt x="1074229" y="463550"/>
                  </a:lnTo>
                  <a:lnTo>
                    <a:pt x="1090307" y="477520"/>
                  </a:lnTo>
                  <a:lnTo>
                    <a:pt x="1109433" y="483870"/>
                  </a:lnTo>
                  <a:lnTo>
                    <a:pt x="1130503" y="486410"/>
                  </a:lnTo>
                  <a:lnTo>
                    <a:pt x="1152448" y="483870"/>
                  </a:lnTo>
                  <a:lnTo>
                    <a:pt x="1151420" y="530860"/>
                  </a:lnTo>
                  <a:lnTo>
                    <a:pt x="1161821" y="575310"/>
                  </a:lnTo>
                  <a:lnTo>
                    <a:pt x="1184567" y="612140"/>
                  </a:lnTo>
                  <a:lnTo>
                    <a:pt x="1220546" y="631190"/>
                  </a:lnTo>
                  <a:lnTo>
                    <a:pt x="1249426" y="633730"/>
                  </a:lnTo>
                  <a:lnTo>
                    <a:pt x="1279779" y="631190"/>
                  </a:lnTo>
                  <a:lnTo>
                    <a:pt x="1337221" y="614680"/>
                  </a:lnTo>
                  <a:lnTo>
                    <a:pt x="1388618" y="591820"/>
                  </a:lnTo>
                  <a:lnTo>
                    <a:pt x="1404683" y="582930"/>
                  </a:lnTo>
                  <a:lnTo>
                    <a:pt x="1448244" y="607060"/>
                  </a:lnTo>
                  <a:lnTo>
                    <a:pt x="1499463" y="612140"/>
                  </a:lnTo>
                  <a:lnTo>
                    <a:pt x="1552041" y="603250"/>
                  </a:lnTo>
                  <a:lnTo>
                    <a:pt x="1555699" y="601980"/>
                  </a:lnTo>
                  <a:lnTo>
                    <a:pt x="1599653" y="586740"/>
                  </a:lnTo>
                  <a:lnTo>
                    <a:pt x="1638109" y="566420"/>
                  </a:lnTo>
                  <a:lnTo>
                    <a:pt x="1672488" y="538480"/>
                  </a:lnTo>
                  <a:lnTo>
                    <a:pt x="1697075" y="504190"/>
                  </a:lnTo>
                  <a:lnTo>
                    <a:pt x="1706143" y="463550"/>
                  </a:lnTo>
                  <a:lnTo>
                    <a:pt x="1693951" y="420370"/>
                  </a:lnTo>
                  <a:lnTo>
                    <a:pt x="1688211" y="411480"/>
                  </a:lnTo>
                  <a:lnTo>
                    <a:pt x="1681353" y="403860"/>
                  </a:lnTo>
                  <a:lnTo>
                    <a:pt x="1673517" y="397510"/>
                  </a:lnTo>
                  <a:lnTo>
                    <a:pt x="1671345" y="396240"/>
                  </a:lnTo>
                  <a:lnTo>
                    <a:pt x="1664855" y="392430"/>
                  </a:lnTo>
                  <a:lnTo>
                    <a:pt x="1669110" y="387350"/>
                  </a:lnTo>
                  <a:lnTo>
                    <a:pt x="1674431" y="381000"/>
                  </a:lnTo>
                  <a:lnTo>
                    <a:pt x="1690954" y="354330"/>
                  </a:lnTo>
                  <a:lnTo>
                    <a:pt x="1698167" y="340360"/>
                  </a:lnTo>
                  <a:lnTo>
                    <a:pt x="1716151" y="295910"/>
                  </a:lnTo>
                  <a:lnTo>
                    <a:pt x="1722996" y="246380"/>
                  </a:lnTo>
                  <a:close/>
                </a:path>
                <a:path w="5477509" h="1447165">
                  <a:moveTo>
                    <a:pt x="5275072" y="1065072"/>
                  </a:moveTo>
                  <a:lnTo>
                    <a:pt x="5274246" y="1054912"/>
                  </a:lnTo>
                  <a:lnTo>
                    <a:pt x="5271871" y="1046022"/>
                  </a:lnTo>
                  <a:lnTo>
                    <a:pt x="5270995" y="1042212"/>
                  </a:lnTo>
                  <a:lnTo>
                    <a:pt x="5267185" y="1025702"/>
                  </a:lnTo>
                  <a:lnTo>
                    <a:pt x="5255717" y="1007922"/>
                  </a:lnTo>
                  <a:lnTo>
                    <a:pt x="5254891" y="1006652"/>
                  </a:lnTo>
                  <a:lnTo>
                    <a:pt x="5251640" y="1003376"/>
                  </a:lnTo>
                  <a:lnTo>
                    <a:pt x="5251640" y="1084122"/>
                  </a:lnTo>
                  <a:lnTo>
                    <a:pt x="5250142" y="1086662"/>
                  </a:lnTo>
                  <a:lnTo>
                    <a:pt x="5248122" y="1090472"/>
                  </a:lnTo>
                  <a:lnTo>
                    <a:pt x="5245709" y="1093012"/>
                  </a:lnTo>
                  <a:lnTo>
                    <a:pt x="5246421" y="1091742"/>
                  </a:lnTo>
                  <a:lnTo>
                    <a:pt x="5247132" y="1090472"/>
                  </a:lnTo>
                  <a:lnTo>
                    <a:pt x="5248338" y="1087932"/>
                  </a:lnTo>
                  <a:lnTo>
                    <a:pt x="5249519" y="1085392"/>
                  </a:lnTo>
                  <a:lnTo>
                    <a:pt x="5250942" y="1084122"/>
                  </a:lnTo>
                  <a:lnTo>
                    <a:pt x="5251640" y="1084122"/>
                  </a:lnTo>
                  <a:lnTo>
                    <a:pt x="5251640" y="1003376"/>
                  </a:lnTo>
                  <a:lnTo>
                    <a:pt x="5238547" y="990142"/>
                  </a:lnTo>
                  <a:lnTo>
                    <a:pt x="5225783" y="979589"/>
                  </a:lnTo>
                  <a:lnTo>
                    <a:pt x="5225783" y="1071422"/>
                  </a:lnTo>
                  <a:lnTo>
                    <a:pt x="5223942" y="1076502"/>
                  </a:lnTo>
                  <a:lnTo>
                    <a:pt x="5201145" y="1090828"/>
                  </a:lnTo>
                  <a:lnTo>
                    <a:pt x="5201145" y="1115872"/>
                  </a:lnTo>
                  <a:lnTo>
                    <a:pt x="5175580" y="1118412"/>
                  </a:lnTo>
                  <a:lnTo>
                    <a:pt x="5151348" y="1115872"/>
                  </a:lnTo>
                  <a:lnTo>
                    <a:pt x="5159464" y="1115872"/>
                  </a:lnTo>
                  <a:lnTo>
                    <a:pt x="5167490" y="1114602"/>
                  </a:lnTo>
                  <a:lnTo>
                    <a:pt x="5175288" y="1114602"/>
                  </a:lnTo>
                  <a:lnTo>
                    <a:pt x="5182768" y="1113332"/>
                  </a:lnTo>
                  <a:lnTo>
                    <a:pt x="5195087" y="1115872"/>
                  </a:lnTo>
                  <a:lnTo>
                    <a:pt x="5201145" y="1115872"/>
                  </a:lnTo>
                  <a:lnTo>
                    <a:pt x="5201145" y="1090828"/>
                  </a:lnTo>
                  <a:lnTo>
                    <a:pt x="5195748" y="1091742"/>
                  </a:lnTo>
                  <a:lnTo>
                    <a:pt x="5188280" y="1091742"/>
                  </a:lnTo>
                  <a:lnTo>
                    <a:pt x="5169763" y="1087932"/>
                  </a:lnTo>
                  <a:lnTo>
                    <a:pt x="5163502" y="1085392"/>
                  </a:lnTo>
                  <a:lnTo>
                    <a:pt x="5180850" y="1086662"/>
                  </a:lnTo>
                  <a:lnTo>
                    <a:pt x="5189347" y="1085392"/>
                  </a:lnTo>
                  <a:lnTo>
                    <a:pt x="5197843" y="1084122"/>
                  </a:lnTo>
                  <a:lnTo>
                    <a:pt x="5213235" y="1079042"/>
                  </a:lnTo>
                  <a:lnTo>
                    <a:pt x="5225783" y="1071422"/>
                  </a:lnTo>
                  <a:lnTo>
                    <a:pt x="5225783" y="979589"/>
                  </a:lnTo>
                  <a:lnTo>
                    <a:pt x="5224729" y="978712"/>
                  </a:lnTo>
                  <a:lnTo>
                    <a:pt x="5221656" y="976172"/>
                  </a:lnTo>
                  <a:lnTo>
                    <a:pt x="5202148" y="964742"/>
                  </a:lnTo>
                  <a:lnTo>
                    <a:pt x="5195798" y="961034"/>
                  </a:lnTo>
                  <a:lnTo>
                    <a:pt x="5195798" y="978712"/>
                  </a:lnTo>
                  <a:lnTo>
                    <a:pt x="5192534" y="978712"/>
                  </a:lnTo>
                  <a:lnTo>
                    <a:pt x="5189220" y="977442"/>
                  </a:lnTo>
                  <a:lnTo>
                    <a:pt x="5185880" y="977442"/>
                  </a:lnTo>
                  <a:lnTo>
                    <a:pt x="5178831" y="974902"/>
                  </a:lnTo>
                  <a:lnTo>
                    <a:pt x="5166118" y="972604"/>
                  </a:lnTo>
                  <a:lnTo>
                    <a:pt x="5166118" y="1007922"/>
                  </a:lnTo>
                  <a:lnTo>
                    <a:pt x="5162639" y="1016812"/>
                  </a:lnTo>
                  <a:lnTo>
                    <a:pt x="5160543" y="1024432"/>
                  </a:lnTo>
                  <a:lnTo>
                    <a:pt x="5160111" y="1033322"/>
                  </a:lnTo>
                  <a:lnTo>
                    <a:pt x="5161623" y="1042212"/>
                  </a:lnTo>
                  <a:lnTo>
                    <a:pt x="5156339" y="1042212"/>
                  </a:lnTo>
                  <a:lnTo>
                    <a:pt x="5151450" y="1039672"/>
                  </a:lnTo>
                  <a:lnTo>
                    <a:pt x="5146980" y="1033322"/>
                  </a:lnTo>
                  <a:lnTo>
                    <a:pt x="5144833" y="1030782"/>
                  </a:lnTo>
                  <a:lnTo>
                    <a:pt x="5143297" y="1028242"/>
                  </a:lnTo>
                  <a:lnTo>
                    <a:pt x="5142065" y="1024432"/>
                  </a:lnTo>
                  <a:lnTo>
                    <a:pt x="5146408" y="1018082"/>
                  </a:lnTo>
                  <a:lnTo>
                    <a:pt x="5151844" y="1011732"/>
                  </a:lnTo>
                  <a:lnTo>
                    <a:pt x="5158029" y="1009192"/>
                  </a:lnTo>
                  <a:lnTo>
                    <a:pt x="5164607" y="1007922"/>
                  </a:lnTo>
                  <a:lnTo>
                    <a:pt x="5166118" y="1007922"/>
                  </a:lnTo>
                  <a:lnTo>
                    <a:pt x="5166118" y="972604"/>
                  </a:lnTo>
                  <a:lnTo>
                    <a:pt x="5164798" y="972362"/>
                  </a:lnTo>
                  <a:lnTo>
                    <a:pt x="5158956" y="969822"/>
                  </a:lnTo>
                  <a:lnTo>
                    <a:pt x="5154968" y="969822"/>
                  </a:lnTo>
                  <a:lnTo>
                    <a:pt x="5153914" y="968552"/>
                  </a:lnTo>
                  <a:lnTo>
                    <a:pt x="5152847" y="968552"/>
                  </a:lnTo>
                  <a:lnTo>
                    <a:pt x="5147437" y="966012"/>
                  </a:lnTo>
                  <a:lnTo>
                    <a:pt x="5144833" y="964742"/>
                  </a:lnTo>
                  <a:lnTo>
                    <a:pt x="5157330" y="964742"/>
                  </a:lnTo>
                  <a:lnTo>
                    <a:pt x="5170233" y="967282"/>
                  </a:lnTo>
                  <a:lnTo>
                    <a:pt x="5183187" y="972362"/>
                  </a:lnTo>
                  <a:lnTo>
                    <a:pt x="5195798" y="978712"/>
                  </a:lnTo>
                  <a:lnTo>
                    <a:pt x="5195798" y="961034"/>
                  </a:lnTo>
                  <a:lnTo>
                    <a:pt x="5195646" y="960932"/>
                  </a:lnTo>
                  <a:lnTo>
                    <a:pt x="5169370" y="952042"/>
                  </a:lnTo>
                  <a:lnTo>
                    <a:pt x="5144122" y="952042"/>
                  </a:lnTo>
                  <a:lnTo>
                    <a:pt x="5131727" y="956170"/>
                  </a:lnTo>
                  <a:lnTo>
                    <a:pt x="5131727" y="1104442"/>
                  </a:lnTo>
                  <a:lnTo>
                    <a:pt x="5125999" y="1104442"/>
                  </a:lnTo>
                  <a:lnTo>
                    <a:pt x="5093652" y="1080312"/>
                  </a:lnTo>
                  <a:lnTo>
                    <a:pt x="5089245" y="1071422"/>
                  </a:lnTo>
                  <a:lnTo>
                    <a:pt x="5089893" y="1071422"/>
                  </a:lnTo>
                  <a:lnTo>
                    <a:pt x="5091239" y="1072692"/>
                  </a:lnTo>
                  <a:lnTo>
                    <a:pt x="5099037" y="1082852"/>
                  </a:lnTo>
                  <a:lnTo>
                    <a:pt x="5108549" y="1091742"/>
                  </a:lnTo>
                  <a:lnTo>
                    <a:pt x="5119535" y="1099362"/>
                  </a:lnTo>
                  <a:lnTo>
                    <a:pt x="5131727" y="1104442"/>
                  </a:lnTo>
                  <a:lnTo>
                    <a:pt x="5131727" y="956170"/>
                  </a:lnTo>
                  <a:lnTo>
                    <a:pt x="5121211" y="959662"/>
                  </a:lnTo>
                  <a:lnTo>
                    <a:pt x="5109464" y="962202"/>
                  </a:lnTo>
                  <a:lnTo>
                    <a:pt x="5099596" y="968552"/>
                  </a:lnTo>
                  <a:lnTo>
                    <a:pt x="5091849" y="978712"/>
                  </a:lnTo>
                  <a:lnTo>
                    <a:pt x="5086426" y="988872"/>
                  </a:lnTo>
                  <a:lnTo>
                    <a:pt x="5081448" y="995222"/>
                  </a:lnTo>
                  <a:lnTo>
                    <a:pt x="5077561" y="1001572"/>
                  </a:lnTo>
                  <a:lnTo>
                    <a:pt x="5074729" y="1007922"/>
                  </a:lnTo>
                  <a:lnTo>
                    <a:pt x="5072888" y="1015542"/>
                  </a:lnTo>
                  <a:lnTo>
                    <a:pt x="5069573" y="1020622"/>
                  </a:lnTo>
                  <a:lnTo>
                    <a:pt x="5066525" y="1025702"/>
                  </a:lnTo>
                  <a:lnTo>
                    <a:pt x="5064112" y="1030782"/>
                  </a:lnTo>
                  <a:lnTo>
                    <a:pt x="5057457" y="1057452"/>
                  </a:lnTo>
                  <a:lnTo>
                    <a:pt x="5061458" y="1079042"/>
                  </a:lnTo>
                  <a:lnTo>
                    <a:pt x="5092928" y="1105712"/>
                  </a:lnTo>
                  <a:lnTo>
                    <a:pt x="5144630" y="1126032"/>
                  </a:lnTo>
                  <a:lnTo>
                    <a:pt x="5172570" y="1129842"/>
                  </a:lnTo>
                  <a:lnTo>
                    <a:pt x="5198135" y="1128572"/>
                  </a:lnTo>
                  <a:lnTo>
                    <a:pt x="5240807" y="1115872"/>
                  </a:lnTo>
                  <a:lnTo>
                    <a:pt x="5255488" y="1104442"/>
                  </a:lnTo>
                  <a:lnTo>
                    <a:pt x="5258752" y="1101902"/>
                  </a:lnTo>
                  <a:lnTo>
                    <a:pt x="5264975" y="1093012"/>
                  </a:lnTo>
                  <a:lnTo>
                    <a:pt x="5271198" y="1084122"/>
                  </a:lnTo>
                  <a:lnTo>
                    <a:pt x="5274132" y="1073962"/>
                  </a:lnTo>
                  <a:lnTo>
                    <a:pt x="5274399" y="1071422"/>
                  </a:lnTo>
                  <a:lnTo>
                    <a:pt x="5275072" y="1065072"/>
                  </a:lnTo>
                  <a:close/>
                </a:path>
                <a:path w="5477509" h="1447165">
                  <a:moveTo>
                    <a:pt x="5477357" y="958392"/>
                  </a:moveTo>
                  <a:lnTo>
                    <a:pt x="5470182" y="911402"/>
                  </a:lnTo>
                  <a:lnTo>
                    <a:pt x="5456758" y="887349"/>
                  </a:lnTo>
                  <a:lnTo>
                    <a:pt x="5456758" y="950772"/>
                  </a:lnTo>
                  <a:lnTo>
                    <a:pt x="5454955" y="992682"/>
                  </a:lnTo>
                  <a:lnTo>
                    <a:pt x="5442991" y="1034592"/>
                  </a:lnTo>
                  <a:lnTo>
                    <a:pt x="5425084" y="1068882"/>
                  </a:lnTo>
                  <a:lnTo>
                    <a:pt x="5415013" y="1085392"/>
                  </a:lnTo>
                  <a:lnTo>
                    <a:pt x="5410352" y="1093012"/>
                  </a:lnTo>
                  <a:lnTo>
                    <a:pt x="5405386" y="1099362"/>
                  </a:lnTo>
                  <a:lnTo>
                    <a:pt x="5394642" y="1097597"/>
                  </a:lnTo>
                  <a:lnTo>
                    <a:pt x="5394642" y="1110792"/>
                  </a:lnTo>
                  <a:lnTo>
                    <a:pt x="5389537" y="1115872"/>
                  </a:lnTo>
                  <a:lnTo>
                    <a:pt x="5384368" y="1110792"/>
                  </a:lnTo>
                  <a:lnTo>
                    <a:pt x="5383504" y="1108252"/>
                  </a:lnTo>
                  <a:lnTo>
                    <a:pt x="5386933" y="1108252"/>
                  </a:lnTo>
                  <a:lnTo>
                    <a:pt x="5394642" y="1110792"/>
                  </a:lnTo>
                  <a:lnTo>
                    <a:pt x="5394642" y="1097597"/>
                  </a:lnTo>
                  <a:lnTo>
                    <a:pt x="5389956" y="1096822"/>
                  </a:lnTo>
                  <a:lnTo>
                    <a:pt x="5381930" y="1098092"/>
                  </a:lnTo>
                  <a:lnTo>
                    <a:pt x="5369395" y="1099362"/>
                  </a:lnTo>
                  <a:lnTo>
                    <a:pt x="5355475" y="1104442"/>
                  </a:lnTo>
                  <a:lnTo>
                    <a:pt x="5345138" y="1113332"/>
                  </a:lnTo>
                  <a:lnTo>
                    <a:pt x="5343322" y="1127302"/>
                  </a:lnTo>
                  <a:lnTo>
                    <a:pt x="5350802" y="1136192"/>
                  </a:lnTo>
                  <a:lnTo>
                    <a:pt x="5363045" y="1138732"/>
                  </a:lnTo>
                  <a:lnTo>
                    <a:pt x="5376532" y="1136192"/>
                  </a:lnTo>
                  <a:lnTo>
                    <a:pt x="5409108" y="1115872"/>
                  </a:lnTo>
                  <a:lnTo>
                    <a:pt x="5430583" y="1137462"/>
                  </a:lnTo>
                  <a:lnTo>
                    <a:pt x="5438927" y="1169212"/>
                  </a:lnTo>
                  <a:lnTo>
                    <a:pt x="5436311" y="1203502"/>
                  </a:lnTo>
                  <a:lnTo>
                    <a:pt x="5424906" y="1231442"/>
                  </a:lnTo>
                  <a:lnTo>
                    <a:pt x="5395226" y="1263192"/>
                  </a:lnTo>
                  <a:lnTo>
                    <a:pt x="5354231" y="1288592"/>
                  </a:lnTo>
                  <a:lnTo>
                    <a:pt x="5306758" y="1306372"/>
                  </a:lnTo>
                  <a:lnTo>
                    <a:pt x="5257673" y="1313992"/>
                  </a:lnTo>
                  <a:lnTo>
                    <a:pt x="5211826" y="1306372"/>
                  </a:lnTo>
                  <a:lnTo>
                    <a:pt x="5192954" y="1294942"/>
                  </a:lnTo>
                  <a:lnTo>
                    <a:pt x="5174069" y="1283512"/>
                  </a:lnTo>
                  <a:lnTo>
                    <a:pt x="5205133" y="1253032"/>
                  </a:lnTo>
                  <a:lnTo>
                    <a:pt x="5224716" y="1216202"/>
                  </a:lnTo>
                  <a:lnTo>
                    <a:pt x="5222202" y="1195882"/>
                  </a:lnTo>
                  <a:lnTo>
                    <a:pt x="5214264" y="1184452"/>
                  </a:lnTo>
                  <a:lnTo>
                    <a:pt x="5205806" y="1178788"/>
                  </a:lnTo>
                  <a:lnTo>
                    <a:pt x="5205806" y="1213662"/>
                  </a:lnTo>
                  <a:lnTo>
                    <a:pt x="5200154" y="1235252"/>
                  </a:lnTo>
                  <a:lnTo>
                    <a:pt x="5185257" y="1255572"/>
                  </a:lnTo>
                  <a:lnTo>
                    <a:pt x="5165953" y="1273352"/>
                  </a:lnTo>
                  <a:lnTo>
                    <a:pt x="5164810" y="1272082"/>
                  </a:lnTo>
                  <a:lnTo>
                    <a:pt x="5163629" y="1270812"/>
                  </a:lnTo>
                  <a:lnTo>
                    <a:pt x="5162550" y="1269542"/>
                  </a:lnTo>
                  <a:lnTo>
                    <a:pt x="5154396" y="1254302"/>
                  </a:lnTo>
                  <a:lnTo>
                    <a:pt x="5147589" y="1236522"/>
                  </a:lnTo>
                  <a:lnTo>
                    <a:pt x="5144694" y="1217472"/>
                  </a:lnTo>
                  <a:lnTo>
                    <a:pt x="5148300" y="1200962"/>
                  </a:lnTo>
                  <a:lnTo>
                    <a:pt x="5157940" y="1189532"/>
                  </a:lnTo>
                  <a:lnTo>
                    <a:pt x="5170970" y="1184452"/>
                  </a:lnTo>
                  <a:lnTo>
                    <a:pt x="5184940" y="1185722"/>
                  </a:lnTo>
                  <a:lnTo>
                    <a:pt x="5197373" y="1193342"/>
                  </a:lnTo>
                  <a:lnTo>
                    <a:pt x="5205806" y="1213662"/>
                  </a:lnTo>
                  <a:lnTo>
                    <a:pt x="5205806" y="1178788"/>
                  </a:lnTo>
                  <a:lnTo>
                    <a:pt x="5202898" y="1176832"/>
                  </a:lnTo>
                  <a:lnTo>
                    <a:pt x="5189613" y="1173022"/>
                  </a:lnTo>
                  <a:lnTo>
                    <a:pt x="5175910" y="1171752"/>
                  </a:lnTo>
                  <a:lnTo>
                    <a:pt x="5140845" y="1184452"/>
                  </a:lnTo>
                  <a:lnTo>
                    <a:pt x="5127904" y="1214932"/>
                  </a:lnTo>
                  <a:lnTo>
                    <a:pt x="5132527" y="1251762"/>
                  </a:lnTo>
                  <a:lnTo>
                    <a:pt x="5150142" y="1284782"/>
                  </a:lnTo>
                  <a:lnTo>
                    <a:pt x="5150586" y="1284782"/>
                  </a:lnTo>
                  <a:lnTo>
                    <a:pt x="5150802" y="1286052"/>
                  </a:lnTo>
                  <a:lnTo>
                    <a:pt x="5146091" y="1288592"/>
                  </a:lnTo>
                  <a:lnTo>
                    <a:pt x="5141785" y="1291132"/>
                  </a:lnTo>
                  <a:lnTo>
                    <a:pt x="5138344" y="1293672"/>
                  </a:lnTo>
                  <a:lnTo>
                    <a:pt x="5099659" y="1313992"/>
                  </a:lnTo>
                  <a:lnTo>
                    <a:pt x="5051628" y="1330502"/>
                  </a:lnTo>
                  <a:lnTo>
                    <a:pt x="5003063" y="1335582"/>
                  </a:lnTo>
                  <a:lnTo>
                    <a:pt x="4962779" y="1321612"/>
                  </a:lnTo>
                  <a:lnTo>
                    <a:pt x="4941659" y="1294942"/>
                  </a:lnTo>
                  <a:lnTo>
                    <a:pt x="4930089" y="1260652"/>
                  </a:lnTo>
                  <a:lnTo>
                    <a:pt x="4926292" y="1222552"/>
                  </a:lnTo>
                  <a:lnTo>
                    <a:pt x="4928057" y="1195882"/>
                  </a:lnTo>
                  <a:lnTo>
                    <a:pt x="4928476" y="1189532"/>
                  </a:lnTo>
                  <a:lnTo>
                    <a:pt x="4933569" y="1186992"/>
                  </a:lnTo>
                  <a:lnTo>
                    <a:pt x="4946320" y="1180642"/>
                  </a:lnTo>
                  <a:lnTo>
                    <a:pt x="4954397" y="1175562"/>
                  </a:lnTo>
                  <a:lnTo>
                    <a:pt x="4986858" y="1145082"/>
                  </a:lnTo>
                  <a:lnTo>
                    <a:pt x="4993513" y="1128572"/>
                  </a:lnTo>
                  <a:lnTo>
                    <a:pt x="4994694" y="1120952"/>
                  </a:lnTo>
                  <a:lnTo>
                    <a:pt x="4990604" y="1112062"/>
                  </a:lnTo>
                  <a:lnTo>
                    <a:pt x="4978349" y="1106982"/>
                  </a:lnTo>
                  <a:lnTo>
                    <a:pt x="4971402" y="1108621"/>
                  </a:lnTo>
                  <a:lnTo>
                    <a:pt x="4971402" y="1132382"/>
                  </a:lnTo>
                  <a:lnTo>
                    <a:pt x="4969802" y="1142542"/>
                  </a:lnTo>
                  <a:lnTo>
                    <a:pt x="4940224" y="1170482"/>
                  </a:lnTo>
                  <a:lnTo>
                    <a:pt x="4937226" y="1171752"/>
                  </a:lnTo>
                  <a:lnTo>
                    <a:pt x="4934064" y="1174292"/>
                  </a:lnTo>
                  <a:lnTo>
                    <a:pt x="4930838" y="1175562"/>
                  </a:lnTo>
                  <a:lnTo>
                    <a:pt x="4933747" y="1162862"/>
                  </a:lnTo>
                  <a:lnTo>
                    <a:pt x="4938039" y="1150162"/>
                  </a:lnTo>
                  <a:lnTo>
                    <a:pt x="4944072" y="1140002"/>
                  </a:lnTo>
                  <a:lnTo>
                    <a:pt x="4952250" y="1132382"/>
                  </a:lnTo>
                  <a:lnTo>
                    <a:pt x="4961737" y="1128572"/>
                  </a:lnTo>
                  <a:lnTo>
                    <a:pt x="4968418" y="1128572"/>
                  </a:lnTo>
                  <a:lnTo>
                    <a:pt x="4971402" y="1132382"/>
                  </a:lnTo>
                  <a:lnTo>
                    <a:pt x="4971402" y="1108621"/>
                  </a:lnTo>
                  <a:lnTo>
                    <a:pt x="4932870" y="1132382"/>
                  </a:lnTo>
                  <a:lnTo>
                    <a:pt x="4911522" y="1173022"/>
                  </a:lnTo>
                  <a:lnTo>
                    <a:pt x="4908905" y="1183182"/>
                  </a:lnTo>
                  <a:lnTo>
                    <a:pt x="4893386" y="1186992"/>
                  </a:lnTo>
                  <a:lnTo>
                    <a:pt x="4850066" y="1171752"/>
                  </a:lnTo>
                  <a:lnTo>
                    <a:pt x="4829111" y="1137462"/>
                  </a:lnTo>
                  <a:lnTo>
                    <a:pt x="4819751" y="1098092"/>
                  </a:lnTo>
                  <a:lnTo>
                    <a:pt x="4817338" y="1059992"/>
                  </a:lnTo>
                  <a:lnTo>
                    <a:pt x="4822266" y="1021892"/>
                  </a:lnTo>
                  <a:lnTo>
                    <a:pt x="4859223" y="955852"/>
                  </a:lnTo>
                  <a:lnTo>
                    <a:pt x="4891557" y="930452"/>
                  </a:lnTo>
                  <a:lnTo>
                    <a:pt x="4903952" y="924102"/>
                  </a:lnTo>
                  <a:lnTo>
                    <a:pt x="4909096" y="939342"/>
                  </a:lnTo>
                  <a:lnTo>
                    <a:pt x="4916602" y="954582"/>
                  </a:lnTo>
                  <a:lnTo>
                    <a:pt x="4926520" y="967282"/>
                  </a:lnTo>
                  <a:lnTo>
                    <a:pt x="4938865" y="977442"/>
                  </a:lnTo>
                  <a:lnTo>
                    <a:pt x="4957661" y="988872"/>
                  </a:lnTo>
                  <a:lnTo>
                    <a:pt x="4979086" y="995222"/>
                  </a:lnTo>
                  <a:lnTo>
                    <a:pt x="5001095" y="995222"/>
                  </a:lnTo>
                  <a:lnTo>
                    <a:pt x="5021643" y="988872"/>
                  </a:lnTo>
                  <a:lnTo>
                    <a:pt x="5031371" y="978712"/>
                  </a:lnTo>
                  <a:lnTo>
                    <a:pt x="5035016" y="974902"/>
                  </a:lnTo>
                  <a:lnTo>
                    <a:pt x="5038102" y="958392"/>
                  </a:lnTo>
                  <a:lnTo>
                    <a:pt x="5032946" y="940612"/>
                  </a:lnTo>
                  <a:lnTo>
                    <a:pt x="5021592" y="925372"/>
                  </a:lnTo>
                  <a:lnTo>
                    <a:pt x="5018544" y="923061"/>
                  </a:lnTo>
                  <a:lnTo>
                    <a:pt x="5018544" y="966012"/>
                  </a:lnTo>
                  <a:lnTo>
                    <a:pt x="5007711" y="978712"/>
                  </a:lnTo>
                  <a:lnTo>
                    <a:pt x="4972164" y="978712"/>
                  </a:lnTo>
                  <a:lnTo>
                    <a:pt x="4954028" y="969822"/>
                  </a:lnTo>
                  <a:lnTo>
                    <a:pt x="4939919" y="955852"/>
                  </a:lnTo>
                  <a:lnTo>
                    <a:pt x="4929733" y="938072"/>
                  </a:lnTo>
                  <a:lnTo>
                    <a:pt x="4925631" y="924102"/>
                  </a:lnTo>
                  <a:lnTo>
                    <a:pt x="4923396" y="916482"/>
                  </a:lnTo>
                  <a:lnTo>
                    <a:pt x="4935093" y="913942"/>
                  </a:lnTo>
                  <a:lnTo>
                    <a:pt x="4946904" y="912672"/>
                  </a:lnTo>
                  <a:lnTo>
                    <a:pt x="4958715" y="912672"/>
                  </a:lnTo>
                  <a:lnTo>
                    <a:pt x="4970437" y="915212"/>
                  </a:lnTo>
                  <a:lnTo>
                    <a:pt x="4978374" y="916482"/>
                  </a:lnTo>
                  <a:lnTo>
                    <a:pt x="5013172" y="945692"/>
                  </a:lnTo>
                  <a:lnTo>
                    <a:pt x="5018544" y="966012"/>
                  </a:lnTo>
                  <a:lnTo>
                    <a:pt x="5018544" y="923061"/>
                  </a:lnTo>
                  <a:lnTo>
                    <a:pt x="5004892" y="912672"/>
                  </a:lnTo>
                  <a:lnTo>
                    <a:pt x="4999888" y="908862"/>
                  </a:lnTo>
                  <a:lnTo>
                    <a:pt x="4994948" y="907592"/>
                  </a:lnTo>
                  <a:lnTo>
                    <a:pt x="4975187" y="902512"/>
                  </a:lnTo>
                  <a:lnTo>
                    <a:pt x="4948758" y="901242"/>
                  </a:lnTo>
                  <a:lnTo>
                    <a:pt x="4921809" y="907592"/>
                  </a:lnTo>
                  <a:lnTo>
                    <a:pt x="4920958" y="889812"/>
                  </a:lnTo>
                  <a:lnTo>
                    <a:pt x="4920958" y="886002"/>
                  </a:lnTo>
                  <a:lnTo>
                    <a:pt x="4922710" y="868222"/>
                  </a:lnTo>
                  <a:lnTo>
                    <a:pt x="4927397" y="851712"/>
                  </a:lnTo>
                  <a:lnTo>
                    <a:pt x="4934839" y="837742"/>
                  </a:lnTo>
                  <a:lnTo>
                    <a:pt x="4955616" y="818692"/>
                  </a:lnTo>
                  <a:lnTo>
                    <a:pt x="4981321" y="811072"/>
                  </a:lnTo>
                  <a:lnTo>
                    <a:pt x="5007521" y="813612"/>
                  </a:lnTo>
                  <a:lnTo>
                    <a:pt x="5029835" y="827582"/>
                  </a:lnTo>
                  <a:lnTo>
                    <a:pt x="5026749" y="836472"/>
                  </a:lnTo>
                  <a:lnTo>
                    <a:pt x="5023866" y="846632"/>
                  </a:lnTo>
                  <a:lnTo>
                    <a:pt x="5021135" y="856792"/>
                  </a:lnTo>
                  <a:lnTo>
                    <a:pt x="5018481" y="866952"/>
                  </a:lnTo>
                  <a:lnTo>
                    <a:pt x="5020538" y="870762"/>
                  </a:lnTo>
                  <a:lnTo>
                    <a:pt x="5026977" y="870762"/>
                  </a:lnTo>
                  <a:lnTo>
                    <a:pt x="5034089" y="869492"/>
                  </a:lnTo>
                  <a:lnTo>
                    <a:pt x="5038153" y="864412"/>
                  </a:lnTo>
                  <a:lnTo>
                    <a:pt x="5041150" y="852982"/>
                  </a:lnTo>
                  <a:lnTo>
                    <a:pt x="5042713" y="847902"/>
                  </a:lnTo>
                  <a:lnTo>
                    <a:pt x="5046192" y="860602"/>
                  </a:lnTo>
                  <a:lnTo>
                    <a:pt x="5048047" y="873302"/>
                  </a:lnTo>
                  <a:lnTo>
                    <a:pt x="5048821" y="886002"/>
                  </a:lnTo>
                  <a:lnTo>
                    <a:pt x="5049024" y="898702"/>
                  </a:lnTo>
                  <a:lnTo>
                    <a:pt x="5052136" y="902512"/>
                  </a:lnTo>
                  <a:lnTo>
                    <a:pt x="5058905" y="901242"/>
                  </a:lnTo>
                  <a:lnTo>
                    <a:pt x="5065661" y="898702"/>
                  </a:lnTo>
                  <a:lnTo>
                    <a:pt x="5068697" y="893622"/>
                  </a:lnTo>
                  <a:lnTo>
                    <a:pt x="5068024" y="874572"/>
                  </a:lnTo>
                  <a:lnTo>
                    <a:pt x="5065547" y="855522"/>
                  </a:lnTo>
                  <a:lnTo>
                    <a:pt x="5063198" y="847902"/>
                  </a:lnTo>
                  <a:lnTo>
                    <a:pt x="5060061" y="837742"/>
                  </a:lnTo>
                  <a:lnTo>
                    <a:pt x="5050409" y="821232"/>
                  </a:lnTo>
                  <a:lnTo>
                    <a:pt x="5054282" y="811072"/>
                  </a:lnTo>
                  <a:lnTo>
                    <a:pt x="5075809" y="770432"/>
                  </a:lnTo>
                  <a:lnTo>
                    <a:pt x="5114582" y="734872"/>
                  </a:lnTo>
                  <a:lnTo>
                    <a:pt x="5143487" y="724712"/>
                  </a:lnTo>
                  <a:lnTo>
                    <a:pt x="5173637" y="725982"/>
                  </a:lnTo>
                  <a:lnTo>
                    <a:pt x="5215763" y="748842"/>
                  </a:lnTo>
                  <a:lnTo>
                    <a:pt x="5253609" y="790752"/>
                  </a:lnTo>
                  <a:lnTo>
                    <a:pt x="5267147" y="816152"/>
                  </a:lnTo>
                  <a:lnTo>
                    <a:pt x="5259997" y="816152"/>
                  </a:lnTo>
                  <a:lnTo>
                    <a:pt x="5252986" y="817422"/>
                  </a:lnTo>
                  <a:lnTo>
                    <a:pt x="5246332" y="819962"/>
                  </a:lnTo>
                  <a:lnTo>
                    <a:pt x="5230012" y="825042"/>
                  </a:lnTo>
                  <a:lnTo>
                    <a:pt x="5215661" y="833932"/>
                  </a:lnTo>
                  <a:lnTo>
                    <a:pt x="5205196" y="845362"/>
                  </a:lnTo>
                  <a:lnTo>
                    <a:pt x="5200574" y="861872"/>
                  </a:lnTo>
                  <a:lnTo>
                    <a:pt x="5203571" y="880922"/>
                  </a:lnTo>
                  <a:lnTo>
                    <a:pt x="5213540" y="893622"/>
                  </a:lnTo>
                  <a:lnTo>
                    <a:pt x="5228526" y="899972"/>
                  </a:lnTo>
                  <a:lnTo>
                    <a:pt x="5246598" y="901242"/>
                  </a:lnTo>
                  <a:lnTo>
                    <a:pt x="5275605" y="889812"/>
                  </a:lnTo>
                  <a:lnTo>
                    <a:pt x="5289575" y="873302"/>
                  </a:lnTo>
                  <a:lnTo>
                    <a:pt x="5290655" y="872032"/>
                  </a:lnTo>
                  <a:lnTo>
                    <a:pt x="5294249" y="849172"/>
                  </a:lnTo>
                  <a:lnTo>
                    <a:pt x="5289156" y="823772"/>
                  </a:lnTo>
                  <a:lnTo>
                    <a:pt x="5288902" y="822502"/>
                  </a:lnTo>
                  <a:lnTo>
                    <a:pt x="5344503" y="830122"/>
                  </a:lnTo>
                  <a:lnTo>
                    <a:pt x="5392255" y="847902"/>
                  </a:lnTo>
                  <a:lnTo>
                    <a:pt x="5426316" y="874572"/>
                  </a:lnTo>
                  <a:lnTo>
                    <a:pt x="5447512" y="910132"/>
                  </a:lnTo>
                  <a:lnTo>
                    <a:pt x="5456758" y="950772"/>
                  </a:lnTo>
                  <a:lnTo>
                    <a:pt x="5456758" y="887349"/>
                  </a:lnTo>
                  <a:lnTo>
                    <a:pt x="5446090" y="868222"/>
                  </a:lnTo>
                  <a:lnTo>
                    <a:pt x="5413794" y="841552"/>
                  </a:lnTo>
                  <a:lnTo>
                    <a:pt x="5373865" y="823772"/>
                  </a:lnTo>
                  <a:lnTo>
                    <a:pt x="5367579" y="822502"/>
                  </a:lnTo>
                  <a:lnTo>
                    <a:pt x="5329898" y="814882"/>
                  </a:lnTo>
                  <a:lnTo>
                    <a:pt x="5285473" y="813612"/>
                  </a:lnTo>
                  <a:lnTo>
                    <a:pt x="5275859" y="793648"/>
                  </a:lnTo>
                  <a:lnTo>
                    <a:pt x="5275859" y="845362"/>
                  </a:lnTo>
                  <a:lnTo>
                    <a:pt x="5275859" y="849172"/>
                  </a:lnTo>
                  <a:lnTo>
                    <a:pt x="5275237" y="863142"/>
                  </a:lnTo>
                  <a:lnTo>
                    <a:pt x="5222545" y="873302"/>
                  </a:lnTo>
                  <a:lnTo>
                    <a:pt x="5218252" y="860602"/>
                  </a:lnTo>
                  <a:lnTo>
                    <a:pt x="5245214" y="830122"/>
                  </a:lnTo>
                  <a:lnTo>
                    <a:pt x="5270563" y="823772"/>
                  </a:lnTo>
                  <a:lnTo>
                    <a:pt x="5273294" y="831392"/>
                  </a:lnTo>
                  <a:lnTo>
                    <a:pt x="5275300" y="839012"/>
                  </a:lnTo>
                  <a:lnTo>
                    <a:pt x="5275859" y="845362"/>
                  </a:lnTo>
                  <a:lnTo>
                    <a:pt x="5275859" y="793648"/>
                  </a:lnTo>
                  <a:lnTo>
                    <a:pt x="5250929" y="759002"/>
                  </a:lnTo>
                  <a:lnTo>
                    <a:pt x="5216995" y="728522"/>
                  </a:lnTo>
                  <a:lnTo>
                    <a:pt x="5209629" y="724712"/>
                  </a:lnTo>
                  <a:lnTo>
                    <a:pt x="5194897" y="717092"/>
                  </a:lnTo>
                  <a:lnTo>
                    <a:pt x="5170856" y="712012"/>
                  </a:lnTo>
                  <a:lnTo>
                    <a:pt x="5143932" y="713282"/>
                  </a:lnTo>
                  <a:lnTo>
                    <a:pt x="5121503" y="719632"/>
                  </a:lnTo>
                  <a:lnTo>
                    <a:pt x="5081308" y="743762"/>
                  </a:lnTo>
                  <a:lnTo>
                    <a:pt x="5048237" y="784402"/>
                  </a:lnTo>
                  <a:lnTo>
                    <a:pt x="5036134" y="809802"/>
                  </a:lnTo>
                  <a:lnTo>
                    <a:pt x="5016309" y="800912"/>
                  </a:lnTo>
                  <a:lnTo>
                    <a:pt x="4994707" y="798372"/>
                  </a:lnTo>
                  <a:lnTo>
                    <a:pt x="4972926" y="800912"/>
                  </a:lnTo>
                  <a:lnTo>
                    <a:pt x="4952619" y="807262"/>
                  </a:lnTo>
                  <a:lnTo>
                    <a:pt x="4926990" y="826312"/>
                  </a:lnTo>
                  <a:lnTo>
                    <a:pt x="4909896" y="851712"/>
                  </a:lnTo>
                  <a:lnTo>
                    <a:pt x="4901476" y="882192"/>
                  </a:lnTo>
                  <a:lnTo>
                    <a:pt x="4901844" y="913942"/>
                  </a:lnTo>
                  <a:lnTo>
                    <a:pt x="4884013" y="922832"/>
                  </a:lnTo>
                  <a:lnTo>
                    <a:pt x="4839970" y="955852"/>
                  </a:lnTo>
                  <a:lnTo>
                    <a:pt x="4814328" y="993952"/>
                  </a:lnTo>
                  <a:lnTo>
                    <a:pt x="4799304" y="1039672"/>
                  </a:lnTo>
                  <a:lnTo>
                    <a:pt x="4795977" y="1089202"/>
                  </a:lnTo>
                  <a:lnTo>
                    <a:pt x="4805388" y="1136192"/>
                  </a:lnTo>
                  <a:lnTo>
                    <a:pt x="4828591" y="1175562"/>
                  </a:lnTo>
                  <a:lnTo>
                    <a:pt x="4844681" y="1189532"/>
                  </a:lnTo>
                  <a:lnTo>
                    <a:pt x="4863795" y="1195882"/>
                  </a:lnTo>
                  <a:lnTo>
                    <a:pt x="4884877" y="1198422"/>
                  </a:lnTo>
                  <a:lnTo>
                    <a:pt x="4906810" y="1195882"/>
                  </a:lnTo>
                  <a:lnTo>
                    <a:pt x="4905781" y="1242872"/>
                  </a:lnTo>
                  <a:lnTo>
                    <a:pt x="4916195" y="1287322"/>
                  </a:lnTo>
                  <a:lnTo>
                    <a:pt x="4938928" y="1324152"/>
                  </a:lnTo>
                  <a:lnTo>
                    <a:pt x="4974920" y="1343202"/>
                  </a:lnTo>
                  <a:lnTo>
                    <a:pt x="5003787" y="1345742"/>
                  </a:lnTo>
                  <a:lnTo>
                    <a:pt x="5034153" y="1343202"/>
                  </a:lnTo>
                  <a:lnTo>
                    <a:pt x="5091582" y="1326692"/>
                  </a:lnTo>
                  <a:lnTo>
                    <a:pt x="5142979" y="1303832"/>
                  </a:lnTo>
                  <a:lnTo>
                    <a:pt x="5159045" y="1294942"/>
                  </a:lnTo>
                  <a:lnTo>
                    <a:pt x="5202606" y="1319072"/>
                  </a:lnTo>
                  <a:lnTo>
                    <a:pt x="5253825" y="1324152"/>
                  </a:lnTo>
                  <a:lnTo>
                    <a:pt x="5306403" y="1315262"/>
                  </a:lnTo>
                  <a:lnTo>
                    <a:pt x="5354028" y="1298752"/>
                  </a:lnTo>
                  <a:lnTo>
                    <a:pt x="5392471" y="1278432"/>
                  </a:lnTo>
                  <a:lnTo>
                    <a:pt x="5426862" y="1250492"/>
                  </a:lnTo>
                  <a:lnTo>
                    <a:pt x="5451449" y="1216202"/>
                  </a:lnTo>
                  <a:lnTo>
                    <a:pt x="5460504" y="1175562"/>
                  </a:lnTo>
                  <a:lnTo>
                    <a:pt x="5448312" y="1132382"/>
                  </a:lnTo>
                  <a:lnTo>
                    <a:pt x="5419229" y="1104442"/>
                  </a:lnTo>
                  <a:lnTo>
                    <a:pt x="5423484" y="1099362"/>
                  </a:lnTo>
                  <a:lnTo>
                    <a:pt x="5428805" y="1093012"/>
                  </a:lnTo>
                  <a:lnTo>
                    <a:pt x="5445315" y="1066342"/>
                  </a:lnTo>
                  <a:lnTo>
                    <a:pt x="5452542" y="1052372"/>
                  </a:lnTo>
                  <a:lnTo>
                    <a:pt x="5470512" y="1007922"/>
                  </a:lnTo>
                  <a:lnTo>
                    <a:pt x="5477357" y="958392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4666" y="1466475"/>
              <a:ext cx="809210" cy="8509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115" y="5946855"/>
              <a:ext cx="2951196" cy="2010409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28990" y="5818629"/>
              <a:ext cx="2049836" cy="1676202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16628994" y="5819008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5840220" y="780754"/>
            <a:ext cx="374967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260350">
              <a:lnSpc>
                <a:spcPct val="101200"/>
              </a:lnSpc>
              <a:spcBef>
                <a:spcPts val="905"/>
              </a:spcBef>
            </a:pP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Go</a:t>
            </a:r>
            <a:r>
              <a:rPr sz="2200" spc="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on</a:t>
            </a:r>
            <a:r>
              <a:rPr sz="2200" spc="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1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daffodil</a:t>
            </a:r>
            <a:r>
              <a:rPr sz="2200" spc="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hunt!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There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are over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50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different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types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daffodil.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many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can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spot?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Draw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and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label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your favourite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daffodil.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Use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these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labels: petal,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trumpet,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sepal,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stem,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leaf.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574531" y="7384624"/>
            <a:ext cx="4157979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indent="1270" algn="ctr">
              <a:lnSpc>
                <a:spcPct val="101200"/>
              </a:lnSpc>
              <a:spcBef>
                <a:spcPts val="905"/>
              </a:spcBef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Daffodils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tulips grow from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bulbs.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Onions and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garlic are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bulbs</a:t>
            </a:r>
            <a:r>
              <a:rPr sz="2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too.</a:t>
            </a:r>
            <a:r>
              <a:rPr sz="2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2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bulbs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grow?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some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research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online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find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as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much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about bulbs.</a:t>
            </a:r>
            <a:endParaRPr sz="2200">
              <a:latin typeface="Arial"/>
              <a:cs typeface="Arial"/>
            </a:endParaRPr>
          </a:p>
          <a:p>
            <a:pPr marL="248285" marR="240029" algn="ctr">
              <a:lnSpc>
                <a:spcPct val="1012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classmates.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6" name="object 46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711" y="5456819"/>
            <a:ext cx="2850278" cy="1332448"/>
          </a:xfrm>
          <a:prstGeom prst="rect">
            <a:avLst/>
          </a:prstGeom>
        </p:spPr>
      </p:pic>
      <p:sp>
        <p:nvSpPr>
          <p:cNvPr id="47" name="object 47"/>
          <p:cNvSpPr txBox="1"/>
          <p:nvPr/>
        </p:nvSpPr>
        <p:spPr>
          <a:xfrm>
            <a:off x="3032128" y="5803656"/>
            <a:ext cx="922655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ulip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03" y="8162289"/>
            <a:ext cx="2850278" cy="1332448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4894743" y="8424201"/>
            <a:ext cx="170561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FFFFFF"/>
                </a:solidFill>
                <a:latin typeface="Arial"/>
                <a:cs typeface="Arial"/>
              </a:rPr>
              <a:t>Primrose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039" y="2142723"/>
            <a:ext cx="2850283" cy="1332447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4312365" y="2599258"/>
            <a:ext cx="146685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5" dirty="0">
                <a:solidFill>
                  <a:srgbClr val="FFFFFF"/>
                </a:solidFill>
                <a:latin typeface="Arial"/>
                <a:cs typeface="Arial"/>
              </a:rPr>
              <a:t>Daffodil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52" name="object 52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7386745" y="3482649"/>
            <a:ext cx="4207510" cy="2166618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9982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lang="en-GB" sz="6950" b="1" spc="-170" dirty="0">
              <a:solidFill>
                <a:srgbClr val="FEE209"/>
              </a:solidFill>
              <a:latin typeface="Arial"/>
              <a:cs typeface="Arial"/>
            </a:endParaRPr>
          </a:p>
          <a:p>
            <a:pPr marL="1099820" algn="ctr">
              <a:lnSpc>
                <a:spcPct val="100000"/>
              </a:lnSpc>
              <a:spcBef>
                <a:spcPts val="114"/>
              </a:spcBef>
            </a:pPr>
            <a:endParaRPr sz="6950" dirty="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55" name="object 5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60" name="Rectangle 59">
            <a:hlinkClick r:id="rId20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bject 29">
            <a:extLst>
              <a:ext uri="{FF2B5EF4-FFF2-40B4-BE49-F238E27FC236}">
                <a16:creationId xmlns:a16="http://schemas.microsoft.com/office/drawing/2014/main" id="{A5AF4AE2-BA67-4EA6-A78B-45203F8F40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22924" y="613942"/>
            <a:ext cx="1258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9</a:t>
            </a:r>
            <a:r>
              <a:rPr sz="5250" spc="-30" dirty="0">
                <a:latin typeface="Arial"/>
                <a:cs typeface="Arial"/>
              </a:rPr>
              <a:t>th</a:t>
            </a:r>
            <a:endParaRPr sz="5250" dirty="0">
              <a:latin typeface="Arial"/>
              <a:cs typeface="Arial"/>
            </a:endParaRPr>
          </a:p>
        </p:txBody>
      </p:sp>
      <p:sp>
        <p:nvSpPr>
          <p:cNvPr id="65" name="object 9">
            <a:extLst>
              <a:ext uri="{FF2B5EF4-FFF2-40B4-BE49-F238E27FC236}">
                <a16:creationId xmlns:a16="http://schemas.microsoft.com/office/drawing/2014/main" id="{072E0380-79F0-49AC-AE0D-A8E2786B21A1}"/>
              </a:ext>
            </a:extLst>
          </p:cNvPr>
          <p:cNvSpPr txBox="1"/>
          <p:nvPr/>
        </p:nvSpPr>
        <p:spPr>
          <a:xfrm>
            <a:off x="7526337" y="4944231"/>
            <a:ext cx="4542155" cy="3105337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766445" indent="-754380">
              <a:lnSpc>
                <a:spcPct val="100000"/>
              </a:lnSpc>
              <a:spcBef>
                <a:spcPts val="535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lang="en-GB" sz="4100" b="1" spc="-270" dirty="0">
                <a:solidFill>
                  <a:srgbClr val="FFFFFF"/>
                </a:solidFill>
                <a:latin typeface="Arial"/>
                <a:cs typeface="Arial"/>
              </a:rPr>
              <a:t>Daffodil</a:t>
            </a:r>
            <a:endParaRPr lang="en-US" sz="4100" dirty="0">
              <a:latin typeface="Arial"/>
              <a:cs typeface="Arial"/>
            </a:endParaRPr>
          </a:p>
          <a:p>
            <a:pPr marL="766445" indent="-754380">
              <a:lnSpc>
                <a:spcPct val="100000"/>
              </a:lnSpc>
              <a:spcBef>
                <a:spcPts val="434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lang="en-US" sz="4100" b="1" spc="15" dirty="0">
                <a:solidFill>
                  <a:srgbClr val="FFFFFF"/>
                </a:solidFill>
                <a:latin typeface="Arial"/>
                <a:cs typeface="Arial"/>
              </a:rPr>
              <a:t>Tulip</a:t>
            </a:r>
            <a:endParaRPr lang="en-US" sz="4100" dirty="0">
              <a:latin typeface="Arial"/>
              <a:cs typeface="Arial"/>
            </a:endParaRPr>
          </a:p>
          <a:p>
            <a:pPr marL="766445" indent="-754380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lang="en-GB" sz="4100" b="1" spc="-40" dirty="0">
                <a:solidFill>
                  <a:srgbClr val="FFFFFF"/>
                </a:solidFill>
                <a:latin typeface="Arial"/>
                <a:cs typeface="Arial"/>
              </a:rPr>
              <a:t>Primrose</a:t>
            </a:r>
            <a:endParaRPr sz="4100" dirty="0"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tabLst>
                <a:tab pos="766445" algn="l"/>
                <a:tab pos="767080" algn="l"/>
              </a:tabLst>
            </a:pPr>
            <a:endParaRPr lang="en-GB" sz="2000" b="1" spc="-4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065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tabLst>
                <a:tab pos="766445" algn="l"/>
                <a:tab pos="767080" algn="l"/>
              </a:tabLst>
            </a:pPr>
            <a:r>
              <a:rPr lang="en-GB" sz="4100" b="1" spc="-40" dirty="0">
                <a:solidFill>
                  <a:srgbClr val="FFFFFF"/>
                </a:solidFill>
                <a:latin typeface="Arial"/>
                <a:cs typeface="Arial"/>
              </a:rPr>
              <a:t>Where you right? </a:t>
            </a:r>
            <a:endParaRPr sz="41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91027"/>
            <a:ext cx="8948420" cy="6741159"/>
            <a:chOff x="0" y="2691027"/>
            <a:chExt cx="894842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07683" y="3875044"/>
              <a:ext cx="6645909" cy="4338955"/>
            </a:xfrm>
            <a:custGeom>
              <a:avLst/>
              <a:gdLst/>
              <a:ahLst/>
              <a:cxnLst/>
              <a:rect l="l" t="t" r="r" b="b"/>
              <a:pathLst>
                <a:path w="6645909" h="4338955">
                  <a:moveTo>
                    <a:pt x="6645661" y="0"/>
                  </a:moveTo>
                  <a:lnTo>
                    <a:pt x="0" y="0"/>
                  </a:lnTo>
                  <a:lnTo>
                    <a:pt x="0" y="4338716"/>
                  </a:lnTo>
                  <a:lnTo>
                    <a:pt x="6645661" y="4338716"/>
                  </a:lnTo>
                  <a:lnTo>
                    <a:pt x="6645661" y="0"/>
                  </a:lnTo>
                  <a:close/>
                </a:path>
              </a:pathLst>
            </a:custGeom>
            <a:solidFill>
              <a:srgbClr val="00008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1" y="3861224"/>
              <a:ext cx="6586032" cy="417454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65291" y="7581773"/>
              <a:ext cx="946785" cy="765810"/>
            </a:xfrm>
            <a:custGeom>
              <a:avLst/>
              <a:gdLst/>
              <a:ahLst/>
              <a:cxnLst/>
              <a:rect l="l" t="t" r="r" b="b"/>
              <a:pathLst>
                <a:path w="946784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6784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6784" h="765809">
                  <a:moveTo>
                    <a:pt x="703078" y="0"/>
                  </a:moveTo>
                  <a:lnTo>
                    <a:pt x="651634" y="4792"/>
                  </a:lnTo>
                  <a:lnTo>
                    <a:pt x="606194" y="19170"/>
                  </a:lnTo>
                  <a:lnTo>
                    <a:pt x="566761" y="43135"/>
                  </a:lnTo>
                  <a:lnTo>
                    <a:pt x="533334" y="76688"/>
                  </a:lnTo>
                  <a:lnTo>
                    <a:pt x="510840" y="111002"/>
                  </a:lnTo>
                  <a:lnTo>
                    <a:pt x="492435" y="151905"/>
                  </a:lnTo>
                  <a:lnTo>
                    <a:pt x="478120" y="199397"/>
                  </a:lnTo>
                  <a:lnTo>
                    <a:pt x="467894" y="253478"/>
                  </a:lnTo>
                  <a:lnTo>
                    <a:pt x="461759" y="314150"/>
                  </a:lnTo>
                  <a:lnTo>
                    <a:pt x="459713" y="381412"/>
                  </a:lnTo>
                  <a:lnTo>
                    <a:pt x="461574" y="449674"/>
                  </a:lnTo>
                  <a:lnTo>
                    <a:pt x="467155" y="510622"/>
                  </a:lnTo>
                  <a:lnTo>
                    <a:pt x="476456" y="564256"/>
                  </a:lnTo>
                  <a:lnTo>
                    <a:pt x="489478" y="610575"/>
                  </a:lnTo>
                  <a:lnTo>
                    <a:pt x="506221" y="649578"/>
                  </a:lnTo>
                  <a:lnTo>
                    <a:pt x="562829" y="718069"/>
                  </a:lnTo>
                  <a:lnTo>
                    <a:pt x="604276" y="744354"/>
                  </a:lnTo>
                  <a:lnTo>
                    <a:pt x="651025" y="760123"/>
                  </a:lnTo>
                  <a:lnTo>
                    <a:pt x="703078" y="765379"/>
                  </a:lnTo>
                  <a:lnTo>
                    <a:pt x="754526" y="760585"/>
                  </a:lnTo>
                  <a:lnTo>
                    <a:pt x="799965" y="746203"/>
                  </a:lnTo>
                  <a:lnTo>
                    <a:pt x="839396" y="722235"/>
                  </a:lnTo>
                  <a:lnTo>
                    <a:pt x="872821" y="688680"/>
                  </a:lnTo>
                  <a:lnTo>
                    <a:pt x="895319" y="654342"/>
                  </a:lnTo>
                  <a:lnTo>
                    <a:pt x="898952" y="646252"/>
                  </a:lnTo>
                  <a:lnTo>
                    <a:pt x="703078" y="646252"/>
                  </a:lnTo>
                  <a:lnTo>
                    <a:pt x="690347" y="645213"/>
                  </a:lnTo>
                  <a:lnTo>
                    <a:pt x="647139" y="619649"/>
                  </a:lnTo>
                  <a:lnTo>
                    <a:pt x="623321" y="564192"/>
                  </a:lnTo>
                  <a:lnTo>
                    <a:pt x="613346" y="494212"/>
                  </a:lnTo>
                  <a:lnTo>
                    <a:pt x="610853" y="443738"/>
                  </a:lnTo>
                  <a:lnTo>
                    <a:pt x="610023" y="382941"/>
                  </a:lnTo>
                  <a:lnTo>
                    <a:pt x="610949" y="321751"/>
                  </a:lnTo>
                  <a:lnTo>
                    <a:pt x="613730" y="270082"/>
                  </a:lnTo>
                  <a:lnTo>
                    <a:pt x="618363" y="227933"/>
                  </a:lnTo>
                  <a:lnTo>
                    <a:pt x="631049" y="175477"/>
                  </a:lnTo>
                  <a:lnTo>
                    <a:pt x="656555" y="135744"/>
                  </a:lnTo>
                  <a:lnTo>
                    <a:pt x="703078" y="119127"/>
                  </a:lnTo>
                  <a:lnTo>
                    <a:pt x="898978" y="119127"/>
                  </a:lnTo>
                  <a:lnTo>
                    <a:pt x="895674" y="111755"/>
                  </a:lnTo>
                  <a:lnTo>
                    <a:pt x="873334" y="77714"/>
                  </a:lnTo>
                  <a:lnTo>
                    <a:pt x="839687" y="43714"/>
                  </a:lnTo>
                  <a:lnTo>
                    <a:pt x="800096" y="19428"/>
                  </a:lnTo>
                  <a:lnTo>
                    <a:pt x="754559" y="4857"/>
                  </a:lnTo>
                  <a:lnTo>
                    <a:pt x="703078" y="0"/>
                  </a:lnTo>
                  <a:close/>
                </a:path>
                <a:path w="946784" h="765809">
                  <a:moveTo>
                    <a:pt x="898978" y="119127"/>
                  </a:moveTo>
                  <a:lnTo>
                    <a:pt x="703078" y="119127"/>
                  </a:lnTo>
                  <a:lnTo>
                    <a:pt x="715747" y="120165"/>
                  </a:lnTo>
                  <a:lnTo>
                    <a:pt x="727682" y="123281"/>
                  </a:lnTo>
                  <a:lnTo>
                    <a:pt x="759014" y="146098"/>
                  </a:lnTo>
                  <a:lnTo>
                    <a:pt x="782834" y="201700"/>
                  </a:lnTo>
                  <a:lnTo>
                    <a:pt x="792805" y="271678"/>
                  </a:lnTo>
                  <a:lnTo>
                    <a:pt x="795300" y="322150"/>
                  </a:lnTo>
                  <a:lnTo>
                    <a:pt x="796132" y="382941"/>
                  </a:lnTo>
                  <a:lnTo>
                    <a:pt x="795206" y="444105"/>
                  </a:lnTo>
                  <a:lnTo>
                    <a:pt x="792426" y="495681"/>
                  </a:lnTo>
                  <a:lnTo>
                    <a:pt x="787792" y="537668"/>
                  </a:lnTo>
                  <a:lnTo>
                    <a:pt x="775106" y="589897"/>
                  </a:lnTo>
                  <a:lnTo>
                    <a:pt x="749610" y="629635"/>
                  </a:lnTo>
                  <a:lnTo>
                    <a:pt x="703078" y="646252"/>
                  </a:lnTo>
                  <a:lnTo>
                    <a:pt x="898952" y="646252"/>
                  </a:lnTo>
                  <a:lnTo>
                    <a:pt x="928039" y="565723"/>
                  </a:lnTo>
                  <a:lnTo>
                    <a:pt x="938263" y="511443"/>
                  </a:lnTo>
                  <a:lnTo>
                    <a:pt x="944397" y="450515"/>
                  </a:lnTo>
                  <a:lnTo>
                    <a:pt x="946442" y="382941"/>
                  </a:lnTo>
                  <a:lnTo>
                    <a:pt x="944411" y="315240"/>
                  </a:lnTo>
                  <a:lnTo>
                    <a:pt x="938320" y="254271"/>
                  </a:lnTo>
                  <a:lnTo>
                    <a:pt x="928166" y="200034"/>
                  </a:lnTo>
                  <a:lnTo>
                    <a:pt x="913951" y="152528"/>
                  </a:lnTo>
                  <a:lnTo>
                    <a:pt x="898978" y="119127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98942" y="3900077"/>
            <a:ext cx="10099040" cy="358647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85"/>
              </a:spcBef>
              <a:tabLst>
                <a:tab pos="5039995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During spring,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Christians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celebrate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Easter	by giving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other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chocolate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eggs.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Chocolate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melts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heated.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reversible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9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irreversible?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10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397627" y="1320128"/>
            <a:ext cx="1799589" cy="1661795"/>
            <a:chOff x="12397627" y="1320128"/>
            <a:chExt cx="1799589" cy="1661795"/>
          </a:xfrm>
        </p:grpSpPr>
        <p:sp>
          <p:nvSpPr>
            <p:cNvPr id="15" name="object 15"/>
            <p:cNvSpPr/>
            <p:nvPr/>
          </p:nvSpPr>
          <p:spPr>
            <a:xfrm>
              <a:off x="12397626" y="2246762"/>
              <a:ext cx="987425" cy="658495"/>
            </a:xfrm>
            <a:custGeom>
              <a:avLst/>
              <a:gdLst/>
              <a:ahLst/>
              <a:cxnLst/>
              <a:rect l="l" t="t" r="r" b="b"/>
              <a:pathLst>
                <a:path w="987425" h="658494">
                  <a:moveTo>
                    <a:pt x="601903" y="173786"/>
                  </a:moveTo>
                  <a:lnTo>
                    <a:pt x="577596" y="126352"/>
                  </a:lnTo>
                  <a:lnTo>
                    <a:pt x="512254" y="82207"/>
                  </a:lnTo>
                  <a:lnTo>
                    <a:pt x="468630" y="62382"/>
                  </a:lnTo>
                  <a:lnTo>
                    <a:pt x="420065" y="44577"/>
                  </a:lnTo>
                  <a:lnTo>
                    <a:pt x="368325" y="29197"/>
                  </a:lnTo>
                  <a:lnTo>
                    <a:pt x="315188" y="16662"/>
                  </a:lnTo>
                  <a:lnTo>
                    <a:pt x="262420" y="7340"/>
                  </a:lnTo>
                  <a:lnTo>
                    <a:pt x="211797" y="1663"/>
                  </a:lnTo>
                  <a:lnTo>
                    <a:pt x="165087" y="0"/>
                  </a:lnTo>
                  <a:lnTo>
                    <a:pt x="124053" y="2781"/>
                  </a:lnTo>
                  <a:lnTo>
                    <a:pt x="47523" y="37249"/>
                  </a:lnTo>
                  <a:lnTo>
                    <a:pt x="20002" y="77914"/>
                  </a:lnTo>
                  <a:lnTo>
                    <a:pt x="5105" y="126415"/>
                  </a:lnTo>
                  <a:lnTo>
                    <a:pt x="0" y="176733"/>
                  </a:lnTo>
                  <a:lnTo>
                    <a:pt x="1866" y="222885"/>
                  </a:lnTo>
                  <a:lnTo>
                    <a:pt x="10896" y="274777"/>
                  </a:lnTo>
                  <a:lnTo>
                    <a:pt x="25831" y="325361"/>
                  </a:lnTo>
                  <a:lnTo>
                    <a:pt x="45008" y="374751"/>
                  </a:lnTo>
                  <a:lnTo>
                    <a:pt x="66789" y="423075"/>
                  </a:lnTo>
                  <a:lnTo>
                    <a:pt x="89052" y="466255"/>
                  </a:lnTo>
                  <a:lnTo>
                    <a:pt x="115811" y="507390"/>
                  </a:lnTo>
                  <a:lnTo>
                    <a:pt x="147675" y="542696"/>
                  </a:lnTo>
                  <a:lnTo>
                    <a:pt x="185242" y="568401"/>
                  </a:lnTo>
                  <a:lnTo>
                    <a:pt x="229146" y="580732"/>
                  </a:lnTo>
                  <a:lnTo>
                    <a:pt x="259676" y="579755"/>
                  </a:lnTo>
                  <a:lnTo>
                    <a:pt x="317258" y="558660"/>
                  </a:lnTo>
                  <a:lnTo>
                    <a:pt x="360032" y="525081"/>
                  </a:lnTo>
                  <a:lnTo>
                    <a:pt x="388162" y="496277"/>
                  </a:lnTo>
                  <a:lnTo>
                    <a:pt x="423735" y="457479"/>
                  </a:lnTo>
                  <a:lnTo>
                    <a:pt x="463346" y="411530"/>
                  </a:lnTo>
                  <a:lnTo>
                    <a:pt x="503555" y="361264"/>
                  </a:lnTo>
                  <a:lnTo>
                    <a:pt x="540943" y="309511"/>
                  </a:lnTo>
                  <a:lnTo>
                    <a:pt x="572084" y="259118"/>
                  </a:lnTo>
                  <a:lnTo>
                    <a:pt x="593547" y="212940"/>
                  </a:lnTo>
                  <a:lnTo>
                    <a:pt x="601903" y="173786"/>
                  </a:lnTo>
                  <a:close/>
                </a:path>
                <a:path w="987425" h="658494">
                  <a:moveTo>
                    <a:pt x="986955" y="428167"/>
                  </a:moveTo>
                  <a:lnTo>
                    <a:pt x="953693" y="370967"/>
                  </a:lnTo>
                  <a:lnTo>
                    <a:pt x="916647" y="334518"/>
                  </a:lnTo>
                  <a:lnTo>
                    <a:pt x="871321" y="298069"/>
                  </a:lnTo>
                  <a:lnTo>
                    <a:pt x="821690" y="265531"/>
                  </a:lnTo>
                  <a:lnTo>
                    <a:pt x="771740" y="240842"/>
                  </a:lnTo>
                  <a:lnTo>
                    <a:pt x="725462" y="227926"/>
                  </a:lnTo>
                  <a:lnTo>
                    <a:pt x="686841" y="230695"/>
                  </a:lnTo>
                  <a:lnTo>
                    <a:pt x="622935" y="274104"/>
                  </a:lnTo>
                  <a:lnTo>
                    <a:pt x="589064" y="308914"/>
                  </a:lnTo>
                  <a:lnTo>
                    <a:pt x="555129" y="349288"/>
                  </a:lnTo>
                  <a:lnTo>
                    <a:pt x="522033" y="392849"/>
                  </a:lnTo>
                  <a:lnTo>
                    <a:pt x="490715" y="437235"/>
                  </a:lnTo>
                  <a:lnTo>
                    <a:pt x="462076" y="480060"/>
                  </a:lnTo>
                  <a:lnTo>
                    <a:pt x="437032" y="518947"/>
                  </a:lnTo>
                  <a:lnTo>
                    <a:pt x="416496" y="551535"/>
                  </a:lnTo>
                  <a:lnTo>
                    <a:pt x="397611" y="591540"/>
                  </a:lnTo>
                  <a:lnTo>
                    <a:pt x="394690" y="612698"/>
                  </a:lnTo>
                  <a:lnTo>
                    <a:pt x="399567" y="632815"/>
                  </a:lnTo>
                  <a:lnTo>
                    <a:pt x="409994" y="645833"/>
                  </a:lnTo>
                  <a:lnTo>
                    <a:pt x="423951" y="653529"/>
                  </a:lnTo>
                  <a:lnTo>
                    <a:pt x="439813" y="657288"/>
                  </a:lnTo>
                  <a:lnTo>
                    <a:pt x="456006" y="658495"/>
                  </a:lnTo>
                  <a:lnTo>
                    <a:pt x="505955" y="658177"/>
                  </a:lnTo>
                  <a:lnTo>
                    <a:pt x="555815" y="654812"/>
                  </a:lnTo>
                  <a:lnTo>
                    <a:pt x="605472" y="648436"/>
                  </a:lnTo>
                  <a:lnTo>
                    <a:pt x="654799" y="639076"/>
                  </a:lnTo>
                  <a:lnTo>
                    <a:pt x="703668" y="626770"/>
                  </a:lnTo>
                  <a:lnTo>
                    <a:pt x="751954" y="611555"/>
                  </a:lnTo>
                  <a:lnTo>
                    <a:pt x="799515" y="593445"/>
                  </a:lnTo>
                  <a:lnTo>
                    <a:pt x="846251" y="572490"/>
                  </a:lnTo>
                  <a:lnTo>
                    <a:pt x="892035" y="548703"/>
                  </a:lnTo>
                  <a:lnTo>
                    <a:pt x="924547" y="528777"/>
                  </a:lnTo>
                  <a:lnTo>
                    <a:pt x="953947" y="503339"/>
                  </a:lnTo>
                  <a:lnTo>
                    <a:pt x="976642" y="469252"/>
                  </a:lnTo>
                  <a:lnTo>
                    <a:pt x="986955" y="42816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423801" y="1320132"/>
              <a:ext cx="1772920" cy="1273810"/>
            </a:xfrm>
            <a:custGeom>
              <a:avLst/>
              <a:gdLst/>
              <a:ahLst/>
              <a:cxnLst/>
              <a:rect l="l" t="t" r="r" b="b"/>
              <a:pathLst>
                <a:path w="1772919" h="1273810">
                  <a:moveTo>
                    <a:pt x="606793" y="1006271"/>
                  </a:moveTo>
                  <a:lnTo>
                    <a:pt x="606386" y="955573"/>
                  </a:lnTo>
                  <a:lnTo>
                    <a:pt x="605167" y="914450"/>
                  </a:lnTo>
                  <a:lnTo>
                    <a:pt x="604189" y="862101"/>
                  </a:lnTo>
                  <a:lnTo>
                    <a:pt x="601129" y="809828"/>
                  </a:lnTo>
                  <a:lnTo>
                    <a:pt x="595985" y="757720"/>
                  </a:lnTo>
                  <a:lnTo>
                    <a:pt x="588797" y="705866"/>
                  </a:lnTo>
                  <a:lnTo>
                    <a:pt x="579589" y="654316"/>
                  </a:lnTo>
                  <a:lnTo>
                    <a:pt x="568363" y="603173"/>
                  </a:lnTo>
                  <a:lnTo>
                    <a:pt x="555142" y="552500"/>
                  </a:lnTo>
                  <a:lnTo>
                    <a:pt x="539953" y="502399"/>
                  </a:lnTo>
                  <a:lnTo>
                    <a:pt x="522808" y="452932"/>
                  </a:lnTo>
                  <a:lnTo>
                    <a:pt x="503720" y="404177"/>
                  </a:lnTo>
                  <a:lnTo>
                    <a:pt x="484289" y="359625"/>
                  </a:lnTo>
                  <a:lnTo>
                    <a:pt x="463219" y="315810"/>
                  </a:lnTo>
                  <a:lnTo>
                    <a:pt x="440524" y="272834"/>
                  </a:lnTo>
                  <a:lnTo>
                    <a:pt x="416217" y="230733"/>
                  </a:lnTo>
                  <a:lnTo>
                    <a:pt x="390334" y="189585"/>
                  </a:lnTo>
                  <a:lnTo>
                    <a:pt x="362889" y="149479"/>
                  </a:lnTo>
                  <a:lnTo>
                    <a:pt x="331368" y="108013"/>
                  </a:lnTo>
                  <a:lnTo>
                    <a:pt x="296278" y="69596"/>
                  </a:lnTo>
                  <a:lnTo>
                    <a:pt x="256730" y="36817"/>
                  </a:lnTo>
                  <a:lnTo>
                    <a:pt x="211810" y="12280"/>
                  </a:lnTo>
                  <a:lnTo>
                    <a:pt x="161188" y="0"/>
                  </a:lnTo>
                  <a:lnTo>
                    <a:pt x="109194" y="2692"/>
                  </a:lnTo>
                  <a:lnTo>
                    <a:pt x="62052" y="21069"/>
                  </a:lnTo>
                  <a:lnTo>
                    <a:pt x="25958" y="55816"/>
                  </a:lnTo>
                  <a:lnTo>
                    <a:pt x="3721" y="118529"/>
                  </a:lnTo>
                  <a:lnTo>
                    <a:pt x="165" y="186867"/>
                  </a:lnTo>
                  <a:lnTo>
                    <a:pt x="0" y="594245"/>
                  </a:lnTo>
                  <a:lnTo>
                    <a:pt x="355" y="648131"/>
                  </a:lnTo>
                  <a:lnTo>
                    <a:pt x="2628" y="702094"/>
                  </a:lnTo>
                  <a:lnTo>
                    <a:pt x="8572" y="755421"/>
                  </a:lnTo>
                  <a:lnTo>
                    <a:pt x="19951" y="807351"/>
                  </a:lnTo>
                  <a:lnTo>
                    <a:pt x="38493" y="857199"/>
                  </a:lnTo>
                  <a:lnTo>
                    <a:pt x="64452" y="902335"/>
                  </a:lnTo>
                  <a:lnTo>
                    <a:pt x="97116" y="942695"/>
                  </a:lnTo>
                  <a:lnTo>
                    <a:pt x="135356" y="978255"/>
                  </a:lnTo>
                  <a:lnTo>
                    <a:pt x="178066" y="1008976"/>
                  </a:lnTo>
                  <a:lnTo>
                    <a:pt x="224142" y="1034859"/>
                  </a:lnTo>
                  <a:lnTo>
                    <a:pt x="272465" y="1055865"/>
                  </a:lnTo>
                  <a:lnTo>
                    <a:pt x="315137" y="1071029"/>
                  </a:lnTo>
                  <a:lnTo>
                    <a:pt x="361657" y="1085405"/>
                  </a:lnTo>
                  <a:lnTo>
                    <a:pt x="410387" y="1097838"/>
                  </a:lnTo>
                  <a:lnTo>
                    <a:pt x="459638" y="1107198"/>
                  </a:lnTo>
                  <a:lnTo>
                    <a:pt x="507771" y="1112367"/>
                  </a:lnTo>
                  <a:lnTo>
                    <a:pt x="553110" y="1112202"/>
                  </a:lnTo>
                  <a:lnTo>
                    <a:pt x="585152" y="1094943"/>
                  </a:lnTo>
                  <a:lnTo>
                    <a:pt x="601370" y="1056170"/>
                  </a:lnTo>
                  <a:lnTo>
                    <a:pt x="606793" y="1006271"/>
                  </a:lnTo>
                  <a:close/>
                </a:path>
                <a:path w="1772919" h="1273810">
                  <a:moveTo>
                    <a:pt x="1772818" y="1017689"/>
                  </a:moveTo>
                  <a:lnTo>
                    <a:pt x="1747926" y="964158"/>
                  </a:lnTo>
                  <a:lnTo>
                    <a:pt x="1693392" y="929970"/>
                  </a:lnTo>
                  <a:lnTo>
                    <a:pt x="1645373" y="912837"/>
                  </a:lnTo>
                  <a:lnTo>
                    <a:pt x="1596224" y="900722"/>
                  </a:lnTo>
                  <a:lnTo>
                    <a:pt x="1546174" y="893216"/>
                  </a:lnTo>
                  <a:lnTo>
                    <a:pt x="1495425" y="889863"/>
                  </a:lnTo>
                  <a:lnTo>
                    <a:pt x="1444218" y="890206"/>
                  </a:lnTo>
                  <a:lnTo>
                    <a:pt x="1392783" y="893826"/>
                  </a:lnTo>
                  <a:lnTo>
                    <a:pt x="1341335" y="900264"/>
                  </a:lnTo>
                  <a:lnTo>
                    <a:pt x="1290104" y="909091"/>
                  </a:lnTo>
                  <a:lnTo>
                    <a:pt x="1239329" y="919848"/>
                  </a:lnTo>
                  <a:lnTo>
                    <a:pt x="1189202" y="932103"/>
                  </a:lnTo>
                  <a:lnTo>
                    <a:pt x="1151343" y="942200"/>
                  </a:lnTo>
                  <a:lnTo>
                    <a:pt x="1113637" y="952868"/>
                  </a:lnTo>
                  <a:lnTo>
                    <a:pt x="1076109" y="964107"/>
                  </a:lnTo>
                  <a:lnTo>
                    <a:pt x="1038745" y="975906"/>
                  </a:lnTo>
                  <a:lnTo>
                    <a:pt x="985926" y="993673"/>
                  </a:lnTo>
                  <a:lnTo>
                    <a:pt x="933500" y="1012558"/>
                  </a:lnTo>
                  <a:lnTo>
                    <a:pt x="881481" y="1032560"/>
                  </a:lnTo>
                  <a:lnTo>
                    <a:pt x="829919" y="1053680"/>
                  </a:lnTo>
                  <a:lnTo>
                    <a:pt x="778814" y="1075893"/>
                  </a:lnTo>
                  <a:lnTo>
                    <a:pt x="752703" y="1086383"/>
                  </a:lnTo>
                  <a:lnTo>
                    <a:pt x="724649" y="1096759"/>
                  </a:lnTo>
                  <a:lnTo>
                    <a:pt x="697191" y="1108049"/>
                  </a:lnTo>
                  <a:lnTo>
                    <a:pt x="672884" y="1121283"/>
                  </a:lnTo>
                  <a:lnTo>
                    <a:pt x="659434" y="1138821"/>
                  </a:lnTo>
                  <a:lnTo>
                    <a:pt x="664387" y="1156525"/>
                  </a:lnTo>
                  <a:lnTo>
                    <a:pt x="699795" y="1183081"/>
                  </a:lnTo>
                  <a:lnTo>
                    <a:pt x="745401" y="1202296"/>
                  </a:lnTo>
                  <a:lnTo>
                    <a:pt x="791489" y="1220774"/>
                  </a:lnTo>
                  <a:lnTo>
                    <a:pt x="838085" y="1237703"/>
                  </a:lnTo>
                  <a:lnTo>
                    <a:pt x="885228" y="1252258"/>
                  </a:lnTo>
                  <a:lnTo>
                    <a:pt x="932954" y="1263599"/>
                  </a:lnTo>
                  <a:lnTo>
                    <a:pt x="981290" y="1270914"/>
                  </a:lnTo>
                  <a:lnTo>
                    <a:pt x="1030262" y="1273365"/>
                  </a:lnTo>
                  <a:lnTo>
                    <a:pt x="1077264" y="1270685"/>
                  </a:lnTo>
                  <a:lnTo>
                    <a:pt x="1123848" y="1263827"/>
                  </a:lnTo>
                  <a:lnTo>
                    <a:pt x="1170025" y="1253845"/>
                  </a:lnTo>
                  <a:lnTo>
                    <a:pt x="1215847" y="1241793"/>
                  </a:lnTo>
                  <a:lnTo>
                    <a:pt x="1261338" y="1228725"/>
                  </a:lnTo>
                  <a:lnTo>
                    <a:pt x="1591106" y="1132370"/>
                  </a:lnTo>
                  <a:lnTo>
                    <a:pt x="1631327" y="1120190"/>
                  </a:lnTo>
                  <a:lnTo>
                    <a:pt x="1671434" y="1107630"/>
                  </a:lnTo>
                  <a:lnTo>
                    <a:pt x="1722107" y="1087729"/>
                  </a:lnTo>
                  <a:lnTo>
                    <a:pt x="1762277" y="1051636"/>
                  </a:lnTo>
                  <a:lnTo>
                    <a:pt x="1769833" y="1035329"/>
                  </a:lnTo>
                  <a:lnTo>
                    <a:pt x="1772818" y="101768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652820" y="1855132"/>
              <a:ext cx="896619" cy="1126490"/>
            </a:xfrm>
            <a:custGeom>
              <a:avLst/>
              <a:gdLst/>
              <a:ahLst/>
              <a:cxnLst/>
              <a:rect l="l" t="t" r="r" b="b"/>
              <a:pathLst>
                <a:path w="896619" h="1126489">
                  <a:moveTo>
                    <a:pt x="459778" y="621258"/>
                  </a:moveTo>
                  <a:lnTo>
                    <a:pt x="445960" y="589686"/>
                  </a:lnTo>
                  <a:lnTo>
                    <a:pt x="410692" y="557072"/>
                  </a:lnTo>
                  <a:lnTo>
                    <a:pt x="368515" y="534085"/>
                  </a:lnTo>
                  <a:lnTo>
                    <a:pt x="334187" y="531088"/>
                  </a:lnTo>
                  <a:lnTo>
                    <a:pt x="304342" y="545426"/>
                  </a:lnTo>
                  <a:lnTo>
                    <a:pt x="275653" y="574421"/>
                  </a:lnTo>
                  <a:lnTo>
                    <a:pt x="244779" y="615391"/>
                  </a:lnTo>
                  <a:lnTo>
                    <a:pt x="214490" y="660247"/>
                  </a:lnTo>
                  <a:lnTo>
                    <a:pt x="192900" y="702576"/>
                  </a:lnTo>
                  <a:lnTo>
                    <a:pt x="184645" y="742264"/>
                  </a:lnTo>
                  <a:lnTo>
                    <a:pt x="194284" y="778764"/>
                  </a:lnTo>
                  <a:lnTo>
                    <a:pt x="182435" y="793432"/>
                  </a:lnTo>
                  <a:lnTo>
                    <a:pt x="152196" y="832739"/>
                  </a:lnTo>
                  <a:lnTo>
                    <a:pt x="122948" y="872845"/>
                  </a:lnTo>
                  <a:lnTo>
                    <a:pt x="94856" y="913663"/>
                  </a:lnTo>
                  <a:lnTo>
                    <a:pt x="68110" y="955128"/>
                  </a:lnTo>
                  <a:lnTo>
                    <a:pt x="42862" y="997140"/>
                  </a:lnTo>
                  <a:lnTo>
                    <a:pt x="19329" y="1039622"/>
                  </a:lnTo>
                  <a:lnTo>
                    <a:pt x="2997" y="1076325"/>
                  </a:lnTo>
                  <a:lnTo>
                    <a:pt x="0" y="1101115"/>
                  </a:lnTo>
                  <a:lnTo>
                    <a:pt x="2667" y="1112266"/>
                  </a:lnTo>
                  <a:lnTo>
                    <a:pt x="8293" y="1121016"/>
                  </a:lnTo>
                  <a:lnTo>
                    <a:pt x="16916" y="1126159"/>
                  </a:lnTo>
                  <a:lnTo>
                    <a:pt x="29845" y="1126324"/>
                  </a:lnTo>
                  <a:lnTo>
                    <a:pt x="43421" y="1120927"/>
                  </a:lnTo>
                  <a:lnTo>
                    <a:pt x="104546" y="1065961"/>
                  </a:lnTo>
                  <a:lnTo>
                    <a:pt x="138938" y="1027226"/>
                  </a:lnTo>
                  <a:lnTo>
                    <a:pt x="172516" y="985761"/>
                  </a:lnTo>
                  <a:lnTo>
                    <a:pt x="205041" y="942568"/>
                  </a:lnTo>
                  <a:lnTo>
                    <a:pt x="236270" y="898664"/>
                  </a:lnTo>
                  <a:lnTo>
                    <a:pt x="265963" y="855052"/>
                  </a:lnTo>
                  <a:lnTo>
                    <a:pt x="281012" y="832243"/>
                  </a:lnTo>
                  <a:lnTo>
                    <a:pt x="307492" y="830465"/>
                  </a:lnTo>
                  <a:lnTo>
                    <a:pt x="342455" y="809955"/>
                  </a:lnTo>
                  <a:lnTo>
                    <a:pt x="375666" y="775957"/>
                  </a:lnTo>
                  <a:lnTo>
                    <a:pt x="408482" y="732917"/>
                  </a:lnTo>
                  <a:lnTo>
                    <a:pt x="437438" y="690575"/>
                  </a:lnTo>
                  <a:lnTo>
                    <a:pt x="455726" y="654126"/>
                  </a:lnTo>
                  <a:lnTo>
                    <a:pt x="459778" y="621258"/>
                  </a:lnTo>
                  <a:close/>
                </a:path>
                <a:path w="896619" h="1126489">
                  <a:moveTo>
                    <a:pt x="579920" y="11811"/>
                  </a:moveTo>
                  <a:lnTo>
                    <a:pt x="578129" y="4381"/>
                  </a:lnTo>
                  <a:lnTo>
                    <a:pt x="571284" y="0"/>
                  </a:lnTo>
                  <a:lnTo>
                    <a:pt x="562800" y="50"/>
                  </a:lnTo>
                  <a:lnTo>
                    <a:pt x="553085" y="3530"/>
                  </a:lnTo>
                  <a:lnTo>
                    <a:pt x="544398" y="11074"/>
                  </a:lnTo>
                  <a:lnTo>
                    <a:pt x="539000" y="23317"/>
                  </a:lnTo>
                  <a:lnTo>
                    <a:pt x="538289" y="37071"/>
                  </a:lnTo>
                  <a:lnTo>
                    <a:pt x="539648" y="56007"/>
                  </a:lnTo>
                  <a:lnTo>
                    <a:pt x="542188" y="76606"/>
                  </a:lnTo>
                  <a:lnTo>
                    <a:pt x="545045" y="95389"/>
                  </a:lnTo>
                  <a:lnTo>
                    <a:pt x="510032" y="266547"/>
                  </a:lnTo>
                  <a:lnTo>
                    <a:pt x="501421" y="305676"/>
                  </a:lnTo>
                  <a:lnTo>
                    <a:pt x="491896" y="344627"/>
                  </a:lnTo>
                  <a:lnTo>
                    <a:pt x="481317" y="381990"/>
                  </a:lnTo>
                  <a:lnTo>
                    <a:pt x="458355" y="446900"/>
                  </a:lnTo>
                  <a:lnTo>
                    <a:pt x="443280" y="482523"/>
                  </a:lnTo>
                  <a:lnTo>
                    <a:pt x="429171" y="507441"/>
                  </a:lnTo>
                  <a:lnTo>
                    <a:pt x="440778" y="514007"/>
                  </a:lnTo>
                  <a:lnTo>
                    <a:pt x="459447" y="477799"/>
                  </a:lnTo>
                  <a:lnTo>
                    <a:pt x="482600" y="420979"/>
                  </a:lnTo>
                  <a:lnTo>
                    <a:pt x="504799" y="347992"/>
                  </a:lnTo>
                  <a:lnTo>
                    <a:pt x="514413" y="308673"/>
                  </a:lnTo>
                  <a:lnTo>
                    <a:pt x="523074" y="269303"/>
                  </a:lnTo>
                  <a:lnTo>
                    <a:pt x="530999" y="231216"/>
                  </a:lnTo>
                  <a:lnTo>
                    <a:pt x="558114" y="98044"/>
                  </a:lnTo>
                  <a:lnTo>
                    <a:pt x="563689" y="79502"/>
                  </a:lnTo>
                  <a:lnTo>
                    <a:pt x="569912" y="56400"/>
                  </a:lnTo>
                  <a:lnTo>
                    <a:pt x="577456" y="26390"/>
                  </a:lnTo>
                  <a:lnTo>
                    <a:pt x="578942" y="19939"/>
                  </a:lnTo>
                  <a:lnTo>
                    <a:pt x="579920" y="11811"/>
                  </a:lnTo>
                  <a:close/>
                </a:path>
                <a:path w="896619" h="1126489">
                  <a:moveTo>
                    <a:pt x="896518" y="239661"/>
                  </a:moveTo>
                  <a:lnTo>
                    <a:pt x="893851" y="231597"/>
                  </a:lnTo>
                  <a:lnTo>
                    <a:pt x="887526" y="226517"/>
                  </a:lnTo>
                  <a:lnTo>
                    <a:pt x="879906" y="227190"/>
                  </a:lnTo>
                  <a:lnTo>
                    <a:pt x="840867" y="250926"/>
                  </a:lnTo>
                  <a:lnTo>
                    <a:pt x="805180" y="275424"/>
                  </a:lnTo>
                  <a:lnTo>
                    <a:pt x="687654" y="343687"/>
                  </a:lnTo>
                  <a:lnTo>
                    <a:pt x="654100" y="363385"/>
                  </a:lnTo>
                  <a:lnTo>
                    <a:pt x="619556" y="384175"/>
                  </a:lnTo>
                  <a:lnTo>
                    <a:pt x="585393" y="405853"/>
                  </a:lnTo>
                  <a:lnTo>
                    <a:pt x="552932" y="428129"/>
                  </a:lnTo>
                  <a:lnTo>
                    <a:pt x="497763" y="471424"/>
                  </a:lnTo>
                  <a:lnTo>
                    <a:pt x="461454" y="505625"/>
                  </a:lnTo>
                  <a:lnTo>
                    <a:pt x="448564" y="519595"/>
                  </a:lnTo>
                  <a:lnTo>
                    <a:pt x="458508" y="528497"/>
                  </a:lnTo>
                  <a:lnTo>
                    <a:pt x="469074" y="516166"/>
                  </a:lnTo>
                  <a:lnTo>
                    <a:pt x="477596" y="507161"/>
                  </a:lnTo>
                  <a:lnTo>
                    <a:pt x="506514" y="481482"/>
                  </a:lnTo>
                  <a:lnTo>
                    <a:pt x="560692" y="438975"/>
                  </a:lnTo>
                  <a:lnTo>
                    <a:pt x="592709" y="417004"/>
                  </a:lnTo>
                  <a:lnTo>
                    <a:pt x="626567" y="395528"/>
                  </a:lnTo>
                  <a:lnTo>
                    <a:pt x="660895" y="374853"/>
                  </a:lnTo>
                  <a:lnTo>
                    <a:pt x="811885" y="286956"/>
                  </a:lnTo>
                  <a:lnTo>
                    <a:pt x="830580" y="283667"/>
                  </a:lnTo>
                  <a:lnTo>
                    <a:pt x="850912" y="279488"/>
                  </a:lnTo>
                  <a:lnTo>
                    <a:pt x="869289" y="274713"/>
                  </a:lnTo>
                  <a:lnTo>
                    <a:pt x="882103" y="269646"/>
                  </a:lnTo>
                  <a:lnTo>
                    <a:pt x="891971" y="260604"/>
                  </a:lnTo>
                  <a:lnTo>
                    <a:pt x="896327" y="249974"/>
                  </a:lnTo>
                  <a:lnTo>
                    <a:pt x="896518" y="23966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3124" y="2322208"/>
              <a:ext cx="130658" cy="126562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44" y="10083155"/>
            <a:ext cx="738615" cy="1225400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6886350" y="11292643"/>
            <a:ext cx="70485" cy="16510"/>
          </a:xfrm>
          <a:custGeom>
            <a:avLst/>
            <a:gdLst/>
            <a:ahLst/>
            <a:cxnLst/>
            <a:rect l="l" t="t" r="r" b="b"/>
            <a:pathLst>
              <a:path w="70484" h="16509">
                <a:moveTo>
                  <a:pt x="50206" y="0"/>
                </a:moveTo>
                <a:lnTo>
                  <a:pt x="31491" y="3826"/>
                </a:lnTo>
                <a:lnTo>
                  <a:pt x="13576" y="10044"/>
                </a:lnTo>
                <a:lnTo>
                  <a:pt x="0" y="15912"/>
                </a:lnTo>
                <a:lnTo>
                  <a:pt x="70066" y="15912"/>
                </a:lnTo>
                <a:lnTo>
                  <a:pt x="69727" y="13303"/>
                </a:lnTo>
                <a:lnTo>
                  <a:pt x="62127" y="3244"/>
                </a:lnTo>
                <a:lnTo>
                  <a:pt x="50206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0" y="1709031"/>
            <a:ext cx="10802620" cy="9599930"/>
            <a:chOff x="0" y="1709031"/>
            <a:chExt cx="10802620" cy="9599930"/>
          </a:xfrm>
        </p:grpSpPr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0778" y="1709031"/>
              <a:ext cx="558087" cy="88392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768" y="9149556"/>
              <a:ext cx="1277250" cy="21590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4700" y="9389306"/>
              <a:ext cx="780152" cy="6919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968297" y="9908491"/>
              <a:ext cx="834390" cy="810260"/>
            </a:xfrm>
            <a:custGeom>
              <a:avLst/>
              <a:gdLst/>
              <a:ahLst/>
              <a:cxnLst/>
              <a:rect l="l" t="t" r="r" b="b"/>
              <a:pathLst>
                <a:path w="834390" h="810259">
                  <a:moveTo>
                    <a:pt x="275036" y="518160"/>
                  </a:moveTo>
                  <a:lnTo>
                    <a:pt x="245688" y="518160"/>
                  </a:lnTo>
                  <a:lnTo>
                    <a:pt x="225712" y="552450"/>
                  </a:lnTo>
                  <a:lnTo>
                    <a:pt x="209629" y="588010"/>
                  </a:lnTo>
                  <a:lnTo>
                    <a:pt x="198019" y="623570"/>
                  </a:lnTo>
                  <a:lnTo>
                    <a:pt x="191460" y="660400"/>
                  </a:lnTo>
                  <a:lnTo>
                    <a:pt x="189462" y="692150"/>
                  </a:lnTo>
                  <a:lnTo>
                    <a:pt x="191833" y="722630"/>
                  </a:lnTo>
                  <a:lnTo>
                    <a:pt x="220265" y="775970"/>
                  </a:lnTo>
                  <a:lnTo>
                    <a:pt x="261184" y="801370"/>
                  </a:lnTo>
                  <a:lnTo>
                    <a:pt x="308189" y="810260"/>
                  </a:lnTo>
                  <a:lnTo>
                    <a:pt x="351775" y="800100"/>
                  </a:lnTo>
                  <a:lnTo>
                    <a:pt x="360613" y="792480"/>
                  </a:lnTo>
                  <a:lnTo>
                    <a:pt x="306472" y="792480"/>
                  </a:lnTo>
                  <a:lnTo>
                    <a:pt x="262778" y="778510"/>
                  </a:lnTo>
                  <a:lnTo>
                    <a:pt x="235786" y="749300"/>
                  </a:lnTo>
                  <a:lnTo>
                    <a:pt x="222722" y="709930"/>
                  </a:lnTo>
                  <a:lnTo>
                    <a:pt x="220815" y="665480"/>
                  </a:lnTo>
                  <a:lnTo>
                    <a:pt x="227291" y="623570"/>
                  </a:lnTo>
                  <a:lnTo>
                    <a:pt x="237373" y="590550"/>
                  </a:lnTo>
                  <a:lnTo>
                    <a:pt x="251439" y="558800"/>
                  </a:lnTo>
                  <a:lnTo>
                    <a:pt x="269021" y="527050"/>
                  </a:lnTo>
                  <a:lnTo>
                    <a:pt x="275036" y="518160"/>
                  </a:lnTo>
                  <a:close/>
                </a:path>
                <a:path w="834390" h="810259">
                  <a:moveTo>
                    <a:pt x="465909" y="481330"/>
                  </a:moveTo>
                  <a:lnTo>
                    <a:pt x="384501" y="481330"/>
                  </a:lnTo>
                  <a:lnTo>
                    <a:pt x="393712" y="511810"/>
                  </a:lnTo>
                  <a:lnTo>
                    <a:pt x="399818" y="544830"/>
                  </a:lnTo>
                  <a:lnTo>
                    <a:pt x="403206" y="572770"/>
                  </a:lnTo>
                  <a:lnTo>
                    <a:pt x="404259" y="594360"/>
                  </a:lnTo>
                  <a:lnTo>
                    <a:pt x="402770" y="629920"/>
                  </a:lnTo>
                  <a:lnTo>
                    <a:pt x="397271" y="673100"/>
                  </a:lnTo>
                  <a:lnTo>
                    <a:pt x="386327" y="717550"/>
                  </a:lnTo>
                  <a:lnTo>
                    <a:pt x="368503" y="756920"/>
                  </a:lnTo>
                  <a:lnTo>
                    <a:pt x="306472" y="792480"/>
                  </a:lnTo>
                  <a:lnTo>
                    <a:pt x="360613" y="792480"/>
                  </a:lnTo>
                  <a:lnTo>
                    <a:pt x="407012" y="732790"/>
                  </a:lnTo>
                  <a:lnTo>
                    <a:pt x="421880" y="689610"/>
                  </a:lnTo>
                  <a:lnTo>
                    <a:pt x="430395" y="646430"/>
                  </a:lnTo>
                  <a:lnTo>
                    <a:pt x="431327" y="638810"/>
                  </a:lnTo>
                  <a:lnTo>
                    <a:pt x="431766" y="635000"/>
                  </a:lnTo>
                  <a:lnTo>
                    <a:pt x="466062" y="635000"/>
                  </a:lnTo>
                  <a:lnTo>
                    <a:pt x="463885" y="629920"/>
                  </a:lnTo>
                  <a:lnTo>
                    <a:pt x="454580" y="600710"/>
                  </a:lnTo>
                  <a:lnTo>
                    <a:pt x="447085" y="570230"/>
                  </a:lnTo>
                  <a:lnTo>
                    <a:pt x="443812" y="551180"/>
                  </a:lnTo>
                  <a:lnTo>
                    <a:pt x="441544" y="532130"/>
                  </a:lnTo>
                  <a:lnTo>
                    <a:pt x="439405" y="513080"/>
                  </a:lnTo>
                  <a:lnTo>
                    <a:pt x="436520" y="494030"/>
                  </a:lnTo>
                  <a:lnTo>
                    <a:pt x="472523" y="494030"/>
                  </a:lnTo>
                  <a:lnTo>
                    <a:pt x="465909" y="481330"/>
                  </a:lnTo>
                  <a:close/>
                </a:path>
                <a:path w="834390" h="810259">
                  <a:moveTo>
                    <a:pt x="466062" y="635000"/>
                  </a:moveTo>
                  <a:lnTo>
                    <a:pt x="431766" y="635000"/>
                  </a:lnTo>
                  <a:lnTo>
                    <a:pt x="433798" y="640080"/>
                  </a:lnTo>
                  <a:lnTo>
                    <a:pt x="435934" y="646430"/>
                  </a:lnTo>
                  <a:lnTo>
                    <a:pt x="454883" y="683260"/>
                  </a:lnTo>
                  <a:lnTo>
                    <a:pt x="503608" y="735330"/>
                  </a:lnTo>
                  <a:lnTo>
                    <a:pt x="576159" y="764540"/>
                  </a:lnTo>
                  <a:lnTo>
                    <a:pt x="621400" y="769620"/>
                  </a:lnTo>
                  <a:lnTo>
                    <a:pt x="665196" y="764540"/>
                  </a:lnTo>
                  <a:lnTo>
                    <a:pt x="699836" y="748030"/>
                  </a:lnTo>
                  <a:lnTo>
                    <a:pt x="605865" y="748030"/>
                  </a:lnTo>
                  <a:lnTo>
                    <a:pt x="562853" y="736600"/>
                  </a:lnTo>
                  <a:lnTo>
                    <a:pt x="523711" y="713740"/>
                  </a:lnTo>
                  <a:lnTo>
                    <a:pt x="493555" y="685800"/>
                  </a:lnTo>
                  <a:lnTo>
                    <a:pt x="476407" y="659130"/>
                  </a:lnTo>
                  <a:lnTo>
                    <a:pt x="466062" y="635000"/>
                  </a:lnTo>
                  <a:close/>
                </a:path>
                <a:path w="834390" h="810259">
                  <a:moveTo>
                    <a:pt x="549812" y="445770"/>
                  </a:moveTo>
                  <a:lnTo>
                    <a:pt x="453033" y="445770"/>
                  </a:lnTo>
                  <a:lnTo>
                    <a:pt x="470048" y="448310"/>
                  </a:lnTo>
                  <a:lnTo>
                    <a:pt x="486924" y="453390"/>
                  </a:lnTo>
                  <a:lnTo>
                    <a:pt x="501244" y="457200"/>
                  </a:lnTo>
                  <a:lnTo>
                    <a:pt x="510591" y="458470"/>
                  </a:lnTo>
                  <a:lnTo>
                    <a:pt x="540015" y="464820"/>
                  </a:lnTo>
                  <a:lnTo>
                    <a:pt x="596754" y="483870"/>
                  </a:lnTo>
                  <a:lnTo>
                    <a:pt x="651644" y="513080"/>
                  </a:lnTo>
                  <a:lnTo>
                    <a:pt x="701517" y="558800"/>
                  </a:lnTo>
                  <a:lnTo>
                    <a:pt x="721322" y="613410"/>
                  </a:lnTo>
                  <a:lnTo>
                    <a:pt x="719898" y="640080"/>
                  </a:lnTo>
                  <a:lnTo>
                    <a:pt x="714451" y="665480"/>
                  </a:lnTo>
                  <a:lnTo>
                    <a:pt x="706952" y="690880"/>
                  </a:lnTo>
                  <a:lnTo>
                    <a:pt x="683030" y="728980"/>
                  </a:lnTo>
                  <a:lnTo>
                    <a:pt x="647629" y="748030"/>
                  </a:lnTo>
                  <a:lnTo>
                    <a:pt x="699836" y="748030"/>
                  </a:lnTo>
                  <a:lnTo>
                    <a:pt x="728271" y="712470"/>
                  </a:lnTo>
                  <a:lnTo>
                    <a:pt x="750046" y="638810"/>
                  </a:lnTo>
                  <a:lnTo>
                    <a:pt x="751122" y="601980"/>
                  </a:lnTo>
                  <a:lnTo>
                    <a:pt x="740919" y="565150"/>
                  </a:lnTo>
                  <a:lnTo>
                    <a:pt x="690742" y="508000"/>
                  </a:lnTo>
                  <a:lnTo>
                    <a:pt x="657874" y="486410"/>
                  </a:lnTo>
                  <a:lnTo>
                    <a:pt x="601982" y="461010"/>
                  </a:lnTo>
                  <a:lnTo>
                    <a:pt x="555741" y="447040"/>
                  </a:lnTo>
                  <a:lnTo>
                    <a:pt x="549812" y="445770"/>
                  </a:lnTo>
                  <a:close/>
                </a:path>
                <a:path w="834390" h="810259">
                  <a:moveTo>
                    <a:pt x="626402" y="439420"/>
                  </a:moveTo>
                  <a:lnTo>
                    <a:pt x="345874" y="439420"/>
                  </a:lnTo>
                  <a:lnTo>
                    <a:pt x="347047" y="447040"/>
                  </a:lnTo>
                  <a:lnTo>
                    <a:pt x="349404" y="453390"/>
                  </a:lnTo>
                  <a:lnTo>
                    <a:pt x="353034" y="459740"/>
                  </a:lnTo>
                  <a:lnTo>
                    <a:pt x="358030" y="463550"/>
                  </a:lnTo>
                  <a:lnTo>
                    <a:pt x="351467" y="488950"/>
                  </a:lnTo>
                  <a:lnTo>
                    <a:pt x="344735" y="513080"/>
                  </a:lnTo>
                  <a:lnTo>
                    <a:pt x="338258" y="537210"/>
                  </a:lnTo>
                  <a:lnTo>
                    <a:pt x="332461" y="562610"/>
                  </a:lnTo>
                  <a:lnTo>
                    <a:pt x="322495" y="601980"/>
                  </a:lnTo>
                  <a:lnTo>
                    <a:pt x="308447" y="641350"/>
                  </a:lnTo>
                  <a:lnTo>
                    <a:pt x="288197" y="676910"/>
                  </a:lnTo>
                  <a:lnTo>
                    <a:pt x="259625" y="706120"/>
                  </a:lnTo>
                  <a:lnTo>
                    <a:pt x="256702" y="712470"/>
                  </a:lnTo>
                  <a:lnTo>
                    <a:pt x="263902" y="715010"/>
                  </a:lnTo>
                  <a:lnTo>
                    <a:pt x="275045" y="715010"/>
                  </a:lnTo>
                  <a:lnTo>
                    <a:pt x="308843" y="687070"/>
                  </a:lnTo>
                  <a:lnTo>
                    <a:pt x="342938" y="628650"/>
                  </a:lnTo>
                  <a:lnTo>
                    <a:pt x="362200" y="567690"/>
                  </a:lnTo>
                  <a:lnTo>
                    <a:pt x="377446" y="509270"/>
                  </a:lnTo>
                  <a:lnTo>
                    <a:pt x="384501" y="481330"/>
                  </a:lnTo>
                  <a:lnTo>
                    <a:pt x="465909" y="481330"/>
                  </a:lnTo>
                  <a:lnTo>
                    <a:pt x="461382" y="469900"/>
                  </a:lnTo>
                  <a:lnTo>
                    <a:pt x="410050" y="469900"/>
                  </a:lnTo>
                  <a:lnTo>
                    <a:pt x="411526" y="468630"/>
                  </a:lnTo>
                  <a:lnTo>
                    <a:pt x="428500" y="468630"/>
                  </a:lnTo>
                  <a:lnTo>
                    <a:pt x="427013" y="467360"/>
                  </a:lnTo>
                  <a:lnTo>
                    <a:pt x="415882" y="467360"/>
                  </a:lnTo>
                  <a:lnTo>
                    <a:pt x="420709" y="466090"/>
                  </a:lnTo>
                  <a:lnTo>
                    <a:pt x="421536" y="466090"/>
                  </a:lnTo>
                  <a:lnTo>
                    <a:pt x="423358" y="464820"/>
                  </a:lnTo>
                  <a:lnTo>
                    <a:pt x="426877" y="463550"/>
                  </a:lnTo>
                  <a:lnTo>
                    <a:pt x="458866" y="463550"/>
                  </a:lnTo>
                  <a:lnTo>
                    <a:pt x="457357" y="459740"/>
                  </a:lnTo>
                  <a:lnTo>
                    <a:pt x="455860" y="454660"/>
                  </a:lnTo>
                  <a:lnTo>
                    <a:pt x="454478" y="449580"/>
                  </a:lnTo>
                  <a:lnTo>
                    <a:pt x="453033" y="445770"/>
                  </a:lnTo>
                  <a:lnTo>
                    <a:pt x="549812" y="445770"/>
                  </a:lnTo>
                  <a:lnTo>
                    <a:pt x="532025" y="441960"/>
                  </a:lnTo>
                  <a:lnTo>
                    <a:pt x="603358" y="441960"/>
                  </a:lnTo>
                  <a:lnTo>
                    <a:pt x="626402" y="439420"/>
                  </a:lnTo>
                  <a:close/>
                </a:path>
                <a:path w="834390" h="810259">
                  <a:moveTo>
                    <a:pt x="472523" y="494030"/>
                  </a:moveTo>
                  <a:lnTo>
                    <a:pt x="436520" y="494030"/>
                  </a:lnTo>
                  <a:lnTo>
                    <a:pt x="437787" y="496570"/>
                  </a:lnTo>
                  <a:lnTo>
                    <a:pt x="439138" y="500380"/>
                  </a:lnTo>
                  <a:lnTo>
                    <a:pt x="465670" y="539750"/>
                  </a:lnTo>
                  <a:lnTo>
                    <a:pt x="495461" y="572770"/>
                  </a:lnTo>
                  <a:lnTo>
                    <a:pt x="525101" y="601980"/>
                  </a:lnTo>
                  <a:lnTo>
                    <a:pt x="559549" y="631190"/>
                  </a:lnTo>
                  <a:lnTo>
                    <a:pt x="597077" y="656590"/>
                  </a:lnTo>
                  <a:lnTo>
                    <a:pt x="635959" y="671830"/>
                  </a:lnTo>
                  <a:lnTo>
                    <a:pt x="645351" y="670560"/>
                  </a:lnTo>
                  <a:lnTo>
                    <a:pt x="655288" y="666750"/>
                  </a:lnTo>
                  <a:lnTo>
                    <a:pt x="660208" y="660400"/>
                  </a:lnTo>
                  <a:lnTo>
                    <a:pt x="654545" y="655320"/>
                  </a:lnTo>
                  <a:lnTo>
                    <a:pt x="612003" y="637540"/>
                  </a:lnTo>
                  <a:lnTo>
                    <a:pt x="571752" y="608330"/>
                  </a:lnTo>
                  <a:lnTo>
                    <a:pt x="535254" y="574040"/>
                  </a:lnTo>
                  <a:lnTo>
                    <a:pt x="503974" y="539750"/>
                  </a:lnTo>
                  <a:lnTo>
                    <a:pt x="489161" y="520700"/>
                  </a:lnTo>
                  <a:lnTo>
                    <a:pt x="476492" y="501650"/>
                  </a:lnTo>
                  <a:lnTo>
                    <a:pt x="472523" y="494030"/>
                  </a:lnTo>
                  <a:close/>
                </a:path>
                <a:path w="834390" h="810259">
                  <a:moveTo>
                    <a:pt x="148560" y="278130"/>
                  </a:moveTo>
                  <a:lnTo>
                    <a:pt x="105965" y="284480"/>
                  </a:lnTo>
                  <a:lnTo>
                    <a:pt x="65953" y="302260"/>
                  </a:lnTo>
                  <a:lnTo>
                    <a:pt x="32382" y="330200"/>
                  </a:lnTo>
                  <a:lnTo>
                    <a:pt x="9112" y="365760"/>
                  </a:lnTo>
                  <a:lnTo>
                    <a:pt x="0" y="408940"/>
                  </a:lnTo>
                  <a:lnTo>
                    <a:pt x="8459" y="448310"/>
                  </a:lnTo>
                  <a:lnTo>
                    <a:pt x="32147" y="478790"/>
                  </a:lnTo>
                  <a:lnTo>
                    <a:pt x="66422" y="502920"/>
                  </a:lnTo>
                  <a:lnTo>
                    <a:pt x="106640" y="518160"/>
                  </a:lnTo>
                  <a:lnTo>
                    <a:pt x="148160" y="527050"/>
                  </a:lnTo>
                  <a:lnTo>
                    <a:pt x="186339" y="529590"/>
                  </a:lnTo>
                  <a:lnTo>
                    <a:pt x="201395" y="528320"/>
                  </a:lnTo>
                  <a:lnTo>
                    <a:pt x="231157" y="523240"/>
                  </a:lnTo>
                  <a:lnTo>
                    <a:pt x="245688" y="518160"/>
                  </a:lnTo>
                  <a:lnTo>
                    <a:pt x="275036" y="518160"/>
                  </a:lnTo>
                  <a:lnTo>
                    <a:pt x="279333" y="511810"/>
                  </a:lnTo>
                  <a:lnTo>
                    <a:pt x="178497" y="511810"/>
                  </a:lnTo>
                  <a:lnTo>
                    <a:pt x="130140" y="504190"/>
                  </a:lnTo>
                  <a:lnTo>
                    <a:pt x="82416" y="482600"/>
                  </a:lnTo>
                  <a:lnTo>
                    <a:pt x="46063" y="449580"/>
                  </a:lnTo>
                  <a:lnTo>
                    <a:pt x="31821" y="402590"/>
                  </a:lnTo>
                  <a:lnTo>
                    <a:pt x="35513" y="377190"/>
                  </a:lnTo>
                  <a:lnTo>
                    <a:pt x="61793" y="327660"/>
                  </a:lnTo>
                  <a:lnTo>
                    <a:pt x="111188" y="300990"/>
                  </a:lnTo>
                  <a:lnTo>
                    <a:pt x="139540" y="297180"/>
                  </a:lnTo>
                  <a:lnTo>
                    <a:pt x="278749" y="297180"/>
                  </a:lnTo>
                  <a:lnTo>
                    <a:pt x="263186" y="290830"/>
                  </a:lnTo>
                  <a:lnTo>
                    <a:pt x="226181" y="283210"/>
                  </a:lnTo>
                  <a:lnTo>
                    <a:pt x="187582" y="279400"/>
                  </a:lnTo>
                  <a:lnTo>
                    <a:pt x="148560" y="278130"/>
                  </a:lnTo>
                  <a:close/>
                </a:path>
                <a:path w="834390" h="810259">
                  <a:moveTo>
                    <a:pt x="165900" y="355600"/>
                  </a:moveTo>
                  <a:lnTo>
                    <a:pt x="156520" y="355600"/>
                  </a:lnTo>
                  <a:lnTo>
                    <a:pt x="146595" y="360680"/>
                  </a:lnTo>
                  <a:lnTo>
                    <a:pt x="141675" y="367030"/>
                  </a:lnTo>
                  <a:lnTo>
                    <a:pt x="147314" y="372110"/>
                  </a:lnTo>
                  <a:lnTo>
                    <a:pt x="160688" y="377190"/>
                  </a:lnTo>
                  <a:lnTo>
                    <a:pt x="186071" y="389890"/>
                  </a:lnTo>
                  <a:lnTo>
                    <a:pt x="252651" y="411480"/>
                  </a:lnTo>
                  <a:lnTo>
                    <a:pt x="298458" y="417830"/>
                  </a:lnTo>
                  <a:lnTo>
                    <a:pt x="326901" y="417830"/>
                  </a:lnTo>
                  <a:lnTo>
                    <a:pt x="324178" y="424180"/>
                  </a:lnTo>
                  <a:lnTo>
                    <a:pt x="321372" y="431800"/>
                  </a:lnTo>
                  <a:lnTo>
                    <a:pt x="318157" y="436880"/>
                  </a:lnTo>
                  <a:lnTo>
                    <a:pt x="304345" y="449580"/>
                  </a:lnTo>
                  <a:lnTo>
                    <a:pt x="291016" y="462280"/>
                  </a:lnTo>
                  <a:lnTo>
                    <a:pt x="278225" y="476250"/>
                  </a:lnTo>
                  <a:lnTo>
                    <a:pt x="266033" y="490220"/>
                  </a:lnTo>
                  <a:lnTo>
                    <a:pt x="245677" y="500380"/>
                  </a:lnTo>
                  <a:lnTo>
                    <a:pt x="224118" y="508000"/>
                  </a:lnTo>
                  <a:lnTo>
                    <a:pt x="201633" y="511810"/>
                  </a:lnTo>
                  <a:lnTo>
                    <a:pt x="279333" y="511810"/>
                  </a:lnTo>
                  <a:lnTo>
                    <a:pt x="289645" y="496570"/>
                  </a:lnTo>
                  <a:lnTo>
                    <a:pt x="291237" y="495300"/>
                  </a:lnTo>
                  <a:lnTo>
                    <a:pt x="292881" y="495300"/>
                  </a:lnTo>
                  <a:lnTo>
                    <a:pt x="294441" y="494030"/>
                  </a:lnTo>
                  <a:lnTo>
                    <a:pt x="311165" y="481330"/>
                  </a:lnTo>
                  <a:lnTo>
                    <a:pt x="324681" y="468630"/>
                  </a:lnTo>
                  <a:lnTo>
                    <a:pt x="335652" y="454660"/>
                  </a:lnTo>
                  <a:lnTo>
                    <a:pt x="344743" y="440690"/>
                  </a:lnTo>
                  <a:lnTo>
                    <a:pt x="345874" y="439420"/>
                  </a:lnTo>
                  <a:lnTo>
                    <a:pt x="626402" y="439420"/>
                  </a:lnTo>
                  <a:lnTo>
                    <a:pt x="637924" y="438150"/>
                  </a:lnTo>
                  <a:lnTo>
                    <a:pt x="672036" y="431800"/>
                  </a:lnTo>
                  <a:lnTo>
                    <a:pt x="684560" y="427990"/>
                  </a:lnTo>
                  <a:lnTo>
                    <a:pt x="556784" y="427990"/>
                  </a:lnTo>
                  <a:lnTo>
                    <a:pt x="504516" y="422910"/>
                  </a:lnTo>
                  <a:lnTo>
                    <a:pt x="460006" y="408940"/>
                  </a:lnTo>
                  <a:lnTo>
                    <a:pt x="460645" y="406400"/>
                  </a:lnTo>
                  <a:lnTo>
                    <a:pt x="462341" y="401320"/>
                  </a:lnTo>
                  <a:lnTo>
                    <a:pt x="466085" y="400050"/>
                  </a:lnTo>
                  <a:lnTo>
                    <a:pt x="305103" y="400050"/>
                  </a:lnTo>
                  <a:lnTo>
                    <a:pt x="291165" y="398780"/>
                  </a:lnTo>
                  <a:lnTo>
                    <a:pt x="277436" y="396240"/>
                  </a:lnTo>
                  <a:lnTo>
                    <a:pt x="248535" y="387350"/>
                  </a:lnTo>
                  <a:lnTo>
                    <a:pt x="193823" y="364490"/>
                  </a:lnTo>
                  <a:lnTo>
                    <a:pt x="165900" y="355600"/>
                  </a:lnTo>
                  <a:close/>
                </a:path>
                <a:path w="834390" h="810259">
                  <a:moveTo>
                    <a:pt x="458866" y="463550"/>
                  </a:moveTo>
                  <a:lnTo>
                    <a:pt x="426877" y="463550"/>
                  </a:lnTo>
                  <a:lnTo>
                    <a:pt x="428500" y="468630"/>
                  </a:lnTo>
                  <a:lnTo>
                    <a:pt x="411589" y="468630"/>
                  </a:lnTo>
                  <a:lnTo>
                    <a:pt x="410238" y="469900"/>
                  </a:lnTo>
                  <a:lnTo>
                    <a:pt x="461382" y="469900"/>
                  </a:lnTo>
                  <a:lnTo>
                    <a:pt x="458866" y="463550"/>
                  </a:lnTo>
                  <a:close/>
                </a:path>
                <a:path w="834390" h="810259">
                  <a:moveTo>
                    <a:pt x="421536" y="466090"/>
                  </a:moveTo>
                  <a:lnTo>
                    <a:pt x="420709" y="466090"/>
                  </a:lnTo>
                  <a:lnTo>
                    <a:pt x="415882" y="467360"/>
                  </a:lnTo>
                  <a:lnTo>
                    <a:pt x="419714" y="467360"/>
                  </a:lnTo>
                  <a:lnTo>
                    <a:pt x="421536" y="466090"/>
                  </a:lnTo>
                  <a:close/>
                </a:path>
                <a:path w="834390" h="810259">
                  <a:moveTo>
                    <a:pt x="425526" y="466090"/>
                  </a:moveTo>
                  <a:lnTo>
                    <a:pt x="421536" y="466090"/>
                  </a:lnTo>
                  <a:lnTo>
                    <a:pt x="419714" y="467360"/>
                  </a:lnTo>
                  <a:lnTo>
                    <a:pt x="427013" y="467360"/>
                  </a:lnTo>
                  <a:lnTo>
                    <a:pt x="425526" y="466090"/>
                  </a:lnTo>
                  <a:close/>
                </a:path>
                <a:path w="834390" h="810259">
                  <a:moveTo>
                    <a:pt x="603358" y="441960"/>
                  </a:moveTo>
                  <a:lnTo>
                    <a:pt x="559967" y="441960"/>
                  </a:lnTo>
                  <a:lnTo>
                    <a:pt x="568600" y="443230"/>
                  </a:lnTo>
                  <a:lnTo>
                    <a:pt x="603358" y="441960"/>
                  </a:lnTo>
                  <a:close/>
                </a:path>
                <a:path w="834390" h="810259">
                  <a:moveTo>
                    <a:pt x="795342" y="201930"/>
                  </a:moveTo>
                  <a:lnTo>
                    <a:pt x="733913" y="201930"/>
                  </a:lnTo>
                  <a:lnTo>
                    <a:pt x="763222" y="210820"/>
                  </a:lnTo>
                  <a:lnTo>
                    <a:pt x="784034" y="229870"/>
                  </a:lnTo>
                  <a:lnTo>
                    <a:pt x="798310" y="264160"/>
                  </a:lnTo>
                  <a:lnTo>
                    <a:pt x="803125" y="307340"/>
                  </a:lnTo>
                  <a:lnTo>
                    <a:pt x="791652" y="342900"/>
                  </a:lnTo>
                  <a:lnTo>
                    <a:pt x="734273" y="393700"/>
                  </a:lnTo>
                  <a:lnTo>
                    <a:pt x="695583" y="408940"/>
                  </a:lnTo>
                  <a:lnTo>
                    <a:pt x="655037" y="419100"/>
                  </a:lnTo>
                  <a:lnTo>
                    <a:pt x="609421" y="425450"/>
                  </a:lnTo>
                  <a:lnTo>
                    <a:pt x="556784" y="427990"/>
                  </a:lnTo>
                  <a:lnTo>
                    <a:pt x="684560" y="427990"/>
                  </a:lnTo>
                  <a:lnTo>
                    <a:pt x="745660" y="406400"/>
                  </a:lnTo>
                  <a:lnTo>
                    <a:pt x="781323" y="384810"/>
                  </a:lnTo>
                  <a:lnTo>
                    <a:pt x="809752" y="359410"/>
                  </a:lnTo>
                  <a:lnTo>
                    <a:pt x="834216" y="288290"/>
                  </a:lnTo>
                  <a:lnTo>
                    <a:pt x="824906" y="243840"/>
                  </a:lnTo>
                  <a:lnTo>
                    <a:pt x="803009" y="207010"/>
                  </a:lnTo>
                  <a:lnTo>
                    <a:pt x="795342" y="201930"/>
                  </a:lnTo>
                  <a:close/>
                </a:path>
                <a:path w="834390" h="810259">
                  <a:moveTo>
                    <a:pt x="278749" y="297180"/>
                  </a:moveTo>
                  <a:lnTo>
                    <a:pt x="168331" y="297180"/>
                  </a:lnTo>
                  <a:lnTo>
                    <a:pt x="197878" y="299720"/>
                  </a:lnTo>
                  <a:lnTo>
                    <a:pt x="243008" y="308610"/>
                  </a:lnTo>
                  <a:lnTo>
                    <a:pt x="283406" y="326390"/>
                  </a:lnTo>
                  <a:lnTo>
                    <a:pt x="316714" y="354330"/>
                  </a:lnTo>
                  <a:lnTo>
                    <a:pt x="340576" y="393700"/>
                  </a:lnTo>
                  <a:lnTo>
                    <a:pt x="337120" y="396240"/>
                  </a:lnTo>
                  <a:lnTo>
                    <a:pt x="334377" y="397510"/>
                  </a:lnTo>
                  <a:lnTo>
                    <a:pt x="333413" y="400050"/>
                  </a:lnTo>
                  <a:lnTo>
                    <a:pt x="466085" y="400050"/>
                  </a:lnTo>
                  <a:lnTo>
                    <a:pt x="499782" y="388620"/>
                  </a:lnTo>
                  <a:lnTo>
                    <a:pt x="527540" y="378460"/>
                  </a:lnTo>
                  <a:lnTo>
                    <a:pt x="471692" y="378460"/>
                  </a:lnTo>
                  <a:lnTo>
                    <a:pt x="472788" y="375920"/>
                  </a:lnTo>
                  <a:lnTo>
                    <a:pt x="439148" y="375920"/>
                  </a:lnTo>
                  <a:lnTo>
                    <a:pt x="434426" y="372110"/>
                  </a:lnTo>
                  <a:lnTo>
                    <a:pt x="428835" y="368300"/>
                  </a:lnTo>
                  <a:lnTo>
                    <a:pt x="422500" y="365760"/>
                  </a:lnTo>
                  <a:lnTo>
                    <a:pt x="422411" y="364490"/>
                  </a:lnTo>
                  <a:lnTo>
                    <a:pt x="375925" y="364490"/>
                  </a:lnTo>
                  <a:lnTo>
                    <a:pt x="346610" y="328930"/>
                  </a:lnTo>
                  <a:lnTo>
                    <a:pt x="334238" y="304800"/>
                  </a:lnTo>
                  <a:lnTo>
                    <a:pt x="297425" y="304800"/>
                  </a:lnTo>
                  <a:lnTo>
                    <a:pt x="278749" y="297180"/>
                  </a:lnTo>
                  <a:close/>
                </a:path>
                <a:path w="834390" h="810259">
                  <a:moveTo>
                    <a:pt x="682251" y="273050"/>
                  </a:moveTo>
                  <a:lnTo>
                    <a:pt x="670845" y="275590"/>
                  </a:lnTo>
                  <a:lnTo>
                    <a:pt x="662534" y="279400"/>
                  </a:lnTo>
                  <a:lnTo>
                    <a:pt x="637513" y="306070"/>
                  </a:lnTo>
                  <a:lnTo>
                    <a:pt x="611353" y="325120"/>
                  </a:lnTo>
                  <a:lnTo>
                    <a:pt x="582232" y="341630"/>
                  </a:lnTo>
                  <a:lnTo>
                    <a:pt x="548328" y="355600"/>
                  </a:lnTo>
                  <a:lnTo>
                    <a:pt x="529645" y="360680"/>
                  </a:lnTo>
                  <a:lnTo>
                    <a:pt x="510434" y="367030"/>
                  </a:lnTo>
                  <a:lnTo>
                    <a:pt x="491011" y="372110"/>
                  </a:lnTo>
                  <a:lnTo>
                    <a:pt x="471692" y="378460"/>
                  </a:lnTo>
                  <a:lnTo>
                    <a:pt x="527540" y="378460"/>
                  </a:lnTo>
                  <a:lnTo>
                    <a:pt x="548358" y="370840"/>
                  </a:lnTo>
                  <a:lnTo>
                    <a:pt x="592229" y="355600"/>
                  </a:lnTo>
                  <a:lnTo>
                    <a:pt x="637467" y="332740"/>
                  </a:lnTo>
                  <a:lnTo>
                    <a:pt x="673947" y="299720"/>
                  </a:lnTo>
                  <a:lnTo>
                    <a:pt x="690862" y="274320"/>
                  </a:lnTo>
                  <a:lnTo>
                    <a:pt x="682251" y="273050"/>
                  </a:lnTo>
                  <a:close/>
                </a:path>
                <a:path w="834390" h="810259">
                  <a:moveTo>
                    <a:pt x="490318" y="19050"/>
                  </a:moveTo>
                  <a:lnTo>
                    <a:pt x="427597" y="19050"/>
                  </a:lnTo>
                  <a:lnTo>
                    <a:pt x="468676" y="35560"/>
                  </a:lnTo>
                  <a:lnTo>
                    <a:pt x="498079" y="68580"/>
                  </a:lnTo>
                  <a:lnTo>
                    <a:pt x="518832" y="110490"/>
                  </a:lnTo>
                  <a:lnTo>
                    <a:pt x="531527" y="157480"/>
                  </a:lnTo>
                  <a:lnTo>
                    <a:pt x="536609" y="200660"/>
                  </a:lnTo>
                  <a:lnTo>
                    <a:pt x="536685" y="203200"/>
                  </a:lnTo>
                  <a:lnTo>
                    <a:pt x="535306" y="227330"/>
                  </a:lnTo>
                  <a:lnTo>
                    <a:pt x="529482" y="251460"/>
                  </a:lnTo>
                  <a:lnTo>
                    <a:pt x="520103" y="275590"/>
                  </a:lnTo>
                  <a:lnTo>
                    <a:pt x="507984" y="298450"/>
                  </a:lnTo>
                  <a:lnTo>
                    <a:pt x="491620" y="316230"/>
                  </a:lnTo>
                  <a:lnTo>
                    <a:pt x="476673" y="332740"/>
                  </a:lnTo>
                  <a:lnTo>
                    <a:pt x="463333" y="349250"/>
                  </a:lnTo>
                  <a:lnTo>
                    <a:pt x="451787" y="365760"/>
                  </a:lnTo>
                  <a:lnTo>
                    <a:pt x="443253" y="373380"/>
                  </a:lnTo>
                  <a:lnTo>
                    <a:pt x="439148" y="375920"/>
                  </a:lnTo>
                  <a:lnTo>
                    <a:pt x="472788" y="375920"/>
                  </a:lnTo>
                  <a:lnTo>
                    <a:pt x="473336" y="374650"/>
                  </a:lnTo>
                  <a:lnTo>
                    <a:pt x="474226" y="373380"/>
                  </a:lnTo>
                  <a:lnTo>
                    <a:pt x="492095" y="358140"/>
                  </a:lnTo>
                  <a:lnTo>
                    <a:pt x="508780" y="340360"/>
                  </a:lnTo>
                  <a:lnTo>
                    <a:pt x="523981" y="320040"/>
                  </a:lnTo>
                  <a:lnTo>
                    <a:pt x="537397" y="299720"/>
                  </a:lnTo>
                  <a:lnTo>
                    <a:pt x="558260" y="281940"/>
                  </a:lnTo>
                  <a:lnTo>
                    <a:pt x="568454" y="273050"/>
                  </a:lnTo>
                  <a:lnTo>
                    <a:pt x="578306" y="265430"/>
                  </a:lnTo>
                  <a:lnTo>
                    <a:pt x="592251" y="255270"/>
                  </a:lnTo>
                  <a:lnTo>
                    <a:pt x="558098" y="255270"/>
                  </a:lnTo>
                  <a:lnTo>
                    <a:pt x="567113" y="179070"/>
                  </a:lnTo>
                  <a:lnTo>
                    <a:pt x="559350" y="132080"/>
                  </a:lnTo>
                  <a:lnTo>
                    <a:pt x="543493" y="87630"/>
                  </a:lnTo>
                  <a:lnTo>
                    <a:pt x="519583" y="46990"/>
                  </a:lnTo>
                  <a:lnTo>
                    <a:pt x="490318" y="19050"/>
                  </a:lnTo>
                  <a:close/>
                </a:path>
                <a:path w="834390" h="810259">
                  <a:moveTo>
                    <a:pt x="411397" y="85090"/>
                  </a:moveTo>
                  <a:lnTo>
                    <a:pt x="401028" y="85090"/>
                  </a:lnTo>
                  <a:lnTo>
                    <a:pt x="390609" y="88900"/>
                  </a:lnTo>
                  <a:lnTo>
                    <a:pt x="385757" y="95250"/>
                  </a:lnTo>
                  <a:lnTo>
                    <a:pt x="386301" y="130810"/>
                  </a:lnTo>
                  <a:lnTo>
                    <a:pt x="388764" y="167640"/>
                  </a:lnTo>
                  <a:lnTo>
                    <a:pt x="391472" y="203200"/>
                  </a:lnTo>
                  <a:lnTo>
                    <a:pt x="392664" y="237490"/>
                  </a:lnTo>
                  <a:lnTo>
                    <a:pt x="392672" y="242570"/>
                  </a:lnTo>
                  <a:lnTo>
                    <a:pt x="391875" y="267970"/>
                  </a:lnTo>
                  <a:lnTo>
                    <a:pt x="390287" y="298450"/>
                  </a:lnTo>
                  <a:lnTo>
                    <a:pt x="390180" y="300990"/>
                  </a:lnTo>
                  <a:lnTo>
                    <a:pt x="389415" y="325120"/>
                  </a:lnTo>
                  <a:lnTo>
                    <a:pt x="389352" y="332740"/>
                  </a:lnTo>
                  <a:lnTo>
                    <a:pt x="390438" y="360680"/>
                  </a:lnTo>
                  <a:lnTo>
                    <a:pt x="380522" y="363220"/>
                  </a:lnTo>
                  <a:lnTo>
                    <a:pt x="375925" y="364490"/>
                  </a:lnTo>
                  <a:lnTo>
                    <a:pt x="422411" y="364490"/>
                  </a:lnTo>
                  <a:lnTo>
                    <a:pt x="420462" y="336550"/>
                  </a:lnTo>
                  <a:lnTo>
                    <a:pt x="420843" y="311150"/>
                  </a:lnTo>
                  <a:lnTo>
                    <a:pt x="420960" y="306070"/>
                  </a:lnTo>
                  <a:lnTo>
                    <a:pt x="422285" y="278130"/>
                  </a:lnTo>
                  <a:lnTo>
                    <a:pt x="423050" y="251460"/>
                  </a:lnTo>
                  <a:lnTo>
                    <a:pt x="422967" y="246380"/>
                  </a:lnTo>
                  <a:lnTo>
                    <a:pt x="421852" y="210820"/>
                  </a:lnTo>
                  <a:lnTo>
                    <a:pt x="419203" y="172720"/>
                  </a:lnTo>
                  <a:lnTo>
                    <a:pt x="416744" y="133350"/>
                  </a:lnTo>
                  <a:lnTo>
                    <a:pt x="416102" y="95250"/>
                  </a:lnTo>
                  <a:lnTo>
                    <a:pt x="416102" y="93980"/>
                  </a:lnTo>
                  <a:lnTo>
                    <a:pt x="416102" y="88900"/>
                  </a:lnTo>
                  <a:lnTo>
                    <a:pt x="411397" y="85090"/>
                  </a:lnTo>
                  <a:close/>
                </a:path>
                <a:path w="834390" h="810259">
                  <a:moveTo>
                    <a:pt x="447756" y="0"/>
                  </a:moveTo>
                  <a:lnTo>
                    <a:pt x="399690" y="0"/>
                  </a:lnTo>
                  <a:lnTo>
                    <a:pt x="360014" y="17780"/>
                  </a:lnTo>
                  <a:lnTo>
                    <a:pt x="327662" y="46990"/>
                  </a:lnTo>
                  <a:lnTo>
                    <a:pt x="301566" y="85090"/>
                  </a:lnTo>
                  <a:lnTo>
                    <a:pt x="280661" y="127000"/>
                  </a:lnTo>
                  <a:lnTo>
                    <a:pt x="269741" y="167640"/>
                  </a:lnTo>
                  <a:lnTo>
                    <a:pt x="269854" y="213360"/>
                  </a:lnTo>
                  <a:lnTo>
                    <a:pt x="279561" y="260350"/>
                  </a:lnTo>
                  <a:lnTo>
                    <a:pt x="297425" y="304800"/>
                  </a:lnTo>
                  <a:lnTo>
                    <a:pt x="334238" y="304800"/>
                  </a:lnTo>
                  <a:lnTo>
                    <a:pt x="325122" y="287020"/>
                  </a:lnTo>
                  <a:lnTo>
                    <a:pt x="310758" y="242570"/>
                  </a:lnTo>
                  <a:lnTo>
                    <a:pt x="302818" y="196850"/>
                  </a:lnTo>
                  <a:lnTo>
                    <a:pt x="301987" y="167640"/>
                  </a:lnTo>
                  <a:lnTo>
                    <a:pt x="306348" y="140970"/>
                  </a:lnTo>
                  <a:lnTo>
                    <a:pt x="328796" y="90170"/>
                  </a:lnTo>
                  <a:lnTo>
                    <a:pt x="354638" y="54610"/>
                  </a:lnTo>
                  <a:lnTo>
                    <a:pt x="388578" y="27940"/>
                  </a:lnTo>
                  <a:lnTo>
                    <a:pt x="427597" y="19050"/>
                  </a:lnTo>
                  <a:lnTo>
                    <a:pt x="490318" y="19050"/>
                  </a:lnTo>
                  <a:lnTo>
                    <a:pt x="487658" y="16510"/>
                  </a:lnTo>
                  <a:lnTo>
                    <a:pt x="447756" y="0"/>
                  </a:lnTo>
                  <a:close/>
                </a:path>
                <a:path w="834390" h="810259">
                  <a:moveTo>
                    <a:pt x="734928" y="180340"/>
                  </a:moveTo>
                  <a:lnTo>
                    <a:pt x="692779" y="185420"/>
                  </a:lnTo>
                  <a:lnTo>
                    <a:pt x="647913" y="200660"/>
                  </a:lnTo>
                  <a:lnTo>
                    <a:pt x="602347" y="224790"/>
                  </a:lnTo>
                  <a:lnTo>
                    <a:pt x="558098" y="255270"/>
                  </a:lnTo>
                  <a:lnTo>
                    <a:pt x="592251" y="255270"/>
                  </a:lnTo>
                  <a:lnTo>
                    <a:pt x="604452" y="246380"/>
                  </a:lnTo>
                  <a:lnTo>
                    <a:pt x="632857" y="228600"/>
                  </a:lnTo>
                  <a:lnTo>
                    <a:pt x="662947" y="214630"/>
                  </a:lnTo>
                  <a:lnTo>
                    <a:pt x="694146" y="205740"/>
                  </a:lnTo>
                  <a:lnTo>
                    <a:pt x="733913" y="201930"/>
                  </a:lnTo>
                  <a:lnTo>
                    <a:pt x="795342" y="201930"/>
                  </a:lnTo>
                  <a:lnTo>
                    <a:pt x="772344" y="186690"/>
                  </a:lnTo>
                  <a:lnTo>
                    <a:pt x="734928" y="18034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>
            <a:hlinkClick r:id="rId11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4" name="object 34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Rectangle 37">
            <a:hlinkClick r:id="rId15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6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7" action="ppaction://hlinksldjump"/>
          </p:cNvPr>
          <p:cNvSpPr/>
          <p:nvPr/>
        </p:nvSpPr>
        <p:spPr>
          <a:xfrm>
            <a:off x="392881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97627" y="1320128"/>
            <a:ext cx="1799589" cy="1661795"/>
            <a:chOff x="12397627" y="1320128"/>
            <a:chExt cx="1799589" cy="1661795"/>
          </a:xfrm>
        </p:grpSpPr>
        <p:sp>
          <p:nvSpPr>
            <p:cNvPr id="3" name="object 3"/>
            <p:cNvSpPr/>
            <p:nvPr/>
          </p:nvSpPr>
          <p:spPr>
            <a:xfrm>
              <a:off x="12397626" y="2246762"/>
              <a:ext cx="987425" cy="658495"/>
            </a:xfrm>
            <a:custGeom>
              <a:avLst/>
              <a:gdLst/>
              <a:ahLst/>
              <a:cxnLst/>
              <a:rect l="l" t="t" r="r" b="b"/>
              <a:pathLst>
                <a:path w="987425" h="658494">
                  <a:moveTo>
                    <a:pt x="601903" y="173786"/>
                  </a:moveTo>
                  <a:lnTo>
                    <a:pt x="577596" y="126352"/>
                  </a:lnTo>
                  <a:lnTo>
                    <a:pt x="512254" y="82207"/>
                  </a:lnTo>
                  <a:lnTo>
                    <a:pt x="468630" y="62382"/>
                  </a:lnTo>
                  <a:lnTo>
                    <a:pt x="420065" y="44577"/>
                  </a:lnTo>
                  <a:lnTo>
                    <a:pt x="368325" y="29197"/>
                  </a:lnTo>
                  <a:lnTo>
                    <a:pt x="315188" y="16662"/>
                  </a:lnTo>
                  <a:lnTo>
                    <a:pt x="262420" y="7340"/>
                  </a:lnTo>
                  <a:lnTo>
                    <a:pt x="211797" y="1663"/>
                  </a:lnTo>
                  <a:lnTo>
                    <a:pt x="165087" y="0"/>
                  </a:lnTo>
                  <a:lnTo>
                    <a:pt x="124053" y="2781"/>
                  </a:lnTo>
                  <a:lnTo>
                    <a:pt x="47523" y="37249"/>
                  </a:lnTo>
                  <a:lnTo>
                    <a:pt x="20002" y="77914"/>
                  </a:lnTo>
                  <a:lnTo>
                    <a:pt x="5105" y="126415"/>
                  </a:lnTo>
                  <a:lnTo>
                    <a:pt x="0" y="176733"/>
                  </a:lnTo>
                  <a:lnTo>
                    <a:pt x="1866" y="222885"/>
                  </a:lnTo>
                  <a:lnTo>
                    <a:pt x="10896" y="274777"/>
                  </a:lnTo>
                  <a:lnTo>
                    <a:pt x="25831" y="325361"/>
                  </a:lnTo>
                  <a:lnTo>
                    <a:pt x="45008" y="374751"/>
                  </a:lnTo>
                  <a:lnTo>
                    <a:pt x="66789" y="423075"/>
                  </a:lnTo>
                  <a:lnTo>
                    <a:pt x="89052" y="466255"/>
                  </a:lnTo>
                  <a:lnTo>
                    <a:pt x="115811" y="507390"/>
                  </a:lnTo>
                  <a:lnTo>
                    <a:pt x="147675" y="542696"/>
                  </a:lnTo>
                  <a:lnTo>
                    <a:pt x="185242" y="568401"/>
                  </a:lnTo>
                  <a:lnTo>
                    <a:pt x="229146" y="580732"/>
                  </a:lnTo>
                  <a:lnTo>
                    <a:pt x="259676" y="579755"/>
                  </a:lnTo>
                  <a:lnTo>
                    <a:pt x="317258" y="558660"/>
                  </a:lnTo>
                  <a:lnTo>
                    <a:pt x="360032" y="525081"/>
                  </a:lnTo>
                  <a:lnTo>
                    <a:pt x="388162" y="496277"/>
                  </a:lnTo>
                  <a:lnTo>
                    <a:pt x="423735" y="457479"/>
                  </a:lnTo>
                  <a:lnTo>
                    <a:pt x="463346" y="411530"/>
                  </a:lnTo>
                  <a:lnTo>
                    <a:pt x="503555" y="361264"/>
                  </a:lnTo>
                  <a:lnTo>
                    <a:pt x="540943" y="309511"/>
                  </a:lnTo>
                  <a:lnTo>
                    <a:pt x="572084" y="259118"/>
                  </a:lnTo>
                  <a:lnTo>
                    <a:pt x="593547" y="212940"/>
                  </a:lnTo>
                  <a:lnTo>
                    <a:pt x="601903" y="173786"/>
                  </a:lnTo>
                  <a:close/>
                </a:path>
                <a:path w="987425" h="658494">
                  <a:moveTo>
                    <a:pt x="986955" y="428167"/>
                  </a:moveTo>
                  <a:lnTo>
                    <a:pt x="953693" y="370967"/>
                  </a:lnTo>
                  <a:lnTo>
                    <a:pt x="916647" y="334518"/>
                  </a:lnTo>
                  <a:lnTo>
                    <a:pt x="871321" y="298069"/>
                  </a:lnTo>
                  <a:lnTo>
                    <a:pt x="821690" y="265531"/>
                  </a:lnTo>
                  <a:lnTo>
                    <a:pt x="771740" y="240842"/>
                  </a:lnTo>
                  <a:lnTo>
                    <a:pt x="725462" y="227926"/>
                  </a:lnTo>
                  <a:lnTo>
                    <a:pt x="686841" y="230695"/>
                  </a:lnTo>
                  <a:lnTo>
                    <a:pt x="622935" y="274104"/>
                  </a:lnTo>
                  <a:lnTo>
                    <a:pt x="589064" y="308914"/>
                  </a:lnTo>
                  <a:lnTo>
                    <a:pt x="555129" y="349288"/>
                  </a:lnTo>
                  <a:lnTo>
                    <a:pt x="522033" y="392849"/>
                  </a:lnTo>
                  <a:lnTo>
                    <a:pt x="490715" y="437235"/>
                  </a:lnTo>
                  <a:lnTo>
                    <a:pt x="462076" y="480060"/>
                  </a:lnTo>
                  <a:lnTo>
                    <a:pt x="437032" y="518947"/>
                  </a:lnTo>
                  <a:lnTo>
                    <a:pt x="416496" y="551535"/>
                  </a:lnTo>
                  <a:lnTo>
                    <a:pt x="397611" y="591540"/>
                  </a:lnTo>
                  <a:lnTo>
                    <a:pt x="394690" y="612698"/>
                  </a:lnTo>
                  <a:lnTo>
                    <a:pt x="399567" y="632815"/>
                  </a:lnTo>
                  <a:lnTo>
                    <a:pt x="409994" y="645833"/>
                  </a:lnTo>
                  <a:lnTo>
                    <a:pt x="423951" y="653529"/>
                  </a:lnTo>
                  <a:lnTo>
                    <a:pt x="439813" y="657288"/>
                  </a:lnTo>
                  <a:lnTo>
                    <a:pt x="456006" y="658495"/>
                  </a:lnTo>
                  <a:lnTo>
                    <a:pt x="505955" y="658177"/>
                  </a:lnTo>
                  <a:lnTo>
                    <a:pt x="555815" y="654812"/>
                  </a:lnTo>
                  <a:lnTo>
                    <a:pt x="605472" y="648436"/>
                  </a:lnTo>
                  <a:lnTo>
                    <a:pt x="654799" y="639076"/>
                  </a:lnTo>
                  <a:lnTo>
                    <a:pt x="703668" y="626770"/>
                  </a:lnTo>
                  <a:lnTo>
                    <a:pt x="751954" y="611555"/>
                  </a:lnTo>
                  <a:lnTo>
                    <a:pt x="799515" y="593445"/>
                  </a:lnTo>
                  <a:lnTo>
                    <a:pt x="846251" y="572490"/>
                  </a:lnTo>
                  <a:lnTo>
                    <a:pt x="892035" y="548703"/>
                  </a:lnTo>
                  <a:lnTo>
                    <a:pt x="924547" y="528777"/>
                  </a:lnTo>
                  <a:lnTo>
                    <a:pt x="953947" y="503339"/>
                  </a:lnTo>
                  <a:lnTo>
                    <a:pt x="976642" y="469252"/>
                  </a:lnTo>
                  <a:lnTo>
                    <a:pt x="986955" y="428167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23801" y="1320132"/>
              <a:ext cx="1772920" cy="1273810"/>
            </a:xfrm>
            <a:custGeom>
              <a:avLst/>
              <a:gdLst/>
              <a:ahLst/>
              <a:cxnLst/>
              <a:rect l="l" t="t" r="r" b="b"/>
              <a:pathLst>
                <a:path w="1772919" h="1273810">
                  <a:moveTo>
                    <a:pt x="606793" y="1006271"/>
                  </a:moveTo>
                  <a:lnTo>
                    <a:pt x="606386" y="955573"/>
                  </a:lnTo>
                  <a:lnTo>
                    <a:pt x="605167" y="914450"/>
                  </a:lnTo>
                  <a:lnTo>
                    <a:pt x="604189" y="862101"/>
                  </a:lnTo>
                  <a:lnTo>
                    <a:pt x="601129" y="809828"/>
                  </a:lnTo>
                  <a:lnTo>
                    <a:pt x="595985" y="757720"/>
                  </a:lnTo>
                  <a:lnTo>
                    <a:pt x="588797" y="705866"/>
                  </a:lnTo>
                  <a:lnTo>
                    <a:pt x="579589" y="654316"/>
                  </a:lnTo>
                  <a:lnTo>
                    <a:pt x="568363" y="603173"/>
                  </a:lnTo>
                  <a:lnTo>
                    <a:pt x="555142" y="552500"/>
                  </a:lnTo>
                  <a:lnTo>
                    <a:pt x="539953" y="502399"/>
                  </a:lnTo>
                  <a:lnTo>
                    <a:pt x="522808" y="452932"/>
                  </a:lnTo>
                  <a:lnTo>
                    <a:pt x="503720" y="404177"/>
                  </a:lnTo>
                  <a:lnTo>
                    <a:pt x="484289" y="359625"/>
                  </a:lnTo>
                  <a:lnTo>
                    <a:pt x="463219" y="315810"/>
                  </a:lnTo>
                  <a:lnTo>
                    <a:pt x="440524" y="272834"/>
                  </a:lnTo>
                  <a:lnTo>
                    <a:pt x="416217" y="230733"/>
                  </a:lnTo>
                  <a:lnTo>
                    <a:pt x="390334" y="189585"/>
                  </a:lnTo>
                  <a:lnTo>
                    <a:pt x="362889" y="149479"/>
                  </a:lnTo>
                  <a:lnTo>
                    <a:pt x="331368" y="108013"/>
                  </a:lnTo>
                  <a:lnTo>
                    <a:pt x="296278" y="69596"/>
                  </a:lnTo>
                  <a:lnTo>
                    <a:pt x="256730" y="36817"/>
                  </a:lnTo>
                  <a:lnTo>
                    <a:pt x="211810" y="12280"/>
                  </a:lnTo>
                  <a:lnTo>
                    <a:pt x="161188" y="0"/>
                  </a:lnTo>
                  <a:lnTo>
                    <a:pt x="109194" y="2692"/>
                  </a:lnTo>
                  <a:lnTo>
                    <a:pt x="62052" y="21069"/>
                  </a:lnTo>
                  <a:lnTo>
                    <a:pt x="25958" y="55816"/>
                  </a:lnTo>
                  <a:lnTo>
                    <a:pt x="3721" y="118529"/>
                  </a:lnTo>
                  <a:lnTo>
                    <a:pt x="165" y="186867"/>
                  </a:lnTo>
                  <a:lnTo>
                    <a:pt x="0" y="594245"/>
                  </a:lnTo>
                  <a:lnTo>
                    <a:pt x="355" y="648131"/>
                  </a:lnTo>
                  <a:lnTo>
                    <a:pt x="2628" y="702094"/>
                  </a:lnTo>
                  <a:lnTo>
                    <a:pt x="8572" y="755421"/>
                  </a:lnTo>
                  <a:lnTo>
                    <a:pt x="19951" y="807351"/>
                  </a:lnTo>
                  <a:lnTo>
                    <a:pt x="38493" y="857199"/>
                  </a:lnTo>
                  <a:lnTo>
                    <a:pt x="64452" y="902335"/>
                  </a:lnTo>
                  <a:lnTo>
                    <a:pt x="97116" y="942695"/>
                  </a:lnTo>
                  <a:lnTo>
                    <a:pt x="135356" y="978255"/>
                  </a:lnTo>
                  <a:lnTo>
                    <a:pt x="178066" y="1008976"/>
                  </a:lnTo>
                  <a:lnTo>
                    <a:pt x="224142" y="1034859"/>
                  </a:lnTo>
                  <a:lnTo>
                    <a:pt x="272465" y="1055865"/>
                  </a:lnTo>
                  <a:lnTo>
                    <a:pt x="315137" y="1071029"/>
                  </a:lnTo>
                  <a:lnTo>
                    <a:pt x="361657" y="1085405"/>
                  </a:lnTo>
                  <a:lnTo>
                    <a:pt x="410387" y="1097838"/>
                  </a:lnTo>
                  <a:lnTo>
                    <a:pt x="459638" y="1107198"/>
                  </a:lnTo>
                  <a:lnTo>
                    <a:pt x="507771" y="1112367"/>
                  </a:lnTo>
                  <a:lnTo>
                    <a:pt x="553110" y="1112202"/>
                  </a:lnTo>
                  <a:lnTo>
                    <a:pt x="585152" y="1094943"/>
                  </a:lnTo>
                  <a:lnTo>
                    <a:pt x="601370" y="1056170"/>
                  </a:lnTo>
                  <a:lnTo>
                    <a:pt x="606793" y="1006271"/>
                  </a:lnTo>
                  <a:close/>
                </a:path>
                <a:path w="1772919" h="1273810">
                  <a:moveTo>
                    <a:pt x="1772818" y="1017689"/>
                  </a:moveTo>
                  <a:lnTo>
                    <a:pt x="1747926" y="964158"/>
                  </a:lnTo>
                  <a:lnTo>
                    <a:pt x="1693392" y="929970"/>
                  </a:lnTo>
                  <a:lnTo>
                    <a:pt x="1645373" y="912837"/>
                  </a:lnTo>
                  <a:lnTo>
                    <a:pt x="1596224" y="900722"/>
                  </a:lnTo>
                  <a:lnTo>
                    <a:pt x="1546174" y="893216"/>
                  </a:lnTo>
                  <a:lnTo>
                    <a:pt x="1495425" y="889863"/>
                  </a:lnTo>
                  <a:lnTo>
                    <a:pt x="1444218" y="890206"/>
                  </a:lnTo>
                  <a:lnTo>
                    <a:pt x="1392783" y="893826"/>
                  </a:lnTo>
                  <a:lnTo>
                    <a:pt x="1341335" y="900264"/>
                  </a:lnTo>
                  <a:lnTo>
                    <a:pt x="1290104" y="909091"/>
                  </a:lnTo>
                  <a:lnTo>
                    <a:pt x="1239329" y="919848"/>
                  </a:lnTo>
                  <a:lnTo>
                    <a:pt x="1189202" y="932103"/>
                  </a:lnTo>
                  <a:lnTo>
                    <a:pt x="1151343" y="942200"/>
                  </a:lnTo>
                  <a:lnTo>
                    <a:pt x="1113637" y="952868"/>
                  </a:lnTo>
                  <a:lnTo>
                    <a:pt x="1076109" y="964107"/>
                  </a:lnTo>
                  <a:lnTo>
                    <a:pt x="1038745" y="975906"/>
                  </a:lnTo>
                  <a:lnTo>
                    <a:pt x="985926" y="993673"/>
                  </a:lnTo>
                  <a:lnTo>
                    <a:pt x="933500" y="1012558"/>
                  </a:lnTo>
                  <a:lnTo>
                    <a:pt x="881481" y="1032560"/>
                  </a:lnTo>
                  <a:lnTo>
                    <a:pt x="829919" y="1053680"/>
                  </a:lnTo>
                  <a:lnTo>
                    <a:pt x="778814" y="1075893"/>
                  </a:lnTo>
                  <a:lnTo>
                    <a:pt x="752703" y="1086383"/>
                  </a:lnTo>
                  <a:lnTo>
                    <a:pt x="724649" y="1096759"/>
                  </a:lnTo>
                  <a:lnTo>
                    <a:pt x="697191" y="1108049"/>
                  </a:lnTo>
                  <a:lnTo>
                    <a:pt x="672884" y="1121283"/>
                  </a:lnTo>
                  <a:lnTo>
                    <a:pt x="659434" y="1138821"/>
                  </a:lnTo>
                  <a:lnTo>
                    <a:pt x="664387" y="1156525"/>
                  </a:lnTo>
                  <a:lnTo>
                    <a:pt x="699795" y="1183081"/>
                  </a:lnTo>
                  <a:lnTo>
                    <a:pt x="745401" y="1202296"/>
                  </a:lnTo>
                  <a:lnTo>
                    <a:pt x="791489" y="1220774"/>
                  </a:lnTo>
                  <a:lnTo>
                    <a:pt x="838085" y="1237703"/>
                  </a:lnTo>
                  <a:lnTo>
                    <a:pt x="885228" y="1252258"/>
                  </a:lnTo>
                  <a:lnTo>
                    <a:pt x="932954" y="1263599"/>
                  </a:lnTo>
                  <a:lnTo>
                    <a:pt x="981290" y="1270914"/>
                  </a:lnTo>
                  <a:lnTo>
                    <a:pt x="1030262" y="1273365"/>
                  </a:lnTo>
                  <a:lnTo>
                    <a:pt x="1077264" y="1270685"/>
                  </a:lnTo>
                  <a:lnTo>
                    <a:pt x="1123848" y="1263827"/>
                  </a:lnTo>
                  <a:lnTo>
                    <a:pt x="1170025" y="1253845"/>
                  </a:lnTo>
                  <a:lnTo>
                    <a:pt x="1215847" y="1241793"/>
                  </a:lnTo>
                  <a:lnTo>
                    <a:pt x="1261338" y="1228725"/>
                  </a:lnTo>
                  <a:lnTo>
                    <a:pt x="1591106" y="1132370"/>
                  </a:lnTo>
                  <a:lnTo>
                    <a:pt x="1631327" y="1120190"/>
                  </a:lnTo>
                  <a:lnTo>
                    <a:pt x="1671434" y="1107630"/>
                  </a:lnTo>
                  <a:lnTo>
                    <a:pt x="1722107" y="1087729"/>
                  </a:lnTo>
                  <a:lnTo>
                    <a:pt x="1762277" y="1051636"/>
                  </a:lnTo>
                  <a:lnTo>
                    <a:pt x="1769833" y="1035329"/>
                  </a:lnTo>
                  <a:lnTo>
                    <a:pt x="1772818" y="1017689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652820" y="1855132"/>
              <a:ext cx="896619" cy="1126490"/>
            </a:xfrm>
            <a:custGeom>
              <a:avLst/>
              <a:gdLst/>
              <a:ahLst/>
              <a:cxnLst/>
              <a:rect l="l" t="t" r="r" b="b"/>
              <a:pathLst>
                <a:path w="896619" h="1126489">
                  <a:moveTo>
                    <a:pt x="459778" y="621258"/>
                  </a:moveTo>
                  <a:lnTo>
                    <a:pt x="445960" y="589686"/>
                  </a:lnTo>
                  <a:lnTo>
                    <a:pt x="410692" y="557072"/>
                  </a:lnTo>
                  <a:lnTo>
                    <a:pt x="368515" y="534085"/>
                  </a:lnTo>
                  <a:lnTo>
                    <a:pt x="334187" y="531088"/>
                  </a:lnTo>
                  <a:lnTo>
                    <a:pt x="304342" y="545426"/>
                  </a:lnTo>
                  <a:lnTo>
                    <a:pt x="275653" y="574421"/>
                  </a:lnTo>
                  <a:lnTo>
                    <a:pt x="244779" y="615391"/>
                  </a:lnTo>
                  <a:lnTo>
                    <a:pt x="214490" y="660247"/>
                  </a:lnTo>
                  <a:lnTo>
                    <a:pt x="192900" y="702576"/>
                  </a:lnTo>
                  <a:lnTo>
                    <a:pt x="184645" y="742264"/>
                  </a:lnTo>
                  <a:lnTo>
                    <a:pt x="194284" y="778764"/>
                  </a:lnTo>
                  <a:lnTo>
                    <a:pt x="182435" y="793432"/>
                  </a:lnTo>
                  <a:lnTo>
                    <a:pt x="152196" y="832739"/>
                  </a:lnTo>
                  <a:lnTo>
                    <a:pt x="122948" y="872845"/>
                  </a:lnTo>
                  <a:lnTo>
                    <a:pt x="94856" y="913663"/>
                  </a:lnTo>
                  <a:lnTo>
                    <a:pt x="68110" y="955128"/>
                  </a:lnTo>
                  <a:lnTo>
                    <a:pt x="42862" y="997140"/>
                  </a:lnTo>
                  <a:lnTo>
                    <a:pt x="19329" y="1039622"/>
                  </a:lnTo>
                  <a:lnTo>
                    <a:pt x="2997" y="1076325"/>
                  </a:lnTo>
                  <a:lnTo>
                    <a:pt x="0" y="1101115"/>
                  </a:lnTo>
                  <a:lnTo>
                    <a:pt x="2667" y="1112266"/>
                  </a:lnTo>
                  <a:lnTo>
                    <a:pt x="8293" y="1121016"/>
                  </a:lnTo>
                  <a:lnTo>
                    <a:pt x="16916" y="1126159"/>
                  </a:lnTo>
                  <a:lnTo>
                    <a:pt x="29845" y="1126324"/>
                  </a:lnTo>
                  <a:lnTo>
                    <a:pt x="43421" y="1120927"/>
                  </a:lnTo>
                  <a:lnTo>
                    <a:pt x="104546" y="1065961"/>
                  </a:lnTo>
                  <a:lnTo>
                    <a:pt x="138938" y="1027226"/>
                  </a:lnTo>
                  <a:lnTo>
                    <a:pt x="172516" y="985761"/>
                  </a:lnTo>
                  <a:lnTo>
                    <a:pt x="205041" y="942568"/>
                  </a:lnTo>
                  <a:lnTo>
                    <a:pt x="236270" y="898664"/>
                  </a:lnTo>
                  <a:lnTo>
                    <a:pt x="265963" y="855052"/>
                  </a:lnTo>
                  <a:lnTo>
                    <a:pt x="281012" y="832243"/>
                  </a:lnTo>
                  <a:lnTo>
                    <a:pt x="307492" y="830465"/>
                  </a:lnTo>
                  <a:lnTo>
                    <a:pt x="342455" y="809955"/>
                  </a:lnTo>
                  <a:lnTo>
                    <a:pt x="375666" y="775957"/>
                  </a:lnTo>
                  <a:lnTo>
                    <a:pt x="408482" y="732917"/>
                  </a:lnTo>
                  <a:lnTo>
                    <a:pt x="437438" y="690575"/>
                  </a:lnTo>
                  <a:lnTo>
                    <a:pt x="455726" y="654126"/>
                  </a:lnTo>
                  <a:lnTo>
                    <a:pt x="459778" y="621258"/>
                  </a:lnTo>
                  <a:close/>
                </a:path>
                <a:path w="896619" h="1126489">
                  <a:moveTo>
                    <a:pt x="579920" y="11811"/>
                  </a:moveTo>
                  <a:lnTo>
                    <a:pt x="578129" y="4381"/>
                  </a:lnTo>
                  <a:lnTo>
                    <a:pt x="571284" y="0"/>
                  </a:lnTo>
                  <a:lnTo>
                    <a:pt x="562800" y="50"/>
                  </a:lnTo>
                  <a:lnTo>
                    <a:pt x="553085" y="3530"/>
                  </a:lnTo>
                  <a:lnTo>
                    <a:pt x="544398" y="11074"/>
                  </a:lnTo>
                  <a:lnTo>
                    <a:pt x="539000" y="23317"/>
                  </a:lnTo>
                  <a:lnTo>
                    <a:pt x="538289" y="37071"/>
                  </a:lnTo>
                  <a:lnTo>
                    <a:pt x="539648" y="56007"/>
                  </a:lnTo>
                  <a:lnTo>
                    <a:pt x="542188" y="76606"/>
                  </a:lnTo>
                  <a:lnTo>
                    <a:pt x="545045" y="95389"/>
                  </a:lnTo>
                  <a:lnTo>
                    <a:pt x="510032" y="266547"/>
                  </a:lnTo>
                  <a:lnTo>
                    <a:pt x="501421" y="305676"/>
                  </a:lnTo>
                  <a:lnTo>
                    <a:pt x="491896" y="344627"/>
                  </a:lnTo>
                  <a:lnTo>
                    <a:pt x="481317" y="381990"/>
                  </a:lnTo>
                  <a:lnTo>
                    <a:pt x="458355" y="446900"/>
                  </a:lnTo>
                  <a:lnTo>
                    <a:pt x="443280" y="482523"/>
                  </a:lnTo>
                  <a:lnTo>
                    <a:pt x="429171" y="507441"/>
                  </a:lnTo>
                  <a:lnTo>
                    <a:pt x="440778" y="514007"/>
                  </a:lnTo>
                  <a:lnTo>
                    <a:pt x="459447" y="477799"/>
                  </a:lnTo>
                  <a:lnTo>
                    <a:pt x="482600" y="420979"/>
                  </a:lnTo>
                  <a:lnTo>
                    <a:pt x="504799" y="347992"/>
                  </a:lnTo>
                  <a:lnTo>
                    <a:pt x="514413" y="308673"/>
                  </a:lnTo>
                  <a:lnTo>
                    <a:pt x="523074" y="269303"/>
                  </a:lnTo>
                  <a:lnTo>
                    <a:pt x="530999" y="231216"/>
                  </a:lnTo>
                  <a:lnTo>
                    <a:pt x="558114" y="98044"/>
                  </a:lnTo>
                  <a:lnTo>
                    <a:pt x="563689" y="79502"/>
                  </a:lnTo>
                  <a:lnTo>
                    <a:pt x="569912" y="56400"/>
                  </a:lnTo>
                  <a:lnTo>
                    <a:pt x="577456" y="26390"/>
                  </a:lnTo>
                  <a:lnTo>
                    <a:pt x="578942" y="19939"/>
                  </a:lnTo>
                  <a:lnTo>
                    <a:pt x="579920" y="11811"/>
                  </a:lnTo>
                  <a:close/>
                </a:path>
                <a:path w="896619" h="1126489">
                  <a:moveTo>
                    <a:pt x="896518" y="239661"/>
                  </a:moveTo>
                  <a:lnTo>
                    <a:pt x="893851" y="231597"/>
                  </a:lnTo>
                  <a:lnTo>
                    <a:pt x="887526" y="226517"/>
                  </a:lnTo>
                  <a:lnTo>
                    <a:pt x="879906" y="227190"/>
                  </a:lnTo>
                  <a:lnTo>
                    <a:pt x="840867" y="250926"/>
                  </a:lnTo>
                  <a:lnTo>
                    <a:pt x="805180" y="275424"/>
                  </a:lnTo>
                  <a:lnTo>
                    <a:pt x="687654" y="343687"/>
                  </a:lnTo>
                  <a:lnTo>
                    <a:pt x="654100" y="363385"/>
                  </a:lnTo>
                  <a:lnTo>
                    <a:pt x="619556" y="384175"/>
                  </a:lnTo>
                  <a:lnTo>
                    <a:pt x="585393" y="405853"/>
                  </a:lnTo>
                  <a:lnTo>
                    <a:pt x="552932" y="428129"/>
                  </a:lnTo>
                  <a:lnTo>
                    <a:pt x="497763" y="471424"/>
                  </a:lnTo>
                  <a:lnTo>
                    <a:pt x="461454" y="505625"/>
                  </a:lnTo>
                  <a:lnTo>
                    <a:pt x="448564" y="519595"/>
                  </a:lnTo>
                  <a:lnTo>
                    <a:pt x="458508" y="528497"/>
                  </a:lnTo>
                  <a:lnTo>
                    <a:pt x="469074" y="516166"/>
                  </a:lnTo>
                  <a:lnTo>
                    <a:pt x="477596" y="507161"/>
                  </a:lnTo>
                  <a:lnTo>
                    <a:pt x="506514" y="481482"/>
                  </a:lnTo>
                  <a:lnTo>
                    <a:pt x="560692" y="438975"/>
                  </a:lnTo>
                  <a:lnTo>
                    <a:pt x="592709" y="417004"/>
                  </a:lnTo>
                  <a:lnTo>
                    <a:pt x="626567" y="395528"/>
                  </a:lnTo>
                  <a:lnTo>
                    <a:pt x="660895" y="374853"/>
                  </a:lnTo>
                  <a:lnTo>
                    <a:pt x="811885" y="286956"/>
                  </a:lnTo>
                  <a:lnTo>
                    <a:pt x="830580" y="283667"/>
                  </a:lnTo>
                  <a:lnTo>
                    <a:pt x="850912" y="279488"/>
                  </a:lnTo>
                  <a:lnTo>
                    <a:pt x="869289" y="274713"/>
                  </a:lnTo>
                  <a:lnTo>
                    <a:pt x="882103" y="269646"/>
                  </a:lnTo>
                  <a:lnTo>
                    <a:pt x="891971" y="260604"/>
                  </a:lnTo>
                  <a:lnTo>
                    <a:pt x="896327" y="249974"/>
                  </a:lnTo>
                  <a:lnTo>
                    <a:pt x="896518" y="23966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23124" y="2322208"/>
              <a:ext cx="130658" cy="12656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778" y="1709031"/>
            <a:ext cx="558087" cy="883920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9968297" y="9908491"/>
            <a:ext cx="834390" cy="810260"/>
          </a:xfrm>
          <a:custGeom>
            <a:avLst/>
            <a:gdLst/>
            <a:ahLst/>
            <a:cxnLst/>
            <a:rect l="l" t="t" r="r" b="b"/>
            <a:pathLst>
              <a:path w="834390" h="810259">
                <a:moveTo>
                  <a:pt x="275036" y="518160"/>
                </a:moveTo>
                <a:lnTo>
                  <a:pt x="245688" y="518160"/>
                </a:lnTo>
                <a:lnTo>
                  <a:pt x="225712" y="552450"/>
                </a:lnTo>
                <a:lnTo>
                  <a:pt x="209629" y="588010"/>
                </a:lnTo>
                <a:lnTo>
                  <a:pt x="198019" y="623570"/>
                </a:lnTo>
                <a:lnTo>
                  <a:pt x="191460" y="660400"/>
                </a:lnTo>
                <a:lnTo>
                  <a:pt x="189462" y="692150"/>
                </a:lnTo>
                <a:lnTo>
                  <a:pt x="191833" y="722630"/>
                </a:lnTo>
                <a:lnTo>
                  <a:pt x="220265" y="775970"/>
                </a:lnTo>
                <a:lnTo>
                  <a:pt x="261184" y="801370"/>
                </a:lnTo>
                <a:lnTo>
                  <a:pt x="308189" y="810260"/>
                </a:lnTo>
                <a:lnTo>
                  <a:pt x="351775" y="800100"/>
                </a:lnTo>
                <a:lnTo>
                  <a:pt x="360613" y="792480"/>
                </a:lnTo>
                <a:lnTo>
                  <a:pt x="306472" y="792480"/>
                </a:lnTo>
                <a:lnTo>
                  <a:pt x="262778" y="778510"/>
                </a:lnTo>
                <a:lnTo>
                  <a:pt x="235786" y="749300"/>
                </a:lnTo>
                <a:lnTo>
                  <a:pt x="222722" y="709930"/>
                </a:lnTo>
                <a:lnTo>
                  <a:pt x="220815" y="665480"/>
                </a:lnTo>
                <a:lnTo>
                  <a:pt x="227291" y="623570"/>
                </a:lnTo>
                <a:lnTo>
                  <a:pt x="237373" y="590550"/>
                </a:lnTo>
                <a:lnTo>
                  <a:pt x="251439" y="558800"/>
                </a:lnTo>
                <a:lnTo>
                  <a:pt x="269021" y="527050"/>
                </a:lnTo>
                <a:lnTo>
                  <a:pt x="275036" y="518160"/>
                </a:lnTo>
                <a:close/>
              </a:path>
              <a:path w="834390" h="810259">
                <a:moveTo>
                  <a:pt x="465909" y="481330"/>
                </a:moveTo>
                <a:lnTo>
                  <a:pt x="384501" y="481330"/>
                </a:lnTo>
                <a:lnTo>
                  <a:pt x="393712" y="511810"/>
                </a:lnTo>
                <a:lnTo>
                  <a:pt x="399818" y="544830"/>
                </a:lnTo>
                <a:lnTo>
                  <a:pt x="403206" y="572770"/>
                </a:lnTo>
                <a:lnTo>
                  <a:pt x="404259" y="594360"/>
                </a:lnTo>
                <a:lnTo>
                  <a:pt x="402770" y="629920"/>
                </a:lnTo>
                <a:lnTo>
                  <a:pt x="397271" y="673100"/>
                </a:lnTo>
                <a:lnTo>
                  <a:pt x="386327" y="717550"/>
                </a:lnTo>
                <a:lnTo>
                  <a:pt x="368503" y="756920"/>
                </a:lnTo>
                <a:lnTo>
                  <a:pt x="306472" y="792480"/>
                </a:lnTo>
                <a:lnTo>
                  <a:pt x="360613" y="792480"/>
                </a:lnTo>
                <a:lnTo>
                  <a:pt x="407012" y="732790"/>
                </a:lnTo>
                <a:lnTo>
                  <a:pt x="421880" y="689610"/>
                </a:lnTo>
                <a:lnTo>
                  <a:pt x="430395" y="646430"/>
                </a:lnTo>
                <a:lnTo>
                  <a:pt x="431327" y="638810"/>
                </a:lnTo>
                <a:lnTo>
                  <a:pt x="431766" y="635000"/>
                </a:lnTo>
                <a:lnTo>
                  <a:pt x="466062" y="635000"/>
                </a:lnTo>
                <a:lnTo>
                  <a:pt x="463885" y="629920"/>
                </a:lnTo>
                <a:lnTo>
                  <a:pt x="454580" y="600710"/>
                </a:lnTo>
                <a:lnTo>
                  <a:pt x="447085" y="570230"/>
                </a:lnTo>
                <a:lnTo>
                  <a:pt x="443812" y="551180"/>
                </a:lnTo>
                <a:lnTo>
                  <a:pt x="441544" y="532130"/>
                </a:lnTo>
                <a:lnTo>
                  <a:pt x="439405" y="513080"/>
                </a:lnTo>
                <a:lnTo>
                  <a:pt x="436520" y="494030"/>
                </a:lnTo>
                <a:lnTo>
                  <a:pt x="472523" y="494030"/>
                </a:lnTo>
                <a:lnTo>
                  <a:pt x="465909" y="481330"/>
                </a:lnTo>
                <a:close/>
              </a:path>
              <a:path w="834390" h="810259">
                <a:moveTo>
                  <a:pt x="466062" y="635000"/>
                </a:moveTo>
                <a:lnTo>
                  <a:pt x="431766" y="635000"/>
                </a:lnTo>
                <a:lnTo>
                  <a:pt x="433798" y="640080"/>
                </a:lnTo>
                <a:lnTo>
                  <a:pt x="435934" y="646430"/>
                </a:lnTo>
                <a:lnTo>
                  <a:pt x="454883" y="683260"/>
                </a:lnTo>
                <a:lnTo>
                  <a:pt x="503608" y="735330"/>
                </a:lnTo>
                <a:lnTo>
                  <a:pt x="576159" y="764540"/>
                </a:lnTo>
                <a:lnTo>
                  <a:pt x="621400" y="769620"/>
                </a:lnTo>
                <a:lnTo>
                  <a:pt x="665196" y="764540"/>
                </a:lnTo>
                <a:lnTo>
                  <a:pt x="699836" y="748030"/>
                </a:lnTo>
                <a:lnTo>
                  <a:pt x="605865" y="748030"/>
                </a:lnTo>
                <a:lnTo>
                  <a:pt x="562853" y="736600"/>
                </a:lnTo>
                <a:lnTo>
                  <a:pt x="523711" y="713740"/>
                </a:lnTo>
                <a:lnTo>
                  <a:pt x="493555" y="685800"/>
                </a:lnTo>
                <a:lnTo>
                  <a:pt x="476407" y="659130"/>
                </a:lnTo>
                <a:lnTo>
                  <a:pt x="466062" y="635000"/>
                </a:lnTo>
                <a:close/>
              </a:path>
              <a:path w="834390" h="810259">
                <a:moveTo>
                  <a:pt x="549812" y="445770"/>
                </a:moveTo>
                <a:lnTo>
                  <a:pt x="453033" y="445770"/>
                </a:lnTo>
                <a:lnTo>
                  <a:pt x="470048" y="448310"/>
                </a:lnTo>
                <a:lnTo>
                  <a:pt x="486924" y="453390"/>
                </a:lnTo>
                <a:lnTo>
                  <a:pt x="501244" y="457200"/>
                </a:lnTo>
                <a:lnTo>
                  <a:pt x="510591" y="458470"/>
                </a:lnTo>
                <a:lnTo>
                  <a:pt x="540015" y="464820"/>
                </a:lnTo>
                <a:lnTo>
                  <a:pt x="596754" y="483870"/>
                </a:lnTo>
                <a:lnTo>
                  <a:pt x="651644" y="513080"/>
                </a:lnTo>
                <a:lnTo>
                  <a:pt x="701517" y="558800"/>
                </a:lnTo>
                <a:lnTo>
                  <a:pt x="721322" y="613410"/>
                </a:lnTo>
                <a:lnTo>
                  <a:pt x="719898" y="640080"/>
                </a:lnTo>
                <a:lnTo>
                  <a:pt x="714451" y="665480"/>
                </a:lnTo>
                <a:lnTo>
                  <a:pt x="706952" y="690880"/>
                </a:lnTo>
                <a:lnTo>
                  <a:pt x="683030" y="728980"/>
                </a:lnTo>
                <a:lnTo>
                  <a:pt x="647629" y="748030"/>
                </a:lnTo>
                <a:lnTo>
                  <a:pt x="699836" y="748030"/>
                </a:lnTo>
                <a:lnTo>
                  <a:pt x="728271" y="712470"/>
                </a:lnTo>
                <a:lnTo>
                  <a:pt x="750046" y="638810"/>
                </a:lnTo>
                <a:lnTo>
                  <a:pt x="751122" y="601980"/>
                </a:lnTo>
                <a:lnTo>
                  <a:pt x="740919" y="565150"/>
                </a:lnTo>
                <a:lnTo>
                  <a:pt x="690742" y="508000"/>
                </a:lnTo>
                <a:lnTo>
                  <a:pt x="657874" y="486410"/>
                </a:lnTo>
                <a:lnTo>
                  <a:pt x="601982" y="461010"/>
                </a:lnTo>
                <a:lnTo>
                  <a:pt x="555741" y="447040"/>
                </a:lnTo>
                <a:lnTo>
                  <a:pt x="549812" y="445770"/>
                </a:lnTo>
                <a:close/>
              </a:path>
              <a:path w="834390" h="810259">
                <a:moveTo>
                  <a:pt x="626402" y="439420"/>
                </a:moveTo>
                <a:lnTo>
                  <a:pt x="345874" y="439420"/>
                </a:lnTo>
                <a:lnTo>
                  <a:pt x="347047" y="447040"/>
                </a:lnTo>
                <a:lnTo>
                  <a:pt x="349404" y="453390"/>
                </a:lnTo>
                <a:lnTo>
                  <a:pt x="353034" y="459740"/>
                </a:lnTo>
                <a:lnTo>
                  <a:pt x="358030" y="463550"/>
                </a:lnTo>
                <a:lnTo>
                  <a:pt x="351467" y="488950"/>
                </a:lnTo>
                <a:lnTo>
                  <a:pt x="344735" y="513080"/>
                </a:lnTo>
                <a:lnTo>
                  <a:pt x="338258" y="537210"/>
                </a:lnTo>
                <a:lnTo>
                  <a:pt x="332461" y="562610"/>
                </a:lnTo>
                <a:lnTo>
                  <a:pt x="322495" y="601980"/>
                </a:lnTo>
                <a:lnTo>
                  <a:pt x="308447" y="641350"/>
                </a:lnTo>
                <a:lnTo>
                  <a:pt x="288197" y="676910"/>
                </a:lnTo>
                <a:lnTo>
                  <a:pt x="259625" y="706120"/>
                </a:lnTo>
                <a:lnTo>
                  <a:pt x="256702" y="712470"/>
                </a:lnTo>
                <a:lnTo>
                  <a:pt x="263902" y="715010"/>
                </a:lnTo>
                <a:lnTo>
                  <a:pt x="275045" y="715010"/>
                </a:lnTo>
                <a:lnTo>
                  <a:pt x="308843" y="687070"/>
                </a:lnTo>
                <a:lnTo>
                  <a:pt x="342938" y="628650"/>
                </a:lnTo>
                <a:lnTo>
                  <a:pt x="362200" y="567690"/>
                </a:lnTo>
                <a:lnTo>
                  <a:pt x="377446" y="509270"/>
                </a:lnTo>
                <a:lnTo>
                  <a:pt x="384501" y="481330"/>
                </a:lnTo>
                <a:lnTo>
                  <a:pt x="465909" y="481330"/>
                </a:lnTo>
                <a:lnTo>
                  <a:pt x="461382" y="469900"/>
                </a:lnTo>
                <a:lnTo>
                  <a:pt x="410050" y="469900"/>
                </a:lnTo>
                <a:lnTo>
                  <a:pt x="411526" y="468630"/>
                </a:lnTo>
                <a:lnTo>
                  <a:pt x="428500" y="468630"/>
                </a:lnTo>
                <a:lnTo>
                  <a:pt x="427013" y="467360"/>
                </a:lnTo>
                <a:lnTo>
                  <a:pt x="415882" y="467360"/>
                </a:lnTo>
                <a:lnTo>
                  <a:pt x="420709" y="466090"/>
                </a:lnTo>
                <a:lnTo>
                  <a:pt x="421536" y="466090"/>
                </a:lnTo>
                <a:lnTo>
                  <a:pt x="423358" y="464820"/>
                </a:lnTo>
                <a:lnTo>
                  <a:pt x="426877" y="463550"/>
                </a:lnTo>
                <a:lnTo>
                  <a:pt x="458866" y="463550"/>
                </a:lnTo>
                <a:lnTo>
                  <a:pt x="457357" y="459740"/>
                </a:lnTo>
                <a:lnTo>
                  <a:pt x="455860" y="454660"/>
                </a:lnTo>
                <a:lnTo>
                  <a:pt x="454478" y="449580"/>
                </a:lnTo>
                <a:lnTo>
                  <a:pt x="453033" y="445770"/>
                </a:lnTo>
                <a:lnTo>
                  <a:pt x="549812" y="445770"/>
                </a:lnTo>
                <a:lnTo>
                  <a:pt x="532025" y="441960"/>
                </a:lnTo>
                <a:lnTo>
                  <a:pt x="603358" y="441960"/>
                </a:lnTo>
                <a:lnTo>
                  <a:pt x="626402" y="439420"/>
                </a:lnTo>
                <a:close/>
              </a:path>
              <a:path w="834390" h="810259">
                <a:moveTo>
                  <a:pt x="472523" y="494030"/>
                </a:moveTo>
                <a:lnTo>
                  <a:pt x="436520" y="494030"/>
                </a:lnTo>
                <a:lnTo>
                  <a:pt x="437787" y="496570"/>
                </a:lnTo>
                <a:lnTo>
                  <a:pt x="439138" y="500380"/>
                </a:lnTo>
                <a:lnTo>
                  <a:pt x="465670" y="539750"/>
                </a:lnTo>
                <a:lnTo>
                  <a:pt x="495461" y="572770"/>
                </a:lnTo>
                <a:lnTo>
                  <a:pt x="525101" y="601980"/>
                </a:lnTo>
                <a:lnTo>
                  <a:pt x="559549" y="631190"/>
                </a:lnTo>
                <a:lnTo>
                  <a:pt x="597077" y="656590"/>
                </a:lnTo>
                <a:lnTo>
                  <a:pt x="635959" y="671830"/>
                </a:lnTo>
                <a:lnTo>
                  <a:pt x="645351" y="670560"/>
                </a:lnTo>
                <a:lnTo>
                  <a:pt x="655288" y="666750"/>
                </a:lnTo>
                <a:lnTo>
                  <a:pt x="660208" y="660400"/>
                </a:lnTo>
                <a:lnTo>
                  <a:pt x="654545" y="655320"/>
                </a:lnTo>
                <a:lnTo>
                  <a:pt x="612003" y="637540"/>
                </a:lnTo>
                <a:lnTo>
                  <a:pt x="571752" y="608330"/>
                </a:lnTo>
                <a:lnTo>
                  <a:pt x="535254" y="574040"/>
                </a:lnTo>
                <a:lnTo>
                  <a:pt x="503974" y="539750"/>
                </a:lnTo>
                <a:lnTo>
                  <a:pt x="489161" y="520700"/>
                </a:lnTo>
                <a:lnTo>
                  <a:pt x="476492" y="501650"/>
                </a:lnTo>
                <a:lnTo>
                  <a:pt x="472523" y="494030"/>
                </a:lnTo>
                <a:close/>
              </a:path>
              <a:path w="834390" h="810259">
                <a:moveTo>
                  <a:pt x="148560" y="278130"/>
                </a:moveTo>
                <a:lnTo>
                  <a:pt x="105965" y="284480"/>
                </a:lnTo>
                <a:lnTo>
                  <a:pt x="65953" y="302260"/>
                </a:lnTo>
                <a:lnTo>
                  <a:pt x="32382" y="330200"/>
                </a:lnTo>
                <a:lnTo>
                  <a:pt x="9112" y="365760"/>
                </a:lnTo>
                <a:lnTo>
                  <a:pt x="0" y="408940"/>
                </a:lnTo>
                <a:lnTo>
                  <a:pt x="8459" y="448310"/>
                </a:lnTo>
                <a:lnTo>
                  <a:pt x="32147" y="478790"/>
                </a:lnTo>
                <a:lnTo>
                  <a:pt x="66422" y="502920"/>
                </a:lnTo>
                <a:lnTo>
                  <a:pt x="106640" y="518160"/>
                </a:lnTo>
                <a:lnTo>
                  <a:pt x="148160" y="527050"/>
                </a:lnTo>
                <a:lnTo>
                  <a:pt x="186339" y="529590"/>
                </a:lnTo>
                <a:lnTo>
                  <a:pt x="201395" y="528320"/>
                </a:lnTo>
                <a:lnTo>
                  <a:pt x="231157" y="523240"/>
                </a:lnTo>
                <a:lnTo>
                  <a:pt x="245688" y="518160"/>
                </a:lnTo>
                <a:lnTo>
                  <a:pt x="275036" y="518160"/>
                </a:lnTo>
                <a:lnTo>
                  <a:pt x="279333" y="511810"/>
                </a:lnTo>
                <a:lnTo>
                  <a:pt x="178497" y="511810"/>
                </a:lnTo>
                <a:lnTo>
                  <a:pt x="130140" y="504190"/>
                </a:lnTo>
                <a:lnTo>
                  <a:pt x="82416" y="482600"/>
                </a:lnTo>
                <a:lnTo>
                  <a:pt x="46063" y="449580"/>
                </a:lnTo>
                <a:lnTo>
                  <a:pt x="31821" y="402590"/>
                </a:lnTo>
                <a:lnTo>
                  <a:pt x="35513" y="377190"/>
                </a:lnTo>
                <a:lnTo>
                  <a:pt x="61793" y="327660"/>
                </a:lnTo>
                <a:lnTo>
                  <a:pt x="111188" y="300990"/>
                </a:lnTo>
                <a:lnTo>
                  <a:pt x="139540" y="297180"/>
                </a:lnTo>
                <a:lnTo>
                  <a:pt x="278749" y="297180"/>
                </a:lnTo>
                <a:lnTo>
                  <a:pt x="263186" y="290830"/>
                </a:lnTo>
                <a:lnTo>
                  <a:pt x="226181" y="283210"/>
                </a:lnTo>
                <a:lnTo>
                  <a:pt x="187582" y="279400"/>
                </a:lnTo>
                <a:lnTo>
                  <a:pt x="148560" y="278130"/>
                </a:lnTo>
                <a:close/>
              </a:path>
              <a:path w="834390" h="810259">
                <a:moveTo>
                  <a:pt x="165900" y="355600"/>
                </a:moveTo>
                <a:lnTo>
                  <a:pt x="156520" y="355600"/>
                </a:lnTo>
                <a:lnTo>
                  <a:pt x="146595" y="360680"/>
                </a:lnTo>
                <a:lnTo>
                  <a:pt x="141675" y="367030"/>
                </a:lnTo>
                <a:lnTo>
                  <a:pt x="147314" y="372110"/>
                </a:lnTo>
                <a:lnTo>
                  <a:pt x="160688" y="377190"/>
                </a:lnTo>
                <a:lnTo>
                  <a:pt x="186071" y="389890"/>
                </a:lnTo>
                <a:lnTo>
                  <a:pt x="252651" y="411480"/>
                </a:lnTo>
                <a:lnTo>
                  <a:pt x="298458" y="417830"/>
                </a:lnTo>
                <a:lnTo>
                  <a:pt x="326901" y="417830"/>
                </a:lnTo>
                <a:lnTo>
                  <a:pt x="324178" y="424180"/>
                </a:lnTo>
                <a:lnTo>
                  <a:pt x="321372" y="431800"/>
                </a:lnTo>
                <a:lnTo>
                  <a:pt x="318157" y="436880"/>
                </a:lnTo>
                <a:lnTo>
                  <a:pt x="304345" y="449580"/>
                </a:lnTo>
                <a:lnTo>
                  <a:pt x="291016" y="462280"/>
                </a:lnTo>
                <a:lnTo>
                  <a:pt x="278225" y="476250"/>
                </a:lnTo>
                <a:lnTo>
                  <a:pt x="266033" y="490220"/>
                </a:lnTo>
                <a:lnTo>
                  <a:pt x="245677" y="500380"/>
                </a:lnTo>
                <a:lnTo>
                  <a:pt x="224118" y="508000"/>
                </a:lnTo>
                <a:lnTo>
                  <a:pt x="201633" y="511810"/>
                </a:lnTo>
                <a:lnTo>
                  <a:pt x="279333" y="511810"/>
                </a:lnTo>
                <a:lnTo>
                  <a:pt x="289645" y="496570"/>
                </a:lnTo>
                <a:lnTo>
                  <a:pt x="291237" y="495300"/>
                </a:lnTo>
                <a:lnTo>
                  <a:pt x="292881" y="495300"/>
                </a:lnTo>
                <a:lnTo>
                  <a:pt x="294441" y="494030"/>
                </a:lnTo>
                <a:lnTo>
                  <a:pt x="311165" y="481330"/>
                </a:lnTo>
                <a:lnTo>
                  <a:pt x="324681" y="468630"/>
                </a:lnTo>
                <a:lnTo>
                  <a:pt x="335652" y="454660"/>
                </a:lnTo>
                <a:lnTo>
                  <a:pt x="344743" y="440690"/>
                </a:lnTo>
                <a:lnTo>
                  <a:pt x="345874" y="439420"/>
                </a:lnTo>
                <a:lnTo>
                  <a:pt x="626402" y="439420"/>
                </a:lnTo>
                <a:lnTo>
                  <a:pt x="637924" y="438150"/>
                </a:lnTo>
                <a:lnTo>
                  <a:pt x="672036" y="431800"/>
                </a:lnTo>
                <a:lnTo>
                  <a:pt x="684560" y="427990"/>
                </a:lnTo>
                <a:lnTo>
                  <a:pt x="556784" y="427990"/>
                </a:lnTo>
                <a:lnTo>
                  <a:pt x="504516" y="422910"/>
                </a:lnTo>
                <a:lnTo>
                  <a:pt x="460006" y="408940"/>
                </a:lnTo>
                <a:lnTo>
                  <a:pt x="460645" y="406400"/>
                </a:lnTo>
                <a:lnTo>
                  <a:pt x="462341" y="401320"/>
                </a:lnTo>
                <a:lnTo>
                  <a:pt x="466085" y="400050"/>
                </a:lnTo>
                <a:lnTo>
                  <a:pt x="305103" y="400050"/>
                </a:lnTo>
                <a:lnTo>
                  <a:pt x="291165" y="398780"/>
                </a:lnTo>
                <a:lnTo>
                  <a:pt x="277436" y="396240"/>
                </a:lnTo>
                <a:lnTo>
                  <a:pt x="248535" y="387350"/>
                </a:lnTo>
                <a:lnTo>
                  <a:pt x="193823" y="364490"/>
                </a:lnTo>
                <a:lnTo>
                  <a:pt x="165900" y="355600"/>
                </a:lnTo>
                <a:close/>
              </a:path>
              <a:path w="834390" h="810259">
                <a:moveTo>
                  <a:pt x="458866" y="463550"/>
                </a:moveTo>
                <a:lnTo>
                  <a:pt x="426877" y="463550"/>
                </a:lnTo>
                <a:lnTo>
                  <a:pt x="428500" y="468630"/>
                </a:lnTo>
                <a:lnTo>
                  <a:pt x="411589" y="468630"/>
                </a:lnTo>
                <a:lnTo>
                  <a:pt x="410238" y="469900"/>
                </a:lnTo>
                <a:lnTo>
                  <a:pt x="461382" y="469900"/>
                </a:lnTo>
                <a:lnTo>
                  <a:pt x="458866" y="463550"/>
                </a:lnTo>
                <a:close/>
              </a:path>
              <a:path w="834390" h="810259">
                <a:moveTo>
                  <a:pt x="421536" y="466090"/>
                </a:moveTo>
                <a:lnTo>
                  <a:pt x="420709" y="466090"/>
                </a:lnTo>
                <a:lnTo>
                  <a:pt x="415882" y="467360"/>
                </a:lnTo>
                <a:lnTo>
                  <a:pt x="419714" y="467360"/>
                </a:lnTo>
                <a:lnTo>
                  <a:pt x="421536" y="466090"/>
                </a:lnTo>
                <a:close/>
              </a:path>
              <a:path w="834390" h="810259">
                <a:moveTo>
                  <a:pt x="425526" y="466090"/>
                </a:moveTo>
                <a:lnTo>
                  <a:pt x="421536" y="466090"/>
                </a:lnTo>
                <a:lnTo>
                  <a:pt x="419714" y="467360"/>
                </a:lnTo>
                <a:lnTo>
                  <a:pt x="427013" y="467360"/>
                </a:lnTo>
                <a:lnTo>
                  <a:pt x="425526" y="466090"/>
                </a:lnTo>
                <a:close/>
              </a:path>
              <a:path w="834390" h="810259">
                <a:moveTo>
                  <a:pt x="603358" y="441960"/>
                </a:moveTo>
                <a:lnTo>
                  <a:pt x="559967" y="441960"/>
                </a:lnTo>
                <a:lnTo>
                  <a:pt x="568600" y="443230"/>
                </a:lnTo>
                <a:lnTo>
                  <a:pt x="603358" y="441960"/>
                </a:lnTo>
                <a:close/>
              </a:path>
              <a:path w="834390" h="810259">
                <a:moveTo>
                  <a:pt x="795342" y="201930"/>
                </a:moveTo>
                <a:lnTo>
                  <a:pt x="733913" y="201930"/>
                </a:lnTo>
                <a:lnTo>
                  <a:pt x="763222" y="210820"/>
                </a:lnTo>
                <a:lnTo>
                  <a:pt x="784034" y="229870"/>
                </a:lnTo>
                <a:lnTo>
                  <a:pt x="798310" y="264160"/>
                </a:lnTo>
                <a:lnTo>
                  <a:pt x="803125" y="307340"/>
                </a:lnTo>
                <a:lnTo>
                  <a:pt x="791652" y="342900"/>
                </a:lnTo>
                <a:lnTo>
                  <a:pt x="734273" y="393700"/>
                </a:lnTo>
                <a:lnTo>
                  <a:pt x="695583" y="408940"/>
                </a:lnTo>
                <a:lnTo>
                  <a:pt x="655037" y="419100"/>
                </a:lnTo>
                <a:lnTo>
                  <a:pt x="609421" y="425450"/>
                </a:lnTo>
                <a:lnTo>
                  <a:pt x="556784" y="427990"/>
                </a:lnTo>
                <a:lnTo>
                  <a:pt x="684560" y="427990"/>
                </a:lnTo>
                <a:lnTo>
                  <a:pt x="745660" y="406400"/>
                </a:lnTo>
                <a:lnTo>
                  <a:pt x="781323" y="384810"/>
                </a:lnTo>
                <a:lnTo>
                  <a:pt x="809752" y="359410"/>
                </a:lnTo>
                <a:lnTo>
                  <a:pt x="834216" y="288290"/>
                </a:lnTo>
                <a:lnTo>
                  <a:pt x="824906" y="243840"/>
                </a:lnTo>
                <a:lnTo>
                  <a:pt x="803009" y="207010"/>
                </a:lnTo>
                <a:lnTo>
                  <a:pt x="795342" y="201930"/>
                </a:lnTo>
                <a:close/>
              </a:path>
              <a:path w="834390" h="810259">
                <a:moveTo>
                  <a:pt x="278749" y="297180"/>
                </a:moveTo>
                <a:lnTo>
                  <a:pt x="168331" y="297180"/>
                </a:lnTo>
                <a:lnTo>
                  <a:pt x="197878" y="299720"/>
                </a:lnTo>
                <a:lnTo>
                  <a:pt x="243008" y="308610"/>
                </a:lnTo>
                <a:lnTo>
                  <a:pt x="283406" y="326390"/>
                </a:lnTo>
                <a:lnTo>
                  <a:pt x="316714" y="354330"/>
                </a:lnTo>
                <a:lnTo>
                  <a:pt x="340576" y="393700"/>
                </a:lnTo>
                <a:lnTo>
                  <a:pt x="337120" y="396240"/>
                </a:lnTo>
                <a:lnTo>
                  <a:pt x="334377" y="397510"/>
                </a:lnTo>
                <a:lnTo>
                  <a:pt x="333413" y="400050"/>
                </a:lnTo>
                <a:lnTo>
                  <a:pt x="466085" y="400050"/>
                </a:lnTo>
                <a:lnTo>
                  <a:pt x="499782" y="388620"/>
                </a:lnTo>
                <a:lnTo>
                  <a:pt x="527540" y="378460"/>
                </a:lnTo>
                <a:lnTo>
                  <a:pt x="471692" y="378460"/>
                </a:lnTo>
                <a:lnTo>
                  <a:pt x="472788" y="375920"/>
                </a:lnTo>
                <a:lnTo>
                  <a:pt x="439148" y="375920"/>
                </a:lnTo>
                <a:lnTo>
                  <a:pt x="434426" y="372110"/>
                </a:lnTo>
                <a:lnTo>
                  <a:pt x="428835" y="368300"/>
                </a:lnTo>
                <a:lnTo>
                  <a:pt x="422500" y="365760"/>
                </a:lnTo>
                <a:lnTo>
                  <a:pt x="422411" y="364490"/>
                </a:lnTo>
                <a:lnTo>
                  <a:pt x="375925" y="364490"/>
                </a:lnTo>
                <a:lnTo>
                  <a:pt x="346610" y="328930"/>
                </a:lnTo>
                <a:lnTo>
                  <a:pt x="334238" y="304800"/>
                </a:lnTo>
                <a:lnTo>
                  <a:pt x="297425" y="304800"/>
                </a:lnTo>
                <a:lnTo>
                  <a:pt x="278749" y="297180"/>
                </a:lnTo>
                <a:close/>
              </a:path>
              <a:path w="834390" h="810259">
                <a:moveTo>
                  <a:pt x="682251" y="273050"/>
                </a:moveTo>
                <a:lnTo>
                  <a:pt x="670845" y="275590"/>
                </a:lnTo>
                <a:lnTo>
                  <a:pt x="662534" y="279400"/>
                </a:lnTo>
                <a:lnTo>
                  <a:pt x="637513" y="306070"/>
                </a:lnTo>
                <a:lnTo>
                  <a:pt x="611353" y="325120"/>
                </a:lnTo>
                <a:lnTo>
                  <a:pt x="582232" y="341630"/>
                </a:lnTo>
                <a:lnTo>
                  <a:pt x="548328" y="355600"/>
                </a:lnTo>
                <a:lnTo>
                  <a:pt x="529645" y="360680"/>
                </a:lnTo>
                <a:lnTo>
                  <a:pt x="510434" y="367030"/>
                </a:lnTo>
                <a:lnTo>
                  <a:pt x="491011" y="372110"/>
                </a:lnTo>
                <a:lnTo>
                  <a:pt x="471692" y="378460"/>
                </a:lnTo>
                <a:lnTo>
                  <a:pt x="527540" y="378460"/>
                </a:lnTo>
                <a:lnTo>
                  <a:pt x="548358" y="370840"/>
                </a:lnTo>
                <a:lnTo>
                  <a:pt x="592229" y="355600"/>
                </a:lnTo>
                <a:lnTo>
                  <a:pt x="637467" y="332740"/>
                </a:lnTo>
                <a:lnTo>
                  <a:pt x="673947" y="299720"/>
                </a:lnTo>
                <a:lnTo>
                  <a:pt x="690862" y="274320"/>
                </a:lnTo>
                <a:lnTo>
                  <a:pt x="682251" y="273050"/>
                </a:lnTo>
                <a:close/>
              </a:path>
              <a:path w="834390" h="810259">
                <a:moveTo>
                  <a:pt x="490318" y="19050"/>
                </a:moveTo>
                <a:lnTo>
                  <a:pt x="427597" y="19050"/>
                </a:lnTo>
                <a:lnTo>
                  <a:pt x="468676" y="35560"/>
                </a:lnTo>
                <a:lnTo>
                  <a:pt x="498079" y="68580"/>
                </a:lnTo>
                <a:lnTo>
                  <a:pt x="518832" y="110490"/>
                </a:lnTo>
                <a:lnTo>
                  <a:pt x="531527" y="157480"/>
                </a:lnTo>
                <a:lnTo>
                  <a:pt x="536609" y="200660"/>
                </a:lnTo>
                <a:lnTo>
                  <a:pt x="536685" y="203200"/>
                </a:lnTo>
                <a:lnTo>
                  <a:pt x="535306" y="227330"/>
                </a:lnTo>
                <a:lnTo>
                  <a:pt x="529482" y="251460"/>
                </a:lnTo>
                <a:lnTo>
                  <a:pt x="520103" y="275590"/>
                </a:lnTo>
                <a:lnTo>
                  <a:pt x="507984" y="298450"/>
                </a:lnTo>
                <a:lnTo>
                  <a:pt x="491620" y="316230"/>
                </a:lnTo>
                <a:lnTo>
                  <a:pt x="476673" y="332740"/>
                </a:lnTo>
                <a:lnTo>
                  <a:pt x="463333" y="349250"/>
                </a:lnTo>
                <a:lnTo>
                  <a:pt x="451787" y="365760"/>
                </a:lnTo>
                <a:lnTo>
                  <a:pt x="443253" y="373380"/>
                </a:lnTo>
                <a:lnTo>
                  <a:pt x="439148" y="375920"/>
                </a:lnTo>
                <a:lnTo>
                  <a:pt x="472788" y="375920"/>
                </a:lnTo>
                <a:lnTo>
                  <a:pt x="473336" y="374650"/>
                </a:lnTo>
                <a:lnTo>
                  <a:pt x="474226" y="373380"/>
                </a:lnTo>
                <a:lnTo>
                  <a:pt x="492095" y="358140"/>
                </a:lnTo>
                <a:lnTo>
                  <a:pt x="508780" y="340360"/>
                </a:lnTo>
                <a:lnTo>
                  <a:pt x="523981" y="320040"/>
                </a:lnTo>
                <a:lnTo>
                  <a:pt x="537397" y="299720"/>
                </a:lnTo>
                <a:lnTo>
                  <a:pt x="558260" y="281940"/>
                </a:lnTo>
                <a:lnTo>
                  <a:pt x="568454" y="273050"/>
                </a:lnTo>
                <a:lnTo>
                  <a:pt x="578306" y="265430"/>
                </a:lnTo>
                <a:lnTo>
                  <a:pt x="592251" y="255270"/>
                </a:lnTo>
                <a:lnTo>
                  <a:pt x="558098" y="255270"/>
                </a:lnTo>
                <a:lnTo>
                  <a:pt x="567113" y="179070"/>
                </a:lnTo>
                <a:lnTo>
                  <a:pt x="559350" y="132080"/>
                </a:lnTo>
                <a:lnTo>
                  <a:pt x="543493" y="87630"/>
                </a:lnTo>
                <a:lnTo>
                  <a:pt x="519583" y="46990"/>
                </a:lnTo>
                <a:lnTo>
                  <a:pt x="490318" y="19050"/>
                </a:lnTo>
                <a:close/>
              </a:path>
              <a:path w="834390" h="810259">
                <a:moveTo>
                  <a:pt x="411397" y="85090"/>
                </a:moveTo>
                <a:lnTo>
                  <a:pt x="401028" y="85090"/>
                </a:lnTo>
                <a:lnTo>
                  <a:pt x="390609" y="88900"/>
                </a:lnTo>
                <a:lnTo>
                  <a:pt x="385757" y="95250"/>
                </a:lnTo>
                <a:lnTo>
                  <a:pt x="386301" y="130810"/>
                </a:lnTo>
                <a:lnTo>
                  <a:pt x="388764" y="167640"/>
                </a:lnTo>
                <a:lnTo>
                  <a:pt x="391472" y="203200"/>
                </a:lnTo>
                <a:lnTo>
                  <a:pt x="392664" y="237490"/>
                </a:lnTo>
                <a:lnTo>
                  <a:pt x="392672" y="242570"/>
                </a:lnTo>
                <a:lnTo>
                  <a:pt x="391875" y="267970"/>
                </a:lnTo>
                <a:lnTo>
                  <a:pt x="390287" y="298450"/>
                </a:lnTo>
                <a:lnTo>
                  <a:pt x="390180" y="300990"/>
                </a:lnTo>
                <a:lnTo>
                  <a:pt x="389415" y="325120"/>
                </a:lnTo>
                <a:lnTo>
                  <a:pt x="389352" y="332740"/>
                </a:lnTo>
                <a:lnTo>
                  <a:pt x="390438" y="360680"/>
                </a:lnTo>
                <a:lnTo>
                  <a:pt x="380522" y="363220"/>
                </a:lnTo>
                <a:lnTo>
                  <a:pt x="375925" y="364490"/>
                </a:lnTo>
                <a:lnTo>
                  <a:pt x="422411" y="364490"/>
                </a:lnTo>
                <a:lnTo>
                  <a:pt x="420462" y="336550"/>
                </a:lnTo>
                <a:lnTo>
                  <a:pt x="420843" y="311150"/>
                </a:lnTo>
                <a:lnTo>
                  <a:pt x="420960" y="306070"/>
                </a:lnTo>
                <a:lnTo>
                  <a:pt x="422285" y="278130"/>
                </a:lnTo>
                <a:lnTo>
                  <a:pt x="423050" y="251460"/>
                </a:lnTo>
                <a:lnTo>
                  <a:pt x="422967" y="246380"/>
                </a:lnTo>
                <a:lnTo>
                  <a:pt x="421852" y="210820"/>
                </a:lnTo>
                <a:lnTo>
                  <a:pt x="419203" y="172720"/>
                </a:lnTo>
                <a:lnTo>
                  <a:pt x="416744" y="133350"/>
                </a:lnTo>
                <a:lnTo>
                  <a:pt x="416102" y="95250"/>
                </a:lnTo>
                <a:lnTo>
                  <a:pt x="416102" y="93980"/>
                </a:lnTo>
                <a:lnTo>
                  <a:pt x="416102" y="88900"/>
                </a:lnTo>
                <a:lnTo>
                  <a:pt x="411397" y="85090"/>
                </a:lnTo>
                <a:close/>
              </a:path>
              <a:path w="834390" h="810259">
                <a:moveTo>
                  <a:pt x="447756" y="0"/>
                </a:moveTo>
                <a:lnTo>
                  <a:pt x="399690" y="0"/>
                </a:lnTo>
                <a:lnTo>
                  <a:pt x="360014" y="17780"/>
                </a:lnTo>
                <a:lnTo>
                  <a:pt x="327662" y="46990"/>
                </a:lnTo>
                <a:lnTo>
                  <a:pt x="301566" y="85090"/>
                </a:lnTo>
                <a:lnTo>
                  <a:pt x="280661" y="127000"/>
                </a:lnTo>
                <a:lnTo>
                  <a:pt x="269741" y="167640"/>
                </a:lnTo>
                <a:lnTo>
                  <a:pt x="269854" y="213360"/>
                </a:lnTo>
                <a:lnTo>
                  <a:pt x="279561" y="260350"/>
                </a:lnTo>
                <a:lnTo>
                  <a:pt x="297425" y="304800"/>
                </a:lnTo>
                <a:lnTo>
                  <a:pt x="334238" y="304800"/>
                </a:lnTo>
                <a:lnTo>
                  <a:pt x="325122" y="287020"/>
                </a:lnTo>
                <a:lnTo>
                  <a:pt x="310758" y="242570"/>
                </a:lnTo>
                <a:lnTo>
                  <a:pt x="302818" y="196850"/>
                </a:lnTo>
                <a:lnTo>
                  <a:pt x="301987" y="167640"/>
                </a:lnTo>
                <a:lnTo>
                  <a:pt x="306348" y="140970"/>
                </a:lnTo>
                <a:lnTo>
                  <a:pt x="328796" y="90170"/>
                </a:lnTo>
                <a:lnTo>
                  <a:pt x="354638" y="54610"/>
                </a:lnTo>
                <a:lnTo>
                  <a:pt x="388578" y="27940"/>
                </a:lnTo>
                <a:lnTo>
                  <a:pt x="427597" y="19050"/>
                </a:lnTo>
                <a:lnTo>
                  <a:pt x="490318" y="19050"/>
                </a:lnTo>
                <a:lnTo>
                  <a:pt x="487658" y="16510"/>
                </a:lnTo>
                <a:lnTo>
                  <a:pt x="447756" y="0"/>
                </a:lnTo>
                <a:close/>
              </a:path>
              <a:path w="834390" h="810259">
                <a:moveTo>
                  <a:pt x="734928" y="180340"/>
                </a:moveTo>
                <a:lnTo>
                  <a:pt x="692779" y="185420"/>
                </a:lnTo>
                <a:lnTo>
                  <a:pt x="647913" y="200660"/>
                </a:lnTo>
                <a:lnTo>
                  <a:pt x="602347" y="224790"/>
                </a:lnTo>
                <a:lnTo>
                  <a:pt x="558098" y="255270"/>
                </a:lnTo>
                <a:lnTo>
                  <a:pt x="592251" y="255270"/>
                </a:lnTo>
                <a:lnTo>
                  <a:pt x="604452" y="246380"/>
                </a:lnTo>
                <a:lnTo>
                  <a:pt x="632857" y="228600"/>
                </a:lnTo>
                <a:lnTo>
                  <a:pt x="662947" y="214630"/>
                </a:lnTo>
                <a:lnTo>
                  <a:pt x="694146" y="205740"/>
                </a:lnTo>
                <a:lnTo>
                  <a:pt x="733913" y="201930"/>
                </a:lnTo>
                <a:lnTo>
                  <a:pt x="795342" y="201930"/>
                </a:lnTo>
                <a:lnTo>
                  <a:pt x="772344" y="186690"/>
                </a:lnTo>
                <a:lnTo>
                  <a:pt x="734928" y="18034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444" y="10083155"/>
            <a:ext cx="738615" cy="122540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886350" y="11292643"/>
            <a:ext cx="70485" cy="16510"/>
          </a:xfrm>
          <a:custGeom>
            <a:avLst/>
            <a:gdLst/>
            <a:ahLst/>
            <a:cxnLst/>
            <a:rect l="l" t="t" r="r" b="b"/>
            <a:pathLst>
              <a:path w="70484" h="16509">
                <a:moveTo>
                  <a:pt x="50206" y="0"/>
                </a:moveTo>
                <a:lnTo>
                  <a:pt x="31491" y="3826"/>
                </a:lnTo>
                <a:lnTo>
                  <a:pt x="13576" y="10044"/>
                </a:lnTo>
                <a:lnTo>
                  <a:pt x="0" y="15912"/>
                </a:lnTo>
                <a:lnTo>
                  <a:pt x="70066" y="15912"/>
                </a:lnTo>
                <a:lnTo>
                  <a:pt x="69727" y="13303"/>
                </a:lnTo>
                <a:lnTo>
                  <a:pt x="62127" y="3244"/>
                </a:lnTo>
                <a:lnTo>
                  <a:pt x="50206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768" y="9149556"/>
            <a:ext cx="1277250" cy="2159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700" y="9389306"/>
            <a:ext cx="780152" cy="691999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107683" y="3875044"/>
              <a:ext cx="6645909" cy="4338955"/>
            </a:xfrm>
            <a:custGeom>
              <a:avLst/>
              <a:gdLst/>
              <a:ahLst/>
              <a:cxnLst/>
              <a:rect l="l" t="t" r="r" b="b"/>
              <a:pathLst>
                <a:path w="6645909" h="4338955">
                  <a:moveTo>
                    <a:pt x="6645661" y="0"/>
                  </a:moveTo>
                  <a:lnTo>
                    <a:pt x="0" y="0"/>
                  </a:lnTo>
                  <a:lnTo>
                    <a:pt x="0" y="4338716"/>
                  </a:lnTo>
                  <a:lnTo>
                    <a:pt x="6645661" y="4338716"/>
                  </a:lnTo>
                  <a:lnTo>
                    <a:pt x="6645661" y="0"/>
                  </a:lnTo>
                  <a:close/>
                </a:path>
              </a:pathLst>
            </a:custGeom>
            <a:solidFill>
              <a:srgbClr val="000086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1" y="3861224"/>
              <a:ext cx="6586032" cy="417454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89C50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65291" y="7581773"/>
              <a:ext cx="946785" cy="765810"/>
            </a:xfrm>
            <a:custGeom>
              <a:avLst/>
              <a:gdLst/>
              <a:ahLst/>
              <a:cxnLst/>
              <a:rect l="l" t="t" r="r" b="b"/>
              <a:pathLst>
                <a:path w="946784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6784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6784" h="765809">
                  <a:moveTo>
                    <a:pt x="703078" y="0"/>
                  </a:moveTo>
                  <a:lnTo>
                    <a:pt x="651634" y="4792"/>
                  </a:lnTo>
                  <a:lnTo>
                    <a:pt x="606194" y="19170"/>
                  </a:lnTo>
                  <a:lnTo>
                    <a:pt x="566761" y="43135"/>
                  </a:lnTo>
                  <a:lnTo>
                    <a:pt x="533334" y="76688"/>
                  </a:lnTo>
                  <a:lnTo>
                    <a:pt x="510840" y="111002"/>
                  </a:lnTo>
                  <a:lnTo>
                    <a:pt x="492435" y="151905"/>
                  </a:lnTo>
                  <a:lnTo>
                    <a:pt x="478120" y="199397"/>
                  </a:lnTo>
                  <a:lnTo>
                    <a:pt x="467894" y="253478"/>
                  </a:lnTo>
                  <a:lnTo>
                    <a:pt x="461759" y="314150"/>
                  </a:lnTo>
                  <a:lnTo>
                    <a:pt x="459713" y="381412"/>
                  </a:lnTo>
                  <a:lnTo>
                    <a:pt x="461574" y="449674"/>
                  </a:lnTo>
                  <a:lnTo>
                    <a:pt x="467155" y="510622"/>
                  </a:lnTo>
                  <a:lnTo>
                    <a:pt x="476456" y="564256"/>
                  </a:lnTo>
                  <a:lnTo>
                    <a:pt x="489478" y="610575"/>
                  </a:lnTo>
                  <a:lnTo>
                    <a:pt x="506221" y="649578"/>
                  </a:lnTo>
                  <a:lnTo>
                    <a:pt x="562829" y="718069"/>
                  </a:lnTo>
                  <a:lnTo>
                    <a:pt x="604276" y="744354"/>
                  </a:lnTo>
                  <a:lnTo>
                    <a:pt x="651025" y="760123"/>
                  </a:lnTo>
                  <a:lnTo>
                    <a:pt x="703078" y="765379"/>
                  </a:lnTo>
                  <a:lnTo>
                    <a:pt x="754526" y="760585"/>
                  </a:lnTo>
                  <a:lnTo>
                    <a:pt x="799965" y="746203"/>
                  </a:lnTo>
                  <a:lnTo>
                    <a:pt x="839396" y="722235"/>
                  </a:lnTo>
                  <a:lnTo>
                    <a:pt x="872821" y="688680"/>
                  </a:lnTo>
                  <a:lnTo>
                    <a:pt x="895319" y="654342"/>
                  </a:lnTo>
                  <a:lnTo>
                    <a:pt x="898952" y="646252"/>
                  </a:lnTo>
                  <a:lnTo>
                    <a:pt x="703078" y="646252"/>
                  </a:lnTo>
                  <a:lnTo>
                    <a:pt x="690347" y="645213"/>
                  </a:lnTo>
                  <a:lnTo>
                    <a:pt x="647139" y="619649"/>
                  </a:lnTo>
                  <a:lnTo>
                    <a:pt x="623321" y="564192"/>
                  </a:lnTo>
                  <a:lnTo>
                    <a:pt x="613346" y="494212"/>
                  </a:lnTo>
                  <a:lnTo>
                    <a:pt x="610853" y="443738"/>
                  </a:lnTo>
                  <a:lnTo>
                    <a:pt x="610023" y="382941"/>
                  </a:lnTo>
                  <a:lnTo>
                    <a:pt x="610949" y="321751"/>
                  </a:lnTo>
                  <a:lnTo>
                    <a:pt x="613730" y="270082"/>
                  </a:lnTo>
                  <a:lnTo>
                    <a:pt x="618363" y="227933"/>
                  </a:lnTo>
                  <a:lnTo>
                    <a:pt x="631049" y="175477"/>
                  </a:lnTo>
                  <a:lnTo>
                    <a:pt x="656555" y="135744"/>
                  </a:lnTo>
                  <a:lnTo>
                    <a:pt x="703078" y="119127"/>
                  </a:lnTo>
                  <a:lnTo>
                    <a:pt x="898978" y="119127"/>
                  </a:lnTo>
                  <a:lnTo>
                    <a:pt x="895674" y="111755"/>
                  </a:lnTo>
                  <a:lnTo>
                    <a:pt x="873334" y="77714"/>
                  </a:lnTo>
                  <a:lnTo>
                    <a:pt x="839687" y="43714"/>
                  </a:lnTo>
                  <a:lnTo>
                    <a:pt x="800096" y="19428"/>
                  </a:lnTo>
                  <a:lnTo>
                    <a:pt x="754559" y="4857"/>
                  </a:lnTo>
                  <a:lnTo>
                    <a:pt x="703078" y="0"/>
                  </a:lnTo>
                  <a:close/>
                </a:path>
                <a:path w="946784" h="765809">
                  <a:moveTo>
                    <a:pt x="898978" y="119127"/>
                  </a:moveTo>
                  <a:lnTo>
                    <a:pt x="703078" y="119127"/>
                  </a:lnTo>
                  <a:lnTo>
                    <a:pt x="715747" y="120165"/>
                  </a:lnTo>
                  <a:lnTo>
                    <a:pt x="727682" y="123281"/>
                  </a:lnTo>
                  <a:lnTo>
                    <a:pt x="759014" y="146098"/>
                  </a:lnTo>
                  <a:lnTo>
                    <a:pt x="782834" y="201700"/>
                  </a:lnTo>
                  <a:lnTo>
                    <a:pt x="792805" y="271678"/>
                  </a:lnTo>
                  <a:lnTo>
                    <a:pt x="795300" y="322150"/>
                  </a:lnTo>
                  <a:lnTo>
                    <a:pt x="796132" y="382941"/>
                  </a:lnTo>
                  <a:lnTo>
                    <a:pt x="795206" y="444105"/>
                  </a:lnTo>
                  <a:lnTo>
                    <a:pt x="792426" y="495681"/>
                  </a:lnTo>
                  <a:lnTo>
                    <a:pt x="787792" y="537668"/>
                  </a:lnTo>
                  <a:lnTo>
                    <a:pt x="775106" y="589897"/>
                  </a:lnTo>
                  <a:lnTo>
                    <a:pt x="749610" y="629635"/>
                  </a:lnTo>
                  <a:lnTo>
                    <a:pt x="703078" y="646252"/>
                  </a:lnTo>
                  <a:lnTo>
                    <a:pt x="898952" y="646252"/>
                  </a:lnTo>
                  <a:lnTo>
                    <a:pt x="928039" y="565723"/>
                  </a:lnTo>
                  <a:lnTo>
                    <a:pt x="938263" y="511443"/>
                  </a:lnTo>
                  <a:lnTo>
                    <a:pt x="944397" y="450515"/>
                  </a:lnTo>
                  <a:lnTo>
                    <a:pt x="946442" y="382941"/>
                  </a:lnTo>
                  <a:lnTo>
                    <a:pt x="944411" y="315240"/>
                  </a:lnTo>
                  <a:lnTo>
                    <a:pt x="938320" y="254271"/>
                  </a:lnTo>
                  <a:lnTo>
                    <a:pt x="928166" y="200034"/>
                  </a:lnTo>
                  <a:lnTo>
                    <a:pt x="913951" y="152528"/>
                  </a:lnTo>
                  <a:lnTo>
                    <a:pt x="898978" y="119127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8798942" y="3900077"/>
            <a:ext cx="10099040" cy="358647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85"/>
              </a:spcBef>
              <a:tabLst>
                <a:tab pos="5039995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During spring,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Christians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celebrate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Easter	by giving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other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chocolate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eggs.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Chocolate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melts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heated.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reversible</a:t>
            </a:r>
            <a:r>
              <a:rPr sz="49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9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irreversible?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02480" y="6596657"/>
            <a:ext cx="7874634" cy="4125595"/>
          </a:xfrm>
          <a:custGeom>
            <a:avLst/>
            <a:gdLst/>
            <a:ahLst/>
            <a:cxnLst/>
            <a:rect l="l" t="t" r="r" b="b"/>
            <a:pathLst>
              <a:path w="7874634" h="4125595">
                <a:moveTo>
                  <a:pt x="104708" y="0"/>
                </a:moveTo>
                <a:lnTo>
                  <a:pt x="0" y="4125528"/>
                </a:lnTo>
                <a:lnTo>
                  <a:pt x="7874105" y="4125528"/>
                </a:lnTo>
                <a:lnTo>
                  <a:pt x="7559979" y="649194"/>
                </a:lnTo>
                <a:lnTo>
                  <a:pt x="104708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10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231475" y="7642150"/>
            <a:ext cx="589343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7325" marR="5080" indent="-17526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</a:t>
            </a:r>
            <a:r>
              <a:rPr sz="3300" spc="-18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reversible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change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means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that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material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can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be turned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back</a:t>
            </a:r>
            <a:endParaRPr sz="33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22057" y="8647355"/>
            <a:ext cx="63106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to how it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was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before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change 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took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place.</a:t>
            </a:r>
            <a:r>
              <a:rPr sz="3300" spc="-18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An</a:t>
            </a:r>
            <a:r>
              <a:rPr sz="3300" spc="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irreversible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change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means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it cannot.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6638700"/>
            <a:ext cx="13554476" cy="4669855"/>
            <a:chOff x="0" y="6638700"/>
            <a:chExt cx="13554476" cy="4669855"/>
          </a:xfrm>
        </p:grpSpPr>
        <p:pic>
          <p:nvPicPr>
            <p:cNvPr id="29" name="object 29">
              <a:hlinkClick r:id="rId10" action="ppaction://hlinksldjump"/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0" name="object 30">
              <a:hlinkClick r:id="rId10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>
              <a:hlinkClick r:id="rId10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41" name="object 41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Rectangle 43">
            <a:hlinkClick r:id="rId10" action="ppaction://hlinksldjump"/>
          </p:cNvPr>
          <p:cNvSpPr/>
          <p:nvPr/>
        </p:nvSpPr>
        <p:spPr>
          <a:xfrm>
            <a:off x="338943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6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7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10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1026950"/>
            <a:ext cx="19224625" cy="10281920"/>
            <a:chOff x="0" y="1026950"/>
            <a:chExt cx="19224625" cy="10281920"/>
          </a:xfrm>
        </p:grpSpPr>
        <p:pic>
          <p:nvPicPr>
            <p:cNvPr id="10" name="object 10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8373" y="1627982"/>
              <a:ext cx="697601" cy="11049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5389" y="1026950"/>
              <a:ext cx="761516" cy="7378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8451" y="9048295"/>
              <a:ext cx="1502522" cy="226026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35875" y="10052333"/>
              <a:ext cx="973639" cy="98874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35068" y="3874227"/>
              <a:ext cx="3916679" cy="3979545"/>
            </a:xfrm>
            <a:custGeom>
              <a:avLst/>
              <a:gdLst/>
              <a:ahLst/>
              <a:cxnLst/>
              <a:rect l="l" t="t" r="r" b="b"/>
              <a:pathLst>
                <a:path w="3916679" h="3979545">
                  <a:moveTo>
                    <a:pt x="1958055" y="0"/>
                  </a:moveTo>
                  <a:lnTo>
                    <a:pt x="1910481" y="575"/>
                  </a:lnTo>
                  <a:lnTo>
                    <a:pt x="1863186" y="2294"/>
                  </a:lnTo>
                  <a:lnTo>
                    <a:pt x="1816182" y="5142"/>
                  </a:lnTo>
                  <a:lnTo>
                    <a:pt x="1769482" y="9107"/>
                  </a:lnTo>
                  <a:lnTo>
                    <a:pt x="1723099" y="14175"/>
                  </a:lnTo>
                  <a:lnTo>
                    <a:pt x="1677045" y="20334"/>
                  </a:lnTo>
                  <a:lnTo>
                    <a:pt x="1631335" y="27571"/>
                  </a:lnTo>
                  <a:lnTo>
                    <a:pt x="1585980" y="35873"/>
                  </a:lnTo>
                  <a:lnTo>
                    <a:pt x="1540993" y="45226"/>
                  </a:lnTo>
                  <a:lnTo>
                    <a:pt x="1496387" y="55617"/>
                  </a:lnTo>
                  <a:lnTo>
                    <a:pt x="1452175" y="67034"/>
                  </a:lnTo>
                  <a:lnTo>
                    <a:pt x="1408370" y="79463"/>
                  </a:lnTo>
                  <a:lnTo>
                    <a:pt x="1364984" y="92892"/>
                  </a:lnTo>
                  <a:lnTo>
                    <a:pt x="1322030" y="107308"/>
                  </a:lnTo>
                  <a:lnTo>
                    <a:pt x="1279522" y="122696"/>
                  </a:lnTo>
                  <a:lnTo>
                    <a:pt x="1237472" y="139045"/>
                  </a:lnTo>
                  <a:lnTo>
                    <a:pt x="1195893" y="156342"/>
                  </a:lnTo>
                  <a:lnTo>
                    <a:pt x="1154797" y="174573"/>
                  </a:lnTo>
                  <a:lnTo>
                    <a:pt x="1114198" y="193725"/>
                  </a:lnTo>
                  <a:lnTo>
                    <a:pt x="1074107" y="213785"/>
                  </a:lnTo>
                  <a:lnTo>
                    <a:pt x="1034540" y="234741"/>
                  </a:lnTo>
                  <a:lnTo>
                    <a:pt x="995507" y="256578"/>
                  </a:lnTo>
                  <a:lnTo>
                    <a:pt x="957021" y="279285"/>
                  </a:lnTo>
                  <a:lnTo>
                    <a:pt x="919097" y="302848"/>
                  </a:lnTo>
                  <a:lnTo>
                    <a:pt x="881745" y="327255"/>
                  </a:lnTo>
                  <a:lnTo>
                    <a:pt x="844980" y="352491"/>
                  </a:lnTo>
                  <a:lnTo>
                    <a:pt x="808814" y="378544"/>
                  </a:lnTo>
                  <a:lnTo>
                    <a:pt x="773260" y="405402"/>
                  </a:lnTo>
                  <a:lnTo>
                    <a:pt x="738330" y="433050"/>
                  </a:lnTo>
                  <a:lnTo>
                    <a:pt x="704038" y="461477"/>
                  </a:lnTo>
                  <a:lnTo>
                    <a:pt x="670397" y="490668"/>
                  </a:lnTo>
                  <a:lnTo>
                    <a:pt x="637418" y="520611"/>
                  </a:lnTo>
                  <a:lnTo>
                    <a:pt x="605116" y="551294"/>
                  </a:lnTo>
                  <a:lnTo>
                    <a:pt x="573502" y="582702"/>
                  </a:lnTo>
                  <a:lnTo>
                    <a:pt x="542589" y="614823"/>
                  </a:lnTo>
                  <a:lnTo>
                    <a:pt x="512392" y="647643"/>
                  </a:lnTo>
                  <a:lnTo>
                    <a:pt x="482921" y="681151"/>
                  </a:lnTo>
                  <a:lnTo>
                    <a:pt x="454191" y="715333"/>
                  </a:lnTo>
                  <a:lnTo>
                    <a:pt x="426213" y="750175"/>
                  </a:lnTo>
                  <a:lnTo>
                    <a:pt x="399001" y="785665"/>
                  </a:lnTo>
                  <a:lnTo>
                    <a:pt x="372568" y="821789"/>
                  </a:lnTo>
                  <a:lnTo>
                    <a:pt x="346926" y="858535"/>
                  </a:lnTo>
                  <a:lnTo>
                    <a:pt x="322088" y="895890"/>
                  </a:lnTo>
                  <a:lnTo>
                    <a:pt x="298067" y="933841"/>
                  </a:lnTo>
                  <a:lnTo>
                    <a:pt x="274876" y="972374"/>
                  </a:lnTo>
                  <a:lnTo>
                    <a:pt x="252527" y="1011477"/>
                  </a:lnTo>
                  <a:lnTo>
                    <a:pt x="231034" y="1051136"/>
                  </a:lnTo>
                  <a:lnTo>
                    <a:pt x="210410" y="1091338"/>
                  </a:lnTo>
                  <a:lnTo>
                    <a:pt x="190666" y="1132072"/>
                  </a:lnTo>
                  <a:lnTo>
                    <a:pt x="171816" y="1173322"/>
                  </a:lnTo>
                  <a:lnTo>
                    <a:pt x="153874" y="1215077"/>
                  </a:lnTo>
                  <a:lnTo>
                    <a:pt x="136850" y="1257324"/>
                  </a:lnTo>
                  <a:lnTo>
                    <a:pt x="120759" y="1300049"/>
                  </a:lnTo>
                  <a:lnTo>
                    <a:pt x="105613" y="1343239"/>
                  </a:lnTo>
                  <a:lnTo>
                    <a:pt x="91426" y="1386881"/>
                  </a:lnTo>
                  <a:lnTo>
                    <a:pt x="78209" y="1430963"/>
                  </a:lnTo>
                  <a:lnTo>
                    <a:pt x="65976" y="1475471"/>
                  </a:lnTo>
                  <a:lnTo>
                    <a:pt x="54739" y="1520393"/>
                  </a:lnTo>
                  <a:lnTo>
                    <a:pt x="44512" y="1565714"/>
                  </a:lnTo>
                  <a:lnTo>
                    <a:pt x="35306" y="1611423"/>
                  </a:lnTo>
                  <a:lnTo>
                    <a:pt x="27136" y="1657506"/>
                  </a:lnTo>
                  <a:lnTo>
                    <a:pt x="20013" y="1703950"/>
                  </a:lnTo>
                  <a:lnTo>
                    <a:pt x="13951" y="1750742"/>
                  </a:lnTo>
                  <a:lnTo>
                    <a:pt x="8963" y="1797869"/>
                  </a:lnTo>
                  <a:lnTo>
                    <a:pt x="5061" y="1845318"/>
                  </a:lnTo>
                  <a:lnTo>
                    <a:pt x="2257" y="1893076"/>
                  </a:lnTo>
                  <a:lnTo>
                    <a:pt x="566" y="1941131"/>
                  </a:lnTo>
                  <a:lnTo>
                    <a:pt x="0" y="1989468"/>
                  </a:lnTo>
                  <a:lnTo>
                    <a:pt x="566" y="2037805"/>
                  </a:lnTo>
                  <a:lnTo>
                    <a:pt x="2257" y="2085859"/>
                  </a:lnTo>
                  <a:lnTo>
                    <a:pt x="5061" y="2133617"/>
                  </a:lnTo>
                  <a:lnTo>
                    <a:pt x="8963" y="2181067"/>
                  </a:lnTo>
                  <a:lnTo>
                    <a:pt x="13951" y="2228194"/>
                  </a:lnTo>
                  <a:lnTo>
                    <a:pt x="20013" y="2274986"/>
                  </a:lnTo>
                  <a:lnTo>
                    <a:pt x="27136" y="2321430"/>
                  </a:lnTo>
                  <a:lnTo>
                    <a:pt x="35306" y="2367513"/>
                  </a:lnTo>
                  <a:lnTo>
                    <a:pt x="44512" y="2413221"/>
                  </a:lnTo>
                  <a:lnTo>
                    <a:pt x="54739" y="2458543"/>
                  </a:lnTo>
                  <a:lnTo>
                    <a:pt x="65976" y="2503464"/>
                  </a:lnTo>
                  <a:lnTo>
                    <a:pt x="78209" y="2547972"/>
                  </a:lnTo>
                  <a:lnTo>
                    <a:pt x="91426" y="2592054"/>
                  </a:lnTo>
                  <a:lnTo>
                    <a:pt x="105613" y="2635697"/>
                  </a:lnTo>
                  <a:lnTo>
                    <a:pt x="120759" y="2678887"/>
                  </a:lnTo>
                  <a:lnTo>
                    <a:pt x="136850" y="2721612"/>
                  </a:lnTo>
                  <a:lnTo>
                    <a:pt x="153874" y="2763858"/>
                  </a:lnTo>
                  <a:lnTo>
                    <a:pt x="171816" y="2805613"/>
                  </a:lnTo>
                  <a:lnTo>
                    <a:pt x="190666" y="2846864"/>
                  </a:lnTo>
                  <a:lnTo>
                    <a:pt x="210410" y="2887597"/>
                  </a:lnTo>
                  <a:lnTo>
                    <a:pt x="231034" y="2927800"/>
                  </a:lnTo>
                  <a:lnTo>
                    <a:pt x="252527" y="2967459"/>
                  </a:lnTo>
                  <a:lnTo>
                    <a:pt x="274876" y="3006562"/>
                  </a:lnTo>
                  <a:lnTo>
                    <a:pt x="298067" y="3045095"/>
                  </a:lnTo>
                  <a:lnTo>
                    <a:pt x="322088" y="3083045"/>
                  </a:lnTo>
                  <a:lnTo>
                    <a:pt x="346926" y="3120400"/>
                  </a:lnTo>
                  <a:lnTo>
                    <a:pt x="372568" y="3157146"/>
                  </a:lnTo>
                  <a:lnTo>
                    <a:pt x="399001" y="3193271"/>
                  </a:lnTo>
                  <a:lnTo>
                    <a:pt x="426213" y="3228761"/>
                  </a:lnTo>
                  <a:lnTo>
                    <a:pt x="454191" y="3263603"/>
                  </a:lnTo>
                  <a:lnTo>
                    <a:pt x="482921" y="3297784"/>
                  </a:lnTo>
                  <a:lnTo>
                    <a:pt x="512392" y="3331292"/>
                  </a:lnTo>
                  <a:lnTo>
                    <a:pt x="542589" y="3364113"/>
                  </a:lnTo>
                  <a:lnTo>
                    <a:pt x="573502" y="3396234"/>
                  </a:lnTo>
                  <a:lnTo>
                    <a:pt x="605116" y="3427642"/>
                  </a:lnTo>
                  <a:lnTo>
                    <a:pt x="637418" y="3458324"/>
                  </a:lnTo>
                  <a:lnTo>
                    <a:pt x="670397" y="3488268"/>
                  </a:lnTo>
                  <a:lnTo>
                    <a:pt x="704038" y="3517459"/>
                  </a:lnTo>
                  <a:lnTo>
                    <a:pt x="738330" y="3545885"/>
                  </a:lnTo>
                  <a:lnTo>
                    <a:pt x="773260" y="3573534"/>
                  </a:lnTo>
                  <a:lnTo>
                    <a:pt x="808814" y="3600391"/>
                  </a:lnTo>
                  <a:lnTo>
                    <a:pt x="844980" y="3626445"/>
                  </a:lnTo>
                  <a:lnTo>
                    <a:pt x="881745" y="3651681"/>
                  </a:lnTo>
                  <a:lnTo>
                    <a:pt x="919097" y="3676087"/>
                  </a:lnTo>
                  <a:lnTo>
                    <a:pt x="957021" y="3699650"/>
                  </a:lnTo>
                  <a:lnTo>
                    <a:pt x="995507" y="3722357"/>
                  </a:lnTo>
                  <a:lnTo>
                    <a:pt x="1034540" y="3744195"/>
                  </a:lnTo>
                  <a:lnTo>
                    <a:pt x="1074107" y="3765150"/>
                  </a:lnTo>
                  <a:lnTo>
                    <a:pt x="1114198" y="3785211"/>
                  </a:lnTo>
                  <a:lnTo>
                    <a:pt x="1154797" y="3804363"/>
                  </a:lnTo>
                  <a:lnTo>
                    <a:pt x="1195893" y="3822594"/>
                  </a:lnTo>
                  <a:lnTo>
                    <a:pt x="1237472" y="3839890"/>
                  </a:lnTo>
                  <a:lnTo>
                    <a:pt x="1279522" y="3856239"/>
                  </a:lnTo>
                  <a:lnTo>
                    <a:pt x="1322030" y="3871628"/>
                  </a:lnTo>
                  <a:lnTo>
                    <a:pt x="1364984" y="3886043"/>
                  </a:lnTo>
                  <a:lnTo>
                    <a:pt x="1408370" y="3899472"/>
                  </a:lnTo>
                  <a:lnTo>
                    <a:pt x="1452175" y="3911901"/>
                  </a:lnTo>
                  <a:lnTo>
                    <a:pt x="1496387" y="3923318"/>
                  </a:lnTo>
                  <a:lnTo>
                    <a:pt x="1540993" y="3933710"/>
                  </a:lnTo>
                  <a:lnTo>
                    <a:pt x="1585980" y="3943063"/>
                  </a:lnTo>
                  <a:lnTo>
                    <a:pt x="1631335" y="3951364"/>
                  </a:lnTo>
                  <a:lnTo>
                    <a:pt x="1677045" y="3958601"/>
                  </a:lnTo>
                  <a:lnTo>
                    <a:pt x="1723099" y="3964760"/>
                  </a:lnTo>
                  <a:lnTo>
                    <a:pt x="1769482" y="3969829"/>
                  </a:lnTo>
                  <a:lnTo>
                    <a:pt x="1816182" y="3973794"/>
                  </a:lnTo>
                  <a:lnTo>
                    <a:pt x="1863186" y="3976642"/>
                  </a:lnTo>
                  <a:lnTo>
                    <a:pt x="1910481" y="3978360"/>
                  </a:lnTo>
                  <a:lnTo>
                    <a:pt x="1958055" y="3978936"/>
                  </a:lnTo>
                  <a:lnTo>
                    <a:pt x="2005629" y="3978360"/>
                  </a:lnTo>
                  <a:lnTo>
                    <a:pt x="2052924" y="3976642"/>
                  </a:lnTo>
                  <a:lnTo>
                    <a:pt x="2099929" y="3973794"/>
                  </a:lnTo>
                  <a:lnTo>
                    <a:pt x="2146628" y="3969829"/>
                  </a:lnTo>
                  <a:lnTo>
                    <a:pt x="2193011" y="3964760"/>
                  </a:lnTo>
                  <a:lnTo>
                    <a:pt x="2239065" y="3958601"/>
                  </a:lnTo>
                  <a:lnTo>
                    <a:pt x="2284775" y="3951364"/>
                  </a:lnTo>
                  <a:lnTo>
                    <a:pt x="2330131" y="3943063"/>
                  </a:lnTo>
                  <a:lnTo>
                    <a:pt x="2375117" y="3933710"/>
                  </a:lnTo>
                  <a:lnTo>
                    <a:pt x="2419723" y="3923318"/>
                  </a:lnTo>
                  <a:lnTo>
                    <a:pt x="2463935" y="3911901"/>
                  </a:lnTo>
                  <a:lnTo>
                    <a:pt x="2507741" y="3899472"/>
                  </a:lnTo>
                  <a:lnTo>
                    <a:pt x="2551126" y="3886043"/>
                  </a:lnTo>
                  <a:lnTo>
                    <a:pt x="2594080" y="3871628"/>
                  </a:lnTo>
                  <a:lnTo>
                    <a:pt x="2636588" y="3856239"/>
                  </a:lnTo>
                  <a:lnTo>
                    <a:pt x="2678638" y="3839890"/>
                  </a:lnTo>
                  <a:lnTo>
                    <a:pt x="2720218" y="3822594"/>
                  </a:lnTo>
                  <a:lnTo>
                    <a:pt x="2761313" y="3804363"/>
                  </a:lnTo>
                  <a:lnTo>
                    <a:pt x="2801913" y="3785211"/>
                  </a:lnTo>
                  <a:lnTo>
                    <a:pt x="2842003" y="3765150"/>
                  </a:lnTo>
                  <a:lnTo>
                    <a:pt x="2881571" y="3744195"/>
                  </a:lnTo>
                  <a:lnTo>
                    <a:pt x="2920604" y="3722357"/>
                  </a:lnTo>
                  <a:lnTo>
                    <a:pt x="2959089" y="3699650"/>
                  </a:lnTo>
                  <a:lnTo>
                    <a:pt x="2997013" y="3676087"/>
                  </a:lnTo>
                  <a:lnTo>
                    <a:pt x="3034365" y="3651681"/>
                  </a:lnTo>
                  <a:lnTo>
                    <a:pt x="3071130" y="3626445"/>
                  </a:lnTo>
                  <a:lnTo>
                    <a:pt x="3107296" y="3600391"/>
                  </a:lnTo>
                  <a:lnTo>
                    <a:pt x="3142850" y="3573534"/>
                  </a:lnTo>
                  <a:lnTo>
                    <a:pt x="3177780" y="3545885"/>
                  </a:lnTo>
                  <a:lnTo>
                    <a:pt x="3212072" y="3517459"/>
                  </a:lnTo>
                  <a:lnTo>
                    <a:pt x="3245713" y="3488268"/>
                  </a:lnTo>
                  <a:lnTo>
                    <a:pt x="3278692" y="3458324"/>
                  </a:lnTo>
                  <a:lnTo>
                    <a:pt x="3310995" y="3427642"/>
                  </a:lnTo>
                  <a:lnTo>
                    <a:pt x="3342608" y="3396234"/>
                  </a:lnTo>
                  <a:lnTo>
                    <a:pt x="3373521" y="3364113"/>
                  </a:lnTo>
                  <a:lnTo>
                    <a:pt x="3403719" y="3331292"/>
                  </a:lnTo>
                  <a:lnTo>
                    <a:pt x="3433189" y="3297784"/>
                  </a:lnTo>
                  <a:lnTo>
                    <a:pt x="3461920" y="3263603"/>
                  </a:lnTo>
                  <a:lnTo>
                    <a:pt x="3489897" y="3228761"/>
                  </a:lnTo>
                  <a:lnTo>
                    <a:pt x="3517109" y="3193271"/>
                  </a:lnTo>
                  <a:lnTo>
                    <a:pt x="3543543" y="3157146"/>
                  </a:lnTo>
                  <a:lnTo>
                    <a:pt x="3569185" y="3120400"/>
                  </a:lnTo>
                  <a:lnTo>
                    <a:pt x="3594022" y="3083045"/>
                  </a:lnTo>
                  <a:lnTo>
                    <a:pt x="3618043" y="3045095"/>
                  </a:lnTo>
                  <a:lnTo>
                    <a:pt x="3641234" y="3006562"/>
                  </a:lnTo>
                  <a:lnTo>
                    <a:pt x="3663583" y="2967459"/>
                  </a:lnTo>
                  <a:lnTo>
                    <a:pt x="3685076" y="2927800"/>
                  </a:lnTo>
                  <a:lnTo>
                    <a:pt x="3705700" y="2887597"/>
                  </a:lnTo>
                  <a:lnTo>
                    <a:pt x="3725444" y="2846864"/>
                  </a:lnTo>
                  <a:lnTo>
                    <a:pt x="3744294" y="2805613"/>
                  </a:lnTo>
                  <a:lnTo>
                    <a:pt x="3762237" y="2763858"/>
                  </a:lnTo>
                  <a:lnTo>
                    <a:pt x="3779260" y="2721612"/>
                  </a:lnTo>
                  <a:lnTo>
                    <a:pt x="3795351" y="2678887"/>
                  </a:lnTo>
                  <a:lnTo>
                    <a:pt x="3810497" y="2635697"/>
                  </a:lnTo>
                  <a:lnTo>
                    <a:pt x="3824684" y="2592054"/>
                  </a:lnTo>
                  <a:lnTo>
                    <a:pt x="3837901" y="2547972"/>
                  </a:lnTo>
                  <a:lnTo>
                    <a:pt x="3850134" y="2503464"/>
                  </a:lnTo>
                  <a:lnTo>
                    <a:pt x="3861371" y="2458543"/>
                  </a:lnTo>
                  <a:lnTo>
                    <a:pt x="3871599" y="2413221"/>
                  </a:lnTo>
                  <a:lnTo>
                    <a:pt x="3880804" y="2367513"/>
                  </a:lnTo>
                  <a:lnTo>
                    <a:pt x="3888974" y="2321430"/>
                  </a:lnTo>
                  <a:lnTo>
                    <a:pt x="3896097" y="2274986"/>
                  </a:lnTo>
                  <a:lnTo>
                    <a:pt x="3902159" y="2228194"/>
                  </a:lnTo>
                  <a:lnTo>
                    <a:pt x="3907147" y="2181067"/>
                  </a:lnTo>
                  <a:lnTo>
                    <a:pt x="3911049" y="2133617"/>
                  </a:lnTo>
                  <a:lnTo>
                    <a:pt x="3913853" y="2085859"/>
                  </a:lnTo>
                  <a:lnTo>
                    <a:pt x="3915544" y="2037805"/>
                  </a:lnTo>
                  <a:lnTo>
                    <a:pt x="3916111" y="1989468"/>
                  </a:lnTo>
                  <a:lnTo>
                    <a:pt x="3915544" y="1941131"/>
                  </a:lnTo>
                  <a:lnTo>
                    <a:pt x="3913853" y="1893076"/>
                  </a:lnTo>
                  <a:lnTo>
                    <a:pt x="3911049" y="1845318"/>
                  </a:lnTo>
                  <a:lnTo>
                    <a:pt x="3907147" y="1797869"/>
                  </a:lnTo>
                  <a:lnTo>
                    <a:pt x="3902159" y="1750742"/>
                  </a:lnTo>
                  <a:lnTo>
                    <a:pt x="3896097" y="1703950"/>
                  </a:lnTo>
                  <a:lnTo>
                    <a:pt x="3888974" y="1657506"/>
                  </a:lnTo>
                  <a:lnTo>
                    <a:pt x="3880804" y="1611423"/>
                  </a:lnTo>
                  <a:lnTo>
                    <a:pt x="3871599" y="1565714"/>
                  </a:lnTo>
                  <a:lnTo>
                    <a:pt x="3861371" y="1520393"/>
                  </a:lnTo>
                  <a:lnTo>
                    <a:pt x="3850134" y="1475471"/>
                  </a:lnTo>
                  <a:lnTo>
                    <a:pt x="3837901" y="1430963"/>
                  </a:lnTo>
                  <a:lnTo>
                    <a:pt x="3824684" y="1386881"/>
                  </a:lnTo>
                  <a:lnTo>
                    <a:pt x="3810497" y="1343239"/>
                  </a:lnTo>
                  <a:lnTo>
                    <a:pt x="3795351" y="1300049"/>
                  </a:lnTo>
                  <a:lnTo>
                    <a:pt x="3779260" y="1257324"/>
                  </a:lnTo>
                  <a:lnTo>
                    <a:pt x="3762237" y="1215077"/>
                  </a:lnTo>
                  <a:lnTo>
                    <a:pt x="3744294" y="1173322"/>
                  </a:lnTo>
                  <a:lnTo>
                    <a:pt x="3725444" y="1132072"/>
                  </a:lnTo>
                  <a:lnTo>
                    <a:pt x="3705700" y="1091338"/>
                  </a:lnTo>
                  <a:lnTo>
                    <a:pt x="3685076" y="1051136"/>
                  </a:lnTo>
                  <a:lnTo>
                    <a:pt x="3663583" y="1011477"/>
                  </a:lnTo>
                  <a:lnTo>
                    <a:pt x="3641234" y="972374"/>
                  </a:lnTo>
                  <a:lnTo>
                    <a:pt x="3618043" y="933841"/>
                  </a:lnTo>
                  <a:lnTo>
                    <a:pt x="3594022" y="895890"/>
                  </a:lnTo>
                  <a:lnTo>
                    <a:pt x="3569185" y="858535"/>
                  </a:lnTo>
                  <a:lnTo>
                    <a:pt x="3543543" y="821789"/>
                  </a:lnTo>
                  <a:lnTo>
                    <a:pt x="3517109" y="785665"/>
                  </a:lnTo>
                  <a:lnTo>
                    <a:pt x="3489897" y="750175"/>
                  </a:lnTo>
                  <a:lnTo>
                    <a:pt x="3461920" y="715333"/>
                  </a:lnTo>
                  <a:lnTo>
                    <a:pt x="3433189" y="681151"/>
                  </a:lnTo>
                  <a:lnTo>
                    <a:pt x="3403719" y="647643"/>
                  </a:lnTo>
                  <a:lnTo>
                    <a:pt x="3373521" y="614823"/>
                  </a:lnTo>
                  <a:lnTo>
                    <a:pt x="3342608" y="582702"/>
                  </a:lnTo>
                  <a:lnTo>
                    <a:pt x="3310995" y="551294"/>
                  </a:lnTo>
                  <a:lnTo>
                    <a:pt x="3278692" y="520611"/>
                  </a:lnTo>
                  <a:lnTo>
                    <a:pt x="3245713" y="490668"/>
                  </a:lnTo>
                  <a:lnTo>
                    <a:pt x="3212072" y="461477"/>
                  </a:lnTo>
                  <a:lnTo>
                    <a:pt x="3177780" y="433050"/>
                  </a:lnTo>
                  <a:lnTo>
                    <a:pt x="3142850" y="405402"/>
                  </a:lnTo>
                  <a:lnTo>
                    <a:pt x="3107296" y="378544"/>
                  </a:lnTo>
                  <a:lnTo>
                    <a:pt x="3071130" y="352491"/>
                  </a:lnTo>
                  <a:lnTo>
                    <a:pt x="3034365" y="327255"/>
                  </a:lnTo>
                  <a:lnTo>
                    <a:pt x="2997013" y="302848"/>
                  </a:lnTo>
                  <a:lnTo>
                    <a:pt x="2959089" y="279285"/>
                  </a:lnTo>
                  <a:lnTo>
                    <a:pt x="2920604" y="256578"/>
                  </a:lnTo>
                  <a:lnTo>
                    <a:pt x="2881571" y="234741"/>
                  </a:lnTo>
                  <a:lnTo>
                    <a:pt x="2842003" y="213785"/>
                  </a:lnTo>
                  <a:lnTo>
                    <a:pt x="2801913" y="193725"/>
                  </a:lnTo>
                  <a:lnTo>
                    <a:pt x="2761313" y="174573"/>
                  </a:lnTo>
                  <a:lnTo>
                    <a:pt x="2720218" y="156342"/>
                  </a:lnTo>
                  <a:lnTo>
                    <a:pt x="2678638" y="139045"/>
                  </a:lnTo>
                  <a:lnTo>
                    <a:pt x="2636588" y="122696"/>
                  </a:lnTo>
                  <a:lnTo>
                    <a:pt x="2594080" y="107308"/>
                  </a:lnTo>
                  <a:lnTo>
                    <a:pt x="2551126" y="92892"/>
                  </a:lnTo>
                  <a:lnTo>
                    <a:pt x="2507741" y="79463"/>
                  </a:lnTo>
                  <a:lnTo>
                    <a:pt x="2463935" y="67034"/>
                  </a:lnTo>
                  <a:lnTo>
                    <a:pt x="2419723" y="55617"/>
                  </a:lnTo>
                  <a:lnTo>
                    <a:pt x="2375117" y="45226"/>
                  </a:lnTo>
                  <a:lnTo>
                    <a:pt x="2330131" y="35873"/>
                  </a:lnTo>
                  <a:lnTo>
                    <a:pt x="2284775" y="27571"/>
                  </a:lnTo>
                  <a:lnTo>
                    <a:pt x="2239065" y="20334"/>
                  </a:lnTo>
                  <a:lnTo>
                    <a:pt x="2193011" y="14175"/>
                  </a:lnTo>
                  <a:lnTo>
                    <a:pt x="2146628" y="9107"/>
                  </a:lnTo>
                  <a:lnTo>
                    <a:pt x="2099929" y="5142"/>
                  </a:lnTo>
                  <a:lnTo>
                    <a:pt x="2052924" y="2294"/>
                  </a:lnTo>
                  <a:lnTo>
                    <a:pt x="2005629" y="575"/>
                  </a:lnTo>
                  <a:lnTo>
                    <a:pt x="195805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940885"/>
              <a:ext cx="3916111" cy="381976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73349" y="6575716"/>
              <a:ext cx="2951196" cy="20104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1674" y="6518764"/>
              <a:ext cx="2049832" cy="167627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561674" y="6519151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72" y="1675823"/>
                  </a:lnTo>
                  <a:lnTo>
                    <a:pt x="250798" y="1675581"/>
                  </a:lnTo>
                  <a:lnTo>
                    <a:pt x="242088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43" y="241"/>
                  </a:lnTo>
                  <a:lnTo>
                    <a:pt x="1807751" y="4115"/>
                  </a:lnTo>
                  <a:lnTo>
                    <a:pt x="1814370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345065" y="7112074"/>
              <a:ext cx="481965" cy="481965"/>
            </a:xfrm>
            <a:custGeom>
              <a:avLst/>
              <a:gdLst/>
              <a:ahLst/>
              <a:cxnLst/>
              <a:rect l="l" t="t" r="r" b="b"/>
              <a:pathLst>
                <a:path w="481965" h="481965">
                  <a:moveTo>
                    <a:pt x="247611" y="0"/>
                  </a:moveTo>
                  <a:lnTo>
                    <a:pt x="198962" y="3610"/>
                  </a:lnTo>
                  <a:lnTo>
                    <a:pt x="152015" y="16857"/>
                  </a:lnTo>
                  <a:lnTo>
                    <a:pt x="109933" y="38526"/>
                  </a:lnTo>
                  <a:lnTo>
                    <a:pt x="73503" y="67495"/>
                  </a:lnTo>
                  <a:lnTo>
                    <a:pt x="43508" y="102644"/>
                  </a:lnTo>
                  <a:lnTo>
                    <a:pt x="20736" y="142849"/>
                  </a:lnTo>
                  <a:lnTo>
                    <a:pt x="5971" y="186991"/>
                  </a:lnTo>
                  <a:lnTo>
                    <a:pt x="0" y="233947"/>
                  </a:lnTo>
                  <a:lnTo>
                    <a:pt x="3606" y="282596"/>
                  </a:lnTo>
                  <a:lnTo>
                    <a:pt x="16854" y="329546"/>
                  </a:lnTo>
                  <a:lnTo>
                    <a:pt x="38524" y="371630"/>
                  </a:lnTo>
                  <a:lnTo>
                    <a:pt x="67495" y="408063"/>
                  </a:lnTo>
                  <a:lnTo>
                    <a:pt x="102645" y="438057"/>
                  </a:lnTo>
                  <a:lnTo>
                    <a:pt x="142853" y="460829"/>
                  </a:lnTo>
                  <a:lnTo>
                    <a:pt x="186996" y="475593"/>
                  </a:lnTo>
                  <a:lnTo>
                    <a:pt x="233954" y="481562"/>
                  </a:lnTo>
                  <a:lnTo>
                    <a:pt x="282603" y="477951"/>
                  </a:lnTo>
                  <a:lnTo>
                    <a:pt x="329553" y="464704"/>
                  </a:lnTo>
                  <a:lnTo>
                    <a:pt x="371637" y="443034"/>
                  </a:lnTo>
                  <a:lnTo>
                    <a:pt x="408070" y="414063"/>
                  </a:lnTo>
                  <a:lnTo>
                    <a:pt x="438064" y="378913"/>
                  </a:lnTo>
                  <a:lnTo>
                    <a:pt x="460836" y="338705"/>
                  </a:lnTo>
                  <a:lnTo>
                    <a:pt x="475600" y="294561"/>
                  </a:lnTo>
                  <a:lnTo>
                    <a:pt x="481569" y="247604"/>
                  </a:lnTo>
                  <a:lnTo>
                    <a:pt x="477958" y="198955"/>
                  </a:lnTo>
                  <a:lnTo>
                    <a:pt x="464711" y="152008"/>
                  </a:lnTo>
                  <a:lnTo>
                    <a:pt x="443041" y="109927"/>
                  </a:lnTo>
                  <a:lnTo>
                    <a:pt x="414070" y="73496"/>
                  </a:lnTo>
                  <a:lnTo>
                    <a:pt x="378920" y="43503"/>
                  </a:lnTo>
                  <a:lnTo>
                    <a:pt x="338712" y="20732"/>
                  </a:lnTo>
                  <a:lnTo>
                    <a:pt x="294568" y="5969"/>
                  </a:lnTo>
                  <a:lnTo>
                    <a:pt x="24761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508109" y="7231349"/>
              <a:ext cx="191135" cy="262890"/>
            </a:xfrm>
            <a:custGeom>
              <a:avLst/>
              <a:gdLst/>
              <a:ahLst/>
              <a:cxnLst/>
              <a:rect l="l" t="t" r="r" b="b"/>
              <a:pathLst>
                <a:path w="191134" h="262890">
                  <a:moveTo>
                    <a:pt x="0" y="0"/>
                  </a:moveTo>
                  <a:lnTo>
                    <a:pt x="46239" y="262264"/>
                  </a:lnTo>
                  <a:lnTo>
                    <a:pt x="190821" y="101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840220" y="441501"/>
            <a:ext cx="3702050" cy="3900804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How do materials change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when they’re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heated?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Write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down this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list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materials: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chocolate,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wax, ice, hard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cheese,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butter,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egg.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Describe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what happens to the material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when 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it’s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heated.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Put a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tick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next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materials where the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change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is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reversible.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629421" y="8109329"/>
            <a:ext cx="4048760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Did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know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UK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buy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around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80 million Easter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eggs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every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year!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Watch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clip </a:t>
            </a:r>
            <a:r>
              <a:rPr sz="2200" spc="-60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chocolate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Easter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eggs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factory.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851353" y="3482649"/>
            <a:ext cx="9072880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556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indent="-635" algn="ctr">
              <a:lnSpc>
                <a:spcPct val="108900"/>
              </a:lnSpc>
              <a:spcBef>
                <a:spcPts val="2820"/>
              </a:spcBef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chocolate is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heated,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it melts.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That means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it changes from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solid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liquid. 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it cools, it changes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back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liquid 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solid.</a:t>
            </a:r>
            <a:endParaRPr sz="4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4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reversible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change.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8961518"/>
            <a:ext cx="5882532" cy="2347038"/>
            <a:chOff x="0" y="8961518"/>
            <a:chExt cx="5882532" cy="2347038"/>
          </a:xfrm>
        </p:grpSpPr>
        <p:pic>
          <p:nvPicPr>
            <p:cNvPr id="28" name="object 2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>
              <a:hlinkClick r:id="rId14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hlinkClick r:id="rId14" action="ppaction://hlinksldjump"/>
            </p:cNvPr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>
            <a:hlinkClick r:id="rId14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15"/>
          </p:cNvPr>
          <p:cNvSpPr/>
          <p:nvPr/>
        </p:nvSpPr>
        <p:spPr>
          <a:xfrm>
            <a:off x="18662650" y="9617075"/>
            <a:ext cx="12954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5"/>
          </p:cNvPr>
          <p:cNvSpPr/>
          <p:nvPr/>
        </p:nvSpPr>
        <p:spPr>
          <a:xfrm rot="21057860">
            <a:off x="16590544" y="6560782"/>
            <a:ext cx="1929229" cy="150749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4128"/>
            <a:ext cx="11292840" cy="9118600"/>
            <a:chOff x="0" y="314128"/>
            <a:chExt cx="11292840" cy="9118600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5230" y="3243213"/>
              <a:ext cx="4633492" cy="53617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42236" y="7581773"/>
              <a:ext cx="770255" cy="753110"/>
            </a:xfrm>
            <a:custGeom>
              <a:avLst/>
              <a:gdLst/>
              <a:ahLst/>
              <a:cxnLst/>
              <a:rect l="l" t="t" r="r" b="b"/>
              <a:pathLst>
                <a:path w="770254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770254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770254" h="753109">
                  <a:moveTo>
                    <a:pt x="770060" y="211155"/>
                  </a:moveTo>
                  <a:lnTo>
                    <a:pt x="626389" y="211155"/>
                  </a:lnTo>
                  <a:lnTo>
                    <a:pt x="626389" y="752594"/>
                  </a:lnTo>
                  <a:lnTo>
                    <a:pt x="770060" y="752594"/>
                  </a:lnTo>
                  <a:lnTo>
                    <a:pt x="770060" y="211155"/>
                  </a:lnTo>
                  <a:close/>
                </a:path>
                <a:path w="770254" h="753109">
                  <a:moveTo>
                    <a:pt x="770060" y="0"/>
                  </a:moveTo>
                  <a:lnTo>
                    <a:pt x="653487" y="0"/>
                  </a:lnTo>
                  <a:lnTo>
                    <a:pt x="638625" y="33185"/>
                  </a:lnTo>
                  <a:lnTo>
                    <a:pt x="618588" y="64229"/>
                  </a:lnTo>
                  <a:lnTo>
                    <a:pt x="593375" y="93132"/>
                  </a:lnTo>
                  <a:lnTo>
                    <a:pt x="562988" y="119891"/>
                  </a:lnTo>
                  <a:lnTo>
                    <a:pt x="530619" y="143524"/>
                  </a:lnTo>
                  <a:lnTo>
                    <a:pt x="469521" y="178416"/>
                  </a:lnTo>
                  <a:lnTo>
                    <a:pt x="440792" y="189680"/>
                  </a:lnTo>
                  <a:lnTo>
                    <a:pt x="440792" y="320053"/>
                  </a:lnTo>
                  <a:lnTo>
                    <a:pt x="492462" y="300019"/>
                  </a:lnTo>
                  <a:lnTo>
                    <a:pt x="540619" y="275193"/>
                  </a:lnTo>
                  <a:lnTo>
                    <a:pt x="585262" y="245572"/>
                  </a:lnTo>
                  <a:lnTo>
                    <a:pt x="626389" y="211155"/>
                  </a:lnTo>
                  <a:lnTo>
                    <a:pt x="770060" y="211155"/>
                  </a:lnTo>
                  <a:lnTo>
                    <a:pt x="770060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221992" y="613942"/>
            <a:ext cx="166052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727" baseline="-18518" dirty="0"/>
              <a:t>11</a:t>
            </a:r>
            <a:r>
              <a:rPr sz="5250" spc="-484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334875" y="900779"/>
            <a:ext cx="1156335" cy="1046480"/>
            <a:chOff x="12334875" y="900779"/>
            <a:chExt cx="1156335" cy="1046480"/>
          </a:xfrm>
        </p:grpSpPr>
        <p:sp>
          <p:nvSpPr>
            <p:cNvPr id="13" name="object 13"/>
            <p:cNvSpPr/>
            <p:nvPr/>
          </p:nvSpPr>
          <p:spPr>
            <a:xfrm>
              <a:off x="12728512" y="1055960"/>
              <a:ext cx="361315" cy="718185"/>
            </a:xfrm>
            <a:custGeom>
              <a:avLst/>
              <a:gdLst/>
              <a:ahLst/>
              <a:cxnLst/>
              <a:rect l="l" t="t" r="r" b="b"/>
              <a:pathLst>
                <a:path w="361315" h="718185">
                  <a:moveTo>
                    <a:pt x="159321" y="228193"/>
                  </a:moveTo>
                  <a:lnTo>
                    <a:pt x="159067" y="205346"/>
                  </a:lnTo>
                  <a:lnTo>
                    <a:pt x="157975" y="181889"/>
                  </a:lnTo>
                  <a:lnTo>
                    <a:pt x="156324" y="158534"/>
                  </a:lnTo>
                  <a:lnTo>
                    <a:pt x="147713" y="57442"/>
                  </a:lnTo>
                  <a:lnTo>
                    <a:pt x="147777" y="46189"/>
                  </a:lnTo>
                  <a:lnTo>
                    <a:pt x="147447" y="32308"/>
                  </a:lnTo>
                  <a:lnTo>
                    <a:pt x="146710" y="14376"/>
                  </a:lnTo>
                  <a:lnTo>
                    <a:pt x="146392" y="10566"/>
                  </a:lnTo>
                  <a:lnTo>
                    <a:pt x="146900" y="0"/>
                  </a:lnTo>
                  <a:lnTo>
                    <a:pt x="133337" y="1181"/>
                  </a:lnTo>
                  <a:lnTo>
                    <a:pt x="123799" y="7327"/>
                  </a:lnTo>
                  <a:lnTo>
                    <a:pt x="124802" y="18961"/>
                  </a:lnTo>
                  <a:lnTo>
                    <a:pt x="126657" y="26746"/>
                  </a:lnTo>
                  <a:lnTo>
                    <a:pt x="130530" y="37058"/>
                  </a:lnTo>
                  <a:lnTo>
                    <a:pt x="135331" y="48120"/>
                  </a:lnTo>
                  <a:lnTo>
                    <a:pt x="140004" y="58102"/>
                  </a:lnTo>
                  <a:lnTo>
                    <a:pt x="148602" y="159143"/>
                  </a:lnTo>
                  <a:lnTo>
                    <a:pt x="150241" y="182346"/>
                  </a:lnTo>
                  <a:lnTo>
                    <a:pt x="151333" y="205587"/>
                  </a:lnTo>
                  <a:lnTo>
                    <a:pt x="151587" y="228130"/>
                  </a:lnTo>
                  <a:lnTo>
                    <a:pt x="150964" y="249199"/>
                  </a:lnTo>
                  <a:lnTo>
                    <a:pt x="146913" y="290347"/>
                  </a:lnTo>
                  <a:lnTo>
                    <a:pt x="143129" y="306527"/>
                  </a:lnTo>
                  <a:lnTo>
                    <a:pt x="150685" y="308279"/>
                  </a:lnTo>
                  <a:lnTo>
                    <a:pt x="153022" y="297497"/>
                  </a:lnTo>
                  <a:lnTo>
                    <a:pt x="155130" y="285064"/>
                  </a:lnTo>
                  <a:lnTo>
                    <a:pt x="157149" y="268846"/>
                  </a:lnTo>
                  <a:lnTo>
                    <a:pt x="158686" y="249618"/>
                  </a:lnTo>
                  <a:lnTo>
                    <a:pt x="159321" y="228193"/>
                  </a:lnTo>
                  <a:close/>
                </a:path>
                <a:path w="361315" h="718185">
                  <a:moveTo>
                    <a:pt x="174282" y="366991"/>
                  </a:moveTo>
                  <a:lnTo>
                    <a:pt x="167297" y="346075"/>
                  </a:lnTo>
                  <a:lnTo>
                    <a:pt x="145288" y="332168"/>
                  </a:lnTo>
                  <a:lnTo>
                    <a:pt x="119405" y="329361"/>
                  </a:lnTo>
                  <a:lnTo>
                    <a:pt x="100926" y="341388"/>
                  </a:lnTo>
                  <a:lnTo>
                    <a:pt x="86410" y="366750"/>
                  </a:lnTo>
                  <a:lnTo>
                    <a:pt x="72415" y="403961"/>
                  </a:lnTo>
                  <a:lnTo>
                    <a:pt x="59550" y="444423"/>
                  </a:lnTo>
                  <a:lnTo>
                    <a:pt x="53568" y="479031"/>
                  </a:lnTo>
                  <a:lnTo>
                    <a:pt x="56769" y="495693"/>
                  </a:lnTo>
                  <a:lnTo>
                    <a:pt x="44119" y="528320"/>
                  </a:lnTo>
                  <a:lnTo>
                    <a:pt x="26047" y="579958"/>
                  </a:lnTo>
                  <a:lnTo>
                    <a:pt x="10934" y="632066"/>
                  </a:lnTo>
                  <a:lnTo>
                    <a:pt x="952" y="682244"/>
                  </a:lnTo>
                  <a:lnTo>
                    <a:pt x="0" y="691883"/>
                  </a:lnTo>
                  <a:lnTo>
                    <a:pt x="190" y="701319"/>
                  </a:lnTo>
                  <a:lnTo>
                    <a:pt x="2159" y="709574"/>
                  </a:lnTo>
                  <a:lnTo>
                    <a:pt x="6553" y="715657"/>
                  </a:lnTo>
                  <a:lnTo>
                    <a:pt x="11861" y="718032"/>
                  </a:lnTo>
                  <a:lnTo>
                    <a:pt x="17894" y="717791"/>
                  </a:lnTo>
                  <a:lnTo>
                    <a:pt x="46850" y="685634"/>
                  </a:lnTo>
                  <a:lnTo>
                    <a:pt x="67906" y="640842"/>
                  </a:lnTo>
                  <a:lnTo>
                    <a:pt x="86588" y="594321"/>
                  </a:lnTo>
                  <a:lnTo>
                    <a:pt x="103009" y="546671"/>
                  </a:lnTo>
                  <a:lnTo>
                    <a:pt x="112153" y="515810"/>
                  </a:lnTo>
                  <a:lnTo>
                    <a:pt x="125679" y="504202"/>
                  </a:lnTo>
                  <a:lnTo>
                    <a:pt x="142532" y="473392"/>
                  </a:lnTo>
                  <a:lnTo>
                    <a:pt x="157657" y="433717"/>
                  </a:lnTo>
                  <a:lnTo>
                    <a:pt x="169849" y="395884"/>
                  </a:lnTo>
                  <a:lnTo>
                    <a:pt x="174282" y="366991"/>
                  </a:lnTo>
                  <a:close/>
                </a:path>
                <a:path w="361315" h="718185">
                  <a:moveTo>
                    <a:pt x="360959" y="86487"/>
                  </a:moveTo>
                  <a:lnTo>
                    <a:pt x="359371" y="80721"/>
                  </a:lnTo>
                  <a:lnTo>
                    <a:pt x="356565" y="76669"/>
                  </a:lnTo>
                  <a:lnTo>
                    <a:pt x="350748" y="71183"/>
                  </a:lnTo>
                  <a:lnTo>
                    <a:pt x="344589" y="79768"/>
                  </a:lnTo>
                  <a:lnTo>
                    <a:pt x="341972" y="82537"/>
                  </a:lnTo>
                  <a:lnTo>
                    <a:pt x="330238" y="96126"/>
                  </a:lnTo>
                  <a:lnTo>
                    <a:pt x="321335" y="106794"/>
                  </a:lnTo>
                  <a:lnTo>
                    <a:pt x="314388" y="115620"/>
                  </a:lnTo>
                  <a:lnTo>
                    <a:pt x="244716" y="189395"/>
                  </a:lnTo>
                  <a:lnTo>
                    <a:pt x="213436" y="224332"/>
                  </a:lnTo>
                  <a:lnTo>
                    <a:pt x="186182" y="259219"/>
                  </a:lnTo>
                  <a:lnTo>
                    <a:pt x="160820" y="300215"/>
                  </a:lnTo>
                  <a:lnTo>
                    <a:pt x="155943" y="310108"/>
                  </a:lnTo>
                  <a:lnTo>
                    <a:pt x="162941" y="313448"/>
                  </a:lnTo>
                  <a:lnTo>
                    <a:pt x="166789" y="304838"/>
                  </a:lnTo>
                  <a:lnTo>
                    <a:pt x="170053" y="298424"/>
                  </a:lnTo>
                  <a:lnTo>
                    <a:pt x="192481" y="263702"/>
                  </a:lnTo>
                  <a:lnTo>
                    <a:pt x="219341" y="229323"/>
                  </a:lnTo>
                  <a:lnTo>
                    <a:pt x="250380" y="194665"/>
                  </a:lnTo>
                  <a:lnTo>
                    <a:pt x="320001" y="120942"/>
                  </a:lnTo>
                  <a:lnTo>
                    <a:pt x="329882" y="116039"/>
                  </a:lnTo>
                  <a:lnTo>
                    <a:pt x="340512" y="110375"/>
                  </a:lnTo>
                  <a:lnTo>
                    <a:pt x="349961" y="104698"/>
                  </a:lnTo>
                  <a:lnTo>
                    <a:pt x="356260" y="99771"/>
                  </a:lnTo>
                  <a:lnTo>
                    <a:pt x="360273" y="93129"/>
                  </a:lnTo>
                  <a:lnTo>
                    <a:pt x="360959" y="8648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334875" y="1405539"/>
              <a:ext cx="473075" cy="366395"/>
            </a:xfrm>
            <a:custGeom>
              <a:avLst/>
              <a:gdLst/>
              <a:ahLst/>
              <a:cxnLst/>
              <a:rect l="l" t="t" r="r" b="b"/>
              <a:pathLst>
                <a:path w="473075" h="366394">
                  <a:moveTo>
                    <a:pt x="316877" y="0"/>
                  </a:moveTo>
                  <a:lnTo>
                    <a:pt x="268811" y="2118"/>
                  </a:lnTo>
                  <a:lnTo>
                    <a:pt x="221836" y="8350"/>
                  </a:lnTo>
                  <a:lnTo>
                    <a:pt x="176653" y="18396"/>
                  </a:lnTo>
                  <a:lnTo>
                    <a:pt x="137591" y="30927"/>
                  </a:lnTo>
                  <a:lnTo>
                    <a:pt x="100738" y="47538"/>
                  </a:lnTo>
                  <a:lnTo>
                    <a:pt x="67400" y="68824"/>
                  </a:lnTo>
                  <a:lnTo>
                    <a:pt x="38887" y="95378"/>
                  </a:lnTo>
                  <a:lnTo>
                    <a:pt x="16954" y="127724"/>
                  </a:lnTo>
                  <a:lnTo>
                    <a:pt x="3488" y="164667"/>
                  </a:lnTo>
                  <a:lnTo>
                    <a:pt x="0" y="204244"/>
                  </a:lnTo>
                  <a:lnTo>
                    <a:pt x="7998" y="244494"/>
                  </a:lnTo>
                  <a:lnTo>
                    <a:pt x="31011" y="286280"/>
                  </a:lnTo>
                  <a:lnTo>
                    <a:pt x="65728" y="321100"/>
                  </a:lnTo>
                  <a:lnTo>
                    <a:pt x="108446" y="347065"/>
                  </a:lnTo>
                  <a:lnTo>
                    <a:pt x="155460" y="362281"/>
                  </a:lnTo>
                  <a:lnTo>
                    <a:pt x="203086" y="366037"/>
                  </a:lnTo>
                  <a:lnTo>
                    <a:pt x="249168" y="359752"/>
                  </a:lnTo>
                  <a:lnTo>
                    <a:pt x="292271" y="344759"/>
                  </a:lnTo>
                  <a:lnTo>
                    <a:pt x="330962" y="322387"/>
                  </a:lnTo>
                  <a:lnTo>
                    <a:pt x="364393" y="294165"/>
                  </a:lnTo>
                  <a:lnTo>
                    <a:pt x="393028" y="261440"/>
                  </a:lnTo>
                  <a:lnTo>
                    <a:pt x="417408" y="225297"/>
                  </a:lnTo>
                  <a:lnTo>
                    <a:pt x="438069" y="186820"/>
                  </a:lnTo>
                  <a:lnTo>
                    <a:pt x="455111" y="149627"/>
                  </a:lnTo>
                  <a:lnTo>
                    <a:pt x="469521" y="106829"/>
                  </a:lnTo>
                  <a:lnTo>
                    <a:pt x="472952" y="64874"/>
                  </a:lnTo>
                  <a:lnTo>
                    <a:pt x="457056" y="30211"/>
                  </a:lnTo>
                  <a:lnTo>
                    <a:pt x="413483" y="9287"/>
                  </a:lnTo>
                  <a:lnTo>
                    <a:pt x="365335" y="2290"/>
                  </a:lnTo>
                  <a:lnTo>
                    <a:pt x="316877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41977" y="900779"/>
              <a:ext cx="492125" cy="596900"/>
            </a:xfrm>
            <a:custGeom>
              <a:avLst/>
              <a:gdLst/>
              <a:ahLst/>
              <a:cxnLst/>
              <a:rect l="l" t="t" r="r" b="b"/>
              <a:pathLst>
                <a:path w="492125" h="596900">
                  <a:moveTo>
                    <a:pt x="159412" y="0"/>
                  </a:moveTo>
                  <a:lnTo>
                    <a:pt x="103812" y="29517"/>
                  </a:lnTo>
                  <a:lnTo>
                    <a:pt x="78215" y="72939"/>
                  </a:lnTo>
                  <a:lnTo>
                    <a:pt x="56033" y="127656"/>
                  </a:lnTo>
                  <a:lnTo>
                    <a:pt x="37432" y="187027"/>
                  </a:lnTo>
                  <a:lnTo>
                    <a:pt x="22579" y="244413"/>
                  </a:lnTo>
                  <a:lnTo>
                    <a:pt x="11639" y="293174"/>
                  </a:lnTo>
                  <a:lnTo>
                    <a:pt x="0" y="369197"/>
                  </a:lnTo>
                  <a:lnTo>
                    <a:pt x="3009" y="412758"/>
                  </a:lnTo>
                  <a:lnTo>
                    <a:pt x="14830" y="455507"/>
                  </a:lnTo>
                  <a:lnTo>
                    <a:pt x="36484" y="495596"/>
                  </a:lnTo>
                  <a:lnTo>
                    <a:pt x="69358" y="531716"/>
                  </a:lnTo>
                  <a:lnTo>
                    <a:pt x="109745" y="559833"/>
                  </a:lnTo>
                  <a:lnTo>
                    <a:pt x="155245" y="580017"/>
                  </a:lnTo>
                  <a:lnTo>
                    <a:pt x="203456" y="592339"/>
                  </a:lnTo>
                  <a:lnTo>
                    <a:pt x="251975" y="596871"/>
                  </a:lnTo>
                  <a:lnTo>
                    <a:pt x="289749" y="595448"/>
                  </a:lnTo>
                  <a:lnTo>
                    <a:pt x="362831" y="583032"/>
                  </a:lnTo>
                  <a:lnTo>
                    <a:pt x="432438" y="563869"/>
                  </a:lnTo>
                  <a:lnTo>
                    <a:pt x="480201" y="534945"/>
                  </a:lnTo>
                  <a:lnTo>
                    <a:pt x="491971" y="453558"/>
                  </a:lnTo>
                  <a:lnTo>
                    <a:pt x="486198" y="402656"/>
                  </a:lnTo>
                  <a:lnTo>
                    <a:pt x="473587" y="351912"/>
                  </a:lnTo>
                  <a:lnTo>
                    <a:pt x="454815" y="302047"/>
                  </a:lnTo>
                  <a:lnTo>
                    <a:pt x="430556" y="253782"/>
                  </a:lnTo>
                  <a:lnTo>
                    <a:pt x="405411" y="213667"/>
                  </a:lnTo>
                  <a:lnTo>
                    <a:pt x="374701" y="171789"/>
                  </a:lnTo>
                  <a:lnTo>
                    <a:pt x="339960" y="130229"/>
                  </a:lnTo>
                  <a:lnTo>
                    <a:pt x="302720" y="91066"/>
                  </a:lnTo>
                  <a:lnTo>
                    <a:pt x="264513" y="56382"/>
                  </a:lnTo>
                  <a:lnTo>
                    <a:pt x="226871" y="28256"/>
                  </a:lnTo>
                  <a:lnTo>
                    <a:pt x="191327" y="8768"/>
                  </a:lnTo>
                  <a:lnTo>
                    <a:pt x="159412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811725" y="1475405"/>
              <a:ext cx="381000" cy="471805"/>
            </a:xfrm>
            <a:custGeom>
              <a:avLst/>
              <a:gdLst/>
              <a:ahLst/>
              <a:cxnLst/>
              <a:rect l="l" t="t" r="r" b="b"/>
              <a:pathLst>
                <a:path w="381000" h="471805">
                  <a:moveTo>
                    <a:pt x="93792" y="0"/>
                  </a:moveTo>
                  <a:lnTo>
                    <a:pt x="59775" y="17238"/>
                  </a:lnTo>
                  <a:lnTo>
                    <a:pt x="36349" y="52213"/>
                  </a:lnTo>
                  <a:lnTo>
                    <a:pt x="20994" y="94682"/>
                  </a:lnTo>
                  <a:lnTo>
                    <a:pt x="11188" y="134402"/>
                  </a:lnTo>
                  <a:lnTo>
                    <a:pt x="3413" y="177373"/>
                  </a:lnTo>
                  <a:lnTo>
                    <a:pt x="0" y="220833"/>
                  </a:lnTo>
                  <a:lnTo>
                    <a:pt x="2044" y="264266"/>
                  </a:lnTo>
                  <a:lnTo>
                    <a:pt x="10643" y="307161"/>
                  </a:lnTo>
                  <a:lnTo>
                    <a:pt x="27006" y="348755"/>
                  </a:lnTo>
                  <a:lnTo>
                    <a:pt x="51412" y="387321"/>
                  </a:lnTo>
                  <a:lnTo>
                    <a:pt x="83569" y="420924"/>
                  </a:lnTo>
                  <a:lnTo>
                    <a:pt x="123184" y="447628"/>
                  </a:lnTo>
                  <a:lnTo>
                    <a:pt x="169454" y="464978"/>
                  </a:lnTo>
                  <a:lnTo>
                    <a:pt x="219050" y="471241"/>
                  </a:lnTo>
                  <a:lnTo>
                    <a:pt x="267893" y="465594"/>
                  </a:lnTo>
                  <a:lnTo>
                    <a:pt x="311901" y="447209"/>
                  </a:lnTo>
                  <a:lnTo>
                    <a:pt x="343216" y="420682"/>
                  </a:lnTo>
                  <a:lnTo>
                    <a:pt x="365122" y="387531"/>
                  </a:lnTo>
                  <a:lnTo>
                    <a:pt x="377576" y="350233"/>
                  </a:lnTo>
                  <a:lnTo>
                    <a:pt x="380538" y="311266"/>
                  </a:lnTo>
                  <a:lnTo>
                    <a:pt x="374747" y="272735"/>
                  </a:lnTo>
                  <a:lnTo>
                    <a:pt x="361901" y="235327"/>
                  </a:lnTo>
                  <a:lnTo>
                    <a:pt x="343395" y="199389"/>
                  </a:lnTo>
                  <a:lnTo>
                    <a:pt x="320623" y="165270"/>
                  </a:lnTo>
                  <a:lnTo>
                    <a:pt x="291506" y="129286"/>
                  </a:lnTo>
                  <a:lnTo>
                    <a:pt x="258615" y="95172"/>
                  </a:lnTo>
                  <a:lnTo>
                    <a:pt x="222313" y="63597"/>
                  </a:lnTo>
                  <a:lnTo>
                    <a:pt x="182961" y="35231"/>
                  </a:lnTo>
                  <a:lnTo>
                    <a:pt x="140922" y="10741"/>
                  </a:lnTo>
                  <a:lnTo>
                    <a:pt x="93792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881861" y="1216222"/>
              <a:ext cx="609600" cy="494030"/>
            </a:xfrm>
            <a:custGeom>
              <a:avLst/>
              <a:gdLst/>
              <a:ahLst/>
              <a:cxnLst/>
              <a:rect l="l" t="t" r="r" b="b"/>
              <a:pathLst>
                <a:path w="609600" h="494030">
                  <a:moveTo>
                    <a:pt x="466674" y="0"/>
                  </a:moveTo>
                  <a:lnTo>
                    <a:pt x="415183" y="3368"/>
                  </a:lnTo>
                  <a:lnTo>
                    <a:pt x="361661" y="10845"/>
                  </a:lnTo>
                  <a:lnTo>
                    <a:pt x="308602" y="21754"/>
                  </a:lnTo>
                  <a:lnTo>
                    <a:pt x="258501" y="35421"/>
                  </a:lnTo>
                  <a:lnTo>
                    <a:pt x="213853" y="51173"/>
                  </a:lnTo>
                  <a:lnTo>
                    <a:pt x="164822" y="73852"/>
                  </a:lnTo>
                  <a:lnTo>
                    <a:pt x="119091" y="101198"/>
                  </a:lnTo>
                  <a:lnTo>
                    <a:pt x="77637" y="133067"/>
                  </a:lnTo>
                  <a:lnTo>
                    <a:pt x="41438" y="169314"/>
                  </a:lnTo>
                  <a:lnTo>
                    <a:pt x="11472" y="209796"/>
                  </a:lnTo>
                  <a:lnTo>
                    <a:pt x="0" y="240339"/>
                  </a:lnTo>
                  <a:lnTo>
                    <a:pt x="4305" y="266809"/>
                  </a:lnTo>
                  <a:lnTo>
                    <a:pt x="40214" y="321520"/>
                  </a:lnTo>
                  <a:lnTo>
                    <a:pt x="85514" y="379440"/>
                  </a:lnTo>
                  <a:lnTo>
                    <a:pt x="140096" y="430857"/>
                  </a:lnTo>
                  <a:lnTo>
                    <a:pt x="180890" y="457506"/>
                  </a:lnTo>
                  <a:lnTo>
                    <a:pt x="226294" y="477865"/>
                  </a:lnTo>
                  <a:lnTo>
                    <a:pt x="274470" y="490384"/>
                  </a:lnTo>
                  <a:lnTo>
                    <a:pt x="323583" y="493514"/>
                  </a:lnTo>
                  <a:lnTo>
                    <a:pt x="371796" y="485704"/>
                  </a:lnTo>
                  <a:lnTo>
                    <a:pt x="413695" y="467802"/>
                  </a:lnTo>
                  <a:lnTo>
                    <a:pt x="449552" y="441699"/>
                  </a:lnTo>
                  <a:lnTo>
                    <a:pt x="479018" y="409476"/>
                  </a:lnTo>
                  <a:lnTo>
                    <a:pt x="501739" y="373215"/>
                  </a:lnTo>
                  <a:lnTo>
                    <a:pt x="539004" y="297751"/>
                  </a:lnTo>
                  <a:lnTo>
                    <a:pt x="563095" y="243589"/>
                  </a:lnTo>
                  <a:lnTo>
                    <a:pt x="585488" y="185540"/>
                  </a:lnTo>
                  <a:lnTo>
                    <a:pt x="602180" y="128907"/>
                  </a:lnTo>
                  <a:lnTo>
                    <a:pt x="609168" y="78989"/>
                  </a:lnTo>
                  <a:lnTo>
                    <a:pt x="602448" y="41089"/>
                  </a:lnTo>
                  <a:lnTo>
                    <a:pt x="584022" y="21283"/>
                  </a:lnTo>
                  <a:lnTo>
                    <a:pt x="553588" y="8282"/>
                  </a:lnTo>
                  <a:lnTo>
                    <a:pt x="513640" y="1413"/>
                  </a:lnTo>
                  <a:lnTo>
                    <a:pt x="466674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0107" y="1336490"/>
              <a:ext cx="76621" cy="70430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8408" y="9657367"/>
            <a:ext cx="1028053" cy="979170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0" y="906604"/>
            <a:ext cx="20104100" cy="10402570"/>
            <a:chOff x="0" y="906604"/>
            <a:chExt cx="20104100" cy="10402570"/>
          </a:xfrm>
        </p:grpSpPr>
        <p:pic>
          <p:nvPicPr>
            <p:cNvPr id="21" name="object 2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362" y="906604"/>
              <a:ext cx="1137271" cy="12954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011" y="9338679"/>
              <a:ext cx="1416521" cy="196956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17276" y="8170501"/>
              <a:ext cx="1028053" cy="97917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020778" y="8519493"/>
              <a:ext cx="681990" cy="633730"/>
            </a:xfrm>
            <a:custGeom>
              <a:avLst/>
              <a:gdLst/>
              <a:ahLst/>
              <a:cxnLst/>
              <a:rect l="l" t="t" r="r" b="b"/>
              <a:pathLst>
                <a:path w="681990" h="633729">
                  <a:moveTo>
                    <a:pt x="132085" y="483870"/>
                  </a:moveTo>
                  <a:lnTo>
                    <a:pt x="110842" y="483870"/>
                  </a:lnTo>
                  <a:lnTo>
                    <a:pt x="109815" y="530860"/>
                  </a:lnTo>
                  <a:lnTo>
                    <a:pt x="120219" y="575310"/>
                  </a:lnTo>
                  <a:lnTo>
                    <a:pt x="142959" y="612140"/>
                  </a:lnTo>
                  <a:lnTo>
                    <a:pt x="178945" y="631190"/>
                  </a:lnTo>
                  <a:lnTo>
                    <a:pt x="207817" y="633730"/>
                  </a:lnTo>
                  <a:lnTo>
                    <a:pt x="238181" y="631190"/>
                  </a:lnTo>
                  <a:lnTo>
                    <a:pt x="268094" y="623570"/>
                  </a:lnTo>
                  <a:lnTo>
                    <a:pt x="207088" y="623570"/>
                  </a:lnTo>
                  <a:lnTo>
                    <a:pt x="166809" y="609600"/>
                  </a:lnTo>
                  <a:lnTo>
                    <a:pt x="145688" y="582930"/>
                  </a:lnTo>
                  <a:lnTo>
                    <a:pt x="134116" y="548640"/>
                  </a:lnTo>
                  <a:lnTo>
                    <a:pt x="130315" y="510540"/>
                  </a:lnTo>
                  <a:lnTo>
                    <a:pt x="132085" y="483870"/>
                  </a:lnTo>
                  <a:close/>
                </a:path>
                <a:path w="681990" h="633729">
                  <a:moveTo>
                    <a:pt x="379944" y="459740"/>
                  </a:moveTo>
                  <a:lnTo>
                    <a:pt x="344876" y="472440"/>
                  </a:lnTo>
                  <a:lnTo>
                    <a:pt x="331936" y="502920"/>
                  </a:lnTo>
                  <a:lnTo>
                    <a:pt x="336557" y="539750"/>
                  </a:lnTo>
                  <a:lnTo>
                    <a:pt x="354175" y="572770"/>
                  </a:lnTo>
                  <a:lnTo>
                    <a:pt x="354615" y="572770"/>
                  </a:lnTo>
                  <a:lnTo>
                    <a:pt x="354824" y="574040"/>
                  </a:lnTo>
                  <a:lnTo>
                    <a:pt x="350123" y="576580"/>
                  </a:lnTo>
                  <a:lnTo>
                    <a:pt x="345819" y="579120"/>
                  </a:lnTo>
                  <a:lnTo>
                    <a:pt x="342374" y="581660"/>
                  </a:lnTo>
                  <a:lnTo>
                    <a:pt x="303691" y="601980"/>
                  </a:lnTo>
                  <a:lnTo>
                    <a:pt x="255656" y="618490"/>
                  </a:lnTo>
                  <a:lnTo>
                    <a:pt x="207088" y="623570"/>
                  </a:lnTo>
                  <a:lnTo>
                    <a:pt x="268094" y="623570"/>
                  </a:lnTo>
                  <a:lnTo>
                    <a:pt x="313095" y="608330"/>
                  </a:lnTo>
                  <a:lnTo>
                    <a:pt x="363075" y="582930"/>
                  </a:lnTo>
                  <a:lnTo>
                    <a:pt x="396976" y="582930"/>
                  </a:lnTo>
                  <a:lnTo>
                    <a:pt x="378101" y="571500"/>
                  </a:lnTo>
                  <a:lnTo>
                    <a:pt x="384111" y="566420"/>
                  </a:lnTo>
                  <a:lnTo>
                    <a:pt x="389933" y="561340"/>
                  </a:lnTo>
                  <a:lnTo>
                    <a:pt x="369986" y="561340"/>
                  </a:lnTo>
                  <a:lnTo>
                    <a:pt x="368845" y="560070"/>
                  </a:lnTo>
                  <a:lnTo>
                    <a:pt x="367661" y="558800"/>
                  </a:lnTo>
                  <a:lnTo>
                    <a:pt x="366583" y="557530"/>
                  </a:lnTo>
                  <a:lnTo>
                    <a:pt x="358422" y="542290"/>
                  </a:lnTo>
                  <a:lnTo>
                    <a:pt x="351612" y="524510"/>
                  </a:lnTo>
                  <a:lnTo>
                    <a:pt x="348725" y="505460"/>
                  </a:lnTo>
                  <a:lnTo>
                    <a:pt x="352332" y="488950"/>
                  </a:lnTo>
                  <a:lnTo>
                    <a:pt x="361972" y="477520"/>
                  </a:lnTo>
                  <a:lnTo>
                    <a:pt x="375004" y="472440"/>
                  </a:lnTo>
                  <a:lnTo>
                    <a:pt x="418297" y="472440"/>
                  </a:lnTo>
                  <a:lnTo>
                    <a:pt x="406926" y="464820"/>
                  </a:lnTo>
                  <a:lnTo>
                    <a:pt x="393637" y="461010"/>
                  </a:lnTo>
                  <a:lnTo>
                    <a:pt x="379944" y="459740"/>
                  </a:lnTo>
                  <a:close/>
                </a:path>
                <a:path w="681990" h="633729">
                  <a:moveTo>
                    <a:pt x="396976" y="582930"/>
                  </a:moveTo>
                  <a:lnTo>
                    <a:pt x="363075" y="582930"/>
                  </a:lnTo>
                  <a:lnTo>
                    <a:pt x="406635" y="607060"/>
                  </a:lnTo>
                  <a:lnTo>
                    <a:pt x="457859" y="612140"/>
                  </a:lnTo>
                  <a:lnTo>
                    <a:pt x="510435" y="603250"/>
                  </a:lnTo>
                  <a:lnTo>
                    <a:pt x="514098" y="601980"/>
                  </a:lnTo>
                  <a:lnTo>
                    <a:pt x="461697" y="601980"/>
                  </a:lnTo>
                  <a:lnTo>
                    <a:pt x="415851" y="594360"/>
                  </a:lnTo>
                  <a:lnTo>
                    <a:pt x="396976" y="582930"/>
                  </a:lnTo>
                  <a:close/>
                </a:path>
                <a:path w="681990" h="633729">
                  <a:moveTo>
                    <a:pt x="629746" y="396240"/>
                  </a:moveTo>
                  <a:lnTo>
                    <a:pt x="590964" y="396240"/>
                  </a:lnTo>
                  <a:lnTo>
                    <a:pt x="598670" y="398780"/>
                  </a:lnTo>
                  <a:lnTo>
                    <a:pt x="593560" y="403860"/>
                  </a:lnTo>
                  <a:lnTo>
                    <a:pt x="613130" y="403860"/>
                  </a:lnTo>
                  <a:lnTo>
                    <a:pt x="634609" y="425450"/>
                  </a:lnTo>
                  <a:lnTo>
                    <a:pt x="642957" y="457200"/>
                  </a:lnTo>
                  <a:lnTo>
                    <a:pt x="640342" y="491490"/>
                  </a:lnTo>
                  <a:lnTo>
                    <a:pt x="599257" y="551180"/>
                  </a:lnTo>
                  <a:lnTo>
                    <a:pt x="558256" y="576580"/>
                  </a:lnTo>
                  <a:lnTo>
                    <a:pt x="510784" y="594360"/>
                  </a:lnTo>
                  <a:lnTo>
                    <a:pt x="461697" y="601980"/>
                  </a:lnTo>
                  <a:lnTo>
                    <a:pt x="514098" y="601980"/>
                  </a:lnTo>
                  <a:lnTo>
                    <a:pt x="558053" y="586740"/>
                  </a:lnTo>
                  <a:lnTo>
                    <a:pt x="596501" y="566420"/>
                  </a:lnTo>
                  <a:lnTo>
                    <a:pt x="630885" y="538480"/>
                  </a:lnTo>
                  <a:lnTo>
                    <a:pt x="655475" y="504190"/>
                  </a:lnTo>
                  <a:lnTo>
                    <a:pt x="664539" y="463550"/>
                  </a:lnTo>
                  <a:lnTo>
                    <a:pt x="652344" y="420370"/>
                  </a:lnTo>
                  <a:lnTo>
                    <a:pt x="646612" y="411480"/>
                  </a:lnTo>
                  <a:lnTo>
                    <a:pt x="639747" y="403860"/>
                  </a:lnTo>
                  <a:lnTo>
                    <a:pt x="631909" y="397510"/>
                  </a:lnTo>
                  <a:lnTo>
                    <a:pt x="629746" y="396240"/>
                  </a:lnTo>
                  <a:close/>
                </a:path>
                <a:path w="681990" h="633729">
                  <a:moveTo>
                    <a:pt x="418297" y="472440"/>
                  </a:moveTo>
                  <a:lnTo>
                    <a:pt x="375004" y="472440"/>
                  </a:lnTo>
                  <a:lnTo>
                    <a:pt x="388967" y="473710"/>
                  </a:lnTo>
                  <a:lnTo>
                    <a:pt x="401399" y="481330"/>
                  </a:lnTo>
                  <a:lnTo>
                    <a:pt x="409837" y="501650"/>
                  </a:lnTo>
                  <a:lnTo>
                    <a:pt x="404186" y="523240"/>
                  </a:lnTo>
                  <a:lnTo>
                    <a:pt x="389289" y="543560"/>
                  </a:lnTo>
                  <a:lnTo>
                    <a:pt x="369986" y="561340"/>
                  </a:lnTo>
                  <a:lnTo>
                    <a:pt x="389933" y="561340"/>
                  </a:lnTo>
                  <a:lnTo>
                    <a:pt x="395367" y="556260"/>
                  </a:lnTo>
                  <a:lnTo>
                    <a:pt x="409158" y="541020"/>
                  </a:lnTo>
                  <a:lnTo>
                    <a:pt x="421670" y="523240"/>
                  </a:lnTo>
                  <a:lnTo>
                    <a:pt x="428748" y="504190"/>
                  </a:lnTo>
                  <a:lnTo>
                    <a:pt x="426235" y="483870"/>
                  </a:lnTo>
                  <a:lnTo>
                    <a:pt x="418297" y="472440"/>
                  </a:lnTo>
                  <a:close/>
                </a:path>
                <a:path w="681990" h="633729">
                  <a:moveTo>
                    <a:pt x="198729" y="86360"/>
                  </a:moveTo>
                  <a:lnTo>
                    <a:pt x="156642" y="95250"/>
                  </a:lnTo>
                  <a:lnTo>
                    <a:pt x="113923" y="139700"/>
                  </a:lnTo>
                  <a:lnTo>
                    <a:pt x="105500" y="170180"/>
                  </a:lnTo>
                  <a:lnTo>
                    <a:pt x="105868" y="201930"/>
                  </a:lnTo>
                  <a:lnTo>
                    <a:pt x="88040" y="210820"/>
                  </a:lnTo>
                  <a:lnTo>
                    <a:pt x="43996" y="243840"/>
                  </a:lnTo>
                  <a:lnTo>
                    <a:pt x="18353" y="281940"/>
                  </a:lnTo>
                  <a:lnTo>
                    <a:pt x="3334" y="327660"/>
                  </a:lnTo>
                  <a:lnTo>
                    <a:pt x="0" y="377190"/>
                  </a:lnTo>
                  <a:lnTo>
                    <a:pt x="9410" y="424180"/>
                  </a:lnTo>
                  <a:lnTo>
                    <a:pt x="32624" y="463550"/>
                  </a:lnTo>
                  <a:lnTo>
                    <a:pt x="48705" y="477520"/>
                  </a:lnTo>
                  <a:lnTo>
                    <a:pt x="67826" y="483870"/>
                  </a:lnTo>
                  <a:lnTo>
                    <a:pt x="88901" y="486410"/>
                  </a:lnTo>
                  <a:lnTo>
                    <a:pt x="110842" y="483870"/>
                  </a:lnTo>
                  <a:lnTo>
                    <a:pt x="132085" y="483870"/>
                  </a:lnTo>
                  <a:lnTo>
                    <a:pt x="132506" y="477520"/>
                  </a:lnTo>
                  <a:lnTo>
                    <a:pt x="137603" y="474980"/>
                  </a:lnTo>
                  <a:lnTo>
                    <a:pt x="97414" y="474980"/>
                  </a:lnTo>
                  <a:lnTo>
                    <a:pt x="54100" y="459740"/>
                  </a:lnTo>
                  <a:lnTo>
                    <a:pt x="33143" y="425450"/>
                  </a:lnTo>
                  <a:lnTo>
                    <a:pt x="23777" y="386080"/>
                  </a:lnTo>
                  <a:lnTo>
                    <a:pt x="21362" y="347980"/>
                  </a:lnTo>
                  <a:lnTo>
                    <a:pt x="26288" y="309880"/>
                  </a:lnTo>
                  <a:lnTo>
                    <a:pt x="63252" y="243840"/>
                  </a:lnTo>
                  <a:lnTo>
                    <a:pt x="95581" y="218440"/>
                  </a:lnTo>
                  <a:lnTo>
                    <a:pt x="107983" y="212090"/>
                  </a:lnTo>
                  <a:lnTo>
                    <a:pt x="129662" y="212090"/>
                  </a:lnTo>
                  <a:lnTo>
                    <a:pt x="127428" y="204470"/>
                  </a:lnTo>
                  <a:lnTo>
                    <a:pt x="139119" y="201930"/>
                  </a:lnTo>
                  <a:lnTo>
                    <a:pt x="150926" y="200660"/>
                  </a:lnTo>
                  <a:lnTo>
                    <a:pt x="208924" y="200660"/>
                  </a:lnTo>
                  <a:lnTo>
                    <a:pt x="203914" y="196850"/>
                  </a:lnTo>
                  <a:lnTo>
                    <a:pt x="198975" y="195580"/>
                  </a:lnTo>
                  <a:lnTo>
                    <a:pt x="125836" y="195580"/>
                  </a:lnTo>
                  <a:lnTo>
                    <a:pt x="124982" y="177800"/>
                  </a:lnTo>
                  <a:lnTo>
                    <a:pt x="131421" y="139700"/>
                  </a:lnTo>
                  <a:lnTo>
                    <a:pt x="159643" y="106680"/>
                  </a:lnTo>
                  <a:lnTo>
                    <a:pt x="185342" y="99060"/>
                  </a:lnTo>
                  <a:lnTo>
                    <a:pt x="258311" y="99060"/>
                  </a:lnTo>
                  <a:lnTo>
                    <a:pt x="258795" y="97790"/>
                  </a:lnTo>
                  <a:lnTo>
                    <a:pt x="240157" y="97790"/>
                  </a:lnTo>
                  <a:lnTo>
                    <a:pt x="220335" y="88900"/>
                  </a:lnTo>
                  <a:lnTo>
                    <a:pt x="198729" y="86360"/>
                  </a:lnTo>
                  <a:close/>
                </a:path>
                <a:path w="681990" h="633729">
                  <a:moveTo>
                    <a:pt x="182379" y="394970"/>
                  </a:moveTo>
                  <a:lnTo>
                    <a:pt x="136893" y="420370"/>
                  </a:lnTo>
                  <a:lnTo>
                    <a:pt x="115549" y="461010"/>
                  </a:lnTo>
                  <a:lnTo>
                    <a:pt x="112936" y="471170"/>
                  </a:lnTo>
                  <a:lnTo>
                    <a:pt x="97414" y="474980"/>
                  </a:lnTo>
                  <a:lnTo>
                    <a:pt x="137603" y="474980"/>
                  </a:lnTo>
                  <a:lnTo>
                    <a:pt x="150345" y="468630"/>
                  </a:lnTo>
                  <a:lnTo>
                    <a:pt x="158423" y="463550"/>
                  </a:lnTo>
                  <a:lnTo>
                    <a:pt x="134862" y="463550"/>
                  </a:lnTo>
                  <a:lnTo>
                    <a:pt x="137779" y="450850"/>
                  </a:lnTo>
                  <a:lnTo>
                    <a:pt x="142062" y="438150"/>
                  </a:lnTo>
                  <a:lnTo>
                    <a:pt x="148098" y="427990"/>
                  </a:lnTo>
                  <a:lnTo>
                    <a:pt x="156275" y="420370"/>
                  </a:lnTo>
                  <a:lnTo>
                    <a:pt x="165767" y="416560"/>
                  </a:lnTo>
                  <a:lnTo>
                    <a:pt x="197545" y="416560"/>
                  </a:lnTo>
                  <a:lnTo>
                    <a:pt x="198718" y="408940"/>
                  </a:lnTo>
                  <a:lnTo>
                    <a:pt x="194630" y="400050"/>
                  </a:lnTo>
                  <a:lnTo>
                    <a:pt x="182379" y="394970"/>
                  </a:lnTo>
                  <a:close/>
                </a:path>
                <a:path w="681990" h="633729">
                  <a:moveTo>
                    <a:pt x="197545" y="416560"/>
                  </a:moveTo>
                  <a:lnTo>
                    <a:pt x="172447" y="416560"/>
                  </a:lnTo>
                  <a:lnTo>
                    <a:pt x="175429" y="420370"/>
                  </a:lnTo>
                  <a:lnTo>
                    <a:pt x="173824" y="430530"/>
                  </a:lnTo>
                  <a:lnTo>
                    <a:pt x="144255" y="458470"/>
                  </a:lnTo>
                  <a:lnTo>
                    <a:pt x="141249" y="459740"/>
                  </a:lnTo>
                  <a:lnTo>
                    <a:pt x="138098" y="462280"/>
                  </a:lnTo>
                  <a:lnTo>
                    <a:pt x="134862" y="463550"/>
                  </a:lnTo>
                  <a:lnTo>
                    <a:pt x="158423" y="463550"/>
                  </a:lnTo>
                  <a:lnTo>
                    <a:pt x="166501" y="458470"/>
                  </a:lnTo>
                  <a:lnTo>
                    <a:pt x="180257" y="445770"/>
                  </a:lnTo>
                  <a:lnTo>
                    <a:pt x="190892" y="433070"/>
                  </a:lnTo>
                  <a:lnTo>
                    <a:pt x="196764" y="421640"/>
                  </a:lnTo>
                  <a:lnTo>
                    <a:pt x="197545" y="416560"/>
                  </a:lnTo>
                  <a:close/>
                </a:path>
                <a:path w="681990" h="633729">
                  <a:moveTo>
                    <a:pt x="593979" y="384810"/>
                  </a:moveTo>
                  <a:lnTo>
                    <a:pt x="585958" y="386080"/>
                  </a:lnTo>
                  <a:lnTo>
                    <a:pt x="573422" y="387350"/>
                  </a:lnTo>
                  <a:lnTo>
                    <a:pt x="559505" y="392430"/>
                  </a:lnTo>
                  <a:lnTo>
                    <a:pt x="549163" y="401320"/>
                  </a:lnTo>
                  <a:lnTo>
                    <a:pt x="547352" y="415290"/>
                  </a:lnTo>
                  <a:lnTo>
                    <a:pt x="554824" y="424180"/>
                  </a:lnTo>
                  <a:lnTo>
                    <a:pt x="567068" y="426720"/>
                  </a:lnTo>
                  <a:lnTo>
                    <a:pt x="580558" y="424180"/>
                  </a:lnTo>
                  <a:lnTo>
                    <a:pt x="613130" y="403860"/>
                  </a:lnTo>
                  <a:lnTo>
                    <a:pt x="593560" y="403860"/>
                  </a:lnTo>
                  <a:lnTo>
                    <a:pt x="588397" y="398780"/>
                  </a:lnTo>
                  <a:lnTo>
                    <a:pt x="587536" y="396240"/>
                  </a:lnTo>
                  <a:lnTo>
                    <a:pt x="629746" y="396240"/>
                  </a:lnTo>
                  <a:lnTo>
                    <a:pt x="623256" y="392430"/>
                  </a:lnTo>
                  <a:lnTo>
                    <a:pt x="627511" y="387350"/>
                  </a:lnTo>
                  <a:lnTo>
                    <a:pt x="609413" y="387350"/>
                  </a:lnTo>
                  <a:lnTo>
                    <a:pt x="593979" y="384810"/>
                  </a:lnTo>
                  <a:close/>
                </a:path>
                <a:path w="681990" h="633729">
                  <a:moveTo>
                    <a:pt x="373393" y="240030"/>
                  </a:moveTo>
                  <a:lnTo>
                    <a:pt x="348151" y="240030"/>
                  </a:lnTo>
                  <a:lnTo>
                    <a:pt x="325244" y="247650"/>
                  </a:lnTo>
                  <a:lnTo>
                    <a:pt x="313492" y="250190"/>
                  </a:lnTo>
                  <a:lnTo>
                    <a:pt x="303627" y="256540"/>
                  </a:lnTo>
                  <a:lnTo>
                    <a:pt x="295874" y="266700"/>
                  </a:lnTo>
                  <a:lnTo>
                    <a:pt x="290460" y="276860"/>
                  </a:lnTo>
                  <a:lnTo>
                    <a:pt x="285478" y="283210"/>
                  </a:lnTo>
                  <a:lnTo>
                    <a:pt x="281592" y="289560"/>
                  </a:lnTo>
                  <a:lnTo>
                    <a:pt x="278752" y="295910"/>
                  </a:lnTo>
                  <a:lnTo>
                    <a:pt x="276910" y="303530"/>
                  </a:lnTo>
                  <a:lnTo>
                    <a:pt x="273601" y="308610"/>
                  </a:lnTo>
                  <a:lnTo>
                    <a:pt x="270554" y="313690"/>
                  </a:lnTo>
                  <a:lnTo>
                    <a:pt x="268146" y="318770"/>
                  </a:lnTo>
                  <a:lnTo>
                    <a:pt x="261483" y="345440"/>
                  </a:lnTo>
                  <a:lnTo>
                    <a:pt x="265492" y="367030"/>
                  </a:lnTo>
                  <a:lnTo>
                    <a:pt x="296951" y="393700"/>
                  </a:lnTo>
                  <a:lnTo>
                    <a:pt x="348654" y="414020"/>
                  </a:lnTo>
                  <a:lnTo>
                    <a:pt x="376600" y="417830"/>
                  </a:lnTo>
                  <a:lnTo>
                    <a:pt x="402163" y="416560"/>
                  </a:lnTo>
                  <a:lnTo>
                    <a:pt x="423826" y="411480"/>
                  </a:lnTo>
                  <a:lnTo>
                    <a:pt x="437836" y="406400"/>
                  </a:lnTo>
                  <a:lnTo>
                    <a:pt x="379610" y="406400"/>
                  </a:lnTo>
                  <a:lnTo>
                    <a:pt x="355379" y="403860"/>
                  </a:lnTo>
                  <a:lnTo>
                    <a:pt x="363490" y="403860"/>
                  </a:lnTo>
                  <a:lnTo>
                    <a:pt x="371520" y="402590"/>
                  </a:lnTo>
                  <a:lnTo>
                    <a:pt x="379314" y="402590"/>
                  </a:lnTo>
                  <a:lnTo>
                    <a:pt x="386802" y="401320"/>
                  </a:lnTo>
                  <a:lnTo>
                    <a:pt x="448103" y="401320"/>
                  </a:lnTo>
                  <a:lnTo>
                    <a:pt x="459521" y="392430"/>
                  </a:lnTo>
                  <a:lnTo>
                    <a:pt x="330029" y="392430"/>
                  </a:lnTo>
                  <a:lnTo>
                    <a:pt x="324448" y="391160"/>
                  </a:lnTo>
                  <a:lnTo>
                    <a:pt x="293276" y="359410"/>
                  </a:lnTo>
                  <a:lnTo>
                    <a:pt x="478428" y="359410"/>
                  </a:lnTo>
                  <a:lnTo>
                    <a:pt x="479102" y="353060"/>
                  </a:lnTo>
                  <a:lnTo>
                    <a:pt x="478275" y="342900"/>
                  </a:lnTo>
                  <a:lnTo>
                    <a:pt x="475899" y="334010"/>
                  </a:lnTo>
                  <a:lnTo>
                    <a:pt x="475021" y="330200"/>
                  </a:lnTo>
                  <a:lnTo>
                    <a:pt x="360363" y="330200"/>
                  </a:lnTo>
                  <a:lnTo>
                    <a:pt x="355473" y="327660"/>
                  </a:lnTo>
                  <a:lnTo>
                    <a:pt x="351013" y="321310"/>
                  </a:lnTo>
                  <a:lnTo>
                    <a:pt x="348856" y="318770"/>
                  </a:lnTo>
                  <a:lnTo>
                    <a:pt x="347327" y="316230"/>
                  </a:lnTo>
                  <a:lnTo>
                    <a:pt x="346091" y="312420"/>
                  </a:lnTo>
                  <a:lnTo>
                    <a:pt x="350431" y="306070"/>
                  </a:lnTo>
                  <a:lnTo>
                    <a:pt x="355867" y="299720"/>
                  </a:lnTo>
                  <a:lnTo>
                    <a:pt x="362051" y="297180"/>
                  </a:lnTo>
                  <a:lnTo>
                    <a:pt x="368635" y="295910"/>
                  </a:lnTo>
                  <a:lnTo>
                    <a:pt x="459745" y="295910"/>
                  </a:lnTo>
                  <a:lnTo>
                    <a:pt x="458926" y="294640"/>
                  </a:lnTo>
                  <a:lnTo>
                    <a:pt x="442568" y="278130"/>
                  </a:lnTo>
                  <a:lnTo>
                    <a:pt x="428751" y="266700"/>
                  </a:lnTo>
                  <a:lnTo>
                    <a:pt x="396561" y="266700"/>
                  </a:lnTo>
                  <a:lnTo>
                    <a:pt x="393252" y="265430"/>
                  </a:lnTo>
                  <a:lnTo>
                    <a:pt x="389902" y="265430"/>
                  </a:lnTo>
                  <a:lnTo>
                    <a:pt x="382865" y="262890"/>
                  </a:lnTo>
                  <a:lnTo>
                    <a:pt x="368824" y="260350"/>
                  </a:lnTo>
                  <a:lnTo>
                    <a:pt x="362981" y="257810"/>
                  </a:lnTo>
                  <a:lnTo>
                    <a:pt x="359002" y="257810"/>
                  </a:lnTo>
                  <a:lnTo>
                    <a:pt x="357944" y="256540"/>
                  </a:lnTo>
                  <a:lnTo>
                    <a:pt x="356876" y="256540"/>
                  </a:lnTo>
                  <a:lnTo>
                    <a:pt x="351463" y="254000"/>
                  </a:lnTo>
                  <a:lnTo>
                    <a:pt x="348856" y="252730"/>
                  </a:lnTo>
                  <a:lnTo>
                    <a:pt x="406172" y="252730"/>
                  </a:lnTo>
                  <a:lnTo>
                    <a:pt x="399670" y="248920"/>
                  </a:lnTo>
                  <a:lnTo>
                    <a:pt x="373393" y="240030"/>
                  </a:lnTo>
                  <a:close/>
                </a:path>
                <a:path w="681990" h="633729">
                  <a:moveTo>
                    <a:pt x="448103" y="401320"/>
                  </a:moveTo>
                  <a:lnTo>
                    <a:pt x="386802" y="401320"/>
                  </a:lnTo>
                  <a:lnTo>
                    <a:pt x="399116" y="403860"/>
                  </a:lnTo>
                  <a:lnTo>
                    <a:pt x="405168" y="403860"/>
                  </a:lnTo>
                  <a:lnTo>
                    <a:pt x="379610" y="406400"/>
                  </a:lnTo>
                  <a:lnTo>
                    <a:pt x="437836" y="406400"/>
                  </a:lnTo>
                  <a:lnTo>
                    <a:pt x="444841" y="403860"/>
                  </a:lnTo>
                  <a:lnTo>
                    <a:pt x="448103" y="401320"/>
                  </a:lnTo>
                  <a:close/>
                </a:path>
                <a:path w="681990" h="633729">
                  <a:moveTo>
                    <a:pt x="429817" y="359410"/>
                  </a:moveTo>
                  <a:lnTo>
                    <a:pt x="293925" y="359410"/>
                  </a:lnTo>
                  <a:lnTo>
                    <a:pt x="295266" y="360680"/>
                  </a:lnTo>
                  <a:lnTo>
                    <a:pt x="303059" y="370840"/>
                  </a:lnTo>
                  <a:lnTo>
                    <a:pt x="312574" y="379730"/>
                  </a:lnTo>
                  <a:lnTo>
                    <a:pt x="323558" y="387350"/>
                  </a:lnTo>
                  <a:lnTo>
                    <a:pt x="335757" y="392430"/>
                  </a:lnTo>
                  <a:lnTo>
                    <a:pt x="459521" y="392430"/>
                  </a:lnTo>
                  <a:lnTo>
                    <a:pt x="462783" y="389890"/>
                  </a:lnTo>
                  <a:lnTo>
                    <a:pt x="469006" y="381000"/>
                  </a:lnTo>
                  <a:lnTo>
                    <a:pt x="449743" y="381000"/>
                  </a:lnTo>
                  <a:lnTo>
                    <a:pt x="450449" y="379730"/>
                  </a:lnTo>
                  <a:lnTo>
                    <a:pt x="392310" y="379730"/>
                  </a:lnTo>
                  <a:lnTo>
                    <a:pt x="373788" y="375920"/>
                  </a:lnTo>
                  <a:lnTo>
                    <a:pt x="367536" y="373380"/>
                  </a:lnTo>
                  <a:lnTo>
                    <a:pt x="393380" y="373380"/>
                  </a:lnTo>
                  <a:lnTo>
                    <a:pt x="401876" y="372110"/>
                  </a:lnTo>
                  <a:lnTo>
                    <a:pt x="417268" y="367030"/>
                  </a:lnTo>
                  <a:lnTo>
                    <a:pt x="429817" y="359410"/>
                  </a:lnTo>
                  <a:close/>
                </a:path>
                <a:path w="681990" h="633729">
                  <a:moveTo>
                    <a:pt x="571612" y="110490"/>
                  </a:moveTo>
                  <a:lnTo>
                    <a:pt x="492935" y="110490"/>
                  </a:lnTo>
                  <a:lnTo>
                    <a:pt x="520801" y="113030"/>
                  </a:lnTo>
                  <a:lnTo>
                    <a:pt x="548535" y="118110"/>
                  </a:lnTo>
                  <a:lnTo>
                    <a:pt x="596283" y="135890"/>
                  </a:lnTo>
                  <a:lnTo>
                    <a:pt x="630341" y="162560"/>
                  </a:lnTo>
                  <a:lnTo>
                    <a:pt x="651543" y="198120"/>
                  </a:lnTo>
                  <a:lnTo>
                    <a:pt x="660789" y="238760"/>
                  </a:lnTo>
                  <a:lnTo>
                    <a:pt x="658979" y="280670"/>
                  </a:lnTo>
                  <a:lnTo>
                    <a:pt x="647014" y="322580"/>
                  </a:lnTo>
                  <a:lnTo>
                    <a:pt x="629116" y="356870"/>
                  </a:lnTo>
                  <a:lnTo>
                    <a:pt x="619046" y="373380"/>
                  </a:lnTo>
                  <a:lnTo>
                    <a:pt x="614376" y="381000"/>
                  </a:lnTo>
                  <a:lnTo>
                    <a:pt x="609413" y="387350"/>
                  </a:lnTo>
                  <a:lnTo>
                    <a:pt x="627511" y="387350"/>
                  </a:lnTo>
                  <a:lnTo>
                    <a:pt x="649345" y="354330"/>
                  </a:lnTo>
                  <a:lnTo>
                    <a:pt x="674545" y="295910"/>
                  </a:lnTo>
                  <a:lnTo>
                    <a:pt x="681391" y="246380"/>
                  </a:lnTo>
                  <a:lnTo>
                    <a:pt x="674214" y="199390"/>
                  </a:lnTo>
                  <a:lnTo>
                    <a:pt x="650124" y="156210"/>
                  </a:lnTo>
                  <a:lnTo>
                    <a:pt x="617823" y="129540"/>
                  </a:lnTo>
                  <a:lnTo>
                    <a:pt x="577893" y="111760"/>
                  </a:lnTo>
                  <a:lnTo>
                    <a:pt x="571612" y="110490"/>
                  </a:lnTo>
                  <a:close/>
                </a:path>
                <a:path w="681990" h="633729">
                  <a:moveTo>
                    <a:pt x="475229" y="372110"/>
                  </a:moveTo>
                  <a:lnTo>
                    <a:pt x="455669" y="372110"/>
                  </a:lnTo>
                  <a:lnTo>
                    <a:pt x="454172" y="374650"/>
                  </a:lnTo>
                  <a:lnTo>
                    <a:pt x="452151" y="378460"/>
                  </a:lnTo>
                  <a:lnTo>
                    <a:pt x="449743" y="381000"/>
                  </a:lnTo>
                  <a:lnTo>
                    <a:pt x="469006" y="381000"/>
                  </a:lnTo>
                  <a:lnTo>
                    <a:pt x="475229" y="372110"/>
                  </a:lnTo>
                  <a:close/>
                </a:path>
                <a:path w="681990" h="633729">
                  <a:moveTo>
                    <a:pt x="478428" y="359410"/>
                  </a:moveTo>
                  <a:lnTo>
                    <a:pt x="429817" y="359410"/>
                  </a:lnTo>
                  <a:lnTo>
                    <a:pt x="427974" y="364490"/>
                  </a:lnTo>
                  <a:lnTo>
                    <a:pt x="424916" y="369570"/>
                  </a:lnTo>
                  <a:lnTo>
                    <a:pt x="420885" y="372110"/>
                  </a:lnTo>
                  <a:lnTo>
                    <a:pt x="414438" y="375920"/>
                  </a:lnTo>
                  <a:lnTo>
                    <a:pt x="407273" y="378460"/>
                  </a:lnTo>
                  <a:lnTo>
                    <a:pt x="399770" y="379730"/>
                  </a:lnTo>
                  <a:lnTo>
                    <a:pt x="450449" y="379730"/>
                  </a:lnTo>
                  <a:lnTo>
                    <a:pt x="451156" y="378460"/>
                  </a:lnTo>
                  <a:lnTo>
                    <a:pt x="452371" y="375920"/>
                  </a:lnTo>
                  <a:lnTo>
                    <a:pt x="453544" y="373380"/>
                  </a:lnTo>
                  <a:lnTo>
                    <a:pt x="454968" y="372110"/>
                  </a:lnTo>
                  <a:lnTo>
                    <a:pt x="475229" y="372110"/>
                  </a:lnTo>
                  <a:lnTo>
                    <a:pt x="478159" y="361950"/>
                  </a:lnTo>
                  <a:lnTo>
                    <a:pt x="478428" y="359410"/>
                  </a:lnTo>
                  <a:close/>
                </a:path>
                <a:path w="681990" h="633729">
                  <a:moveTo>
                    <a:pt x="393380" y="373380"/>
                  </a:moveTo>
                  <a:lnTo>
                    <a:pt x="367536" y="373380"/>
                  </a:lnTo>
                  <a:lnTo>
                    <a:pt x="384884" y="374650"/>
                  </a:lnTo>
                  <a:lnTo>
                    <a:pt x="393380" y="373380"/>
                  </a:lnTo>
                  <a:close/>
                </a:path>
                <a:path w="681990" h="633729">
                  <a:moveTo>
                    <a:pt x="459745" y="295910"/>
                  </a:moveTo>
                  <a:lnTo>
                    <a:pt x="370143" y="295910"/>
                  </a:lnTo>
                  <a:lnTo>
                    <a:pt x="366673" y="304800"/>
                  </a:lnTo>
                  <a:lnTo>
                    <a:pt x="364575" y="312420"/>
                  </a:lnTo>
                  <a:lnTo>
                    <a:pt x="364138" y="321310"/>
                  </a:lnTo>
                  <a:lnTo>
                    <a:pt x="365651" y="330200"/>
                  </a:lnTo>
                  <a:lnTo>
                    <a:pt x="475021" y="330200"/>
                  </a:lnTo>
                  <a:lnTo>
                    <a:pt x="471215" y="313690"/>
                  </a:lnTo>
                  <a:lnTo>
                    <a:pt x="459745" y="295910"/>
                  </a:lnTo>
                  <a:close/>
                </a:path>
                <a:path w="681990" h="633729">
                  <a:moveTo>
                    <a:pt x="129662" y="212090"/>
                  </a:moveTo>
                  <a:lnTo>
                    <a:pt x="107983" y="212090"/>
                  </a:lnTo>
                  <a:lnTo>
                    <a:pt x="113123" y="227330"/>
                  </a:lnTo>
                  <a:lnTo>
                    <a:pt x="142893" y="265430"/>
                  </a:lnTo>
                  <a:lnTo>
                    <a:pt x="183111" y="283210"/>
                  </a:lnTo>
                  <a:lnTo>
                    <a:pt x="205121" y="283210"/>
                  </a:lnTo>
                  <a:lnTo>
                    <a:pt x="225676" y="276860"/>
                  </a:lnTo>
                  <a:lnTo>
                    <a:pt x="235396" y="266700"/>
                  </a:lnTo>
                  <a:lnTo>
                    <a:pt x="176191" y="266700"/>
                  </a:lnTo>
                  <a:lnTo>
                    <a:pt x="158058" y="257810"/>
                  </a:lnTo>
                  <a:lnTo>
                    <a:pt x="143940" y="243840"/>
                  </a:lnTo>
                  <a:lnTo>
                    <a:pt x="133757" y="226060"/>
                  </a:lnTo>
                  <a:lnTo>
                    <a:pt x="129662" y="212090"/>
                  </a:lnTo>
                  <a:close/>
                </a:path>
                <a:path w="681990" h="633729">
                  <a:moveTo>
                    <a:pt x="208924" y="200660"/>
                  </a:moveTo>
                  <a:lnTo>
                    <a:pt x="162742" y="200660"/>
                  </a:lnTo>
                  <a:lnTo>
                    <a:pt x="174463" y="203200"/>
                  </a:lnTo>
                  <a:lnTo>
                    <a:pt x="182396" y="204470"/>
                  </a:lnTo>
                  <a:lnTo>
                    <a:pt x="190211" y="208280"/>
                  </a:lnTo>
                  <a:lnTo>
                    <a:pt x="197563" y="212090"/>
                  </a:lnTo>
                  <a:lnTo>
                    <a:pt x="204106" y="217170"/>
                  </a:lnTo>
                  <a:lnTo>
                    <a:pt x="217202" y="233680"/>
                  </a:lnTo>
                  <a:lnTo>
                    <a:pt x="222574" y="254000"/>
                  </a:lnTo>
                  <a:lnTo>
                    <a:pt x="211734" y="266700"/>
                  </a:lnTo>
                  <a:lnTo>
                    <a:pt x="235396" y="266700"/>
                  </a:lnTo>
                  <a:lnTo>
                    <a:pt x="239041" y="262890"/>
                  </a:lnTo>
                  <a:lnTo>
                    <a:pt x="242126" y="246380"/>
                  </a:lnTo>
                  <a:lnTo>
                    <a:pt x="236973" y="228600"/>
                  </a:lnTo>
                  <a:lnTo>
                    <a:pt x="225624" y="213360"/>
                  </a:lnTo>
                  <a:lnTo>
                    <a:pt x="208924" y="200660"/>
                  </a:lnTo>
                  <a:close/>
                </a:path>
                <a:path w="681990" h="633729">
                  <a:moveTo>
                    <a:pt x="406172" y="252730"/>
                  </a:moveTo>
                  <a:lnTo>
                    <a:pt x="361363" y="252730"/>
                  </a:lnTo>
                  <a:lnTo>
                    <a:pt x="374267" y="255270"/>
                  </a:lnTo>
                  <a:lnTo>
                    <a:pt x="387209" y="260350"/>
                  </a:lnTo>
                  <a:lnTo>
                    <a:pt x="399828" y="266700"/>
                  </a:lnTo>
                  <a:lnTo>
                    <a:pt x="428751" y="266700"/>
                  </a:lnTo>
                  <a:lnTo>
                    <a:pt x="425681" y="264160"/>
                  </a:lnTo>
                  <a:lnTo>
                    <a:pt x="406172" y="252730"/>
                  </a:lnTo>
                  <a:close/>
                </a:path>
                <a:path w="681990" h="633729">
                  <a:moveTo>
                    <a:pt x="152782" y="189230"/>
                  </a:moveTo>
                  <a:lnTo>
                    <a:pt x="125836" y="195580"/>
                  </a:lnTo>
                  <a:lnTo>
                    <a:pt x="198975" y="195580"/>
                  </a:lnTo>
                  <a:lnTo>
                    <a:pt x="179221" y="190500"/>
                  </a:lnTo>
                  <a:lnTo>
                    <a:pt x="152782" y="189230"/>
                  </a:lnTo>
                  <a:close/>
                </a:path>
                <a:path w="681990" h="633729">
                  <a:moveTo>
                    <a:pt x="267220" y="135890"/>
                  </a:moveTo>
                  <a:lnTo>
                    <a:pt x="246744" y="135890"/>
                  </a:lnTo>
                  <a:lnTo>
                    <a:pt x="250220" y="148590"/>
                  </a:lnTo>
                  <a:lnTo>
                    <a:pt x="252080" y="161290"/>
                  </a:lnTo>
                  <a:lnTo>
                    <a:pt x="252850" y="173990"/>
                  </a:lnTo>
                  <a:lnTo>
                    <a:pt x="253058" y="186690"/>
                  </a:lnTo>
                  <a:lnTo>
                    <a:pt x="256161" y="190500"/>
                  </a:lnTo>
                  <a:lnTo>
                    <a:pt x="262933" y="189230"/>
                  </a:lnTo>
                  <a:lnTo>
                    <a:pt x="269683" y="186690"/>
                  </a:lnTo>
                  <a:lnTo>
                    <a:pt x="272722" y="181610"/>
                  </a:lnTo>
                  <a:lnTo>
                    <a:pt x="272055" y="162560"/>
                  </a:lnTo>
                  <a:lnTo>
                    <a:pt x="269569" y="143510"/>
                  </a:lnTo>
                  <a:lnTo>
                    <a:pt x="267220" y="135890"/>
                  </a:lnTo>
                  <a:close/>
                </a:path>
                <a:path w="681990" h="633729">
                  <a:moveTo>
                    <a:pt x="413656" y="12700"/>
                  </a:moveTo>
                  <a:lnTo>
                    <a:pt x="347521" y="12700"/>
                  </a:lnTo>
                  <a:lnTo>
                    <a:pt x="377662" y="13970"/>
                  </a:lnTo>
                  <a:lnTo>
                    <a:pt x="407367" y="27940"/>
                  </a:lnTo>
                  <a:lnTo>
                    <a:pt x="442864" y="59690"/>
                  </a:lnTo>
                  <a:lnTo>
                    <a:pt x="467029" y="95250"/>
                  </a:lnTo>
                  <a:lnTo>
                    <a:pt x="471177" y="104140"/>
                  </a:lnTo>
                  <a:lnTo>
                    <a:pt x="464025" y="104140"/>
                  </a:lnTo>
                  <a:lnTo>
                    <a:pt x="457020" y="105410"/>
                  </a:lnTo>
                  <a:lnTo>
                    <a:pt x="450360" y="107950"/>
                  </a:lnTo>
                  <a:lnTo>
                    <a:pt x="434043" y="113030"/>
                  </a:lnTo>
                  <a:lnTo>
                    <a:pt x="419683" y="121920"/>
                  </a:lnTo>
                  <a:lnTo>
                    <a:pt x="409223" y="133350"/>
                  </a:lnTo>
                  <a:lnTo>
                    <a:pt x="404603" y="149860"/>
                  </a:lnTo>
                  <a:lnTo>
                    <a:pt x="407604" y="168910"/>
                  </a:lnTo>
                  <a:lnTo>
                    <a:pt x="417572" y="181610"/>
                  </a:lnTo>
                  <a:lnTo>
                    <a:pt x="432560" y="187960"/>
                  </a:lnTo>
                  <a:lnTo>
                    <a:pt x="450622" y="189230"/>
                  </a:lnTo>
                  <a:lnTo>
                    <a:pt x="479633" y="177800"/>
                  </a:lnTo>
                  <a:lnTo>
                    <a:pt x="493604" y="161290"/>
                  </a:lnTo>
                  <a:lnTo>
                    <a:pt x="426571" y="161290"/>
                  </a:lnTo>
                  <a:lnTo>
                    <a:pt x="422285" y="148590"/>
                  </a:lnTo>
                  <a:lnTo>
                    <a:pt x="449240" y="118110"/>
                  </a:lnTo>
                  <a:lnTo>
                    <a:pt x="474590" y="111760"/>
                  </a:lnTo>
                  <a:lnTo>
                    <a:pt x="493189" y="111760"/>
                  </a:lnTo>
                  <a:lnTo>
                    <a:pt x="492935" y="110490"/>
                  </a:lnTo>
                  <a:lnTo>
                    <a:pt x="571612" y="110490"/>
                  </a:lnTo>
                  <a:lnTo>
                    <a:pt x="533923" y="102870"/>
                  </a:lnTo>
                  <a:lnTo>
                    <a:pt x="489501" y="101600"/>
                  </a:lnTo>
                  <a:lnTo>
                    <a:pt x="479726" y="81280"/>
                  </a:lnTo>
                  <a:lnTo>
                    <a:pt x="467851" y="63500"/>
                  </a:lnTo>
                  <a:lnTo>
                    <a:pt x="454961" y="46990"/>
                  </a:lnTo>
                  <a:lnTo>
                    <a:pt x="442141" y="33020"/>
                  </a:lnTo>
                  <a:lnTo>
                    <a:pt x="421025" y="16510"/>
                  </a:lnTo>
                  <a:lnTo>
                    <a:pt x="413656" y="12700"/>
                  </a:lnTo>
                  <a:close/>
                </a:path>
                <a:path w="681990" h="633729">
                  <a:moveTo>
                    <a:pt x="493189" y="111760"/>
                  </a:moveTo>
                  <a:lnTo>
                    <a:pt x="474590" y="111760"/>
                  </a:lnTo>
                  <a:lnTo>
                    <a:pt x="477323" y="119380"/>
                  </a:lnTo>
                  <a:lnTo>
                    <a:pt x="479323" y="127000"/>
                  </a:lnTo>
                  <a:lnTo>
                    <a:pt x="479890" y="133350"/>
                  </a:lnTo>
                  <a:lnTo>
                    <a:pt x="479889" y="137160"/>
                  </a:lnTo>
                  <a:lnTo>
                    <a:pt x="479260" y="151130"/>
                  </a:lnTo>
                  <a:lnTo>
                    <a:pt x="426571" y="161290"/>
                  </a:lnTo>
                  <a:lnTo>
                    <a:pt x="493604" y="161290"/>
                  </a:lnTo>
                  <a:lnTo>
                    <a:pt x="494678" y="160020"/>
                  </a:lnTo>
                  <a:lnTo>
                    <a:pt x="498274" y="137160"/>
                  </a:lnTo>
                  <a:lnTo>
                    <a:pt x="493189" y="111760"/>
                  </a:lnTo>
                  <a:close/>
                </a:path>
                <a:path w="681990" h="633729">
                  <a:moveTo>
                    <a:pt x="258311" y="99060"/>
                  </a:moveTo>
                  <a:lnTo>
                    <a:pt x="185342" y="99060"/>
                  </a:lnTo>
                  <a:lnTo>
                    <a:pt x="211552" y="101600"/>
                  </a:lnTo>
                  <a:lnTo>
                    <a:pt x="233864" y="115570"/>
                  </a:lnTo>
                  <a:lnTo>
                    <a:pt x="230776" y="124460"/>
                  </a:lnTo>
                  <a:lnTo>
                    <a:pt x="227895" y="134620"/>
                  </a:lnTo>
                  <a:lnTo>
                    <a:pt x="225161" y="144780"/>
                  </a:lnTo>
                  <a:lnTo>
                    <a:pt x="222514" y="154940"/>
                  </a:lnTo>
                  <a:lnTo>
                    <a:pt x="224565" y="158750"/>
                  </a:lnTo>
                  <a:lnTo>
                    <a:pt x="231003" y="158750"/>
                  </a:lnTo>
                  <a:lnTo>
                    <a:pt x="238113" y="157480"/>
                  </a:lnTo>
                  <a:lnTo>
                    <a:pt x="242178" y="152400"/>
                  </a:lnTo>
                  <a:lnTo>
                    <a:pt x="245183" y="140970"/>
                  </a:lnTo>
                  <a:lnTo>
                    <a:pt x="246744" y="135890"/>
                  </a:lnTo>
                  <a:lnTo>
                    <a:pt x="267220" y="135890"/>
                  </a:lnTo>
                  <a:lnTo>
                    <a:pt x="264089" y="125730"/>
                  </a:lnTo>
                  <a:lnTo>
                    <a:pt x="254440" y="109220"/>
                  </a:lnTo>
                  <a:lnTo>
                    <a:pt x="258311" y="99060"/>
                  </a:lnTo>
                  <a:close/>
                </a:path>
                <a:path w="681990" h="633729">
                  <a:moveTo>
                    <a:pt x="374878" y="0"/>
                  </a:moveTo>
                  <a:lnTo>
                    <a:pt x="325526" y="7620"/>
                  </a:lnTo>
                  <a:lnTo>
                    <a:pt x="285333" y="31750"/>
                  </a:lnTo>
                  <a:lnTo>
                    <a:pt x="252266" y="72390"/>
                  </a:lnTo>
                  <a:lnTo>
                    <a:pt x="240157" y="97790"/>
                  </a:lnTo>
                  <a:lnTo>
                    <a:pt x="258795" y="97790"/>
                  </a:lnTo>
                  <a:lnTo>
                    <a:pt x="261214" y="91440"/>
                  </a:lnTo>
                  <a:lnTo>
                    <a:pt x="269530" y="73660"/>
                  </a:lnTo>
                  <a:lnTo>
                    <a:pt x="279841" y="58420"/>
                  </a:lnTo>
                  <a:lnTo>
                    <a:pt x="292606" y="43180"/>
                  </a:lnTo>
                  <a:lnTo>
                    <a:pt x="318612" y="22860"/>
                  </a:lnTo>
                  <a:lnTo>
                    <a:pt x="347521" y="12700"/>
                  </a:lnTo>
                  <a:lnTo>
                    <a:pt x="413656" y="12700"/>
                  </a:lnTo>
                  <a:lnTo>
                    <a:pt x="398920" y="5080"/>
                  </a:lnTo>
                  <a:lnTo>
                    <a:pt x="3748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7355840" marR="5080">
              <a:lnSpc>
                <a:spcPts val="5530"/>
              </a:lnSpc>
              <a:spcBef>
                <a:spcPts val="620"/>
              </a:spcBef>
            </a:pPr>
            <a:r>
              <a:rPr spc="-55" dirty="0"/>
              <a:t>The</a:t>
            </a:r>
            <a:r>
              <a:rPr spc="-160" dirty="0"/>
              <a:t> </a:t>
            </a:r>
            <a:r>
              <a:rPr spc="-65" dirty="0"/>
              <a:t>Easter</a:t>
            </a:r>
            <a:r>
              <a:rPr spc="-155" dirty="0"/>
              <a:t> </a:t>
            </a:r>
            <a:r>
              <a:rPr spc="-70" dirty="0"/>
              <a:t>Bunny</a:t>
            </a:r>
            <a:r>
              <a:rPr spc="-160" dirty="0"/>
              <a:t> </a:t>
            </a:r>
            <a:r>
              <a:rPr spc="-40" dirty="0"/>
              <a:t>is</a:t>
            </a:r>
            <a:r>
              <a:rPr spc="-155" dirty="0"/>
              <a:t> </a:t>
            </a:r>
            <a:r>
              <a:rPr spc="-5" dirty="0"/>
              <a:t>a</a:t>
            </a:r>
            <a:r>
              <a:rPr spc="-155" dirty="0"/>
              <a:t> </a:t>
            </a:r>
            <a:r>
              <a:rPr spc="-80" dirty="0"/>
              <a:t>well-known </a:t>
            </a:r>
            <a:r>
              <a:rPr spc="-1360" dirty="0"/>
              <a:t> </a:t>
            </a:r>
            <a:r>
              <a:rPr spc="-70" dirty="0"/>
              <a:t>symbol </a:t>
            </a:r>
            <a:r>
              <a:rPr spc="-40" dirty="0"/>
              <a:t>of </a:t>
            </a:r>
            <a:r>
              <a:rPr spc="-110" dirty="0"/>
              <a:t>Easter. </a:t>
            </a:r>
            <a:r>
              <a:rPr spc="-75" dirty="0"/>
              <a:t>Rabbits </a:t>
            </a:r>
            <a:r>
              <a:rPr spc="-80" dirty="0"/>
              <a:t>give </a:t>
            </a:r>
            <a:r>
              <a:rPr spc="-75" dirty="0"/>
              <a:t> </a:t>
            </a:r>
            <a:r>
              <a:rPr spc="-65" dirty="0"/>
              <a:t>birth</a:t>
            </a:r>
            <a:r>
              <a:rPr spc="-155" dirty="0"/>
              <a:t> </a:t>
            </a:r>
            <a:r>
              <a:rPr spc="-40" dirty="0"/>
              <a:t>to</a:t>
            </a:r>
            <a:r>
              <a:rPr spc="-150" dirty="0"/>
              <a:t> </a:t>
            </a:r>
            <a:r>
              <a:rPr spc="-65" dirty="0"/>
              <a:t>their</a:t>
            </a:r>
            <a:r>
              <a:rPr spc="-155" dirty="0"/>
              <a:t> </a:t>
            </a:r>
            <a:r>
              <a:rPr spc="-65" dirty="0"/>
              <a:t>babies</a:t>
            </a:r>
            <a:r>
              <a:rPr spc="-150" dirty="0"/>
              <a:t> </a:t>
            </a:r>
            <a:r>
              <a:rPr spc="-40" dirty="0"/>
              <a:t>in</a:t>
            </a:r>
            <a:r>
              <a:rPr spc="-155" dirty="0"/>
              <a:t> </a:t>
            </a:r>
            <a:r>
              <a:rPr spc="-80" dirty="0"/>
              <a:t>spring.</a:t>
            </a:r>
          </a:p>
          <a:p>
            <a:pPr marL="7355840">
              <a:lnSpc>
                <a:spcPts val="5195"/>
              </a:lnSpc>
            </a:pPr>
            <a:r>
              <a:rPr spc="-60" dirty="0"/>
              <a:t>What</a:t>
            </a:r>
            <a:r>
              <a:rPr spc="-155" dirty="0"/>
              <a:t> </a:t>
            </a:r>
            <a:r>
              <a:rPr spc="-40" dirty="0"/>
              <a:t>is</a:t>
            </a:r>
            <a:r>
              <a:rPr spc="-155" dirty="0"/>
              <a:t> </a:t>
            </a:r>
            <a:r>
              <a:rPr spc="-55" dirty="0"/>
              <a:t>the</a:t>
            </a:r>
            <a:r>
              <a:rPr spc="-155" dirty="0"/>
              <a:t> </a:t>
            </a:r>
            <a:r>
              <a:rPr spc="-75" dirty="0"/>
              <a:t>correct</a:t>
            </a:r>
            <a:r>
              <a:rPr spc="-155" dirty="0"/>
              <a:t> </a:t>
            </a:r>
            <a:r>
              <a:rPr spc="-60" dirty="0"/>
              <a:t>name</a:t>
            </a:r>
            <a:r>
              <a:rPr spc="-155" dirty="0"/>
              <a:t> </a:t>
            </a:r>
            <a:r>
              <a:rPr spc="-80" dirty="0"/>
              <a:t>for</a:t>
            </a:r>
          </a:p>
          <a:p>
            <a:pPr marL="7355840">
              <a:lnSpc>
                <a:spcPts val="5735"/>
              </a:lnSpc>
            </a:pPr>
            <a:r>
              <a:rPr spc="-5" dirty="0"/>
              <a:t>a</a:t>
            </a:r>
            <a:r>
              <a:rPr spc="-170" dirty="0"/>
              <a:t> </a:t>
            </a:r>
            <a:r>
              <a:rPr spc="-60" dirty="0"/>
              <a:t>baby</a:t>
            </a:r>
            <a:r>
              <a:rPr spc="-170" dirty="0"/>
              <a:t> </a:t>
            </a:r>
            <a:r>
              <a:rPr spc="-80" dirty="0"/>
              <a:t>rabbit?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Rectangle 36">
            <a:hlinkClick r:id="rId14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5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6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827" y="0"/>
            <a:ext cx="4509271" cy="345982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496909" y="551558"/>
            <a:ext cx="51435" cy="73025"/>
          </a:xfrm>
          <a:custGeom>
            <a:avLst/>
            <a:gdLst/>
            <a:ahLst/>
            <a:cxnLst/>
            <a:rect l="l" t="t" r="r" b="b"/>
            <a:pathLst>
              <a:path w="51434" h="73025">
                <a:moveTo>
                  <a:pt x="0" y="0"/>
                </a:moveTo>
                <a:lnTo>
                  <a:pt x="10647" y="47416"/>
                </a:lnTo>
                <a:lnTo>
                  <a:pt x="43005" y="73027"/>
                </a:lnTo>
                <a:lnTo>
                  <a:pt x="50919" y="72657"/>
                </a:lnTo>
                <a:lnTo>
                  <a:pt x="35302" y="62603"/>
                </a:lnTo>
                <a:lnTo>
                  <a:pt x="23351" y="48100"/>
                </a:lnTo>
                <a:lnTo>
                  <a:pt x="12454" y="27711"/>
                </a:lnTo>
                <a:lnTo>
                  <a:pt x="0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7355840" marR="5080">
              <a:lnSpc>
                <a:spcPts val="5530"/>
              </a:lnSpc>
              <a:spcBef>
                <a:spcPts val="620"/>
              </a:spcBef>
            </a:pPr>
            <a:r>
              <a:rPr spc="-55" dirty="0"/>
              <a:t>The</a:t>
            </a:r>
            <a:r>
              <a:rPr spc="-160" dirty="0"/>
              <a:t> </a:t>
            </a:r>
            <a:r>
              <a:rPr spc="-65" dirty="0"/>
              <a:t>Easter</a:t>
            </a:r>
            <a:r>
              <a:rPr spc="-155" dirty="0"/>
              <a:t> </a:t>
            </a:r>
            <a:r>
              <a:rPr spc="-70" dirty="0"/>
              <a:t>Bunny</a:t>
            </a:r>
            <a:r>
              <a:rPr spc="-160" dirty="0"/>
              <a:t> </a:t>
            </a:r>
            <a:r>
              <a:rPr spc="-40" dirty="0"/>
              <a:t>is</a:t>
            </a:r>
            <a:r>
              <a:rPr spc="-155" dirty="0"/>
              <a:t> </a:t>
            </a:r>
            <a:r>
              <a:rPr spc="-5" dirty="0"/>
              <a:t>a</a:t>
            </a:r>
            <a:r>
              <a:rPr spc="-155" dirty="0"/>
              <a:t> </a:t>
            </a:r>
            <a:r>
              <a:rPr spc="-80" dirty="0"/>
              <a:t>well-known </a:t>
            </a:r>
            <a:r>
              <a:rPr spc="-1360" dirty="0"/>
              <a:t> </a:t>
            </a:r>
            <a:r>
              <a:rPr spc="-70" dirty="0"/>
              <a:t>symbol </a:t>
            </a:r>
            <a:r>
              <a:rPr spc="-40" dirty="0"/>
              <a:t>of </a:t>
            </a:r>
            <a:r>
              <a:rPr spc="-110" dirty="0"/>
              <a:t>Easter. </a:t>
            </a:r>
            <a:r>
              <a:rPr spc="-75" dirty="0"/>
              <a:t>Rabbits </a:t>
            </a:r>
            <a:r>
              <a:rPr spc="-80" dirty="0"/>
              <a:t>give </a:t>
            </a:r>
            <a:r>
              <a:rPr spc="-75" dirty="0"/>
              <a:t> </a:t>
            </a:r>
            <a:r>
              <a:rPr spc="-65" dirty="0"/>
              <a:t>birth</a:t>
            </a:r>
            <a:r>
              <a:rPr spc="-155" dirty="0"/>
              <a:t> </a:t>
            </a:r>
            <a:r>
              <a:rPr spc="-40" dirty="0"/>
              <a:t>to</a:t>
            </a:r>
            <a:r>
              <a:rPr spc="-150" dirty="0"/>
              <a:t> </a:t>
            </a:r>
            <a:r>
              <a:rPr spc="-65" dirty="0"/>
              <a:t>their</a:t>
            </a:r>
            <a:r>
              <a:rPr spc="-155" dirty="0"/>
              <a:t> </a:t>
            </a:r>
            <a:r>
              <a:rPr spc="-65" dirty="0"/>
              <a:t>babies</a:t>
            </a:r>
            <a:r>
              <a:rPr spc="-150" dirty="0"/>
              <a:t> </a:t>
            </a:r>
            <a:r>
              <a:rPr spc="-40" dirty="0"/>
              <a:t>in</a:t>
            </a:r>
            <a:r>
              <a:rPr spc="-155" dirty="0"/>
              <a:t> </a:t>
            </a:r>
            <a:r>
              <a:rPr spc="-80" dirty="0"/>
              <a:t>spring.</a:t>
            </a:r>
          </a:p>
          <a:p>
            <a:pPr marL="7355840">
              <a:lnSpc>
                <a:spcPts val="5195"/>
              </a:lnSpc>
            </a:pPr>
            <a:r>
              <a:rPr spc="-60" dirty="0"/>
              <a:t>What</a:t>
            </a:r>
            <a:r>
              <a:rPr spc="-155" dirty="0"/>
              <a:t> </a:t>
            </a:r>
            <a:r>
              <a:rPr spc="-40" dirty="0"/>
              <a:t>is</a:t>
            </a:r>
            <a:r>
              <a:rPr spc="-155" dirty="0"/>
              <a:t> </a:t>
            </a:r>
            <a:r>
              <a:rPr spc="-55" dirty="0"/>
              <a:t>the</a:t>
            </a:r>
            <a:r>
              <a:rPr spc="-155" dirty="0"/>
              <a:t> </a:t>
            </a:r>
            <a:r>
              <a:rPr spc="-75" dirty="0"/>
              <a:t>correct</a:t>
            </a:r>
            <a:r>
              <a:rPr spc="-155" dirty="0"/>
              <a:t> </a:t>
            </a:r>
            <a:r>
              <a:rPr spc="-60" dirty="0"/>
              <a:t>name</a:t>
            </a:r>
            <a:r>
              <a:rPr spc="-155" dirty="0"/>
              <a:t> </a:t>
            </a:r>
            <a:r>
              <a:rPr spc="-80" dirty="0"/>
              <a:t>for</a:t>
            </a:r>
          </a:p>
          <a:p>
            <a:pPr marL="7355840">
              <a:lnSpc>
                <a:spcPts val="5735"/>
              </a:lnSpc>
            </a:pPr>
            <a:r>
              <a:rPr spc="-5" dirty="0"/>
              <a:t>a</a:t>
            </a:r>
            <a:r>
              <a:rPr spc="-170" dirty="0"/>
              <a:t> </a:t>
            </a:r>
            <a:r>
              <a:rPr spc="-60" dirty="0"/>
              <a:t>baby</a:t>
            </a:r>
            <a:r>
              <a:rPr spc="-170" dirty="0"/>
              <a:t> </a:t>
            </a:r>
            <a:r>
              <a:rPr spc="-80" dirty="0"/>
              <a:t>rabbit?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2334875" y="900779"/>
            <a:ext cx="1156335" cy="1046480"/>
            <a:chOff x="12334875" y="900779"/>
            <a:chExt cx="1156335" cy="1046480"/>
          </a:xfrm>
        </p:grpSpPr>
        <p:sp>
          <p:nvSpPr>
            <p:cNvPr id="7" name="object 7"/>
            <p:cNvSpPr/>
            <p:nvPr/>
          </p:nvSpPr>
          <p:spPr>
            <a:xfrm>
              <a:off x="12728512" y="1055960"/>
              <a:ext cx="361315" cy="718185"/>
            </a:xfrm>
            <a:custGeom>
              <a:avLst/>
              <a:gdLst/>
              <a:ahLst/>
              <a:cxnLst/>
              <a:rect l="l" t="t" r="r" b="b"/>
              <a:pathLst>
                <a:path w="361315" h="718185">
                  <a:moveTo>
                    <a:pt x="159321" y="228193"/>
                  </a:moveTo>
                  <a:lnTo>
                    <a:pt x="159067" y="205346"/>
                  </a:lnTo>
                  <a:lnTo>
                    <a:pt x="157975" y="181889"/>
                  </a:lnTo>
                  <a:lnTo>
                    <a:pt x="156324" y="158534"/>
                  </a:lnTo>
                  <a:lnTo>
                    <a:pt x="147713" y="57442"/>
                  </a:lnTo>
                  <a:lnTo>
                    <a:pt x="147777" y="46189"/>
                  </a:lnTo>
                  <a:lnTo>
                    <a:pt x="147447" y="32308"/>
                  </a:lnTo>
                  <a:lnTo>
                    <a:pt x="146710" y="14376"/>
                  </a:lnTo>
                  <a:lnTo>
                    <a:pt x="146392" y="10566"/>
                  </a:lnTo>
                  <a:lnTo>
                    <a:pt x="146900" y="0"/>
                  </a:lnTo>
                  <a:lnTo>
                    <a:pt x="133337" y="1181"/>
                  </a:lnTo>
                  <a:lnTo>
                    <a:pt x="123799" y="7327"/>
                  </a:lnTo>
                  <a:lnTo>
                    <a:pt x="124802" y="18961"/>
                  </a:lnTo>
                  <a:lnTo>
                    <a:pt x="126657" y="26746"/>
                  </a:lnTo>
                  <a:lnTo>
                    <a:pt x="130530" y="37058"/>
                  </a:lnTo>
                  <a:lnTo>
                    <a:pt x="135331" y="48120"/>
                  </a:lnTo>
                  <a:lnTo>
                    <a:pt x="140004" y="58102"/>
                  </a:lnTo>
                  <a:lnTo>
                    <a:pt x="148602" y="159143"/>
                  </a:lnTo>
                  <a:lnTo>
                    <a:pt x="150241" y="182346"/>
                  </a:lnTo>
                  <a:lnTo>
                    <a:pt x="151333" y="205587"/>
                  </a:lnTo>
                  <a:lnTo>
                    <a:pt x="151587" y="228130"/>
                  </a:lnTo>
                  <a:lnTo>
                    <a:pt x="150964" y="249199"/>
                  </a:lnTo>
                  <a:lnTo>
                    <a:pt x="146913" y="290347"/>
                  </a:lnTo>
                  <a:lnTo>
                    <a:pt x="143129" y="306527"/>
                  </a:lnTo>
                  <a:lnTo>
                    <a:pt x="150685" y="308279"/>
                  </a:lnTo>
                  <a:lnTo>
                    <a:pt x="153022" y="297497"/>
                  </a:lnTo>
                  <a:lnTo>
                    <a:pt x="155130" y="285064"/>
                  </a:lnTo>
                  <a:lnTo>
                    <a:pt x="157149" y="268846"/>
                  </a:lnTo>
                  <a:lnTo>
                    <a:pt x="158686" y="249618"/>
                  </a:lnTo>
                  <a:lnTo>
                    <a:pt x="159321" y="228193"/>
                  </a:lnTo>
                  <a:close/>
                </a:path>
                <a:path w="361315" h="718185">
                  <a:moveTo>
                    <a:pt x="174282" y="366991"/>
                  </a:moveTo>
                  <a:lnTo>
                    <a:pt x="167297" y="346075"/>
                  </a:lnTo>
                  <a:lnTo>
                    <a:pt x="145288" y="332168"/>
                  </a:lnTo>
                  <a:lnTo>
                    <a:pt x="119405" y="329361"/>
                  </a:lnTo>
                  <a:lnTo>
                    <a:pt x="100926" y="341388"/>
                  </a:lnTo>
                  <a:lnTo>
                    <a:pt x="86410" y="366750"/>
                  </a:lnTo>
                  <a:lnTo>
                    <a:pt x="72415" y="403961"/>
                  </a:lnTo>
                  <a:lnTo>
                    <a:pt x="59550" y="444423"/>
                  </a:lnTo>
                  <a:lnTo>
                    <a:pt x="53568" y="479031"/>
                  </a:lnTo>
                  <a:lnTo>
                    <a:pt x="56769" y="495693"/>
                  </a:lnTo>
                  <a:lnTo>
                    <a:pt x="44119" y="528320"/>
                  </a:lnTo>
                  <a:lnTo>
                    <a:pt x="26047" y="579958"/>
                  </a:lnTo>
                  <a:lnTo>
                    <a:pt x="10934" y="632066"/>
                  </a:lnTo>
                  <a:lnTo>
                    <a:pt x="952" y="682244"/>
                  </a:lnTo>
                  <a:lnTo>
                    <a:pt x="0" y="691883"/>
                  </a:lnTo>
                  <a:lnTo>
                    <a:pt x="190" y="701319"/>
                  </a:lnTo>
                  <a:lnTo>
                    <a:pt x="2159" y="709574"/>
                  </a:lnTo>
                  <a:lnTo>
                    <a:pt x="6553" y="715657"/>
                  </a:lnTo>
                  <a:lnTo>
                    <a:pt x="11861" y="718032"/>
                  </a:lnTo>
                  <a:lnTo>
                    <a:pt x="17894" y="717791"/>
                  </a:lnTo>
                  <a:lnTo>
                    <a:pt x="46850" y="685634"/>
                  </a:lnTo>
                  <a:lnTo>
                    <a:pt x="67906" y="640842"/>
                  </a:lnTo>
                  <a:lnTo>
                    <a:pt x="86588" y="594321"/>
                  </a:lnTo>
                  <a:lnTo>
                    <a:pt x="103009" y="546671"/>
                  </a:lnTo>
                  <a:lnTo>
                    <a:pt x="112153" y="515810"/>
                  </a:lnTo>
                  <a:lnTo>
                    <a:pt x="125679" y="504202"/>
                  </a:lnTo>
                  <a:lnTo>
                    <a:pt x="142532" y="473392"/>
                  </a:lnTo>
                  <a:lnTo>
                    <a:pt x="157657" y="433717"/>
                  </a:lnTo>
                  <a:lnTo>
                    <a:pt x="169849" y="395884"/>
                  </a:lnTo>
                  <a:lnTo>
                    <a:pt x="174282" y="366991"/>
                  </a:lnTo>
                  <a:close/>
                </a:path>
                <a:path w="361315" h="718185">
                  <a:moveTo>
                    <a:pt x="360959" y="86487"/>
                  </a:moveTo>
                  <a:lnTo>
                    <a:pt x="359371" y="80721"/>
                  </a:lnTo>
                  <a:lnTo>
                    <a:pt x="356565" y="76669"/>
                  </a:lnTo>
                  <a:lnTo>
                    <a:pt x="350748" y="71183"/>
                  </a:lnTo>
                  <a:lnTo>
                    <a:pt x="344589" y="79768"/>
                  </a:lnTo>
                  <a:lnTo>
                    <a:pt x="341972" y="82537"/>
                  </a:lnTo>
                  <a:lnTo>
                    <a:pt x="330238" y="96126"/>
                  </a:lnTo>
                  <a:lnTo>
                    <a:pt x="321335" y="106794"/>
                  </a:lnTo>
                  <a:lnTo>
                    <a:pt x="314388" y="115620"/>
                  </a:lnTo>
                  <a:lnTo>
                    <a:pt x="244716" y="189395"/>
                  </a:lnTo>
                  <a:lnTo>
                    <a:pt x="213436" y="224332"/>
                  </a:lnTo>
                  <a:lnTo>
                    <a:pt x="186182" y="259219"/>
                  </a:lnTo>
                  <a:lnTo>
                    <a:pt x="160820" y="300215"/>
                  </a:lnTo>
                  <a:lnTo>
                    <a:pt x="155943" y="310108"/>
                  </a:lnTo>
                  <a:lnTo>
                    <a:pt x="162941" y="313448"/>
                  </a:lnTo>
                  <a:lnTo>
                    <a:pt x="166789" y="304838"/>
                  </a:lnTo>
                  <a:lnTo>
                    <a:pt x="170053" y="298424"/>
                  </a:lnTo>
                  <a:lnTo>
                    <a:pt x="192481" y="263702"/>
                  </a:lnTo>
                  <a:lnTo>
                    <a:pt x="219341" y="229323"/>
                  </a:lnTo>
                  <a:lnTo>
                    <a:pt x="250380" y="194665"/>
                  </a:lnTo>
                  <a:lnTo>
                    <a:pt x="320001" y="120942"/>
                  </a:lnTo>
                  <a:lnTo>
                    <a:pt x="329882" y="116039"/>
                  </a:lnTo>
                  <a:lnTo>
                    <a:pt x="340512" y="110375"/>
                  </a:lnTo>
                  <a:lnTo>
                    <a:pt x="349961" y="104698"/>
                  </a:lnTo>
                  <a:lnTo>
                    <a:pt x="356260" y="99771"/>
                  </a:lnTo>
                  <a:lnTo>
                    <a:pt x="360273" y="93129"/>
                  </a:lnTo>
                  <a:lnTo>
                    <a:pt x="360959" y="8648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334875" y="1405539"/>
              <a:ext cx="473075" cy="366395"/>
            </a:xfrm>
            <a:custGeom>
              <a:avLst/>
              <a:gdLst/>
              <a:ahLst/>
              <a:cxnLst/>
              <a:rect l="l" t="t" r="r" b="b"/>
              <a:pathLst>
                <a:path w="473075" h="366394">
                  <a:moveTo>
                    <a:pt x="316877" y="0"/>
                  </a:moveTo>
                  <a:lnTo>
                    <a:pt x="268811" y="2118"/>
                  </a:lnTo>
                  <a:lnTo>
                    <a:pt x="221836" y="8350"/>
                  </a:lnTo>
                  <a:lnTo>
                    <a:pt x="176653" y="18396"/>
                  </a:lnTo>
                  <a:lnTo>
                    <a:pt x="137591" y="30927"/>
                  </a:lnTo>
                  <a:lnTo>
                    <a:pt x="100738" y="47538"/>
                  </a:lnTo>
                  <a:lnTo>
                    <a:pt x="67400" y="68824"/>
                  </a:lnTo>
                  <a:lnTo>
                    <a:pt x="38887" y="95378"/>
                  </a:lnTo>
                  <a:lnTo>
                    <a:pt x="16954" y="127724"/>
                  </a:lnTo>
                  <a:lnTo>
                    <a:pt x="3488" y="164667"/>
                  </a:lnTo>
                  <a:lnTo>
                    <a:pt x="0" y="204244"/>
                  </a:lnTo>
                  <a:lnTo>
                    <a:pt x="7998" y="244494"/>
                  </a:lnTo>
                  <a:lnTo>
                    <a:pt x="31011" y="286280"/>
                  </a:lnTo>
                  <a:lnTo>
                    <a:pt x="65728" y="321100"/>
                  </a:lnTo>
                  <a:lnTo>
                    <a:pt x="108446" y="347065"/>
                  </a:lnTo>
                  <a:lnTo>
                    <a:pt x="155460" y="362281"/>
                  </a:lnTo>
                  <a:lnTo>
                    <a:pt x="203086" y="366037"/>
                  </a:lnTo>
                  <a:lnTo>
                    <a:pt x="249168" y="359752"/>
                  </a:lnTo>
                  <a:lnTo>
                    <a:pt x="292271" y="344759"/>
                  </a:lnTo>
                  <a:lnTo>
                    <a:pt x="330962" y="322387"/>
                  </a:lnTo>
                  <a:lnTo>
                    <a:pt x="364393" y="294165"/>
                  </a:lnTo>
                  <a:lnTo>
                    <a:pt x="393028" y="261440"/>
                  </a:lnTo>
                  <a:lnTo>
                    <a:pt x="417408" y="225297"/>
                  </a:lnTo>
                  <a:lnTo>
                    <a:pt x="438069" y="186820"/>
                  </a:lnTo>
                  <a:lnTo>
                    <a:pt x="455111" y="149627"/>
                  </a:lnTo>
                  <a:lnTo>
                    <a:pt x="469521" y="106829"/>
                  </a:lnTo>
                  <a:lnTo>
                    <a:pt x="472952" y="64874"/>
                  </a:lnTo>
                  <a:lnTo>
                    <a:pt x="457056" y="30211"/>
                  </a:lnTo>
                  <a:lnTo>
                    <a:pt x="413483" y="9287"/>
                  </a:lnTo>
                  <a:lnTo>
                    <a:pt x="365335" y="2290"/>
                  </a:lnTo>
                  <a:lnTo>
                    <a:pt x="316877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341977" y="900779"/>
              <a:ext cx="492125" cy="596900"/>
            </a:xfrm>
            <a:custGeom>
              <a:avLst/>
              <a:gdLst/>
              <a:ahLst/>
              <a:cxnLst/>
              <a:rect l="l" t="t" r="r" b="b"/>
              <a:pathLst>
                <a:path w="492125" h="596900">
                  <a:moveTo>
                    <a:pt x="159412" y="0"/>
                  </a:moveTo>
                  <a:lnTo>
                    <a:pt x="103812" y="29517"/>
                  </a:lnTo>
                  <a:lnTo>
                    <a:pt x="78215" y="72939"/>
                  </a:lnTo>
                  <a:lnTo>
                    <a:pt x="56033" y="127656"/>
                  </a:lnTo>
                  <a:lnTo>
                    <a:pt x="37432" y="187027"/>
                  </a:lnTo>
                  <a:lnTo>
                    <a:pt x="22579" y="244413"/>
                  </a:lnTo>
                  <a:lnTo>
                    <a:pt x="11639" y="293174"/>
                  </a:lnTo>
                  <a:lnTo>
                    <a:pt x="0" y="369197"/>
                  </a:lnTo>
                  <a:lnTo>
                    <a:pt x="3009" y="412758"/>
                  </a:lnTo>
                  <a:lnTo>
                    <a:pt x="14830" y="455507"/>
                  </a:lnTo>
                  <a:lnTo>
                    <a:pt x="36484" y="495596"/>
                  </a:lnTo>
                  <a:lnTo>
                    <a:pt x="69358" y="531716"/>
                  </a:lnTo>
                  <a:lnTo>
                    <a:pt x="109745" y="559833"/>
                  </a:lnTo>
                  <a:lnTo>
                    <a:pt x="155245" y="580017"/>
                  </a:lnTo>
                  <a:lnTo>
                    <a:pt x="203456" y="592339"/>
                  </a:lnTo>
                  <a:lnTo>
                    <a:pt x="251975" y="596871"/>
                  </a:lnTo>
                  <a:lnTo>
                    <a:pt x="289749" y="595448"/>
                  </a:lnTo>
                  <a:lnTo>
                    <a:pt x="362831" y="583032"/>
                  </a:lnTo>
                  <a:lnTo>
                    <a:pt x="432438" y="563869"/>
                  </a:lnTo>
                  <a:lnTo>
                    <a:pt x="480201" y="534945"/>
                  </a:lnTo>
                  <a:lnTo>
                    <a:pt x="491971" y="453558"/>
                  </a:lnTo>
                  <a:lnTo>
                    <a:pt x="486198" y="402656"/>
                  </a:lnTo>
                  <a:lnTo>
                    <a:pt x="473587" y="351912"/>
                  </a:lnTo>
                  <a:lnTo>
                    <a:pt x="454815" y="302047"/>
                  </a:lnTo>
                  <a:lnTo>
                    <a:pt x="430556" y="253782"/>
                  </a:lnTo>
                  <a:lnTo>
                    <a:pt x="405411" y="213667"/>
                  </a:lnTo>
                  <a:lnTo>
                    <a:pt x="374701" y="171789"/>
                  </a:lnTo>
                  <a:lnTo>
                    <a:pt x="339960" y="130229"/>
                  </a:lnTo>
                  <a:lnTo>
                    <a:pt x="302720" y="91066"/>
                  </a:lnTo>
                  <a:lnTo>
                    <a:pt x="264513" y="56382"/>
                  </a:lnTo>
                  <a:lnTo>
                    <a:pt x="226871" y="28256"/>
                  </a:lnTo>
                  <a:lnTo>
                    <a:pt x="191327" y="8768"/>
                  </a:lnTo>
                  <a:lnTo>
                    <a:pt x="159412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811725" y="1475405"/>
              <a:ext cx="381000" cy="471805"/>
            </a:xfrm>
            <a:custGeom>
              <a:avLst/>
              <a:gdLst/>
              <a:ahLst/>
              <a:cxnLst/>
              <a:rect l="l" t="t" r="r" b="b"/>
              <a:pathLst>
                <a:path w="381000" h="471805">
                  <a:moveTo>
                    <a:pt x="93792" y="0"/>
                  </a:moveTo>
                  <a:lnTo>
                    <a:pt x="59775" y="17238"/>
                  </a:lnTo>
                  <a:lnTo>
                    <a:pt x="36349" y="52213"/>
                  </a:lnTo>
                  <a:lnTo>
                    <a:pt x="20994" y="94682"/>
                  </a:lnTo>
                  <a:lnTo>
                    <a:pt x="11188" y="134402"/>
                  </a:lnTo>
                  <a:lnTo>
                    <a:pt x="3413" y="177373"/>
                  </a:lnTo>
                  <a:lnTo>
                    <a:pt x="0" y="220833"/>
                  </a:lnTo>
                  <a:lnTo>
                    <a:pt x="2044" y="264266"/>
                  </a:lnTo>
                  <a:lnTo>
                    <a:pt x="10643" y="307161"/>
                  </a:lnTo>
                  <a:lnTo>
                    <a:pt x="27006" y="348755"/>
                  </a:lnTo>
                  <a:lnTo>
                    <a:pt x="51412" y="387321"/>
                  </a:lnTo>
                  <a:lnTo>
                    <a:pt x="83569" y="420924"/>
                  </a:lnTo>
                  <a:lnTo>
                    <a:pt x="123184" y="447628"/>
                  </a:lnTo>
                  <a:lnTo>
                    <a:pt x="169454" y="464978"/>
                  </a:lnTo>
                  <a:lnTo>
                    <a:pt x="219050" y="471241"/>
                  </a:lnTo>
                  <a:lnTo>
                    <a:pt x="267893" y="465594"/>
                  </a:lnTo>
                  <a:lnTo>
                    <a:pt x="311901" y="447209"/>
                  </a:lnTo>
                  <a:lnTo>
                    <a:pt x="343216" y="420682"/>
                  </a:lnTo>
                  <a:lnTo>
                    <a:pt x="365122" y="387531"/>
                  </a:lnTo>
                  <a:lnTo>
                    <a:pt x="377576" y="350233"/>
                  </a:lnTo>
                  <a:lnTo>
                    <a:pt x="380538" y="311266"/>
                  </a:lnTo>
                  <a:lnTo>
                    <a:pt x="374747" y="272735"/>
                  </a:lnTo>
                  <a:lnTo>
                    <a:pt x="361901" y="235327"/>
                  </a:lnTo>
                  <a:lnTo>
                    <a:pt x="343395" y="199389"/>
                  </a:lnTo>
                  <a:lnTo>
                    <a:pt x="320623" y="165270"/>
                  </a:lnTo>
                  <a:lnTo>
                    <a:pt x="291506" y="129286"/>
                  </a:lnTo>
                  <a:lnTo>
                    <a:pt x="258615" y="95172"/>
                  </a:lnTo>
                  <a:lnTo>
                    <a:pt x="222313" y="63597"/>
                  </a:lnTo>
                  <a:lnTo>
                    <a:pt x="182961" y="35231"/>
                  </a:lnTo>
                  <a:lnTo>
                    <a:pt x="140922" y="10741"/>
                  </a:lnTo>
                  <a:lnTo>
                    <a:pt x="93792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81861" y="1216222"/>
              <a:ext cx="609600" cy="494030"/>
            </a:xfrm>
            <a:custGeom>
              <a:avLst/>
              <a:gdLst/>
              <a:ahLst/>
              <a:cxnLst/>
              <a:rect l="l" t="t" r="r" b="b"/>
              <a:pathLst>
                <a:path w="609600" h="494030">
                  <a:moveTo>
                    <a:pt x="466674" y="0"/>
                  </a:moveTo>
                  <a:lnTo>
                    <a:pt x="415183" y="3368"/>
                  </a:lnTo>
                  <a:lnTo>
                    <a:pt x="361661" y="10845"/>
                  </a:lnTo>
                  <a:lnTo>
                    <a:pt x="308602" y="21754"/>
                  </a:lnTo>
                  <a:lnTo>
                    <a:pt x="258501" y="35421"/>
                  </a:lnTo>
                  <a:lnTo>
                    <a:pt x="213853" y="51173"/>
                  </a:lnTo>
                  <a:lnTo>
                    <a:pt x="164822" y="73852"/>
                  </a:lnTo>
                  <a:lnTo>
                    <a:pt x="119091" y="101198"/>
                  </a:lnTo>
                  <a:lnTo>
                    <a:pt x="77637" y="133067"/>
                  </a:lnTo>
                  <a:lnTo>
                    <a:pt x="41438" y="169314"/>
                  </a:lnTo>
                  <a:lnTo>
                    <a:pt x="11472" y="209796"/>
                  </a:lnTo>
                  <a:lnTo>
                    <a:pt x="0" y="240339"/>
                  </a:lnTo>
                  <a:lnTo>
                    <a:pt x="4305" y="266809"/>
                  </a:lnTo>
                  <a:lnTo>
                    <a:pt x="40214" y="321520"/>
                  </a:lnTo>
                  <a:lnTo>
                    <a:pt x="85514" y="379440"/>
                  </a:lnTo>
                  <a:lnTo>
                    <a:pt x="140096" y="430857"/>
                  </a:lnTo>
                  <a:lnTo>
                    <a:pt x="180890" y="457506"/>
                  </a:lnTo>
                  <a:lnTo>
                    <a:pt x="226294" y="477865"/>
                  </a:lnTo>
                  <a:lnTo>
                    <a:pt x="274470" y="490384"/>
                  </a:lnTo>
                  <a:lnTo>
                    <a:pt x="323583" y="493514"/>
                  </a:lnTo>
                  <a:lnTo>
                    <a:pt x="371796" y="485704"/>
                  </a:lnTo>
                  <a:lnTo>
                    <a:pt x="413695" y="467802"/>
                  </a:lnTo>
                  <a:lnTo>
                    <a:pt x="449552" y="441699"/>
                  </a:lnTo>
                  <a:lnTo>
                    <a:pt x="479018" y="409476"/>
                  </a:lnTo>
                  <a:lnTo>
                    <a:pt x="501739" y="373215"/>
                  </a:lnTo>
                  <a:lnTo>
                    <a:pt x="539004" y="297751"/>
                  </a:lnTo>
                  <a:lnTo>
                    <a:pt x="563095" y="243589"/>
                  </a:lnTo>
                  <a:lnTo>
                    <a:pt x="585488" y="185540"/>
                  </a:lnTo>
                  <a:lnTo>
                    <a:pt x="602180" y="128907"/>
                  </a:lnTo>
                  <a:lnTo>
                    <a:pt x="609168" y="78989"/>
                  </a:lnTo>
                  <a:lnTo>
                    <a:pt x="602448" y="41089"/>
                  </a:lnTo>
                  <a:lnTo>
                    <a:pt x="584022" y="21283"/>
                  </a:lnTo>
                  <a:lnTo>
                    <a:pt x="553588" y="8282"/>
                  </a:lnTo>
                  <a:lnTo>
                    <a:pt x="513640" y="1413"/>
                  </a:lnTo>
                  <a:lnTo>
                    <a:pt x="466674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40107" y="1336490"/>
              <a:ext cx="76621" cy="70430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362" y="906604"/>
            <a:ext cx="1137271" cy="12954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314128"/>
            <a:ext cx="18645505" cy="10994390"/>
            <a:chOff x="0" y="314128"/>
            <a:chExt cx="18645505" cy="10994390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691028"/>
              <a:ext cx="8947987" cy="67410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4011" y="9338679"/>
              <a:ext cx="1416521" cy="196956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5230" y="3243213"/>
              <a:ext cx="4633492" cy="53617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42236" y="7581773"/>
              <a:ext cx="770255" cy="753110"/>
            </a:xfrm>
            <a:custGeom>
              <a:avLst/>
              <a:gdLst/>
              <a:ahLst/>
              <a:cxnLst/>
              <a:rect l="l" t="t" r="r" b="b"/>
              <a:pathLst>
                <a:path w="770254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770254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770254" h="753109">
                  <a:moveTo>
                    <a:pt x="770060" y="211155"/>
                  </a:moveTo>
                  <a:lnTo>
                    <a:pt x="626389" y="211155"/>
                  </a:lnTo>
                  <a:lnTo>
                    <a:pt x="626389" y="752594"/>
                  </a:lnTo>
                  <a:lnTo>
                    <a:pt x="770060" y="752594"/>
                  </a:lnTo>
                  <a:lnTo>
                    <a:pt x="770060" y="211155"/>
                  </a:lnTo>
                  <a:close/>
                </a:path>
                <a:path w="770254" h="753109">
                  <a:moveTo>
                    <a:pt x="770060" y="0"/>
                  </a:moveTo>
                  <a:lnTo>
                    <a:pt x="653487" y="0"/>
                  </a:lnTo>
                  <a:lnTo>
                    <a:pt x="638625" y="33185"/>
                  </a:lnTo>
                  <a:lnTo>
                    <a:pt x="618588" y="64229"/>
                  </a:lnTo>
                  <a:lnTo>
                    <a:pt x="593375" y="93132"/>
                  </a:lnTo>
                  <a:lnTo>
                    <a:pt x="562988" y="119891"/>
                  </a:lnTo>
                  <a:lnTo>
                    <a:pt x="530619" y="143524"/>
                  </a:lnTo>
                  <a:lnTo>
                    <a:pt x="469521" y="178416"/>
                  </a:lnTo>
                  <a:lnTo>
                    <a:pt x="440792" y="189680"/>
                  </a:lnTo>
                  <a:lnTo>
                    <a:pt x="440792" y="320053"/>
                  </a:lnTo>
                  <a:lnTo>
                    <a:pt x="492462" y="300019"/>
                  </a:lnTo>
                  <a:lnTo>
                    <a:pt x="540619" y="275193"/>
                  </a:lnTo>
                  <a:lnTo>
                    <a:pt x="585262" y="245572"/>
                  </a:lnTo>
                  <a:lnTo>
                    <a:pt x="626389" y="211155"/>
                  </a:lnTo>
                  <a:lnTo>
                    <a:pt x="770060" y="211155"/>
                  </a:lnTo>
                  <a:lnTo>
                    <a:pt x="770060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38408" y="9657366"/>
              <a:ext cx="1028053" cy="979170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17276" y="8170501"/>
              <a:ext cx="1028053" cy="9791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20778" y="8519493"/>
              <a:ext cx="681990" cy="633730"/>
            </a:xfrm>
            <a:custGeom>
              <a:avLst/>
              <a:gdLst/>
              <a:ahLst/>
              <a:cxnLst/>
              <a:rect l="l" t="t" r="r" b="b"/>
              <a:pathLst>
                <a:path w="681990" h="633729">
                  <a:moveTo>
                    <a:pt x="132085" y="483870"/>
                  </a:moveTo>
                  <a:lnTo>
                    <a:pt x="110842" y="483870"/>
                  </a:lnTo>
                  <a:lnTo>
                    <a:pt x="109815" y="530860"/>
                  </a:lnTo>
                  <a:lnTo>
                    <a:pt x="120219" y="575310"/>
                  </a:lnTo>
                  <a:lnTo>
                    <a:pt x="142959" y="612140"/>
                  </a:lnTo>
                  <a:lnTo>
                    <a:pt x="178945" y="631190"/>
                  </a:lnTo>
                  <a:lnTo>
                    <a:pt x="207817" y="633730"/>
                  </a:lnTo>
                  <a:lnTo>
                    <a:pt x="238181" y="631190"/>
                  </a:lnTo>
                  <a:lnTo>
                    <a:pt x="268094" y="623570"/>
                  </a:lnTo>
                  <a:lnTo>
                    <a:pt x="207088" y="623570"/>
                  </a:lnTo>
                  <a:lnTo>
                    <a:pt x="166809" y="609600"/>
                  </a:lnTo>
                  <a:lnTo>
                    <a:pt x="145688" y="582930"/>
                  </a:lnTo>
                  <a:lnTo>
                    <a:pt x="134116" y="548640"/>
                  </a:lnTo>
                  <a:lnTo>
                    <a:pt x="130315" y="510540"/>
                  </a:lnTo>
                  <a:lnTo>
                    <a:pt x="132085" y="483870"/>
                  </a:lnTo>
                  <a:close/>
                </a:path>
                <a:path w="681990" h="633729">
                  <a:moveTo>
                    <a:pt x="379944" y="459740"/>
                  </a:moveTo>
                  <a:lnTo>
                    <a:pt x="344876" y="472440"/>
                  </a:lnTo>
                  <a:lnTo>
                    <a:pt x="331936" y="502920"/>
                  </a:lnTo>
                  <a:lnTo>
                    <a:pt x="336557" y="539750"/>
                  </a:lnTo>
                  <a:lnTo>
                    <a:pt x="354175" y="572770"/>
                  </a:lnTo>
                  <a:lnTo>
                    <a:pt x="354615" y="572770"/>
                  </a:lnTo>
                  <a:lnTo>
                    <a:pt x="354824" y="574040"/>
                  </a:lnTo>
                  <a:lnTo>
                    <a:pt x="350123" y="576580"/>
                  </a:lnTo>
                  <a:lnTo>
                    <a:pt x="345819" y="579120"/>
                  </a:lnTo>
                  <a:lnTo>
                    <a:pt x="342374" y="581660"/>
                  </a:lnTo>
                  <a:lnTo>
                    <a:pt x="303691" y="601980"/>
                  </a:lnTo>
                  <a:lnTo>
                    <a:pt x="255656" y="618490"/>
                  </a:lnTo>
                  <a:lnTo>
                    <a:pt x="207088" y="623570"/>
                  </a:lnTo>
                  <a:lnTo>
                    <a:pt x="268094" y="623570"/>
                  </a:lnTo>
                  <a:lnTo>
                    <a:pt x="313095" y="608330"/>
                  </a:lnTo>
                  <a:lnTo>
                    <a:pt x="363075" y="582930"/>
                  </a:lnTo>
                  <a:lnTo>
                    <a:pt x="396976" y="582930"/>
                  </a:lnTo>
                  <a:lnTo>
                    <a:pt x="378101" y="571500"/>
                  </a:lnTo>
                  <a:lnTo>
                    <a:pt x="384111" y="566420"/>
                  </a:lnTo>
                  <a:lnTo>
                    <a:pt x="389933" y="561340"/>
                  </a:lnTo>
                  <a:lnTo>
                    <a:pt x="369986" y="561340"/>
                  </a:lnTo>
                  <a:lnTo>
                    <a:pt x="368845" y="560070"/>
                  </a:lnTo>
                  <a:lnTo>
                    <a:pt x="367661" y="558800"/>
                  </a:lnTo>
                  <a:lnTo>
                    <a:pt x="366583" y="557530"/>
                  </a:lnTo>
                  <a:lnTo>
                    <a:pt x="358422" y="542290"/>
                  </a:lnTo>
                  <a:lnTo>
                    <a:pt x="351612" y="524510"/>
                  </a:lnTo>
                  <a:lnTo>
                    <a:pt x="348725" y="505460"/>
                  </a:lnTo>
                  <a:lnTo>
                    <a:pt x="352332" y="488950"/>
                  </a:lnTo>
                  <a:lnTo>
                    <a:pt x="361972" y="477520"/>
                  </a:lnTo>
                  <a:lnTo>
                    <a:pt x="375004" y="472440"/>
                  </a:lnTo>
                  <a:lnTo>
                    <a:pt x="418297" y="472440"/>
                  </a:lnTo>
                  <a:lnTo>
                    <a:pt x="406926" y="464820"/>
                  </a:lnTo>
                  <a:lnTo>
                    <a:pt x="393637" y="461010"/>
                  </a:lnTo>
                  <a:lnTo>
                    <a:pt x="379944" y="459740"/>
                  </a:lnTo>
                  <a:close/>
                </a:path>
                <a:path w="681990" h="633729">
                  <a:moveTo>
                    <a:pt x="396976" y="582930"/>
                  </a:moveTo>
                  <a:lnTo>
                    <a:pt x="363075" y="582930"/>
                  </a:lnTo>
                  <a:lnTo>
                    <a:pt x="406635" y="607060"/>
                  </a:lnTo>
                  <a:lnTo>
                    <a:pt x="457859" y="612140"/>
                  </a:lnTo>
                  <a:lnTo>
                    <a:pt x="510435" y="603250"/>
                  </a:lnTo>
                  <a:lnTo>
                    <a:pt x="514098" y="601980"/>
                  </a:lnTo>
                  <a:lnTo>
                    <a:pt x="461697" y="601980"/>
                  </a:lnTo>
                  <a:lnTo>
                    <a:pt x="415851" y="594360"/>
                  </a:lnTo>
                  <a:lnTo>
                    <a:pt x="396976" y="582930"/>
                  </a:lnTo>
                  <a:close/>
                </a:path>
                <a:path w="681990" h="633729">
                  <a:moveTo>
                    <a:pt x="629746" y="396240"/>
                  </a:moveTo>
                  <a:lnTo>
                    <a:pt x="590964" y="396240"/>
                  </a:lnTo>
                  <a:lnTo>
                    <a:pt x="598670" y="398780"/>
                  </a:lnTo>
                  <a:lnTo>
                    <a:pt x="593560" y="403860"/>
                  </a:lnTo>
                  <a:lnTo>
                    <a:pt x="613130" y="403860"/>
                  </a:lnTo>
                  <a:lnTo>
                    <a:pt x="634609" y="425450"/>
                  </a:lnTo>
                  <a:lnTo>
                    <a:pt x="642957" y="457200"/>
                  </a:lnTo>
                  <a:lnTo>
                    <a:pt x="640342" y="491490"/>
                  </a:lnTo>
                  <a:lnTo>
                    <a:pt x="599257" y="551180"/>
                  </a:lnTo>
                  <a:lnTo>
                    <a:pt x="558256" y="576580"/>
                  </a:lnTo>
                  <a:lnTo>
                    <a:pt x="510784" y="594360"/>
                  </a:lnTo>
                  <a:lnTo>
                    <a:pt x="461697" y="601980"/>
                  </a:lnTo>
                  <a:lnTo>
                    <a:pt x="514098" y="601980"/>
                  </a:lnTo>
                  <a:lnTo>
                    <a:pt x="558053" y="586740"/>
                  </a:lnTo>
                  <a:lnTo>
                    <a:pt x="596501" y="566420"/>
                  </a:lnTo>
                  <a:lnTo>
                    <a:pt x="630885" y="538480"/>
                  </a:lnTo>
                  <a:lnTo>
                    <a:pt x="655475" y="504190"/>
                  </a:lnTo>
                  <a:lnTo>
                    <a:pt x="664539" y="463550"/>
                  </a:lnTo>
                  <a:lnTo>
                    <a:pt x="652344" y="420370"/>
                  </a:lnTo>
                  <a:lnTo>
                    <a:pt x="646612" y="411480"/>
                  </a:lnTo>
                  <a:lnTo>
                    <a:pt x="639747" y="403860"/>
                  </a:lnTo>
                  <a:lnTo>
                    <a:pt x="631909" y="397510"/>
                  </a:lnTo>
                  <a:lnTo>
                    <a:pt x="629746" y="396240"/>
                  </a:lnTo>
                  <a:close/>
                </a:path>
                <a:path w="681990" h="633729">
                  <a:moveTo>
                    <a:pt x="418297" y="472440"/>
                  </a:moveTo>
                  <a:lnTo>
                    <a:pt x="375004" y="472440"/>
                  </a:lnTo>
                  <a:lnTo>
                    <a:pt x="388967" y="473710"/>
                  </a:lnTo>
                  <a:lnTo>
                    <a:pt x="401399" y="481330"/>
                  </a:lnTo>
                  <a:lnTo>
                    <a:pt x="409837" y="501650"/>
                  </a:lnTo>
                  <a:lnTo>
                    <a:pt x="404186" y="523240"/>
                  </a:lnTo>
                  <a:lnTo>
                    <a:pt x="389289" y="543560"/>
                  </a:lnTo>
                  <a:lnTo>
                    <a:pt x="369986" y="561340"/>
                  </a:lnTo>
                  <a:lnTo>
                    <a:pt x="389933" y="561340"/>
                  </a:lnTo>
                  <a:lnTo>
                    <a:pt x="395367" y="556260"/>
                  </a:lnTo>
                  <a:lnTo>
                    <a:pt x="409158" y="541020"/>
                  </a:lnTo>
                  <a:lnTo>
                    <a:pt x="421670" y="523240"/>
                  </a:lnTo>
                  <a:lnTo>
                    <a:pt x="428748" y="504190"/>
                  </a:lnTo>
                  <a:lnTo>
                    <a:pt x="426235" y="483870"/>
                  </a:lnTo>
                  <a:lnTo>
                    <a:pt x="418297" y="472440"/>
                  </a:lnTo>
                  <a:close/>
                </a:path>
                <a:path w="681990" h="633729">
                  <a:moveTo>
                    <a:pt x="198729" y="86360"/>
                  </a:moveTo>
                  <a:lnTo>
                    <a:pt x="156642" y="95250"/>
                  </a:lnTo>
                  <a:lnTo>
                    <a:pt x="113923" y="139700"/>
                  </a:lnTo>
                  <a:lnTo>
                    <a:pt x="105500" y="170180"/>
                  </a:lnTo>
                  <a:lnTo>
                    <a:pt x="105868" y="201930"/>
                  </a:lnTo>
                  <a:lnTo>
                    <a:pt x="88040" y="210820"/>
                  </a:lnTo>
                  <a:lnTo>
                    <a:pt x="43996" y="243840"/>
                  </a:lnTo>
                  <a:lnTo>
                    <a:pt x="18353" y="281940"/>
                  </a:lnTo>
                  <a:lnTo>
                    <a:pt x="3334" y="327660"/>
                  </a:lnTo>
                  <a:lnTo>
                    <a:pt x="0" y="377190"/>
                  </a:lnTo>
                  <a:lnTo>
                    <a:pt x="9410" y="424180"/>
                  </a:lnTo>
                  <a:lnTo>
                    <a:pt x="32624" y="463550"/>
                  </a:lnTo>
                  <a:lnTo>
                    <a:pt x="48705" y="477520"/>
                  </a:lnTo>
                  <a:lnTo>
                    <a:pt x="67826" y="483870"/>
                  </a:lnTo>
                  <a:lnTo>
                    <a:pt x="88901" y="486410"/>
                  </a:lnTo>
                  <a:lnTo>
                    <a:pt x="110842" y="483870"/>
                  </a:lnTo>
                  <a:lnTo>
                    <a:pt x="132085" y="483870"/>
                  </a:lnTo>
                  <a:lnTo>
                    <a:pt x="132506" y="477520"/>
                  </a:lnTo>
                  <a:lnTo>
                    <a:pt x="137603" y="474980"/>
                  </a:lnTo>
                  <a:lnTo>
                    <a:pt x="97414" y="474980"/>
                  </a:lnTo>
                  <a:lnTo>
                    <a:pt x="54100" y="459740"/>
                  </a:lnTo>
                  <a:lnTo>
                    <a:pt x="33143" y="425450"/>
                  </a:lnTo>
                  <a:lnTo>
                    <a:pt x="23777" y="386080"/>
                  </a:lnTo>
                  <a:lnTo>
                    <a:pt x="21362" y="347980"/>
                  </a:lnTo>
                  <a:lnTo>
                    <a:pt x="26288" y="309880"/>
                  </a:lnTo>
                  <a:lnTo>
                    <a:pt x="63252" y="243840"/>
                  </a:lnTo>
                  <a:lnTo>
                    <a:pt x="95581" y="218440"/>
                  </a:lnTo>
                  <a:lnTo>
                    <a:pt x="107983" y="212090"/>
                  </a:lnTo>
                  <a:lnTo>
                    <a:pt x="129662" y="212090"/>
                  </a:lnTo>
                  <a:lnTo>
                    <a:pt x="127428" y="204470"/>
                  </a:lnTo>
                  <a:lnTo>
                    <a:pt x="139119" y="201930"/>
                  </a:lnTo>
                  <a:lnTo>
                    <a:pt x="150926" y="200660"/>
                  </a:lnTo>
                  <a:lnTo>
                    <a:pt x="208924" y="200660"/>
                  </a:lnTo>
                  <a:lnTo>
                    <a:pt x="203914" y="196850"/>
                  </a:lnTo>
                  <a:lnTo>
                    <a:pt x="198975" y="195580"/>
                  </a:lnTo>
                  <a:lnTo>
                    <a:pt x="125836" y="195580"/>
                  </a:lnTo>
                  <a:lnTo>
                    <a:pt x="124982" y="177800"/>
                  </a:lnTo>
                  <a:lnTo>
                    <a:pt x="131421" y="139700"/>
                  </a:lnTo>
                  <a:lnTo>
                    <a:pt x="159643" y="106680"/>
                  </a:lnTo>
                  <a:lnTo>
                    <a:pt x="185342" y="99060"/>
                  </a:lnTo>
                  <a:lnTo>
                    <a:pt x="258311" y="99060"/>
                  </a:lnTo>
                  <a:lnTo>
                    <a:pt x="258795" y="97790"/>
                  </a:lnTo>
                  <a:lnTo>
                    <a:pt x="240157" y="97790"/>
                  </a:lnTo>
                  <a:lnTo>
                    <a:pt x="220335" y="88900"/>
                  </a:lnTo>
                  <a:lnTo>
                    <a:pt x="198729" y="86360"/>
                  </a:lnTo>
                  <a:close/>
                </a:path>
                <a:path w="681990" h="633729">
                  <a:moveTo>
                    <a:pt x="182379" y="394970"/>
                  </a:moveTo>
                  <a:lnTo>
                    <a:pt x="136893" y="420370"/>
                  </a:lnTo>
                  <a:lnTo>
                    <a:pt x="115549" y="461010"/>
                  </a:lnTo>
                  <a:lnTo>
                    <a:pt x="112936" y="471170"/>
                  </a:lnTo>
                  <a:lnTo>
                    <a:pt x="97414" y="474980"/>
                  </a:lnTo>
                  <a:lnTo>
                    <a:pt x="137603" y="474980"/>
                  </a:lnTo>
                  <a:lnTo>
                    <a:pt x="150345" y="468630"/>
                  </a:lnTo>
                  <a:lnTo>
                    <a:pt x="158423" y="463550"/>
                  </a:lnTo>
                  <a:lnTo>
                    <a:pt x="134862" y="463550"/>
                  </a:lnTo>
                  <a:lnTo>
                    <a:pt x="137779" y="450850"/>
                  </a:lnTo>
                  <a:lnTo>
                    <a:pt x="142062" y="438150"/>
                  </a:lnTo>
                  <a:lnTo>
                    <a:pt x="148098" y="427990"/>
                  </a:lnTo>
                  <a:lnTo>
                    <a:pt x="156275" y="420370"/>
                  </a:lnTo>
                  <a:lnTo>
                    <a:pt x="165767" y="416560"/>
                  </a:lnTo>
                  <a:lnTo>
                    <a:pt x="197545" y="416560"/>
                  </a:lnTo>
                  <a:lnTo>
                    <a:pt x="198718" y="408940"/>
                  </a:lnTo>
                  <a:lnTo>
                    <a:pt x="194630" y="400050"/>
                  </a:lnTo>
                  <a:lnTo>
                    <a:pt x="182379" y="394970"/>
                  </a:lnTo>
                  <a:close/>
                </a:path>
                <a:path w="681990" h="633729">
                  <a:moveTo>
                    <a:pt x="197545" y="416560"/>
                  </a:moveTo>
                  <a:lnTo>
                    <a:pt x="172447" y="416560"/>
                  </a:lnTo>
                  <a:lnTo>
                    <a:pt x="175429" y="420370"/>
                  </a:lnTo>
                  <a:lnTo>
                    <a:pt x="173824" y="430530"/>
                  </a:lnTo>
                  <a:lnTo>
                    <a:pt x="144255" y="458470"/>
                  </a:lnTo>
                  <a:lnTo>
                    <a:pt x="141249" y="459740"/>
                  </a:lnTo>
                  <a:lnTo>
                    <a:pt x="138098" y="462280"/>
                  </a:lnTo>
                  <a:lnTo>
                    <a:pt x="134862" y="463550"/>
                  </a:lnTo>
                  <a:lnTo>
                    <a:pt x="158423" y="463550"/>
                  </a:lnTo>
                  <a:lnTo>
                    <a:pt x="166501" y="458470"/>
                  </a:lnTo>
                  <a:lnTo>
                    <a:pt x="180257" y="445770"/>
                  </a:lnTo>
                  <a:lnTo>
                    <a:pt x="190892" y="433070"/>
                  </a:lnTo>
                  <a:lnTo>
                    <a:pt x="196764" y="421640"/>
                  </a:lnTo>
                  <a:lnTo>
                    <a:pt x="197545" y="416560"/>
                  </a:lnTo>
                  <a:close/>
                </a:path>
                <a:path w="681990" h="633729">
                  <a:moveTo>
                    <a:pt x="593979" y="384810"/>
                  </a:moveTo>
                  <a:lnTo>
                    <a:pt x="585958" y="386080"/>
                  </a:lnTo>
                  <a:lnTo>
                    <a:pt x="573422" y="387350"/>
                  </a:lnTo>
                  <a:lnTo>
                    <a:pt x="559505" y="392430"/>
                  </a:lnTo>
                  <a:lnTo>
                    <a:pt x="549163" y="401320"/>
                  </a:lnTo>
                  <a:lnTo>
                    <a:pt x="547352" y="415290"/>
                  </a:lnTo>
                  <a:lnTo>
                    <a:pt x="554824" y="424180"/>
                  </a:lnTo>
                  <a:lnTo>
                    <a:pt x="567068" y="426720"/>
                  </a:lnTo>
                  <a:lnTo>
                    <a:pt x="580558" y="424180"/>
                  </a:lnTo>
                  <a:lnTo>
                    <a:pt x="613130" y="403860"/>
                  </a:lnTo>
                  <a:lnTo>
                    <a:pt x="593560" y="403860"/>
                  </a:lnTo>
                  <a:lnTo>
                    <a:pt x="588397" y="398780"/>
                  </a:lnTo>
                  <a:lnTo>
                    <a:pt x="587536" y="396240"/>
                  </a:lnTo>
                  <a:lnTo>
                    <a:pt x="629746" y="396240"/>
                  </a:lnTo>
                  <a:lnTo>
                    <a:pt x="623256" y="392430"/>
                  </a:lnTo>
                  <a:lnTo>
                    <a:pt x="627511" y="387350"/>
                  </a:lnTo>
                  <a:lnTo>
                    <a:pt x="609413" y="387350"/>
                  </a:lnTo>
                  <a:lnTo>
                    <a:pt x="593979" y="384810"/>
                  </a:lnTo>
                  <a:close/>
                </a:path>
                <a:path w="681990" h="633729">
                  <a:moveTo>
                    <a:pt x="373393" y="240030"/>
                  </a:moveTo>
                  <a:lnTo>
                    <a:pt x="348151" y="240030"/>
                  </a:lnTo>
                  <a:lnTo>
                    <a:pt x="325244" y="247650"/>
                  </a:lnTo>
                  <a:lnTo>
                    <a:pt x="313492" y="250190"/>
                  </a:lnTo>
                  <a:lnTo>
                    <a:pt x="303627" y="256540"/>
                  </a:lnTo>
                  <a:lnTo>
                    <a:pt x="295874" y="266700"/>
                  </a:lnTo>
                  <a:lnTo>
                    <a:pt x="290460" y="276860"/>
                  </a:lnTo>
                  <a:lnTo>
                    <a:pt x="285478" y="283210"/>
                  </a:lnTo>
                  <a:lnTo>
                    <a:pt x="281592" y="289560"/>
                  </a:lnTo>
                  <a:lnTo>
                    <a:pt x="278752" y="295910"/>
                  </a:lnTo>
                  <a:lnTo>
                    <a:pt x="276910" y="303530"/>
                  </a:lnTo>
                  <a:lnTo>
                    <a:pt x="273601" y="308610"/>
                  </a:lnTo>
                  <a:lnTo>
                    <a:pt x="270554" y="313690"/>
                  </a:lnTo>
                  <a:lnTo>
                    <a:pt x="268146" y="318770"/>
                  </a:lnTo>
                  <a:lnTo>
                    <a:pt x="261483" y="345440"/>
                  </a:lnTo>
                  <a:lnTo>
                    <a:pt x="265492" y="367030"/>
                  </a:lnTo>
                  <a:lnTo>
                    <a:pt x="296951" y="393700"/>
                  </a:lnTo>
                  <a:lnTo>
                    <a:pt x="348654" y="414020"/>
                  </a:lnTo>
                  <a:lnTo>
                    <a:pt x="376600" y="417830"/>
                  </a:lnTo>
                  <a:lnTo>
                    <a:pt x="402163" y="416560"/>
                  </a:lnTo>
                  <a:lnTo>
                    <a:pt x="423826" y="411480"/>
                  </a:lnTo>
                  <a:lnTo>
                    <a:pt x="437836" y="406400"/>
                  </a:lnTo>
                  <a:lnTo>
                    <a:pt x="379610" y="406400"/>
                  </a:lnTo>
                  <a:lnTo>
                    <a:pt x="355379" y="403860"/>
                  </a:lnTo>
                  <a:lnTo>
                    <a:pt x="363490" y="403860"/>
                  </a:lnTo>
                  <a:lnTo>
                    <a:pt x="371520" y="402590"/>
                  </a:lnTo>
                  <a:lnTo>
                    <a:pt x="379314" y="402590"/>
                  </a:lnTo>
                  <a:lnTo>
                    <a:pt x="386802" y="401320"/>
                  </a:lnTo>
                  <a:lnTo>
                    <a:pt x="448103" y="401320"/>
                  </a:lnTo>
                  <a:lnTo>
                    <a:pt x="459521" y="392430"/>
                  </a:lnTo>
                  <a:lnTo>
                    <a:pt x="330029" y="392430"/>
                  </a:lnTo>
                  <a:lnTo>
                    <a:pt x="324448" y="391160"/>
                  </a:lnTo>
                  <a:lnTo>
                    <a:pt x="293276" y="359410"/>
                  </a:lnTo>
                  <a:lnTo>
                    <a:pt x="478428" y="359410"/>
                  </a:lnTo>
                  <a:lnTo>
                    <a:pt x="479102" y="353060"/>
                  </a:lnTo>
                  <a:lnTo>
                    <a:pt x="478275" y="342900"/>
                  </a:lnTo>
                  <a:lnTo>
                    <a:pt x="475899" y="334010"/>
                  </a:lnTo>
                  <a:lnTo>
                    <a:pt x="475021" y="330200"/>
                  </a:lnTo>
                  <a:lnTo>
                    <a:pt x="360363" y="330200"/>
                  </a:lnTo>
                  <a:lnTo>
                    <a:pt x="355473" y="327660"/>
                  </a:lnTo>
                  <a:lnTo>
                    <a:pt x="351013" y="321310"/>
                  </a:lnTo>
                  <a:lnTo>
                    <a:pt x="348856" y="318770"/>
                  </a:lnTo>
                  <a:lnTo>
                    <a:pt x="347327" y="316230"/>
                  </a:lnTo>
                  <a:lnTo>
                    <a:pt x="346091" y="312420"/>
                  </a:lnTo>
                  <a:lnTo>
                    <a:pt x="350431" y="306070"/>
                  </a:lnTo>
                  <a:lnTo>
                    <a:pt x="355867" y="299720"/>
                  </a:lnTo>
                  <a:lnTo>
                    <a:pt x="362051" y="297180"/>
                  </a:lnTo>
                  <a:lnTo>
                    <a:pt x="368635" y="295910"/>
                  </a:lnTo>
                  <a:lnTo>
                    <a:pt x="459745" y="295910"/>
                  </a:lnTo>
                  <a:lnTo>
                    <a:pt x="458926" y="294640"/>
                  </a:lnTo>
                  <a:lnTo>
                    <a:pt x="442568" y="278130"/>
                  </a:lnTo>
                  <a:lnTo>
                    <a:pt x="428751" y="266700"/>
                  </a:lnTo>
                  <a:lnTo>
                    <a:pt x="396561" y="266700"/>
                  </a:lnTo>
                  <a:lnTo>
                    <a:pt x="393252" y="265430"/>
                  </a:lnTo>
                  <a:lnTo>
                    <a:pt x="389902" y="265430"/>
                  </a:lnTo>
                  <a:lnTo>
                    <a:pt x="382865" y="262890"/>
                  </a:lnTo>
                  <a:lnTo>
                    <a:pt x="368824" y="260350"/>
                  </a:lnTo>
                  <a:lnTo>
                    <a:pt x="362981" y="257810"/>
                  </a:lnTo>
                  <a:lnTo>
                    <a:pt x="359002" y="257810"/>
                  </a:lnTo>
                  <a:lnTo>
                    <a:pt x="357944" y="256540"/>
                  </a:lnTo>
                  <a:lnTo>
                    <a:pt x="356876" y="256540"/>
                  </a:lnTo>
                  <a:lnTo>
                    <a:pt x="351463" y="254000"/>
                  </a:lnTo>
                  <a:lnTo>
                    <a:pt x="348856" y="252730"/>
                  </a:lnTo>
                  <a:lnTo>
                    <a:pt x="406172" y="252730"/>
                  </a:lnTo>
                  <a:lnTo>
                    <a:pt x="399670" y="248920"/>
                  </a:lnTo>
                  <a:lnTo>
                    <a:pt x="373393" y="240030"/>
                  </a:lnTo>
                  <a:close/>
                </a:path>
                <a:path w="681990" h="633729">
                  <a:moveTo>
                    <a:pt x="448103" y="401320"/>
                  </a:moveTo>
                  <a:lnTo>
                    <a:pt x="386802" y="401320"/>
                  </a:lnTo>
                  <a:lnTo>
                    <a:pt x="399116" y="403860"/>
                  </a:lnTo>
                  <a:lnTo>
                    <a:pt x="405168" y="403860"/>
                  </a:lnTo>
                  <a:lnTo>
                    <a:pt x="379610" y="406400"/>
                  </a:lnTo>
                  <a:lnTo>
                    <a:pt x="437836" y="406400"/>
                  </a:lnTo>
                  <a:lnTo>
                    <a:pt x="444841" y="403860"/>
                  </a:lnTo>
                  <a:lnTo>
                    <a:pt x="448103" y="401320"/>
                  </a:lnTo>
                  <a:close/>
                </a:path>
                <a:path w="681990" h="633729">
                  <a:moveTo>
                    <a:pt x="429817" y="359410"/>
                  </a:moveTo>
                  <a:lnTo>
                    <a:pt x="293925" y="359410"/>
                  </a:lnTo>
                  <a:lnTo>
                    <a:pt x="295266" y="360680"/>
                  </a:lnTo>
                  <a:lnTo>
                    <a:pt x="303059" y="370840"/>
                  </a:lnTo>
                  <a:lnTo>
                    <a:pt x="312574" y="379730"/>
                  </a:lnTo>
                  <a:lnTo>
                    <a:pt x="323558" y="387350"/>
                  </a:lnTo>
                  <a:lnTo>
                    <a:pt x="335757" y="392430"/>
                  </a:lnTo>
                  <a:lnTo>
                    <a:pt x="459521" y="392430"/>
                  </a:lnTo>
                  <a:lnTo>
                    <a:pt x="462783" y="389890"/>
                  </a:lnTo>
                  <a:lnTo>
                    <a:pt x="469006" y="381000"/>
                  </a:lnTo>
                  <a:lnTo>
                    <a:pt x="449743" y="381000"/>
                  </a:lnTo>
                  <a:lnTo>
                    <a:pt x="450449" y="379730"/>
                  </a:lnTo>
                  <a:lnTo>
                    <a:pt x="392310" y="379730"/>
                  </a:lnTo>
                  <a:lnTo>
                    <a:pt x="373788" y="375920"/>
                  </a:lnTo>
                  <a:lnTo>
                    <a:pt x="367536" y="373380"/>
                  </a:lnTo>
                  <a:lnTo>
                    <a:pt x="393380" y="373380"/>
                  </a:lnTo>
                  <a:lnTo>
                    <a:pt x="401876" y="372110"/>
                  </a:lnTo>
                  <a:lnTo>
                    <a:pt x="417268" y="367030"/>
                  </a:lnTo>
                  <a:lnTo>
                    <a:pt x="429817" y="359410"/>
                  </a:lnTo>
                  <a:close/>
                </a:path>
                <a:path w="681990" h="633729">
                  <a:moveTo>
                    <a:pt x="571612" y="110490"/>
                  </a:moveTo>
                  <a:lnTo>
                    <a:pt x="492935" y="110490"/>
                  </a:lnTo>
                  <a:lnTo>
                    <a:pt x="520801" y="113030"/>
                  </a:lnTo>
                  <a:lnTo>
                    <a:pt x="548535" y="118110"/>
                  </a:lnTo>
                  <a:lnTo>
                    <a:pt x="596283" y="135890"/>
                  </a:lnTo>
                  <a:lnTo>
                    <a:pt x="630341" y="162560"/>
                  </a:lnTo>
                  <a:lnTo>
                    <a:pt x="651543" y="198120"/>
                  </a:lnTo>
                  <a:lnTo>
                    <a:pt x="660789" y="238760"/>
                  </a:lnTo>
                  <a:lnTo>
                    <a:pt x="658979" y="280670"/>
                  </a:lnTo>
                  <a:lnTo>
                    <a:pt x="647014" y="322580"/>
                  </a:lnTo>
                  <a:lnTo>
                    <a:pt x="629116" y="356870"/>
                  </a:lnTo>
                  <a:lnTo>
                    <a:pt x="619046" y="373380"/>
                  </a:lnTo>
                  <a:lnTo>
                    <a:pt x="614376" y="381000"/>
                  </a:lnTo>
                  <a:lnTo>
                    <a:pt x="609413" y="387350"/>
                  </a:lnTo>
                  <a:lnTo>
                    <a:pt x="627511" y="387350"/>
                  </a:lnTo>
                  <a:lnTo>
                    <a:pt x="649345" y="354330"/>
                  </a:lnTo>
                  <a:lnTo>
                    <a:pt x="674545" y="295910"/>
                  </a:lnTo>
                  <a:lnTo>
                    <a:pt x="681391" y="246380"/>
                  </a:lnTo>
                  <a:lnTo>
                    <a:pt x="674214" y="199390"/>
                  </a:lnTo>
                  <a:lnTo>
                    <a:pt x="650124" y="156210"/>
                  </a:lnTo>
                  <a:lnTo>
                    <a:pt x="617823" y="129540"/>
                  </a:lnTo>
                  <a:lnTo>
                    <a:pt x="577893" y="111760"/>
                  </a:lnTo>
                  <a:lnTo>
                    <a:pt x="571612" y="110490"/>
                  </a:lnTo>
                  <a:close/>
                </a:path>
                <a:path w="681990" h="633729">
                  <a:moveTo>
                    <a:pt x="475229" y="372110"/>
                  </a:moveTo>
                  <a:lnTo>
                    <a:pt x="455669" y="372110"/>
                  </a:lnTo>
                  <a:lnTo>
                    <a:pt x="454172" y="374650"/>
                  </a:lnTo>
                  <a:lnTo>
                    <a:pt x="452151" y="378460"/>
                  </a:lnTo>
                  <a:lnTo>
                    <a:pt x="449743" y="381000"/>
                  </a:lnTo>
                  <a:lnTo>
                    <a:pt x="469006" y="381000"/>
                  </a:lnTo>
                  <a:lnTo>
                    <a:pt x="475229" y="372110"/>
                  </a:lnTo>
                  <a:close/>
                </a:path>
                <a:path w="681990" h="633729">
                  <a:moveTo>
                    <a:pt x="478428" y="359410"/>
                  </a:moveTo>
                  <a:lnTo>
                    <a:pt x="429817" y="359410"/>
                  </a:lnTo>
                  <a:lnTo>
                    <a:pt x="427974" y="364490"/>
                  </a:lnTo>
                  <a:lnTo>
                    <a:pt x="424916" y="369570"/>
                  </a:lnTo>
                  <a:lnTo>
                    <a:pt x="420885" y="372110"/>
                  </a:lnTo>
                  <a:lnTo>
                    <a:pt x="414438" y="375920"/>
                  </a:lnTo>
                  <a:lnTo>
                    <a:pt x="407273" y="378460"/>
                  </a:lnTo>
                  <a:lnTo>
                    <a:pt x="399770" y="379730"/>
                  </a:lnTo>
                  <a:lnTo>
                    <a:pt x="450449" y="379730"/>
                  </a:lnTo>
                  <a:lnTo>
                    <a:pt x="451156" y="378460"/>
                  </a:lnTo>
                  <a:lnTo>
                    <a:pt x="452371" y="375920"/>
                  </a:lnTo>
                  <a:lnTo>
                    <a:pt x="453544" y="373380"/>
                  </a:lnTo>
                  <a:lnTo>
                    <a:pt x="454968" y="372110"/>
                  </a:lnTo>
                  <a:lnTo>
                    <a:pt x="475229" y="372110"/>
                  </a:lnTo>
                  <a:lnTo>
                    <a:pt x="478159" y="361950"/>
                  </a:lnTo>
                  <a:lnTo>
                    <a:pt x="478428" y="359410"/>
                  </a:lnTo>
                  <a:close/>
                </a:path>
                <a:path w="681990" h="633729">
                  <a:moveTo>
                    <a:pt x="393380" y="373380"/>
                  </a:moveTo>
                  <a:lnTo>
                    <a:pt x="367536" y="373380"/>
                  </a:lnTo>
                  <a:lnTo>
                    <a:pt x="384884" y="374650"/>
                  </a:lnTo>
                  <a:lnTo>
                    <a:pt x="393380" y="373380"/>
                  </a:lnTo>
                  <a:close/>
                </a:path>
                <a:path w="681990" h="633729">
                  <a:moveTo>
                    <a:pt x="459745" y="295910"/>
                  </a:moveTo>
                  <a:lnTo>
                    <a:pt x="370143" y="295910"/>
                  </a:lnTo>
                  <a:lnTo>
                    <a:pt x="366673" y="304800"/>
                  </a:lnTo>
                  <a:lnTo>
                    <a:pt x="364575" y="312420"/>
                  </a:lnTo>
                  <a:lnTo>
                    <a:pt x="364138" y="321310"/>
                  </a:lnTo>
                  <a:lnTo>
                    <a:pt x="365651" y="330200"/>
                  </a:lnTo>
                  <a:lnTo>
                    <a:pt x="475021" y="330200"/>
                  </a:lnTo>
                  <a:lnTo>
                    <a:pt x="471215" y="313690"/>
                  </a:lnTo>
                  <a:lnTo>
                    <a:pt x="459745" y="295910"/>
                  </a:lnTo>
                  <a:close/>
                </a:path>
                <a:path w="681990" h="633729">
                  <a:moveTo>
                    <a:pt x="129662" y="212090"/>
                  </a:moveTo>
                  <a:lnTo>
                    <a:pt x="107983" y="212090"/>
                  </a:lnTo>
                  <a:lnTo>
                    <a:pt x="113123" y="227330"/>
                  </a:lnTo>
                  <a:lnTo>
                    <a:pt x="142893" y="265430"/>
                  </a:lnTo>
                  <a:lnTo>
                    <a:pt x="183111" y="283210"/>
                  </a:lnTo>
                  <a:lnTo>
                    <a:pt x="205121" y="283210"/>
                  </a:lnTo>
                  <a:lnTo>
                    <a:pt x="225676" y="276860"/>
                  </a:lnTo>
                  <a:lnTo>
                    <a:pt x="235396" y="266700"/>
                  </a:lnTo>
                  <a:lnTo>
                    <a:pt x="176191" y="266700"/>
                  </a:lnTo>
                  <a:lnTo>
                    <a:pt x="158058" y="257810"/>
                  </a:lnTo>
                  <a:lnTo>
                    <a:pt x="143940" y="243840"/>
                  </a:lnTo>
                  <a:lnTo>
                    <a:pt x="133757" y="226060"/>
                  </a:lnTo>
                  <a:lnTo>
                    <a:pt x="129662" y="212090"/>
                  </a:lnTo>
                  <a:close/>
                </a:path>
                <a:path w="681990" h="633729">
                  <a:moveTo>
                    <a:pt x="208924" y="200660"/>
                  </a:moveTo>
                  <a:lnTo>
                    <a:pt x="162742" y="200660"/>
                  </a:lnTo>
                  <a:lnTo>
                    <a:pt x="174463" y="203200"/>
                  </a:lnTo>
                  <a:lnTo>
                    <a:pt x="182396" y="204470"/>
                  </a:lnTo>
                  <a:lnTo>
                    <a:pt x="190211" y="208280"/>
                  </a:lnTo>
                  <a:lnTo>
                    <a:pt x="197563" y="212090"/>
                  </a:lnTo>
                  <a:lnTo>
                    <a:pt x="204106" y="217170"/>
                  </a:lnTo>
                  <a:lnTo>
                    <a:pt x="217202" y="233680"/>
                  </a:lnTo>
                  <a:lnTo>
                    <a:pt x="222574" y="254000"/>
                  </a:lnTo>
                  <a:lnTo>
                    <a:pt x="211734" y="266700"/>
                  </a:lnTo>
                  <a:lnTo>
                    <a:pt x="235396" y="266700"/>
                  </a:lnTo>
                  <a:lnTo>
                    <a:pt x="239041" y="262890"/>
                  </a:lnTo>
                  <a:lnTo>
                    <a:pt x="242126" y="246380"/>
                  </a:lnTo>
                  <a:lnTo>
                    <a:pt x="236973" y="228600"/>
                  </a:lnTo>
                  <a:lnTo>
                    <a:pt x="225624" y="213360"/>
                  </a:lnTo>
                  <a:lnTo>
                    <a:pt x="208924" y="200660"/>
                  </a:lnTo>
                  <a:close/>
                </a:path>
                <a:path w="681990" h="633729">
                  <a:moveTo>
                    <a:pt x="406172" y="252730"/>
                  </a:moveTo>
                  <a:lnTo>
                    <a:pt x="361363" y="252730"/>
                  </a:lnTo>
                  <a:lnTo>
                    <a:pt x="374267" y="255270"/>
                  </a:lnTo>
                  <a:lnTo>
                    <a:pt x="387209" y="260350"/>
                  </a:lnTo>
                  <a:lnTo>
                    <a:pt x="399828" y="266700"/>
                  </a:lnTo>
                  <a:lnTo>
                    <a:pt x="428751" y="266700"/>
                  </a:lnTo>
                  <a:lnTo>
                    <a:pt x="425681" y="264160"/>
                  </a:lnTo>
                  <a:lnTo>
                    <a:pt x="406172" y="252730"/>
                  </a:lnTo>
                  <a:close/>
                </a:path>
                <a:path w="681990" h="633729">
                  <a:moveTo>
                    <a:pt x="152782" y="189230"/>
                  </a:moveTo>
                  <a:lnTo>
                    <a:pt x="125836" y="195580"/>
                  </a:lnTo>
                  <a:lnTo>
                    <a:pt x="198975" y="195580"/>
                  </a:lnTo>
                  <a:lnTo>
                    <a:pt x="179221" y="190500"/>
                  </a:lnTo>
                  <a:lnTo>
                    <a:pt x="152782" y="189230"/>
                  </a:lnTo>
                  <a:close/>
                </a:path>
                <a:path w="681990" h="633729">
                  <a:moveTo>
                    <a:pt x="267220" y="135890"/>
                  </a:moveTo>
                  <a:lnTo>
                    <a:pt x="246744" y="135890"/>
                  </a:lnTo>
                  <a:lnTo>
                    <a:pt x="250220" y="148590"/>
                  </a:lnTo>
                  <a:lnTo>
                    <a:pt x="252080" y="161290"/>
                  </a:lnTo>
                  <a:lnTo>
                    <a:pt x="252850" y="173990"/>
                  </a:lnTo>
                  <a:lnTo>
                    <a:pt x="253058" y="186690"/>
                  </a:lnTo>
                  <a:lnTo>
                    <a:pt x="256161" y="190500"/>
                  </a:lnTo>
                  <a:lnTo>
                    <a:pt x="262933" y="189230"/>
                  </a:lnTo>
                  <a:lnTo>
                    <a:pt x="269683" y="186690"/>
                  </a:lnTo>
                  <a:lnTo>
                    <a:pt x="272722" y="181610"/>
                  </a:lnTo>
                  <a:lnTo>
                    <a:pt x="272055" y="162560"/>
                  </a:lnTo>
                  <a:lnTo>
                    <a:pt x="269569" y="143510"/>
                  </a:lnTo>
                  <a:lnTo>
                    <a:pt x="267220" y="135890"/>
                  </a:lnTo>
                  <a:close/>
                </a:path>
                <a:path w="681990" h="633729">
                  <a:moveTo>
                    <a:pt x="413656" y="12700"/>
                  </a:moveTo>
                  <a:lnTo>
                    <a:pt x="347521" y="12700"/>
                  </a:lnTo>
                  <a:lnTo>
                    <a:pt x="377662" y="13970"/>
                  </a:lnTo>
                  <a:lnTo>
                    <a:pt x="407367" y="27940"/>
                  </a:lnTo>
                  <a:lnTo>
                    <a:pt x="442864" y="59690"/>
                  </a:lnTo>
                  <a:lnTo>
                    <a:pt x="467029" y="95250"/>
                  </a:lnTo>
                  <a:lnTo>
                    <a:pt x="471177" y="104140"/>
                  </a:lnTo>
                  <a:lnTo>
                    <a:pt x="464025" y="104140"/>
                  </a:lnTo>
                  <a:lnTo>
                    <a:pt x="457020" y="105410"/>
                  </a:lnTo>
                  <a:lnTo>
                    <a:pt x="450360" y="107950"/>
                  </a:lnTo>
                  <a:lnTo>
                    <a:pt x="434043" y="113030"/>
                  </a:lnTo>
                  <a:lnTo>
                    <a:pt x="419683" y="121920"/>
                  </a:lnTo>
                  <a:lnTo>
                    <a:pt x="409223" y="133350"/>
                  </a:lnTo>
                  <a:lnTo>
                    <a:pt x="404603" y="149860"/>
                  </a:lnTo>
                  <a:lnTo>
                    <a:pt x="407604" y="168910"/>
                  </a:lnTo>
                  <a:lnTo>
                    <a:pt x="417572" y="181610"/>
                  </a:lnTo>
                  <a:lnTo>
                    <a:pt x="432560" y="187960"/>
                  </a:lnTo>
                  <a:lnTo>
                    <a:pt x="450622" y="189230"/>
                  </a:lnTo>
                  <a:lnTo>
                    <a:pt x="479633" y="177800"/>
                  </a:lnTo>
                  <a:lnTo>
                    <a:pt x="493604" y="161290"/>
                  </a:lnTo>
                  <a:lnTo>
                    <a:pt x="426571" y="161290"/>
                  </a:lnTo>
                  <a:lnTo>
                    <a:pt x="422285" y="148590"/>
                  </a:lnTo>
                  <a:lnTo>
                    <a:pt x="449240" y="118110"/>
                  </a:lnTo>
                  <a:lnTo>
                    <a:pt x="474590" y="111760"/>
                  </a:lnTo>
                  <a:lnTo>
                    <a:pt x="493189" y="111760"/>
                  </a:lnTo>
                  <a:lnTo>
                    <a:pt x="492935" y="110490"/>
                  </a:lnTo>
                  <a:lnTo>
                    <a:pt x="571612" y="110490"/>
                  </a:lnTo>
                  <a:lnTo>
                    <a:pt x="533923" y="102870"/>
                  </a:lnTo>
                  <a:lnTo>
                    <a:pt x="489501" y="101600"/>
                  </a:lnTo>
                  <a:lnTo>
                    <a:pt x="479726" y="81280"/>
                  </a:lnTo>
                  <a:lnTo>
                    <a:pt x="467851" y="63500"/>
                  </a:lnTo>
                  <a:lnTo>
                    <a:pt x="454961" y="46990"/>
                  </a:lnTo>
                  <a:lnTo>
                    <a:pt x="442141" y="33020"/>
                  </a:lnTo>
                  <a:lnTo>
                    <a:pt x="421025" y="16510"/>
                  </a:lnTo>
                  <a:lnTo>
                    <a:pt x="413656" y="12700"/>
                  </a:lnTo>
                  <a:close/>
                </a:path>
                <a:path w="681990" h="633729">
                  <a:moveTo>
                    <a:pt x="493189" y="111760"/>
                  </a:moveTo>
                  <a:lnTo>
                    <a:pt x="474590" y="111760"/>
                  </a:lnTo>
                  <a:lnTo>
                    <a:pt x="477323" y="119380"/>
                  </a:lnTo>
                  <a:lnTo>
                    <a:pt x="479323" y="127000"/>
                  </a:lnTo>
                  <a:lnTo>
                    <a:pt x="479890" y="133350"/>
                  </a:lnTo>
                  <a:lnTo>
                    <a:pt x="479889" y="137160"/>
                  </a:lnTo>
                  <a:lnTo>
                    <a:pt x="479260" y="151130"/>
                  </a:lnTo>
                  <a:lnTo>
                    <a:pt x="426571" y="161290"/>
                  </a:lnTo>
                  <a:lnTo>
                    <a:pt x="493604" y="161290"/>
                  </a:lnTo>
                  <a:lnTo>
                    <a:pt x="494678" y="160020"/>
                  </a:lnTo>
                  <a:lnTo>
                    <a:pt x="498274" y="137160"/>
                  </a:lnTo>
                  <a:lnTo>
                    <a:pt x="493189" y="111760"/>
                  </a:lnTo>
                  <a:close/>
                </a:path>
                <a:path w="681990" h="633729">
                  <a:moveTo>
                    <a:pt x="258311" y="99060"/>
                  </a:moveTo>
                  <a:lnTo>
                    <a:pt x="185342" y="99060"/>
                  </a:lnTo>
                  <a:lnTo>
                    <a:pt x="211552" y="101600"/>
                  </a:lnTo>
                  <a:lnTo>
                    <a:pt x="233864" y="115570"/>
                  </a:lnTo>
                  <a:lnTo>
                    <a:pt x="230776" y="124460"/>
                  </a:lnTo>
                  <a:lnTo>
                    <a:pt x="227895" y="134620"/>
                  </a:lnTo>
                  <a:lnTo>
                    <a:pt x="225161" y="144780"/>
                  </a:lnTo>
                  <a:lnTo>
                    <a:pt x="222514" y="154940"/>
                  </a:lnTo>
                  <a:lnTo>
                    <a:pt x="224565" y="158750"/>
                  </a:lnTo>
                  <a:lnTo>
                    <a:pt x="231003" y="158750"/>
                  </a:lnTo>
                  <a:lnTo>
                    <a:pt x="238113" y="157480"/>
                  </a:lnTo>
                  <a:lnTo>
                    <a:pt x="242178" y="152400"/>
                  </a:lnTo>
                  <a:lnTo>
                    <a:pt x="245183" y="140970"/>
                  </a:lnTo>
                  <a:lnTo>
                    <a:pt x="246744" y="135890"/>
                  </a:lnTo>
                  <a:lnTo>
                    <a:pt x="267220" y="135890"/>
                  </a:lnTo>
                  <a:lnTo>
                    <a:pt x="264089" y="125730"/>
                  </a:lnTo>
                  <a:lnTo>
                    <a:pt x="254440" y="109220"/>
                  </a:lnTo>
                  <a:lnTo>
                    <a:pt x="258311" y="99060"/>
                  </a:lnTo>
                  <a:close/>
                </a:path>
                <a:path w="681990" h="633729">
                  <a:moveTo>
                    <a:pt x="374878" y="0"/>
                  </a:moveTo>
                  <a:lnTo>
                    <a:pt x="325526" y="7620"/>
                  </a:lnTo>
                  <a:lnTo>
                    <a:pt x="285333" y="31750"/>
                  </a:lnTo>
                  <a:lnTo>
                    <a:pt x="252266" y="72390"/>
                  </a:lnTo>
                  <a:lnTo>
                    <a:pt x="240157" y="97790"/>
                  </a:lnTo>
                  <a:lnTo>
                    <a:pt x="258795" y="97790"/>
                  </a:lnTo>
                  <a:lnTo>
                    <a:pt x="261214" y="91440"/>
                  </a:lnTo>
                  <a:lnTo>
                    <a:pt x="269530" y="73660"/>
                  </a:lnTo>
                  <a:lnTo>
                    <a:pt x="279841" y="58420"/>
                  </a:lnTo>
                  <a:lnTo>
                    <a:pt x="292606" y="43180"/>
                  </a:lnTo>
                  <a:lnTo>
                    <a:pt x="318612" y="22860"/>
                  </a:lnTo>
                  <a:lnTo>
                    <a:pt x="347521" y="12700"/>
                  </a:lnTo>
                  <a:lnTo>
                    <a:pt x="413656" y="12700"/>
                  </a:lnTo>
                  <a:lnTo>
                    <a:pt x="398920" y="5080"/>
                  </a:lnTo>
                  <a:lnTo>
                    <a:pt x="3748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9221992" y="613942"/>
            <a:ext cx="166052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727" baseline="-18518" dirty="0"/>
              <a:t>11</a:t>
            </a:r>
            <a:r>
              <a:rPr sz="5250" spc="-484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06433" y="8144753"/>
            <a:ext cx="554228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396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 correct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name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isn’t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bunny!</a:t>
            </a:r>
            <a:endParaRPr sz="3300">
              <a:latin typeface="Arial"/>
              <a:cs typeface="Arial"/>
            </a:endParaRPr>
          </a:p>
          <a:p>
            <a:pPr marL="272415" marR="263525" algn="ctr">
              <a:lnSpc>
                <a:spcPts val="3960"/>
              </a:lnSpc>
              <a:spcBef>
                <a:spcPts val="95"/>
              </a:spcBef>
            </a:pPr>
            <a:r>
              <a:rPr sz="3300" spc="-20" dirty="0">
                <a:solidFill>
                  <a:srgbClr val="118BD5"/>
                </a:solidFill>
                <a:latin typeface="Arial"/>
                <a:cs typeface="Arial"/>
              </a:rPr>
              <a:t>It’s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the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same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name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that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we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give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to a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baby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cat.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1" name="object 31">
              <a:hlinkClick r:id="rId12" action="ppaction://hlinksldjump"/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2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2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247392" y="995225"/>
            <a:ext cx="113157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0" b="1" spc="-1215" dirty="0"/>
              <a:t>11</a:t>
            </a:r>
            <a:endParaRPr sz="9000"/>
          </a:p>
        </p:txBody>
      </p:sp>
      <p:sp>
        <p:nvSpPr>
          <p:cNvPr id="8" name="object 8"/>
          <p:cNvSpPr txBox="1"/>
          <p:nvPr/>
        </p:nvSpPr>
        <p:spPr>
          <a:xfrm>
            <a:off x="10274596" y="1091404"/>
            <a:ext cx="58293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dirty="0">
                <a:solidFill>
                  <a:srgbClr val="118BD5"/>
                </a:solidFill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840220" y="271871"/>
            <a:ext cx="3893185" cy="424053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60" dirty="0">
                <a:solidFill>
                  <a:srgbClr val="000086"/>
                </a:solidFill>
                <a:latin typeface="Arial"/>
                <a:cs typeface="Arial"/>
              </a:rPr>
              <a:t>10-minute</a:t>
            </a:r>
            <a:r>
              <a:rPr sz="3450" b="1" spc="-1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113664">
              <a:lnSpc>
                <a:spcPct val="101200"/>
              </a:lnSpc>
              <a:spcBef>
                <a:spcPts val="905"/>
              </a:spcBef>
            </a:pP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204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do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000086"/>
                </a:solidFill>
                <a:latin typeface="Arial"/>
                <a:cs typeface="Arial"/>
              </a:rPr>
              <a:t>i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pregnan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fo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between 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28-31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days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gives birth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to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4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kittens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!</a:t>
            </a:r>
            <a:r>
              <a:rPr sz="2200" spc="-12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Tha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do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could 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have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10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litters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per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year!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</a:pP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many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kittens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is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that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in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one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year?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Now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imagine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that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there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are</a:t>
            </a:r>
            <a:endParaRPr sz="2200">
              <a:latin typeface="Arial"/>
              <a:cs typeface="Arial"/>
            </a:endParaRPr>
          </a:p>
          <a:p>
            <a:pPr marL="12700" marR="282575">
              <a:lnSpc>
                <a:spcPct val="101200"/>
              </a:lnSpc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7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females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in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each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her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000086"/>
                </a:solidFill>
                <a:latin typeface="Arial"/>
                <a:cs typeface="Arial"/>
              </a:rPr>
              <a:t>litters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and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they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have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7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litters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each</a:t>
            </a:r>
            <a:endParaRPr sz="2200">
              <a:latin typeface="Arial"/>
              <a:cs typeface="Arial"/>
            </a:endParaRPr>
          </a:p>
          <a:p>
            <a:pPr marL="12700" marR="494030">
              <a:lnSpc>
                <a:spcPct val="101200"/>
              </a:lnSpc>
            </a:pP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in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their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first </a:t>
            </a:r>
            <a:r>
              <a:rPr sz="2200" spc="-50" dirty="0">
                <a:solidFill>
                  <a:srgbClr val="000086"/>
                </a:solidFill>
                <a:latin typeface="Arial"/>
                <a:cs typeface="Arial"/>
              </a:rPr>
              <a:t>year.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How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many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kittens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would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there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be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then?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1191059"/>
            <a:ext cx="20104100" cy="10118090"/>
            <a:chOff x="0" y="1191059"/>
            <a:chExt cx="20104100" cy="10118090"/>
          </a:xfrm>
        </p:grpSpPr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4700" y="9644857"/>
              <a:ext cx="960732" cy="16637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24710" y="10345508"/>
              <a:ext cx="1064056" cy="96304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9776" y="10240705"/>
              <a:ext cx="683712" cy="66994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5238" y="10785192"/>
              <a:ext cx="683712" cy="5233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974" y="1191059"/>
              <a:ext cx="1574722" cy="117983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2"/>
              <a:ext cx="6294457" cy="797033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35068" y="3874227"/>
              <a:ext cx="3916679" cy="3979545"/>
            </a:xfrm>
            <a:custGeom>
              <a:avLst/>
              <a:gdLst/>
              <a:ahLst/>
              <a:cxnLst/>
              <a:rect l="l" t="t" r="r" b="b"/>
              <a:pathLst>
                <a:path w="3916679" h="3979545">
                  <a:moveTo>
                    <a:pt x="1958055" y="0"/>
                  </a:moveTo>
                  <a:lnTo>
                    <a:pt x="1910481" y="575"/>
                  </a:lnTo>
                  <a:lnTo>
                    <a:pt x="1863186" y="2294"/>
                  </a:lnTo>
                  <a:lnTo>
                    <a:pt x="1816182" y="5142"/>
                  </a:lnTo>
                  <a:lnTo>
                    <a:pt x="1769482" y="9107"/>
                  </a:lnTo>
                  <a:lnTo>
                    <a:pt x="1723099" y="14175"/>
                  </a:lnTo>
                  <a:lnTo>
                    <a:pt x="1677045" y="20334"/>
                  </a:lnTo>
                  <a:lnTo>
                    <a:pt x="1631335" y="27571"/>
                  </a:lnTo>
                  <a:lnTo>
                    <a:pt x="1585980" y="35873"/>
                  </a:lnTo>
                  <a:lnTo>
                    <a:pt x="1540993" y="45226"/>
                  </a:lnTo>
                  <a:lnTo>
                    <a:pt x="1496387" y="55617"/>
                  </a:lnTo>
                  <a:lnTo>
                    <a:pt x="1452175" y="67034"/>
                  </a:lnTo>
                  <a:lnTo>
                    <a:pt x="1408370" y="79463"/>
                  </a:lnTo>
                  <a:lnTo>
                    <a:pt x="1364984" y="92892"/>
                  </a:lnTo>
                  <a:lnTo>
                    <a:pt x="1322030" y="107308"/>
                  </a:lnTo>
                  <a:lnTo>
                    <a:pt x="1279522" y="122696"/>
                  </a:lnTo>
                  <a:lnTo>
                    <a:pt x="1237472" y="139045"/>
                  </a:lnTo>
                  <a:lnTo>
                    <a:pt x="1195893" y="156342"/>
                  </a:lnTo>
                  <a:lnTo>
                    <a:pt x="1154797" y="174573"/>
                  </a:lnTo>
                  <a:lnTo>
                    <a:pt x="1114198" y="193725"/>
                  </a:lnTo>
                  <a:lnTo>
                    <a:pt x="1074107" y="213785"/>
                  </a:lnTo>
                  <a:lnTo>
                    <a:pt x="1034540" y="234741"/>
                  </a:lnTo>
                  <a:lnTo>
                    <a:pt x="995507" y="256578"/>
                  </a:lnTo>
                  <a:lnTo>
                    <a:pt x="957021" y="279285"/>
                  </a:lnTo>
                  <a:lnTo>
                    <a:pt x="919097" y="302848"/>
                  </a:lnTo>
                  <a:lnTo>
                    <a:pt x="881745" y="327255"/>
                  </a:lnTo>
                  <a:lnTo>
                    <a:pt x="844980" y="352491"/>
                  </a:lnTo>
                  <a:lnTo>
                    <a:pt x="808814" y="378544"/>
                  </a:lnTo>
                  <a:lnTo>
                    <a:pt x="773260" y="405402"/>
                  </a:lnTo>
                  <a:lnTo>
                    <a:pt x="738330" y="433050"/>
                  </a:lnTo>
                  <a:lnTo>
                    <a:pt x="704038" y="461477"/>
                  </a:lnTo>
                  <a:lnTo>
                    <a:pt x="670397" y="490668"/>
                  </a:lnTo>
                  <a:lnTo>
                    <a:pt x="637418" y="520611"/>
                  </a:lnTo>
                  <a:lnTo>
                    <a:pt x="605116" y="551294"/>
                  </a:lnTo>
                  <a:lnTo>
                    <a:pt x="573502" y="582702"/>
                  </a:lnTo>
                  <a:lnTo>
                    <a:pt x="542589" y="614823"/>
                  </a:lnTo>
                  <a:lnTo>
                    <a:pt x="512392" y="647643"/>
                  </a:lnTo>
                  <a:lnTo>
                    <a:pt x="482921" y="681151"/>
                  </a:lnTo>
                  <a:lnTo>
                    <a:pt x="454191" y="715333"/>
                  </a:lnTo>
                  <a:lnTo>
                    <a:pt x="426213" y="750175"/>
                  </a:lnTo>
                  <a:lnTo>
                    <a:pt x="399001" y="785665"/>
                  </a:lnTo>
                  <a:lnTo>
                    <a:pt x="372568" y="821789"/>
                  </a:lnTo>
                  <a:lnTo>
                    <a:pt x="346926" y="858535"/>
                  </a:lnTo>
                  <a:lnTo>
                    <a:pt x="322088" y="895890"/>
                  </a:lnTo>
                  <a:lnTo>
                    <a:pt x="298067" y="933841"/>
                  </a:lnTo>
                  <a:lnTo>
                    <a:pt x="274876" y="972374"/>
                  </a:lnTo>
                  <a:lnTo>
                    <a:pt x="252527" y="1011477"/>
                  </a:lnTo>
                  <a:lnTo>
                    <a:pt x="231034" y="1051136"/>
                  </a:lnTo>
                  <a:lnTo>
                    <a:pt x="210410" y="1091338"/>
                  </a:lnTo>
                  <a:lnTo>
                    <a:pt x="190666" y="1132072"/>
                  </a:lnTo>
                  <a:lnTo>
                    <a:pt x="171816" y="1173322"/>
                  </a:lnTo>
                  <a:lnTo>
                    <a:pt x="153874" y="1215077"/>
                  </a:lnTo>
                  <a:lnTo>
                    <a:pt x="136850" y="1257324"/>
                  </a:lnTo>
                  <a:lnTo>
                    <a:pt x="120759" y="1300049"/>
                  </a:lnTo>
                  <a:lnTo>
                    <a:pt x="105613" y="1343239"/>
                  </a:lnTo>
                  <a:lnTo>
                    <a:pt x="91426" y="1386881"/>
                  </a:lnTo>
                  <a:lnTo>
                    <a:pt x="78209" y="1430963"/>
                  </a:lnTo>
                  <a:lnTo>
                    <a:pt x="65976" y="1475471"/>
                  </a:lnTo>
                  <a:lnTo>
                    <a:pt x="54739" y="1520393"/>
                  </a:lnTo>
                  <a:lnTo>
                    <a:pt x="44512" y="1565714"/>
                  </a:lnTo>
                  <a:lnTo>
                    <a:pt x="35306" y="1611423"/>
                  </a:lnTo>
                  <a:lnTo>
                    <a:pt x="27136" y="1657506"/>
                  </a:lnTo>
                  <a:lnTo>
                    <a:pt x="20013" y="1703950"/>
                  </a:lnTo>
                  <a:lnTo>
                    <a:pt x="13951" y="1750742"/>
                  </a:lnTo>
                  <a:lnTo>
                    <a:pt x="8963" y="1797869"/>
                  </a:lnTo>
                  <a:lnTo>
                    <a:pt x="5061" y="1845318"/>
                  </a:lnTo>
                  <a:lnTo>
                    <a:pt x="2257" y="1893076"/>
                  </a:lnTo>
                  <a:lnTo>
                    <a:pt x="566" y="1941131"/>
                  </a:lnTo>
                  <a:lnTo>
                    <a:pt x="0" y="1989468"/>
                  </a:lnTo>
                  <a:lnTo>
                    <a:pt x="566" y="2037805"/>
                  </a:lnTo>
                  <a:lnTo>
                    <a:pt x="2257" y="2085859"/>
                  </a:lnTo>
                  <a:lnTo>
                    <a:pt x="5061" y="2133617"/>
                  </a:lnTo>
                  <a:lnTo>
                    <a:pt x="8963" y="2181067"/>
                  </a:lnTo>
                  <a:lnTo>
                    <a:pt x="13951" y="2228194"/>
                  </a:lnTo>
                  <a:lnTo>
                    <a:pt x="20013" y="2274986"/>
                  </a:lnTo>
                  <a:lnTo>
                    <a:pt x="27136" y="2321430"/>
                  </a:lnTo>
                  <a:lnTo>
                    <a:pt x="35306" y="2367513"/>
                  </a:lnTo>
                  <a:lnTo>
                    <a:pt x="44512" y="2413221"/>
                  </a:lnTo>
                  <a:lnTo>
                    <a:pt x="54739" y="2458543"/>
                  </a:lnTo>
                  <a:lnTo>
                    <a:pt x="65976" y="2503464"/>
                  </a:lnTo>
                  <a:lnTo>
                    <a:pt x="78209" y="2547972"/>
                  </a:lnTo>
                  <a:lnTo>
                    <a:pt x="91426" y="2592054"/>
                  </a:lnTo>
                  <a:lnTo>
                    <a:pt x="105613" y="2635697"/>
                  </a:lnTo>
                  <a:lnTo>
                    <a:pt x="120759" y="2678887"/>
                  </a:lnTo>
                  <a:lnTo>
                    <a:pt x="136850" y="2721612"/>
                  </a:lnTo>
                  <a:lnTo>
                    <a:pt x="153874" y="2763858"/>
                  </a:lnTo>
                  <a:lnTo>
                    <a:pt x="171816" y="2805613"/>
                  </a:lnTo>
                  <a:lnTo>
                    <a:pt x="190666" y="2846864"/>
                  </a:lnTo>
                  <a:lnTo>
                    <a:pt x="210410" y="2887597"/>
                  </a:lnTo>
                  <a:lnTo>
                    <a:pt x="231034" y="2927800"/>
                  </a:lnTo>
                  <a:lnTo>
                    <a:pt x="252527" y="2967459"/>
                  </a:lnTo>
                  <a:lnTo>
                    <a:pt x="274876" y="3006562"/>
                  </a:lnTo>
                  <a:lnTo>
                    <a:pt x="298067" y="3045095"/>
                  </a:lnTo>
                  <a:lnTo>
                    <a:pt x="322088" y="3083045"/>
                  </a:lnTo>
                  <a:lnTo>
                    <a:pt x="346926" y="3120400"/>
                  </a:lnTo>
                  <a:lnTo>
                    <a:pt x="372568" y="3157146"/>
                  </a:lnTo>
                  <a:lnTo>
                    <a:pt x="399001" y="3193271"/>
                  </a:lnTo>
                  <a:lnTo>
                    <a:pt x="426213" y="3228761"/>
                  </a:lnTo>
                  <a:lnTo>
                    <a:pt x="454191" y="3263603"/>
                  </a:lnTo>
                  <a:lnTo>
                    <a:pt x="482921" y="3297784"/>
                  </a:lnTo>
                  <a:lnTo>
                    <a:pt x="512392" y="3331292"/>
                  </a:lnTo>
                  <a:lnTo>
                    <a:pt x="542589" y="3364113"/>
                  </a:lnTo>
                  <a:lnTo>
                    <a:pt x="573502" y="3396234"/>
                  </a:lnTo>
                  <a:lnTo>
                    <a:pt x="605116" y="3427642"/>
                  </a:lnTo>
                  <a:lnTo>
                    <a:pt x="637418" y="3458324"/>
                  </a:lnTo>
                  <a:lnTo>
                    <a:pt x="670397" y="3488268"/>
                  </a:lnTo>
                  <a:lnTo>
                    <a:pt x="704038" y="3517459"/>
                  </a:lnTo>
                  <a:lnTo>
                    <a:pt x="738330" y="3545885"/>
                  </a:lnTo>
                  <a:lnTo>
                    <a:pt x="773260" y="3573534"/>
                  </a:lnTo>
                  <a:lnTo>
                    <a:pt x="808814" y="3600391"/>
                  </a:lnTo>
                  <a:lnTo>
                    <a:pt x="844980" y="3626445"/>
                  </a:lnTo>
                  <a:lnTo>
                    <a:pt x="881745" y="3651681"/>
                  </a:lnTo>
                  <a:lnTo>
                    <a:pt x="919097" y="3676087"/>
                  </a:lnTo>
                  <a:lnTo>
                    <a:pt x="957021" y="3699650"/>
                  </a:lnTo>
                  <a:lnTo>
                    <a:pt x="995507" y="3722357"/>
                  </a:lnTo>
                  <a:lnTo>
                    <a:pt x="1034540" y="3744195"/>
                  </a:lnTo>
                  <a:lnTo>
                    <a:pt x="1074107" y="3765150"/>
                  </a:lnTo>
                  <a:lnTo>
                    <a:pt x="1114198" y="3785211"/>
                  </a:lnTo>
                  <a:lnTo>
                    <a:pt x="1154797" y="3804363"/>
                  </a:lnTo>
                  <a:lnTo>
                    <a:pt x="1195893" y="3822594"/>
                  </a:lnTo>
                  <a:lnTo>
                    <a:pt x="1237472" y="3839890"/>
                  </a:lnTo>
                  <a:lnTo>
                    <a:pt x="1279522" y="3856239"/>
                  </a:lnTo>
                  <a:lnTo>
                    <a:pt x="1322030" y="3871628"/>
                  </a:lnTo>
                  <a:lnTo>
                    <a:pt x="1364984" y="3886043"/>
                  </a:lnTo>
                  <a:lnTo>
                    <a:pt x="1408370" y="3899472"/>
                  </a:lnTo>
                  <a:lnTo>
                    <a:pt x="1452175" y="3911901"/>
                  </a:lnTo>
                  <a:lnTo>
                    <a:pt x="1496387" y="3923318"/>
                  </a:lnTo>
                  <a:lnTo>
                    <a:pt x="1540993" y="3933710"/>
                  </a:lnTo>
                  <a:lnTo>
                    <a:pt x="1585980" y="3943063"/>
                  </a:lnTo>
                  <a:lnTo>
                    <a:pt x="1631335" y="3951364"/>
                  </a:lnTo>
                  <a:lnTo>
                    <a:pt x="1677045" y="3958601"/>
                  </a:lnTo>
                  <a:lnTo>
                    <a:pt x="1723099" y="3964760"/>
                  </a:lnTo>
                  <a:lnTo>
                    <a:pt x="1769482" y="3969829"/>
                  </a:lnTo>
                  <a:lnTo>
                    <a:pt x="1816182" y="3973794"/>
                  </a:lnTo>
                  <a:lnTo>
                    <a:pt x="1863186" y="3976642"/>
                  </a:lnTo>
                  <a:lnTo>
                    <a:pt x="1910481" y="3978360"/>
                  </a:lnTo>
                  <a:lnTo>
                    <a:pt x="1958055" y="3978936"/>
                  </a:lnTo>
                  <a:lnTo>
                    <a:pt x="2005629" y="3978360"/>
                  </a:lnTo>
                  <a:lnTo>
                    <a:pt x="2052924" y="3976642"/>
                  </a:lnTo>
                  <a:lnTo>
                    <a:pt x="2099929" y="3973794"/>
                  </a:lnTo>
                  <a:lnTo>
                    <a:pt x="2146628" y="3969829"/>
                  </a:lnTo>
                  <a:lnTo>
                    <a:pt x="2193011" y="3964760"/>
                  </a:lnTo>
                  <a:lnTo>
                    <a:pt x="2239065" y="3958601"/>
                  </a:lnTo>
                  <a:lnTo>
                    <a:pt x="2284775" y="3951364"/>
                  </a:lnTo>
                  <a:lnTo>
                    <a:pt x="2330131" y="3943063"/>
                  </a:lnTo>
                  <a:lnTo>
                    <a:pt x="2375117" y="3933710"/>
                  </a:lnTo>
                  <a:lnTo>
                    <a:pt x="2419723" y="3923318"/>
                  </a:lnTo>
                  <a:lnTo>
                    <a:pt x="2463935" y="3911901"/>
                  </a:lnTo>
                  <a:lnTo>
                    <a:pt x="2507741" y="3899472"/>
                  </a:lnTo>
                  <a:lnTo>
                    <a:pt x="2551126" y="3886043"/>
                  </a:lnTo>
                  <a:lnTo>
                    <a:pt x="2594080" y="3871628"/>
                  </a:lnTo>
                  <a:lnTo>
                    <a:pt x="2636588" y="3856239"/>
                  </a:lnTo>
                  <a:lnTo>
                    <a:pt x="2678638" y="3839890"/>
                  </a:lnTo>
                  <a:lnTo>
                    <a:pt x="2720218" y="3822594"/>
                  </a:lnTo>
                  <a:lnTo>
                    <a:pt x="2761313" y="3804363"/>
                  </a:lnTo>
                  <a:lnTo>
                    <a:pt x="2801913" y="3785211"/>
                  </a:lnTo>
                  <a:lnTo>
                    <a:pt x="2842003" y="3765150"/>
                  </a:lnTo>
                  <a:lnTo>
                    <a:pt x="2881571" y="3744195"/>
                  </a:lnTo>
                  <a:lnTo>
                    <a:pt x="2920604" y="3722357"/>
                  </a:lnTo>
                  <a:lnTo>
                    <a:pt x="2959089" y="3699650"/>
                  </a:lnTo>
                  <a:lnTo>
                    <a:pt x="2997013" y="3676087"/>
                  </a:lnTo>
                  <a:lnTo>
                    <a:pt x="3034365" y="3651681"/>
                  </a:lnTo>
                  <a:lnTo>
                    <a:pt x="3071130" y="3626445"/>
                  </a:lnTo>
                  <a:lnTo>
                    <a:pt x="3107296" y="3600391"/>
                  </a:lnTo>
                  <a:lnTo>
                    <a:pt x="3142850" y="3573534"/>
                  </a:lnTo>
                  <a:lnTo>
                    <a:pt x="3177780" y="3545885"/>
                  </a:lnTo>
                  <a:lnTo>
                    <a:pt x="3212072" y="3517459"/>
                  </a:lnTo>
                  <a:lnTo>
                    <a:pt x="3245713" y="3488268"/>
                  </a:lnTo>
                  <a:lnTo>
                    <a:pt x="3278692" y="3458324"/>
                  </a:lnTo>
                  <a:lnTo>
                    <a:pt x="3310995" y="3427642"/>
                  </a:lnTo>
                  <a:lnTo>
                    <a:pt x="3342608" y="3396234"/>
                  </a:lnTo>
                  <a:lnTo>
                    <a:pt x="3373521" y="3364113"/>
                  </a:lnTo>
                  <a:lnTo>
                    <a:pt x="3403719" y="3331292"/>
                  </a:lnTo>
                  <a:lnTo>
                    <a:pt x="3433189" y="3297784"/>
                  </a:lnTo>
                  <a:lnTo>
                    <a:pt x="3461920" y="3263603"/>
                  </a:lnTo>
                  <a:lnTo>
                    <a:pt x="3489897" y="3228761"/>
                  </a:lnTo>
                  <a:lnTo>
                    <a:pt x="3517109" y="3193271"/>
                  </a:lnTo>
                  <a:lnTo>
                    <a:pt x="3543543" y="3157146"/>
                  </a:lnTo>
                  <a:lnTo>
                    <a:pt x="3569185" y="3120400"/>
                  </a:lnTo>
                  <a:lnTo>
                    <a:pt x="3594022" y="3083045"/>
                  </a:lnTo>
                  <a:lnTo>
                    <a:pt x="3618043" y="3045095"/>
                  </a:lnTo>
                  <a:lnTo>
                    <a:pt x="3641234" y="3006562"/>
                  </a:lnTo>
                  <a:lnTo>
                    <a:pt x="3663583" y="2967459"/>
                  </a:lnTo>
                  <a:lnTo>
                    <a:pt x="3685076" y="2927800"/>
                  </a:lnTo>
                  <a:lnTo>
                    <a:pt x="3705700" y="2887597"/>
                  </a:lnTo>
                  <a:lnTo>
                    <a:pt x="3725444" y="2846864"/>
                  </a:lnTo>
                  <a:lnTo>
                    <a:pt x="3744294" y="2805613"/>
                  </a:lnTo>
                  <a:lnTo>
                    <a:pt x="3762237" y="2763858"/>
                  </a:lnTo>
                  <a:lnTo>
                    <a:pt x="3779260" y="2721612"/>
                  </a:lnTo>
                  <a:lnTo>
                    <a:pt x="3795351" y="2678887"/>
                  </a:lnTo>
                  <a:lnTo>
                    <a:pt x="3810497" y="2635697"/>
                  </a:lnTo>
                  <a:lnTo>
                    <a:pt x="3824684" y="2592054"/>
                  </a:lnTo>
                  <a:lnTo>
                    <a:pt x="3837901" y="2547972"/>
                  </a:lnTo>
                  <a:lnTo>
                    <a:pt x="3850134" y="2503464"/>
                  </a:lnTo>
                  <a:lnTo>
                    <a:pt x="3861371" y="2458543"/>
                  </a:lnTo>
                  <a:lnTo>
                    <a:pt x="3871599" y="2413221"/>
                  </a:lnTo>
                  <a:lnTo>
                    <a:pt x="3880804" y="2367513"/>
                  </a:lnTo>
                  <a:lnTo>
                    <a:pt x="3888974" y="2321430"/>
                  </a:lnTo>
                  <a:lnTo>
                    <a:pt x="3896097" y="2274986"/>
                  </a:lnTo>
                  <a:lnTo>
                    <a:pt x="3902159" y="2228194"/>
                  </a:lnTo>
                  <a:lnTo>
                    <a:pt x="3907147" y="2181067"/>
                  </a:lnTo>
                  <a:lnTo>
                    <a:pt x="3911049" y="2133617"/>
                  </a:lnTo>
                  <a:lnTo>
                    <a:pt x="3913853" y="2085859"/>
                  </a:lnTo>
                  <a:lnTo>
                    <a:pt x="3915544" y="2037805"/>
                  </a:lnTo>
                  <a:lnTo>
                    <a:pt x="3916111" y="1989468"/>
                  </a:lnTo>
                  <a:lnTo>
                    <a:pt x="3915544" y="1941131"/>
                  </a:lnTo>
                  <a:lnTo>
                    <a:pt x="3913853" y="1893076"/>
                  </a:lnTo>
                  <a:lnTo>
                    <a:pt x="3911049" y="1845318"/>
                  </a:lnTo>
                  <a:lnTo>
                    <a:pt x="3907147" y="1797869"/>
                  </a:lnTo>
                  <a:lnTo>
                    <a:pt x="3902159" y="1750742"/>
                  </a:lnTo>
                  <a:lnTo>
                    <a:pt x="3896097" y="1703950"/>
                  </a:lnTo>
                  <a:lnTo>
                    <a:pt x="3888974" y="1657506"/>
                  </a:lnTo>
                  <a:lnTo>
                    <a:pt x="3880804" y="1611423"/>
                  </a:lnTo>
                  <a:lnTo>
                    <a:pt x="3871599" y="1565714"/>
                  </a:lnTo>
                  <a:lnTo>
                    <a:pt x="3861371" y="1520393"/>
                  </a:lnTo>
                  <a:lnTo>
                    <a:pt x="3850134" y="1475471"/>
                  </a:lnTo>
                  <a:lnTo>
                    <a:pt x="3837901" y="1430963"/>
                  </a:lnTo>
                  <a:lnTo>
                    <a:pt x="3824684" y="1386881"/>
                  </a:lnTo>
                  <a:lnTo>
                    <a:pt x="3810497" y="1343239"/>
                  </a:lnTo>
                  <a:lnTo>
                    <a:pt x="3795351" y="1300049"/>
                  </a:lnTo>
                  <a:lnTo>
                    <a:pt x="3779260" y="1257324"/>
                  </a:lnTo>
                  <a:lnTo>
                    <a:pt x="3762237" y="1215077"/>
                  </a:lnTo>
                  <a:lnTo>
                    <a:pt x="3744294" y="1173322"/>
                  </a:lnTo>
                  <a:lnTo>
                    <a:pt x="3725444" y="1132072"/>
                  </a:lnTo>
                  <a:lnTo>
                    <a:pt x="3705700" y="1091338"/>
                  </a:lnTo>
                  <a:lnTo>
                    <a:pt x="3685076" y="1051136"/>
                  </a:lnTo>
                  <a:lnTo>
                    <a:pt x="3663583" y="1011477"/>
                  </a:lnTo>
                  <a:lnTo>
                    <a:pt x="3641234" y="972374"/>
                  </a:lnTo>
                  <a:lnTo>
                    <a:pt x="3618043" y="933841"/>
                  </a:lnTo>
                  <a:lnTo>
                    <a:pt x="3594022" y="895890"/>
                  </a:lnTo>
                  <a:lnTo>
                    <a:pt x="3569185" y="858535"/>
                  </a:lnTo>
                  <a:lnTo>
                    <a:pt x="3543543" y="821789"/>
                  </a:lnTo>
                  <a:lnTo>
                    <a:pt x="3517109" y="785665"/>
                  </a:lnTo>
                  <a:lnTo>
                    <a:pt x="3489897" y="750175"/>
                  </a:lnTo>
                  <a:lnTo>
                    <a:pt x="3461920" y="715333"/>
                  </a:lnTo>
                  <a:lnTo>
                    <a:pt x="3433189" y="681151"/>
                  </a:lnTo>
                  <a:lnTo>
                    <a:pt x="3403719" y="647643"/>
                  </a:lnTo>
                  <a:lnTo>
                    <a:pt x="3373521" y="614823"/>
                  </a:lnTo>
                  <a:lnTo>
                    <a:pt x="3342608" y="582702"/>
                  </a:lnTo>
                  <a:lnTo>
                    <a:pt x="3310995" y="551294"/>
                  </a:lnTo>
                  <a:lnTo>
                    <a:pt x="3278692" y="520611"/>
                  </a:lnTo>
                  <a:lnTo>
                    <a:pt x="3245713" y="490668"/>
                  </a:lnTo>
                  <a:lnTo>
                    <a:pt x="3212072" y="461477"/>
                  </a:lnTo>
                  <a:lnTo>
                    <a:pt x="3177780" y="433050"/>
                  </a:lnTo>
                  <a:lnTo>
                    <a:pt x="3142850" y="405402"/>
                  </a:lnTo>
                  <a:lnTo>
                    <a:pt x="3107296" y="378544"/>
                  </a:lnTo>
                  <a:lnTo>
                    <a:pt x="3071130" y="352491"/>
                  </a:lnTo>
                  <a:lnTo>
                    <a:pt x="3034365" y="327255"/>
                  </a:lnTo>
                  <a:lnTo>
                    <a:pt x="2997013" y="302848"/>
                  </a:lnTo>
                  <a:lnTo>
                    <a:pt x="2959089" y="279285"/>
                  </a:lnTo>
                  <a:lnTo>
                    <a:pt x="2920604" y="256578"/>
                  </a:lnTo>
                  <a:lnTo>
                    <a:pt x="2881571" y="234741"/>
                  </a:lnTo>
                  <a:lnTo>
                    <a:pt x="2842003" y="213785"/>
                  </a:lnTo>
                  <a:lnTo>
                    <a:pt x="2801913" y="193725"/>
                  </a:lnTo>
                  <a:lnTo>
                    <a:pt x="2761313" y="174573"/>
                  </a:lnTo>
                  <a:lnTo>
                    <a:pt x="2720218" y="156342"/>
                  </a:lnTo>
                  <a:lnTo>
                    <a:pt x="2678638" y="139045"/>
                  </a:lnTo>
                  <a:lnTo>
                    <a:pt x="2636588" y="122696"/>
                  </a:lnTo>
                  <a:lnTo>
                    <a:pt x="2594080" y="107308"/>
                  </a:lnTo>
                  <a:lnTo>
                    <a:pt x="2551126" y="92892"/>
                  </a:lnTo>
                  <a:lnTo>
                    <a:pt x="2507741" y="79463"/>
                  </a:lnTo>
                  <a:lnTo>
                    <a:pt x="2463935" y="67034"/>
                  </a:lnTo>
                  <a:lnTo>
                    <a:pt x="2419723" y="55617"/>
                  </a:lnTo>
                  <a:lnTo>
                    <a:pt x="2375117" y="45226"/>
                  </a:lnTo>
                  <a:lnTo>
                    <a:pt x="2330131" y="35873"/>
                  </a:lnTo>
                  <a:lnTo>
                    <a:pt x="2284775" y="27571"/>
                  </a:lnTo>
                  <a:lnTo>
                    <a:pt x="2239065" y="20334"/>
                  </a:lnTo>
                  <a:lnTo>
                    <a:pt x="2193011" y="14175"/>
                  </a:lnTo>
                  <a:lnTo>
                    <a:pt x="2146628" y="9107"/>
                  </a:lnTo>
                  <a:lnTo>
                    <a:pt x="2099929" y="5142"/>
                  </a:lnTo>
                  <a:lnTo>
                    <a:pt x="2052924" y="2294"/>
                  </a:lnTo>
                  <a:lnTo>
                    <a:pt x="2005629" y="575"/>
                  </a:lnTo>
                  <a:lnTo>
                    <a:pt x="1958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950908"/>
              <a:ext cx="3916111" cy="38159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3052" y="6595401"/>
              <a:ext cx="2673593" cy="189276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9666" y="6742098"/>
              <a:ext cx="2604433" cy="1892769"/>
            </a:xfrm>
            <a:prstGeom prst="rect">
              <a:avLst/>
            </a:prstGeom>
          </p:spPr>
        </p:pic>
        <p:pic>
          <p:nvPicPr>
            <p:cNvPr id="23" name="object 23">
              <a:hlinkClick r:id="rId13"/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0168" y="6413417"/>
              <a:ext cx="2051215" cy="167620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450168" y="6413801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3762" y="6600647"/>
              <a:ext cx="2049832" cy="167621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7753770" y="6601028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9256809" y="10104921"/>
              <a:ext cx="440055" cy="0"/>
            </a:xfrm>
            <a:custGeom>
              <a:avLst/>
              <a:gdLst/>
              <a:ahLst/>
              <a:cxnLst/>
              <a:rect l="l" t="t" r="r" b="b"/>
              <a:pathLst>
                <a:path w="440055">
                  <a:moveTo>
                    <a:pt x="0" y="0"/>
                  </a:moveTo>
                  <a:lnTo>
                    <a:pt x="439944" y="0"/>
                  </a:lnTo>
                </a:path>
              </a:pathLst>
            </a:custGeom>
            <a:ln w="20711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5598216" y="7939701"/>
            <a:ext cx="4110990" cy="22047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852805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marL="12700" marR="5080" indent="400685">
              <a:lnSpc>
                <a:spcPct val="101200"/>
              </a:lnSpc>
              <a:spcBef>
                <a:spcPts val="905"/>
              </a:spcBef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Discover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 rabbit facts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or investigate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long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22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animals</a:t>
            </a:r>
            <a:r>
              <a:rPr sz="22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2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pregnant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for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patterns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EE209"/>
                </a:solidFill>
                <a:latin typeface="Arial"/>
                <a:cs typeface="Arial"/>
              </a:rPr>
              <a:t>this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734484" y="10118809"/>
            <a:ext cx="3839845" cy="704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04825" marR="5080" indent="-492759">
              <a:lnSpc>
                <a:spcPct val="101200"/>
              </a:lnSpc>
              <a:spcBef>
                <a:spcPts val="95"/>
              </a:spcBef>
            </a:pP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resource</a:t>
            </a:r>
            <a:r>
              <a:rPr sz="2200" spc="-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Association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Science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Education.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977255" y="3482649"/>
            <a:ext cx="8820785" cy="55289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619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254"/>
              </a:spcBef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baby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rabbit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kitten.</a:t>
            </a:r>
            <a:endParaRPr sz="4100">
              <a:latin typeface="Arial"/>
              <a:cs typeface="Arial"/>
            </a:endParaRPr>
          </a:p>
          <a:p>
            <a:pPr marL="88900" marR="81280" algn="ctr">
              <a:lnSpc>
                <a:spcPct val="108900"/>
              </a:lnSpc>
              <a:spcBef>
                <a:spcPts val="5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Sometimes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name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is shortened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kit.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mother is called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 doe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father is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buck.</a:t>
            </a:r>
            <a:endParaRPr sz="4100">
              <a:latin typeface="Arial"/>
              <a:cs typeface="Arial"/>
            </a:endParaRPr>
          </a:p>
          <a:p>
            <a:pPr marL="12700" marR="5080" algn="ctr">
              <a:lnSpc>
                <a:spcPct val="108900"/>
              </a:lnSpc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group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kittens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born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same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is called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litter.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4" name="object 34">
              <a:hlinkClick r:id="rId18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>
            <a:hlinkClick r:id="rId18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21040686">
            <a:off x="15552395" y="6491738"/>
            <a:ext cx="1905000" cy="15437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3"/>
          </p:cNvPr>
          <p:cNvSpPr/>
          <p:nvPr/>
        </p:nvSpPr>
        <p:spPr>
          <a:xfrm>
            <a:off x="15462250" y="9159875"/>
            <a:ext cx="8382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9"/>
          </p:cNvPr>
          <p:cNvSpPr/>
          <p:nvPr/>
        </p:nvSpPr>
        <p:spPr>
          <a:xfrm rot="550185">
            <a:off x="17873985" y="6749115"/>
            <a:ext cx="1828800" cy="1371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9"/>
          </p:cNvPr>
          <p:cNvSpPr/>
          <p:nvPr/>
        </p:nvSpPr>
        <p:spPr>
          <a:xfrm>
            <a:off x="19196050" y="9769475"/>
            <a:ext cx="6858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9"/>
          </p:cNvPr>
          <p:cNvSpPr/>
          <p:nvPr/>
        </p:nvSpPr>
        <p:spPr>
          <a:xfrm>
            <a:off x="15690850" y="10150475"/>
            <a:ext cx="1143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91027"/>
            <a:ext cx="8948420" cy="6741159"/>
            <a:chOff x="0" y="2691027"/>
            <a:chExt cx="894842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13348" y="7581773"/>
              <a:ext cx="945515" cy="753110"/>
            </a:xfrm>
            <a:custGeom>
              <a:avLst/>
              <a:gdLst/>
              <a:ahLst/>
              <a:cxnLst/>
              <a:rect l="l" t="t" r="r" b="b"/>
              <a:pathLst>
                <a:path w="945515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551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5515" h="753109">
                  <a:moveTo>
                    <a:pt x="925207" y="119127"/>
                  </a:moveTo>
                  <a:lnTo>
                    <a:pt x="704104" y="119127"/>
                  </a:lnTo>
                  <a:lnTo>
                    <a:pt x="725624" y="120741"/>
                  </a:lnTo>
                  <a:lnTo>
                    <a:pt x="744682" y="125582"/>
                  </a:lnTo>
                  <a:lnTo>
                    <a:pt x="786718" y="159248"/>
                  </a:lnTo>
                  <a:lnTo>
                    <a:pt x="799628" y="196185"/>
                  </a:lnTo>
                  <a:lnTo>
                    <a:pt x="801242" y="218820"/>
                  </a:lnTo>
                  <a:lnTo>
                    <a:pt x="799389" y="240619"/>
                  </a:lnTo>
                  <a:lnTo>
                    <a:pt x="784562" y="284589"/>
                  </a:lnTo>
                  <a:lnTo>
                    <a:pt x="755898" y="326514"/>
                  </a:lnTo>
                  <a:lnTo>
                    <a:pt x="696335" y="387867"/>
                  </a:lnTo>
                  <a:lnTo>
                    <a:pt x="607384" y="472492"/>
                  </a:lnTo>
                  <a:lnTo>
                    <a:pt x="568690" y="511973"/>
                  </a:lnTo>
                  <a:lnTo>
                    <a:pt x="536379" y="547915"/>
                  </a:lnTo>
                  <a:lnTo>
                    <a:pt x="510451" y="580319"/>
                  </a:lnTo>
                  <a:lnTo>
                    <a:pt x="472494" y="643552"/>
                  </a:lnTo>
                  <a:lnTo>
                    <a:pt x="458175" y="678911"/>
                  </a:lnTo>
                  <a:lnTo>
                    <a:pt x="441819" y="752594"/>
                  </a:lnTo>
                  <a:lnTo>
                    <a:pt x="945426" y="752594"/>
                  </a:lnTo>
                  <a:lnTo>
                    <a:pt x="945426" y="619153"/>
                  </a:lnTo>
                  <a:lnTo>
                    <a:pt x="660136" y="619153"/>
                  </a:lnTo>
                  <a:lnTo>
                    <a:pt x="666185" y="609376"/>
                  </a:lnTo>
                  <a:lnTo>
                    <a:pt x="701716" y="566430"/>
                  </a:lnTo>
                  <a:lnTo>
                    <a:pt x="744794" y="525017"/>
                  </a:lnTo>
                  <a:lnTo>
                    <a:pt x="775683" y="496445"/>
                  </a:lnTo>
                  <a:lnTo>
                    <a:pt x="807060" y="467082"/>
                  </a:lnTo>
                  <a:lnTo>
                    <a:pt x="854096" y="419279"/>
                  </a:lnTo>
                  <a:lnTo>
                    <a:pt x="888108" y="376056"/>
                  </a:lnTo>
                  <a:lnTo>
                    <a:pt x="916866" y="328128"/>
                  </a:lnTo>
                  <a:lnTo>
                    <a:pt x="935209" y="281794"/>
                  </a:lnTo>
                  <a:lnTo>
                    <a:pt x="944290" y="233607"/>
                  </a:lnTo>
                  <a:lnTo>
                    <a:pt x="945426" y="208600"/>
                  </a:lnTo>
                  <a:lnTo>
                    <a:pt x="941463" y="165940"/>
                  </a:lnTo>
                  <a:lnTo>
                    <a:pt x="929573" y="126922"/>
                  </a:lnTo>
                  <a:lnTo>
                    <a:pt x="925207" y="119127"/>
                  </a:lnTo>
                  <a:close/>
                </a:path>
                <a:path w="945515" h="753109">
                  <a:moveTo>
                    <a:pt x="707685" y="0"/>
                  </a:moveTo>
                  <a:lnTo>
                    <a:pt x="659174" y="3227"/>
                  </a:lnTo>
                  <a:lnTo>
                    <a:pt x="614883" y="12910"/>
                  </a:lnTo>
                  <a:lnTo>
                    <a:pt x="574811" y="29048"/>
                  </a:lnTo>
                  <a:lnTo>
                    <a:pt x="538957" y="51642"/>
                  </a:lnTo>
                  <a:lnTo>
                    <a:pt x="508632" y="81649"/>
                  </a:lnTo>
                  <a:lnTo>
                    <a:pt x="485146" y="120026"/>
                  </a:lnTo>
                  <a:lnTo>
                    <a:pt x="468498" y="166773"/>
                  </a:lnTo>
                  <a:lnTo>
                    <a:pt x="458687" y="221888"/>
                  </a:lnTo>
                  <a:lnTo>
                    <a:pt x="601845" y="236212"/>
                  </a:lnTo>
                  <a:lnTo>
                    <a:pt x="605294" y="207006"/>
                  </a:lnTo>
                  <a:lnTo>
                    <a:pt x="611558" y="182274"/>
                  </a:lnTo>
                  <a:lnTo>
                    <a:pt x="632525" y="146225"/>
                  </a:lnTo>
                  <a:lnTo>
                    <a:pt x="682755" y="120821"/>
                  </a:lnTo>
                  <a:lnTo>
                    <a:pt x="704104" y="119127"/>
                  </a:lnTo>
                  <a:lnTo>
                    <a:pt x="925207" y="119127"/>
                  </a:lnTo>
                  <a:lnTo>
                    <a:pt x="909760" y="91548"/>
                  </a:lnTo>
                  <a:lnTo>
                    <a:pt x="882025" y="59820"/>
                  </a:lnTo>
                  <a:lnTo>
                    <a:pt x="847351" y="33647"/>
                  </a:lnTo>
                  <a:lnTo>
                    <a:pt x="806737" y="14953"/>
                  </a:lnTo>
                  <a:lnTo>
                    <a:pt x="760181" y="3738"/>
                  </a:lnTo>
                  <a:lnTo>
                    <a:pt x="707685" y="0"/>
                  </a:lnTo>
                  <a:close/>
                </a:path>
              </a:pathLst>
            </a:custGeom>
            <a:solidFill>
              <a:srgbClr val="84B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98942" y="3900077"/>
            <a:ext cx="7951470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4133215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do we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call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bird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hatches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from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12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6526012" y="5991821"/>
            <a:ext cx="2359025" cy="2179320"/>
            <a:chOff x="16526012" y="5991821"/>
            <a:chExt cx="2359025" cy="2179320"/>
          </a:xfrm>
        </p:grpSpPr>
        <p:sp>
          <p:nvSpPr>
            <p:cNvPr id="14" name="object 14"/>
            <p:cNvSpPr/>
            <p:nvPr/>
          </p:nvSpPr>
          <p:spPr>
            <a:xfrm>
              <a:off x="17374591" y="6694277"/>
              <a:ext cx="1175385" cy="1477010"/>
            </a:xfrm>
            <a:custGeom>
              <a:avLst/>
              <a:gdLst/>
              <a:ahLst/>
              <a:cxnLst/>
              <a:rect l="l" t="t" r="r" b="b"/>
              <a:pathLst>
                <a:path w="1175384" h="1477009">
                  <a:moveTo>
                    <a:pt x="587273" y="681177"/>
                  </a:moveTo>
                  <a:lnTo>
                    <a:pt x="550125" y="642797"/>
                  </a:lnTo>
                  <a:lnTo>
                    <a:pt x="489242" y="590232"/>
                  </a:lnTo>
                  <a:lnTo>
                    <a:pt x="450443" y="561251"/>
                  </a:lnTo>
                  <a:lnTo>
                    <a:pt x="407885" y="532053"/>
                  </a:lnTo>
                  <a:lnTo>
                    <a:pt x="363093" y="503631"/>
                  </a:lnTo>
                  <a:lnTo>
                    <a:pt x="317804" y="476364"/>
                  </a:lnTo>
                  <a:lnTo>
                    <a:pt x="273824" y="450557"/>
                  </a:lnTo>
                  <a:lnTo>
                    <a:pt x="119748" y="361061"/>
                  </a:lnTo>
                  <a:lnTo>
                    <a:pt x="99047" y="346354"/>
                  </a:lnTo>
                  <a:lnTo>
                    <a:pt x="38862" y="307009"/>
                  </a:lnTo>
                  <a:lnTo>
                    <a:pt x="11798" y="296951"/>
                  </a:lnTo>
                  <a:lnTo>
                    <a:pt x="3492" y="303606"/>
                  </a:lnTo>
                  <a:lnTo>
                    <a:pt x="0" y="314172"/>
                  </a:lnTo>
                  <a:lnTo>
                    <a:pt x="241" y="327698"/>
                  </a:lnTo>
                  <a:lnTo>
                    <a:pt x="35699" y="360133"/>
                  </a:lnTo>
                  <a:lnTo>
                    <a:pt x="86448" y="371856"/>
                  </a:lnTo>
                  <a:lnTo>
                    <a:pt x="110972" y="376174"/>
                  </a:lnTo>
                  <a:lnTo>
                    <a:pt x="265023" y="465670"/>
                  </a:lnTo>
                  <a:lnTo>
                    <a:pt x="308902" y="491426"/>
                  </a:lnTo>
                  <a:lnTo>
                    <a:pt x="353910" y="518515"/>
                  </a:lnTo>
                  <a:lnTo>
                    <a:pt x="398297" y="546671"/>
                  </a:lnTo>
                  <a:lnTo>
                    <a:pt x="440283" y="575475"/>
                  </a:lnTo>
                  <a:lnTo>
                    <a:pt x="478421" y="603973"/>
                  </a:lnTo>
                  <a:lnTo>
                    <a:pt x="511289" y="631215"/>
                  </a:lnTo>
                  <a:lnTo>
                    <a:pt x="549211" y="664870"/>
                  </a:lnTo>
                  <a:lnTo>
                    <a:pt x="574243" y="692848"/>
                  </a:lnTo>
                  <a:lnTo>
                    <a:pt x="587273" y="681177"/>
                  </a:lnTo>
                  <a:close/>
                </a:path>
                <a:path w="1175384" h="1477009">
                  <a:moveTo>
                    <a:pt x="612711" y="665226"/>
                  </a:moveTo>
                  <a:lnTo>
                    <a:pt x="586270" y="614692"/>
                  </a:lnTo>
                  <a:lnTo>
                    <a:pt x="559130" y="546036"/>
                  </a:lnTo>
                  <a:lnTo>
                    <a:pt x="544322" y="500773"/>
                  </a:lnTo>
                  <a:lnTo>
                    <a:pt x="530453" y="451777"/>
                  </a:lnTo>
                  <a:lnTo>
                    <a:pt x="517969" y="400723"/>
                  </a:lnTo>
                  <a:lnTo>
                    <a:pt x="506691" y="349415"/>
                  </a:lnTo>
                  <a:lnTo>
                    <a:pt x="496328" y="299605"/>
                  </a:lnTo>
                  <a:lnTo>
                    <a:pt x="460794" y="125031"/>
                  </a:lnTo>
                  <a:lnTo>
                    <a:pt x="464540" y="100418"/>
                  </a:lnTo>
                  <a:lnTo>
                    <a:pt x="467868" y="73406"/>
                  </a:lnTo>
                  <a:lnTo>
                    <a:pt x="469646" y="48577"/>
                  </a:lnTo>
                  <a:lnTo>
                    <a:pt x="468718" y="30543"/>
                  </a:lnTo>
                  <a:lnTo>
                    <a:pt x="461632" y="14490"/>
                  </a:lnTo>
                  <a:lnTo>
                    <a:pt x="450253" y="4610"/>
                  </a:lnTo>
                  <a:lnTo>
                    <a:pt x="437515" y="50"/>
                  </a:lnTo>
                  <a:lnTo>
                    <a:pt x="426377" y="0"/>
                  </a:lnTo>
                  <a:lnTo>
                    <a:pt x="417423" y="5727"/>
                  </a:lnTo>
                  <a:lnTo>
                    <a:pt x="415074" y="15468"/>
                  </a:lnTo>
                  <a:lnTo>
                    <a:pt x="416356" y="26123"/>
                  </a:lnTo>
                  <a:lnTo>
                    <a:pt x="418299" y="34582"/>
                  </a:lnTo>
                  <a:lnTo>
                    <a:pt x="428180" y="73914"/>
                  </a:lnTo>
                  <a:lnTo>
                    <a:pt x="436333" y="104203"/>
                  </a:lnTo>
                  <a:lnTo>
                    <a:pt x="443649" y="128511"/>
                  </a:lnTo>
                  <a:lnTo>
                    <a:pt x="479196" y="303110"/>
                  </a:lnTo>
                  <a:lnTo>
                    <a:pt x="489585" y="353034"/>
                  </a:lnTo>
                  <a:lnTo>
                    <a:pt x="500938" y="404660"/>
                  </a:lnTo>
                  <a:lnTo>
                    <a:pt x="513537" y="456209"/>
                  </a:lnTo>
                  <a:lnTo>
                    <a:pt x="527596" y="505853"/>
                  </a:lnTo>
                  <a:lnTo>
                    <a:pt x="542658" y="551878"/>
                  </a:lnTo>
                  <a:lnTo>
                    <a:pt x="558279" y="592543"/>
                  </a:lnTo>
                  <a:lnTo>
                    <a:pt x="585533" y="651979"/>
                  </a:lnTo>
                  <a:lnTo>
                    <a:pt x="597484" y="673836"/>
                  </a:lnTo>
                  <a:lnTo>
                    <a:pt x="612711" y="665226"/>
                  </a:lnTo>
                  <a:close/>
                </a:path>
                <a:path w="1175384" h="1477009">
                  <a:moveTo>
                    <a:pt x="1175334" y="1443545"/>
                  </a:moveTo>
                  <a:lnTo>
                    <a:pt x="1165542" y="1394790"/>
                  </a:lnTo>
                  <a:lnTo>
                    <a:pt x="1126197" y="1319555"/>
                  </a:lnTo>
                  <a:lnTo>
                    <a:pt x="1101026" y="1276553"/>
                  </a:lnTo>
                  <a:lnTo>
                    <a:pt x="1074572" y="1233944"/>
                  </a:lnTo>
                  <a:lnTo>
                    <a:pt x="1046975" y="1191806"/>
                  </a:lnTo>
                  <a:lnTo>
                    <a:pt x="1018324" y="1150175"/>
                  </a:lnTo>
                  <a:lnTo>
                    <a:pt x="988745" y="1109116"/>
                  </a:lnTo>
                  <a:lnTo>
                    <a:pt x="958329" y="1068666"/>
                  </a:lnTo>
                  <a:lnTo>
                    <a:pt x="927214" y="1028877"/>
                  </a:lnTo>
                  <a:lnTo>
                    <a:pt x="919594" y="1019517"/>
                  </a:lnTo>
                  <a:lnTo>
                    <a:pt x="929246" y="1001204"/>
                  </a:lnTo>
                  <a:lnTo>
                    <a:pt x="925207" y="928712"/>
                  </a:lnTo>
                  <a:lnTo>
                    <a:pt x="908024" y="889762"/>
                  </a:lnTo>
                  <a:lnTo>
                    <a:pt x="883691" y="849096"/>
                  </a:lnTo>
                  <a:lnTo>
                    <a:pt x="854430" y="806767"/>
                  </a:lnTo>
                  <a:lnTo>
                    <a:pt x="820394" y="761009"/>
                  </a:lnTo>
                  <a:lnTo>
                    <a:pt x="788847" y="725741"/>
                  </a:lnTo>
                  <a:lnTo>
                    <a:pt x="757250" y="703021"/>
                  </a:lnTo>
                  <a:lnTo>
                    <a:pt x="723099" y="694855"/>
                  </a:lnTo>
                  <a:lnTo>
                    <a:pt x="683831" y="703275"/>
                  </a:lnTo>
                  <a:lnTo>
                    <a:pt x="636930" y="730313"/>
                  </a:lnTo>
                  <a:lnTo>
                    <a:pt x="596315" y="766114"/>
                  </a:lnTo>
                  <a:lnTo>
                    <a:pt x="575779" y="800620"/>
                  </a:lnTo>
                  <a:lnTo>
                    <a:pt x="572592" y="835596"/>
                  </a:lnTo>
                  <a:lnTo>
                    <a:pt x="584034" y="872794"/>
                  </a:lnTo>
                  <a:lnTo>
                    <a:pt x="607352" y="913955"/>
                  </a:lnTo>
                  <a:lnTo>
                    <a:pt x="639826" y="960843"/>
                  </a:lnTo>
                  <a:lnTo>
                    <a:pt x="670572" y="1002093"/>
                  </a:lnTo>
                  <a:lnTo>
                    <a:pt x="701332" y="1038161"/>
                  </a:lnTo>
                  <a:lnTo>
                    <a:pt x="732739" y="1066901"/>
                  </a:lnTo>
                  <a:lnTo>
                    <a:pt x="800138" y="1093901"/>
                  </a:lnTo>
                  <a:lnTo>
                    <a:pt x="807923" y="1092657"/>
                  </a:lnTo>
                  <a:lnTo>
                    <a:pt x="818324" y="1108443"/>
                  </a:lnTo>
                  <a:lnTo>
                    <a:pt x="848029" y="1152601"/>
                  </a:lnTo>
                  <a:lnTo>
                    <a:pt x="879030" y="1197343"/>
                  </a:lnTo>
                  <a:lnTo>
                    <a:pt x="911186" y="1242047"/>
                  </a:lnTo>
                  <a:lnTo>
                    <a:pt x="944359" y="1286103"/>
                  </a:lnTo>
                  <a:lnTo>
                    <a:pt x="978382" y="1328889"/>
                  </a:lnTo>
                  <a:lnTo>
                    <a:pt x="1013117" y="1369771"/>
                  </a:lnTo>
                  <a:lnTo>
                    <a:pt x="1048423" y="1408137"/>
                  </a:lnTo>
                  <a:lnTo>
                    <a:pt x="1084148" y="1443355"/>
                  </a:lnTo>
                  <a:lnTo>
                    <a:pt x="1118412" y="1469517"/>
                  </a:lnTo>
                  <a:lnTo>
                    <a:pt x="1136230" y="1476590"/>
                  </a:lnTo>
                  <a:lnTo>
                    <a:pt x="1153172" y="1476375"/>
                  </a:lnTo>
                  <a:lnTo>
                    <a:pt x="1164463" y="1469631"/>
                  </a:lnTo>
                  <a:lnTo>
                    <a:pt x="1171841" y="1458163"/>
                  </a:lnTo>
                  <a:lnTo>
                    <a:pt x="1175334" y="1443545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93183" y="7306598"/>
              <a:ext cx="171293" cy="16592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095409" y="7207950"/>
              <a:ext cx="789305" cy="761365"/>
            </a:xfrm>
            <a:custGeom>
              <a:avLst/>
              <a:gdLst/>
              <a:ahLst/>
              <a:cxnLst/>
              <a:rect l="l" t="t" r="r" b="b"/>
              <a:pathLst>
                <a:path w="789305" h="761365">
                  <a:moveTo>
                    <a:pt x="546648" y="0"/>
                  </a:moveTo>
                  <a:lnTo>
                    <a:pt x="495219" y="3290"/>
                  </a:lnTo>
                  <a:lnTo>
                    <a:pt x="440786" y="9983"/>
                  </a:lnTo>
                  <a:lnTo>
                    <a:pt x="384595" y="19798"/>
                  </a:lnTo>
                  <a:lnTo>
                    <a:pt x="327892" y="32451"/>
                  </a:lnTo>
                  <a:lnTo>
                    <a:pt x="271922" y="47662"/>
                  </a:lnTo>
                  <a:lnTo>
                    <a:pt x="217930" y="65148"/>
                  </a:lnTo>
                  <a:lnTo>
                    <a:pt x="167162" y="84627"/>
                  </a:lnTo>
                  <a:lnTo>
                    <a:pt x="120863" y="105818"/>
                  </a:lnTo>
                  <a:lnTo>
                    <a:pt x="80279" y="128438"/>
                  </a:lnTo>
                  <a:lnTo>
                    <a:pt x="46655" y="152205"/>
                  </a:lnTo>
                  <a:lnTo>
                    <a:pt x="5270" y="202053"/>
                  </a:lnTo>
                  <a:lnTo>
                    <a:pt x="0" y="227570"/>
                  </a:lnTo>
                  <a:lnTo>
                    <a:pt x="6436" y="265050"/>
                  </a:lnTo>
                  <a:lnTo>
                    <a:pt x="23163" y="308245"/>
                  </a:lnTo>
                  <a:lnTo>
                    <a:pt x="48287" y="355585"/>
                  </a:lnTo>
                  <a:lnTo>
                    <a:pt x="79914" y="405500"/>
                  </a:lnTo>
                  <a:lnTo>
                    <a:pt x="116149" y="456419"/>
                  </a:lnTo>
                  <a:lnTo>
                    <a:pt x="155098" y="506771"/>
                  </a:lnTo>
                  <a:lnTo>
                    <a:pt x="194867" y="554987"/>
                  </a:lnTo>
                  <a:lnTo>
                    <a:pt x="233562" y="599495"/>
                  </a:lnTo>
                  <a:lnTo>
                    <a:pt x="269289" y="638725"/>
                  </a:lnTo>
                  <a:lnTo>
                    <a:pt x="300153" y="671106"/>
                  </a:lnTo>
                  <a:lnTo>
                    <a:pt x="339717" y="709042"/>
                  </a:lnTo>
                  <a:lnTo>
                    <a:pt x="373157" y="732140"/>
                  </a:lnTo>
                  <a:lnTo>
                    <a:pt x="409805" y="749605"/>
                  </a:lnTo>
                  <a:lnTo>
                    <a:pt x="448646" y="759797"/>
                  </a:lnTo>
                  <a:lnTo>
                    <a:pt x="488665" y="761072"/>
                  </a:lnTo>
                  <a:lnTo>
                    <a:pt x="537226" y="748956"/>
                  </a:lnTo>
                  <a:lnTo>
                    <a:pt x="579935" y="724087"/>
                  </a:lnTo>
                  <a:lnTo>
                    <a:pt x="617256" y="689331"/>
                  </a:lnTo>
                  <a:lnTo>
                    <a:pt x="649653" y="647552"/>
                  </a:lnTo>
                  <a:lnTo>
                    <a:pt x="677593" y="601616"/>
                  </a:lnTo>
                  <a:lnTo>
                    <a:pt x="701538" y="554387"/>
                  </a:lnTo>
                  <a:lnTo>
                    <a:pt x="724584" y="503814"/>
                  </a:lnTo>
                  <a:lnTo>
                    <a:pt x="745725" y="452360"/>
                  </a:lnTo>
                  <a:lnTo>
                    <a:pt x="763855" y="399948"/>
                  </a:lnTo>
                  <a:lnTo>
                    <a:pt x="777864" y="346499"/>
                  </a:lnTo>
                  <a:lnTo>
                    <a:pt x="786646" y="291935"/>
                  </a:lnTo>
                  <a:lnTo>
                    <a:pt x="789171" y="249619"/>
                  </a:lnTo>
                  <a:lnTo>
                    <a:pt x="787567" y="203367"/>
                  </a:lnTo>
                  <a:lnTo>
                    <a:pt x="780486" y="156044"/>
                  </a:lnTo>
                  <a:lnTo>
                    <a:pt x="766581" y="110516"/>
                  </a:lnTo>
                  <a:lnTo>
                    <a:pt x="744507" y="69650"/>
                  </a:lnTo>
                  <a:lnTo>
                    <a:pt x="712915" y="36312"/>
                  </a:lnTo>
                  <a:lnTo>
                    <a:pt x="670461" y="13367"/>
                  </a:lnTo>
                  <a:lnTo>
                    <a:pt x="593828" y="394"/>
                  </a:lnTo>
                  <a:lnTo>
                    <a:pt x="546648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590595" y="7505227"/>
              <a:ext cx="776605" cy="566420"/>
            </a:xfrm>
            <a:custGeom>
              <a:avLst/>
              <a:gdLst/>
              <a:ahLst/>
              <a:cxnLst/>
              <a:rect l="l" t="t" r="r" b="b"/>
              <a:pathLst>
                <a:path w="776605" h="566420">
                  <a:moveTo>
                    <a:pt x="357843" y="0"/>
                  </a:moveTo>
                  <a:lnTo>
                    <a:pt x="316171" y="6724"/>
                  </a:lnTo>
                  <a:lnTo>
                    <a:pt x="270447" y="23092"/>
                  </a:lnTo>
                  <a:lnTo>
                    <a:pt x="222682" y="47125"/>
                  </a:lnTo>
                  <a:lnTo>
                    <a:pt x="174884" y="76845"/>
                  </a:lnTo>
                  <a:lnTo>
                    <a:pt x="129066" y="110273"/>
                  </a:lnTo>
                  <a:lnTo>
                    <a:pt x="87236" y="145430"/>
                  </a:lnTo>
                  <a:lnTo>
                    <a:pt x="51404" y="180338"/>
                  </a:lnTo>
                  <a:lnTo>
                    <a:pt x="23580" y="213018"/>
                  </a:lnTo>
                  <a:lnTo>
                    <a:pt x="0" y="263780"/>
                  </a:lnTo>
                  <a:lnTo>
                    <a:pt x="4239" y="291576"/>
                  </a:lnTo>
                  <a:lnTo>
                    <a:pt x="26857" y="341426"/>
                  </a:lnTo>
                  <a:lnTo>
                    <a:pt x="61794" y="380207"/>
                  </a:lnTo>
                  <a:lnTo>
                    <a:pt x="102872" y="409343"/>
                  </a:lnTo>
                  <a:lnTo>
                    <a:pt x="169331" y="445535"/>
                  </a:lnTo>
                  <a:lnTo>
                    <a:pt x="214948" y="467189"/>
                  </a:lnTo>
                  <a:lnTo>
                    <a:pt x="261226" y="486750"/>
                  </a:lnTo>
                  <a:lnTo>
                    <a:pt x="308098" y="504200"/>
                  </a:lnTo>
                  <a:lnTo>
                    <a:pt x="355494" y="519523"/>
                  </a:lnTo>
                  <a:lnTo>
                    <a:pt x="403343" y="532701"/>
                  </a:lnTo>
                  <a:lnTo>
                    <a:pt x="451578" y="543716"/>
                  </a:lnTo>
                  <a:lnTo>
                    <a:pt x="500127" y="552550"/>
                  </a:lnTo>
                  <a:lnTo>
                    <a:pt x="548923" y="559187"/>
                  </a:lnTo>
                  <a:lnTo>
                    <a:pt x="597896" y="563610"/>
                  </a:lnTo>
                  <a:lnTo>
                    <a:pt x="646976" y="565799"/>
                  </a:lnTo>
                  <a:lnTo>
                    <a:pt x="696093" y="565739"/>
                  </a:lnTo>
                  <a:lnTo>
                    <a:pt x="738105" y="559233"/>
                  </a:lnTo>
                  <a:lnTo>
                    <a:pt x="770081" y="532065"/>
                  </a:lnTo>
                  <a:lnTo>
                    <a:pt x="776470" y="505711"/>
                  </a:lnTo>
                  <a:lnTo>
                    <a:pt x="772633" y="477961"/>
                  </a:lnTo>
                  <a:lnTo>
                    <a:pt x="747872" y="425523"/>
                  </a:lnTo>
                  <a:lnTo>
                    <a:pt x="726324" y="391279"/>
                  </a:lnTo>
                  <a:lnTo>
                    <a:pt x="700670" y="351119"/>
                  </a:lnTo>
                  <a:lnTo>
                    <a:pt x="671567" y="306749"/>
                  </a:lnTo>
                  <a:lnTo>
                    <a:pt x="639672" y="259875"/>
                  </a:lnTo>
                  <a:lnTo>
                    <a:pt x="605643" y="212203"/>
                  </a:lnTo>
                  <a:lnTo>
                    <a:pt x="570137" y="165437"/>
                  </a:lnTo>
                  <a:lnTo>
                    <a:pt x="533811" y="121283"/>
                  </a:lnTo>
                  <a:lnTo>
                    <a:pt x="497323" y="81447"/>
                  </a:lnTo>
                  <a:lnTo>
                    <a:pt x="461329" y="47633"/>
                  </a:lnTo>
                  <a:lnTo>
                    <a:pt x="426487" y="21548"/>
                  </a:lnTo>
                  <a:lnTo>
                    <a:pt x="357843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054475" y="5991821"/>
              <a:ext cx="796290" cy="1460500"/>
            </a:xfrm>
            <a:custGeom>
              <a:avLst/>
              <a:gdLst/>
              <a:ahLst/>
              <a:cxnLst/>
              <a:rect l="l" t="t" r="r" b="b"/>
              <a:pathLst>
                <a:path w="796290" h="1460500">
                  <a:moveTo>
                    <a:pt x="607315" y="0"/>
                  </a:moveTo>
                  <a:lnTo>
                    <a:pt x="561665" y="4281"/>
                  </a:lnTo>
                  <a:lnTo>
                    <a:pt x="518011" y="17157"/>
                  </a:lnTo>
                  <a:lnTo>
                    <a:pt x="470311" y="41911"/>
                  </a:lnTo>
                  <a:lnTo>
                    <a:pt x="427256" y="74020"/>
                  </a:lnTo>
                  <a:lnTo>
                    <a:pt x="388246" y="111736"/>
                  </a:lnTo>
                  <a:lnTo>
                    <a:pt x="352682" y="153314"/>
                  </a:lnTo>
                  <a:lnTo>
                    <a:pt x="319965" y="197005"/>
                  </a:lnTo>
                  <a:lnTo>
                    <a:pt x="292781" y="236319"/>
                  </a:lnTo>
                  <a:lnTo>
                    <a:pt x="266749" y="276401"/>
                  </a:lnTo>
                  <a:lnTo>
                    <a:pt x="241881" y="317214"/>
                  </a:lnTo>
                  <a:lnTo>
                    <a:pt x="218185" y="358720"/>
                  </a:lnTo>
                  <a:lnTo>
                    <a:pt x="195672" y="400881"/>
                  </a:lnTo>
                  <a:lnTo>
                    <a:pt x="174352" y="443658"/>
                  </a:lnTo>
                  <a:lnTo>
                    <a:pt x="154235" y="487015"/>
                  </a:lnTo>
                  <a:lnTo>
                    <a:pt x="135332" y="530911"/>
                  </a:lnTo>
                  <a:lnTo>
                    <a:pt x="117205" y="576466"/>
                  </a:lnTo>
                  <a:lnTo>
                    <a:pt x="100369" y="622515"/>
                  </a:lnTo>
                  <a:lnTo>
                    <a:pt x="84833" y="669021"/>
                  </a:lnTo>
                  <a:lnTo>
                    <a:pt x="70607" y="715946"/>
                  </a:lnTo>
                  <a:lnTo>
                    <a:pt x="57698" y="763251"/>
                  </a:lnTo>
                  <a:lnTo>
                    <a:pt x="46117" y="810900"/>
                  </a:lnTo>
                  <a:lnTo>
                    <a:pt x="35871" y="858853"/>
                  </a:lnTo>
                  <a:lnTo>
                    <a:pt x="26971" y="907074"/>
                  </a:lnTo>
                  <a:lnTo>
                    <a:pt x="19426" y="955523"/>
                  </a:lnTo>
                  <a:lnTo>
                    <a:pt x="13243" y="1004165"/>
                  </a:lnTo>
                  <a:lnTo>
                    <a:pt x="8434" y="1052959"/>
                  </a:lnTo>
                  <a:lnTo>
                    <a:pt x="5006" y="1101870"/>
                  </a:lnTo>
                  <a:lnTo>
                    <a:pt x="2968" y="1150858"/>
                  </a:lnTo>
                  <a:lnTo>
                    <a:pt x="2330" y="1199886"/>
                  </a:lnTo>
                  <a:lnTo>
                    <a:pt x="0" y="1281546"/>
                  </a:lnTo>
                  <a:lnTo>
                    <a:pt x="607" y="1329992"/>
                  </a:lnTo>
                  <a:lnTo>
                    <a:pt x="5580" y="1376922"/>
                  </a:lnTo>
                  <a:lnTo>
                    <a:pt x="17306" y="1417389"/>
                  </a:lnTo>
                  <a:lnTo>
                    <a:pt x="70569" y="1459155"/>
                  </a:lnTo>
                  <a:lnTo>
                    <a:pt x="114727" y="1460026"/>
                  </a:lnTo>
                  <a:lnTo>
                    <a:pt x="161246" y="1456757"/>
                  </a:lnTo>
                  <a:lnTo>
                    <a:pt x="209208" y="1449974"/>
                  </a:lnTo>
                  <a:lnTo>
                    <a:pt x="257696" y="1440304"/>
                  </a:lnTo>
                  <a:lnTo>
                    <a:pt x="305789" y="1428373"/>
                  </a:lnTo>
                  <a:lnTo>
                    <a:pt x="352569" y="1414806"/>
                  </a:lnTo>
                  <a:lnTo>
                    <a:pt x="397118" y="1400231"/>
                  </a:lnTo>
                  <a:lnTo>
                    <a:pt x="438516" y="1385273"/>
                  </a:lnTo>
                  <a:lnTo>
                    <a:pt x="486240" y="1365231"/>
                  </a:lnTo>
                  <a:lnTo>
                    <a:pt x="532515" y="1341584"/>
                  </a:lnTo>
                  <a:lnTo>
                    <a:pt x="576726" y="1314348"/>
                  </a:lnTo>
                  <a:lnTo>
                    <a:pt x="618257" y="1283536"/>
                  </a:lnTo>
                  <a:lnTo>
                    <a:pt x="656490" y="1249165"/>
                  </a:lnTo>
                  <a:lnTo>
                    <a:pt x="690809" y="1211249"/>
                  </a:lnTo>
                  <a:lnTo>
                    <a:pt x="720598" y="1169803"/>
                  </a:lnTo>
                  <a:lnTo>
                    <a:pt x="745240" y="1124841"/>
                  </a:lnTo>
                  <a:lnTo>
                    <a:pt x="763669" y="1078487"/>
                  </a:lnTo>
                  <a:lnTo>
                    <a:pt x="776964" y="1030591"/>
                  </a:lnTo>
                  <a:lnTo>
                    <a:pt x="785962" y="981499"/>
                  </a:lnTo>
                  <a:lnTo>
                    <a:pt x="791500" y="931558"/>
                  </a:lnTo>
                  <a:lnTo>
                    <a:pt x="794414" y="881115"/>
                  </a:lnTo>
                  <a:lnTo>
                    <a:pt x="795542" y="830516"/>
                  </a:lnTo>
                  <a:lnTo>
                    <a:pt x="795720" y="780108"/>
                  </a:lnTo>
                  <a:lnTo>
                    <a:pt x="795489" y="246020"/>
                  </a:lnTo>
                  <a:lnTo>
                    <a:pt x="794792" y="201125"/>
                  </a:lnTo>
                  <a:lnTo>
                    <a:pt x="790829" y="156433"/>
                  </a:lnTo>
                  <a:lnTo>
                    <a:pt x="780746" y="113583"/>
                  </a:lnTo>
                  <a:lnTo>
                    <a:pt x="761689" y="74213"/>
                  </a:lnTo>
                  <a:lnTo>
                    <a:pt x="732150" y="41419"/>
                  </a:lnTo>
                  <a:lnTo>
                    <a:pt x="694967" y="18298"/>
                  </a:lnTo>
                  <a:lnTo>
                    <a:pt x="652553" y="4582"/>
                  </a:lnTo>
                  <a:lnTo>
                    <a:pt x="607315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526012" y="7159130"/>
              <a:ext cx="1459865" cy="503555"/>
            </a:xfrm>
            <a:custGeom>
              <a:avLst/>
              <a:gdLst/>
              <a:ahLst/>
              <a:cxnLst/>
              <a:rect l="l" t="t" r="r" b="b"/>
              <a:pathLst>
                <a:path w="1459865" h="503554">
                  <a:moveTo>
                    <a:pt x="382792" y="0"/>
                  </a:moveTo>
                  <a:lnTo>
                    <a:pt x="335059" y="1596"/>
                  </a:lnTo>
                  <a:lnTo>
                    <a:pt x="287698" y="5801"/>
                  </a:lnTo>
                  <a:lnTo>
                    <a:pt x="240818" y="12824"/>
                  </a:lnTo>
                  <a:lnTo>
                    <a:pt x="194525" y="22878"/>
                  </a:lnTo>
                  <a:lnTo>
                    <a:pt x="148927" y="36174"/>
                  </a:lnTo>
                  <a:lnTo>
                    <a:pt x="104132" y="52924"/>
                  </a:lnTo>
                  <a:lnTo>
                    <a:pt x="66293" y="72112"/>
                  </a:lnTo>
                  <a:lnTo>
                    <a:pt x="32637" y="97750"/>
                  </a:lnTo>
                  <a:lnTo>
                    <a:pt x="8696" y="129725"/>
                  </a:lnTo>
                  <a:lnTo>
                    <a:pt x="0" y="167926"/>
                  </a:lnTo>
                  <a:lnTo>
                    <a:pt x="3901" y="191060"/>
                  </a:lnTo>
                  <a:lnTo>
                    <a:pt x="28439" y="231355"/>
                  </a:lnTo>
                  <a:lnTo>
                    <a:pt x="66488" y="259760"/>
                  </a:lnTo>
                  <a:lnTo>
                    <a:pt x="110259" y="278354"/>
                  </a:lnTo>
                  <a:lnTo>
                    <a:pt x="185493" y="302309"/>
                  </a:lnTo>
                  <a:lnTo>
                    <a:pt x="238220" y="318271"/>
                  </a:lnTo>
                  <a:lnTo>
                    <a:pt x="670555" y="444588"/>
                  </a:lnTo>
                  <a:lnTo>
                    <a:pt x="720229" y="458919"/>
                  </a:lnTo>
                  <a:lnTo>
                    <a:pt x="770193" y="472489"/>
                  </a:lnTo>
                  <a:lnTo>
                    <a:pt x="820475" y="484496"/>
                  </a:lnTo>
                  <a:lnTo>
                    <a:pt x="871100" y="494140"/>
                  </a:lnTo>
                  <a:lnTo>
                    <a:pt x="922095" y="500618"/>
                  </a:lnTo>
                  <a:lnTo>
                    <a:pt x="973488" y="503130"/>
                  </a:lnTo>
                  <a:lnTo>
                    <a:pt x="1023500" y="501213"/>
                  </a:lnTo>
                  <a:lnTo>
                    <a:pt x="1072999" y="495299"/>
                  </a:lnTo>
                  <a:lnTo>
                    <a:pt x="1122005" y="485897"/>
                  </a:lnTo>
                  <a:lnTo>
                    <a:pt x="1170536" y="473516"/>
                  </a:lnTo>
                  <a:lnTo>
                    <a:pt x="1218611" y="458665"/>
                  </a:lnTo>
                  <a:lnTo>
                    <a:pt x="1266249" y="441853"/>
                  </a:lnTo>
                  <a:lnTo>
                    <a:pt x="1313470" y="423590"/>
                  </a:lnTo>
                  <a:lnTo>
                    <a:pt x="1360291" y="404385"/>
                  </a:lnTo>
                  <a:lnTo>
                    <a:pt x="1406732" y="384747"/>
                  </a:lnTo>
                  <a:lnTo>
                    <a:pt x="1453153" y="349941"/>
                  </a:lnTo>
                  <a:lnTo>
                    <a:pt x="1459648" y="326734"/>
                  </a:lnTo>
                  <a:lnTo>
                    <a:pt x="1442018" y="303733"/>
                  </a:lnTo>
                  <a:lnTo>
                    <a:pt x="1410146" y="286384"/>
                  </a:lnTo>
                  <a:lnTo>
                    <a:pt x="1374155" y="271578"/>
                  </a:lnTo>
                  <a:lnTo>
                    <a:pt x="1337377" y="257976"/>
                  </a:lnTo>
                  <a:lnTo>
                    <a:pt x="1303143" y="244238"/>
                  </a:lnTo>
                  <a:lnTo>
                    <a:pt x="1255351" y="223284"/>
                  </a:lnTo>
                  <a:lnTo>
                    <a:pt x="1207243" y="203065"/>
                  </a:lnTo>
                  <a:lnTo>
                    <a:pt x="1158831" y="183586"/>
                  </a:lnTo>
                  <a:lnTo>
                    <a:pt x="1110126" y="164850"/>
                  </a:lnTo>
                  <a:lnTo>
                    <a:pt x="1061140" y="146863"/>
                  </a:lnTo>
                  <a:lnTo>
                    <a:pt x="1011883" y="129629"/>
                  </a:lnTo>
                  <a:lnTo>
                    <a:pt x="962368" y="113153"/>
                  </a:lnTo>
                  <a:lnTo>
                    <a:pt x="913388" y="97676"/>
                  </a:lnTo>
                  <a:lnTo>
                    <a:pt x="864179" y="82944"/>
                  </a:lnTo>
                  <a:lnTo>
                    <a:pt x="814752" y="68958"/>
                  </a:lnTo>
                  <a:lnTo>
                    <a:pt x="765118" y="55720"/>
                  </a:lnTo>
                  <a:lnTo>
                    <a:pt x="718288" y="44069"/>
                  </a:lnTo>
                  <a:lnTo>
                    <a:pt x="670968" y="33335"/>
                  </a:lnTo>
                  <a:lnTo>
                    <a:pt x="623265" y="23727"/>
                  </a:lnTo>
                  <a:lnTo>
                    <a:pt x="575288" y="15458"/>
                  </a:lnTo>
                  <a:lnTo>
                    <a:pt x="527145" y="8740"/>
                  </a:lnTo>
                  <a:lnTo>
                    <a:pt x="478942" y="3783"/>
                  </a:lnTo>
                  <a:lnTo>
                    <a:pt x="430789" y="799"/>
                  </a:lnTo>
                  <a:lnTo>
                    <a:pt x="382792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745" y="10325451"/>
            <a:ext cx="1911397" cy="827862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12731598" y="2304290"/>
            <a:ext cx="984885" cy="871219"/>
          </a:xfrm>
          <a:custGeom>
            <a:avLst/>
            <a:gdLst/>
            <a:ahLst/>
            <a:cxnLst/>
            <a:rect l="l" t="t" r="r" b="b"/>
            <a:pathLst>
              <a:path w="984884" h="871219">
                <a:moveTo>
                  <a:pt x="375102" y="690880"/>
                </a:moveTo>
                <a:lnTo>
                  <a:pt x="317718" y="690880"/>
                </a:lnTo>
                <a:lnTo>
                  <a:pt x="328274" y="703580"/>
                </a:lnTo>
                <a:lnTo>
                  <a:pt x="338886" y="715010"/>
                </a:lnTo>
                <a:lnTo>
                  <a:pt x="349327" y="727710"/>
                </a:lnTo>
                <a:lnTo>
                  <a:pt x="359371" y="740410"/>
                </a:lnTo>
                <a:lnTo>
                  <a:pt x="379723" y="767080"/>
                </a:lnTo>
                <a:lnTo>
                  <a:pt x="419957" y="821690"/>
                </a:lnTo>
                <a:lnTo>
                  <a:pt x="440321" y="848360"/>
                </a:lnTo>
                <a:lnTo>
                  <a:pt x="453073" y="863600"/>
                </a:lnTo>
                <a:lnTo>
                  <a:pt x="464998" y="871220"/>
                </a:lnTo>
                <a:lnTo>
                  <a:pt x="478538" y="871220"/>
                </a:lnTo>
                <a:lnTo>
                  <a:pt x="496131" y="867410"/>
                </a:lnTo>
                <a:lnTo>
                  <a:pt x="546243" y="845820"/>
                </a:lnTo>
                <a:lnTo>
                  <a:pt x="553936" y="840740"/>
                </a:lnTo>
                <a:lnTo>
                  <a:pt x="485559" y="840740"/>
                </a:lnTo>
                <a:lnTo>
                  <a:pt x="476982" y="838200"/>
                </a:lnTo>
                <a:lnTo>
                  <a:pt x="469297" y="829310"/>
                </a:lnTo>
                <a:lnTo>
                  <a:pt x="460698" y="814070"/>
                </a:lnTo>
                <a:lnTo>
                  <a:pt x="465881" y="810260"/>
                </a:lnTo>
                <a:lnTo>
                  <a:pt x="470791" y="805180"/>
                </a:lnTo>
                <a:lnTo>
                  <a:pt x="507978" y="793750"/>
                </a:lnTo>
                <a:lnTo>
                  <a:pt x="565101" y="764540"/>
                </a:lnTo>
                <a:lnTo>
                  <a:pt x="591636" y="745490"/>
                </a:lnTo>
                <a:lnTo>
                  <a:pt x="593542" y="744220"/>
                </a:lnTo>
                <a:lnTo>
                  <a:pt x="421220" y="744220"/>
                </a:lnTo>
                <a:lnTo>
                  <a:pt x="401682" y="740410"/>
                </a:lnTo>
                <a:lnTo>
                  <a:pt x="386101" y="725170"/>
                </a:lnTo>
                <a:lnTo>
                  <a:pt x="369329" y="694690"/>
                </a:lnTo>
                <a:lnTo>
                  <a:pt x="375102" y="690880"/>
                </a:lnTo>
                <a:close/>
              </a:path>
              <a:path w="984884" h="871219">
                <a:moveTo>
                  <a:pt x="644501" y="742950"/>
                </a:moveTo>
                <a:lnTo>
                  <a:pt x="595646" y="742950"/>
                </a:lnTo>
                <a:lnTo>
                  <a:pt x="615342" y="745490"/>
                </a:lnTo>
                <a:lnTo>
                  <a:pt x="610942" y="754380"/>
                </a:lnTo>
                <a:lnTo>
                  <a:pt x="575406" y="796290"/>
                </a:lnTo>
                <a:lnTo>
                  <a:pt x="525177" y="828040"/>
                </a:lnTo>
                <a:lnTo>
                  <a:pt x="485559" y="840740"/>
                </a:lnTo>
                <a:lnTo>
                  <a:pt x="553936" y="840740"/>
                </a:lnTo>
                <a:lnTo>
                  <a:pt x="588555" y="817880"/>
                </a:lnTo>
                <a:lnTo>
                  <a:pt x="622459" y="782320"/>
                </a:lnTo>
                <a:lnTo>
                  <a:pt x="644501" y="742950"/>
                </a:lnTo>
                <a:close/>
              </a:path>
              <a:path w="984884" h="871219">
                <a:moveTo>
                  <a:pt x="316622" y="598170"/>
                </a:moveTo>
                <a:lnTo>
                  <a:pt x="279363" y="598170"/>
                </a:lnTo>
                <a:lnTo>
                  <a:pt x="290986" y="622300"/>
                </a:lnTo>
                <a:lnTo>
                  <a:pt x="293676" y="643890"/>
                </a:lnTo>
                <a:lnTo>
                  <a:pt x="287273" y="662940"/>
                </a:lnTo>
                <a:lnTo>
                  <a:pt x="271614" y="681990"/>
                </a:lnTo>
                <a:lnTo>
                  <a:pt x="263214" y="688340"/>
                </a:lnTo>
                <a:lnTo>
                  <a:pt x="254979" y="697230"/>
                </a:lnTo>
                <a:lnTo>
                  <a:pt x="221642" y="730250"/>
                </a:lnTo>
                <a:lnTo>
                  <a:pt x="213182" y="740410"/>
                </a:lnTo>
                <a:lnTo>
                  <a:pt x="204831" y="749300"/>
                </a:lnTo>
                <a:lnTo>
                  <a:pt x="199397" y="755650"/>
                </a:lnTo>
                <a:lnTo>
                  <a:pt x="200904" y="760730"/>
                </a:lnTo>
                <a:lnTo>
                  <a:pt x="210496" y="765810"/>
                </a:lnTo>
                <a:lnTo>
                  <a:pt x="236895" y="749300"/>
                </a:lnTo>
                <a:lnTo>
                  <a:pt x="261802" y="727710"/>
                </a:lnTo>
                <a:lnTo>
                  <a:pt x="287861" y="707390"/>
                </a:lnTo>
                <a:lnTo>
                  <a:pt x="317718" y="690880"/>
                </a:lnTo>
                <a:lnTo>
                  <a:pt x="375102" y="690880"/>
                </a:lnTo>
                <a:lnTo>
                  <a:pt x="380903" y="685800"/>
                </a:lnTo>
                <a:lnTo>
                  <a:pt x="386882" y="681990"/>
                </a:lnTo>
                <a:lnTo>
                  <a:pt x="393192" y="679450"/>
                </a:lnTo>
                <a:lnTo>
                  <a:pt x="445746" y="662940"/>
                </a:lnTo>
                <a:lnTo>
                  <a:pt x="492762" y="637540"/>
                </a:lnTo>
                <a:lnTo>
                  <a:pt x="532999" y="607060"/>
                </a:lnTo>
                <a:lnTo>
                  <a:pt x="330788" y="607060"/>
                </a:lnTo>
                <a:lnTo>
                  <a:pt x="324471" y="605790"/>
                </a:lnTo>
                <a:lnTo>
                  <a:pt x="318272" y="600710"/>
                </a:lnTo>
                <a:lnTo>
                  <a:pt x="316622" y="598170"/>
                </a:lnTo>
                <a:close/>
              </a:path>
              <a:path w="984884" h="871219">
                <a:moveTo>
                  <a:pt x="659705" y="501650"/>
                </a:moveTo>
                <a:lnTo>
                  <a:pt x="625823" y="501650"/>
                </a:lnTo>
                <a:lnTo>
                  <a:pt x="640983" y="528320"/>
                </a:lnTo>
                <a:lnTo>
                  <a:pt x="646507" y="553720"/>
                </a:lnTo>
                <a:lnTo>
                  <a:pt x="629143" y="604520"/>
                </a:lnTo>
                <a:lnTo>
                  <a:pt x="605837" y="636270"/>
                </a:lnTo>
                <a:lnTo>
                  <a:pt x="551564" y="689610"/>
                </a:lnTo>
                <a:lnTo>
                  <a:pt x="518905" y="711200"/>
                </a:lnTo>
                <a:lnTo>
                  <a:pt x="467635" y="734060"/>
                </a:lnTo>
                <a:lnTo>
                  <a:pt x="421220" y="744220"/>
                </a:lnTo>
                <a:lnTo>
                  <a:pt x="593542" y="744220"/>
                </a:lnTo>
                <a:lnTo>
                  <a:pt x="595447" y="742950"/>
                </a:lnTo>
                <a:lnTo>
                  <a:pt x="644501" y="742950"/>
                </a:lnTo>
                <a:lnTo>
                  <a:pt x="647346" y="737870"/>
                </a:lnTo>
                <a:lnTo>
                  <a:pt x="662608" y="684530"/>
                </a:lnTo>
                <a:lnTo>
                  <a:pt x="663498" y="679450"/>
                </a:lnTo>
                <a:lnTo>
                  <a:pt x="664576" y="675640"/>
                </a:lnTo>
                <a:lnTo>
                  <a:pt x="665424" y="670560"/>
                </a:lnTo>
                <a:lnTo>
                  <a:pt x="671485" y="623570"/>
                </a:lnTo>
                <a:lnTo>
                  <a:pt x="672782" y="577850"/>
                </a:lnTo>
                <a:lnTo>
                  <a:pt x="668127" y="533400"/>
                </a:lnTo>
                <a:lnTo>
                  <a:pt x="659705" y="501650"/>
                </a:lnTo>
                <a:close/>
              </a:path>
              <a:path w="984884" h="871219">
                <a:moveTo>
                  <a:pt x="343043" y="527050"/>
                </a:moveTo>
                <a:lnTo>
                  <a:pt x="206936" y="527050"/>
                </a:lnTo>
                <a:lnTo>
                  <a:pt x="222705" y="528320"/>
                </a:lnTo>
                <a:lnTo>
                  <a:pt x="238124" y="533400"/>
                </a:lnTo>
                <a:lnTo>
                  <a:pt x="252855" y="539750"/>
                </a:lnTo>
                <a:lnTo>
                  <a:pt x="266557" y="551180"/>
                </a:lnTo>
                <a:lnTo>
                  <a:pt x="243163" y="580390"/>
                </a:lnTo>
                <a:lnTo>
                  <a:pt x="217852" y="607060"/>
                </a:lnTo>
                <a:lnTo>
                  <a:pt x="193160" y="633730"/>
                </a:lnTo>
                <a:lnTo>
                  <a:pt x="171628" y="661670"/>
                </a:lnTo>
                <a:lnTo>
                  <a:pt x="179196" y="668020"/>
                </a:lnTo>
                <a:lnTo>
                  <a:pt x="186411" y="669290"/>
                </a:lnTo>
                <a:lnTo>
                  <a:pt x="193154" y="668020"/>
                </a:lnTo>
                <a:lnTo>
                  <a:pt x="199302" y="662940"/>
                </a:lnTo>
                <a:lnTo>
                  <a:pt x="214276" y="650240"/>
                </a:lnTo>
                <a:lnTo>
                  <a:pt x="243794" y="622300"/>
                </a:lnTo>
                <a:lnTo>
                  <a:pt x="258756" y="609600"/>
                </a:lnTo>
                <a:lnTo>
                  <a:pt x="264337" y="604520"/>
                </a:lnTo>
                <a:lnTo>
                  <a:pt x="272211" y="601980"/>
                </a:lnTo>
                <a:lnTo>
                  <a:pt x="279363" y="598170"/>
                </a:lnTo>
                <a:lnTo>
                  <a:pt x="316622" y="598170"/>
                </a:lnTo>
                <a:lnTo>
                  <a:pt x="314148" y="594360"/>
                </a:lnTo>
                <a:lnTo>
                  <a:pt x="312163" y="588010"/>
                </a:lnTo>
                <a:lnTo>
                  <a:pt x="329389" y="541020"/>
                </a:lnTo>
                <a:lnTo>
                  <a:pt x="341188" y="528320"/>
                </a:lnTo>
                <a:lnTo>
                  <a:pt x="343043" y="527050"/>
                </a:lnTo>
                <a:close/>
              </a:path>
              <a:path w="984884" h="871219">
                <a:moveTo>
                  <a:pt x="218126" y="467360"/>
                </a:moveTo>
                <a:lnTo>
                  <a:pt x="165104" y="467360"/>
                </a:lnTo>
                <a:lnTo>
                  <a:pt x="174287" y="471170"/>
                </a:lnTo>
                <a:lnTo>
                  <a:pt x="180067" y="480060"/>
                </a:lnTo>
                <a:lnTo>
                  <a:pt x="156827" y="515620"/>
                </a:lnTo>
                <a:lnTo>
                  <a:pt x="150152" y="523240"/>
                </a:lnTo>
                <a:lnTo>
                  <a:pt x="128907" y="572770"/>
                </a:lnTo>
                <a:lnTo>
                  <a:pt x="126844" y="594360"/>
                </a:lnTo>
                <a:lnTo>
                  <a:pt x="126948" y="615950"/>
                </a:lnTo>
                <a:lnTo>
                  <a:pt x="130530" y="640080"/>
                </a:lnTo>
                <a:lnTo>
                  <a:pt x="137775" y="635000"/>
                </a:lnTo>
                <a:lnTo>
                  <a:pt x="146330" y="633730"/>
                </a:lnTo>
                <a:lnTo>
                  <a:pt x="147346" y="629920"/>
                </a:lnTo>
                <a:lnTo>
                  <a:pt x="151117" y="613410"/>
                </a:lnTo>
                <a:lnTo>
                  <a:pt x="154410" y="598170"/>
                </a:lnTo>
                <a:lnTo>
                  <a:pt x="157516" y="581660"/>
                </a:lnTo>
                <a:lnTo>
                  <a:pt x="160728" y="566420"/>
                </a:lnTo>
                <a:lnTo>
                  <a:pt x="167124" y="552450"/>
                </a:lnTo>
                <a:lnTo>
                  <a:pt x="178715" y="538480"/>
                </a:lnTo>
                <a:lnTo>
                  <a:pt x="192864" y="529590"/>
                </a:lnTo>
                <a:lnTo>
                  <a:pt x="206936" y="527050"/>
                </a:lnTo>
                <a:lnTo>
                  <a:pt x="343043" y="527050"/>
                </a:lnTo>
                <a:lnTo>
                  <a:pt x="356026" y="518160"/>
                </a:lnTo>
                <a:lnTo>
                  <a:pt x="359704" y="516890"/>
                </a:lnTo>
                <a:lnTo>
                  <a:pt x="282138" y="516890"/>
                </a:lnTo>
                <a:lnTo>
                  <a:pt x="262599" y="515620"/>
                </a:lnTo>
                <a:lnTo>
                  <a:pt x="225944" y="492760"/>
                </a:lnTo>
                <a:lnTo>
                  <a:pt x="218464" y="472440"/>
                </a:lnTo>
                <a:lnTo>
                  <a:pt x="218126" y="467360"/>
                </a:lnTo>
                <a:close/>
              </a:path>
              <a:path w="984884" h="871219">
                <a:moveTo>
                  <a:pt x="265247" y="198120"/>
                </a:moveTo>
                <a:lnTo>
                  <a:pt x="132503" y="198120"/>
                </a:lnTo>
                <a:lnTo>
                  <a:pt x="141053" y="199390"/>
                </a:lnTo>
                <a:lnTo>
                  <a:pt x="159695" y="205740"/>
                </a:lnTo>
                <a:lnTo>
                  <a:pt x="173174" y="218440"/>
                </a:lnTo>
                <a:lnTo>
                  <a:pt x="178808" y="234950"/>
                </a:lnTo>
                <a:lnTo>
                  <a:pt x="173921" y="252730"/>
                </a:lnTo>
                <a:lnTo>
                  <a:pt x="169785" y="260350"/>
                </a:lnTo>
                <a:lnTo>
                  <a:pt x="168256" y="269240"/>
                </a:lnTo>
                <a:lnTo>
                  <a:pt x="165565" y="276860"/>
                </a:lnTo>
                <a:lnTo>
                  <a:pt x="160485" y="299720"/>
                </a:lnTo>
                <a:lnTo>
                  <a:pt x="161190" y="321310"/>
                </a:lnTo>
                <a:lnTo>
                  <a:pt x="167920" y="341630"/>
                </a:lnTo>
                <a:lnTo>
                  <a:pt x="180915" y="361950"/>
                </a:lnTo>
                <a:lnTo>
                  <a:pt x="184182" y="365760"/>
                </a:lnTo>
                <a:lnTo>
                  <a:pt x="187795" y="368300"/>
                </a:lnTo>
                <a:lnTo>
                  <a:pt x="191334" y="372110"/>
                </a:lnTo>
                <a:lnTo>
                  <a:pt x="196729" y="379730"/>
                </a:lnTo>
                <a:lnTo>
                  <a:pt x="198976" y="387350"/>
                </a:lnTo>
                <a:lnTo>
                  <a:pt x="198724" y="396240"/>
                </a:lnTo>
                <a:lnTo>
                  <a:pt x="175501" y="434340"/>
                </a:lnTo>
                <a:lnTo>
                  <a:pt x="140690" y="449580"/>
                </a:lnTo>
                <a:lnTo>
                  <a:pt x="117839" y="459740"/>
                </a:lnTo>
                <a:lnTo>
                  <a:pt x="73283" y="488950"/>
                </a:lnTo>
                <a:lnTo>
                  <a:pt x="39163" y="525780"/>
                </a:lnTo>
                <a:lnTo>
                  <a:pt x="15273" y="568960"/>
                </a:lnTo>
                <a:lnTo>
                  <a:pt x="1403" y="619760"/>
                </a:lnTo>
                <a:lnTo>
                  <a:pt x="0" y="628650"/>
                </a:lnTo>
                <a:lnTo>
                  <a:pt x="1727" y="636270"/>
                </a:lnTo>
                <a:lnTo>
                  <a:pt x="15203" y="636270"/>
                </a:lnTo>
                <a:lnTo>
                  <a:pt x="18612" y="631190"/>
                </a:lnTo>
                <a:lnTo>
                  <a:pt x="42434" y="571500"/>
                </a:lnTo>
                <a:lnTo>
                  <a:pt x="47223" y="558800"/>
                </a:lnTo>
                <a:lnTo>
                  <a:pt x="92099" y="499110"/>
                </a:lnTo>
                <a:lnTo>
                  <a:pt x="160016" y="468630"/>
                </a:lnTo>
                <a:lnTo>
                  <a:pt x="165104" y="467360"/>
                </a:lnTo>
                <a:lnTo>
                  <a:pt x="218126" y="467360"/>
                </a:lnTo>
                <a:lnTo>
                  <a:pt x="216433" y="441960"/>
                </a:lnTo>
                <a:lnTo>
                  <a:pt x="220116" y="412750"/>
                </a:lnTo>
                <a:lnTo>
                  <a:pt x="229402" y="384810"/>
                </a:lnTo>
                <a:lnTo>
                  <a:pt x="244181" y="358140"/>
                </a:lnTo>
                <a:lnTo>
                  <a:pt x="264480" y="339090"/>
                </a:lnTo>
                <a:lnTo>
                  <a:pt x="213724" y="339090"/>
                </a:lnTo>
                <a:lnTo>
                  <a:pt x="187619" y="307340"/>
                </a:lnTo>
                <a:lnTo>
                  <a:pt x="187250" y="295910"/>
                </a:lnTo>
                <a:lnTo>
                  <a:pt x="191391" y="274320"/>
                </a:lnTo>
                <a:lnTo>
                  <a:pt x="202048" y="254000"/>
                </a:lnTo>
                <a:lnTo>
                  <a:pt x="217586" y="237490"/>
                </a:lnTo>
                <a:lnTo>
                  <a:pt x="236369" y="228600"/>
                </a:lnTo>
                <a:lnTo>
                  <a:pt x="257271" y="227330"/>
                </a:lnTo>
                <a:lnTo>
                  <a:pt x="319337" y="227330"/>
                </a:lnTo>
                <a:lnTo>
                  <a:pt x="313523" y="222250"/>
                </a:lnTo>
                <a:lnTo>
                  <a:pt x="300943" y="217170"/>
                </a:lnTo>
                <a:lnTo>
                  <a:pt x="272200" y="204470"/>
                </a:lnTo>
                <a:lnTo>
                  <a:pt x="265247" y="198120"/>
                </a:lnTo>
                <a:close/>
              </a:path>
              <a:path w="984884" h="871219">
                <a:moveTo>
                  <a:pt x="423455" y="511810"/>
                </a:moveTo>
                <a:lnTo>
                  <a:pt x="374417" y="511810"/>
                </a:lnTo>
                <a:lnTo>
                  <a:pt x="386165" y="530860"/>
                </a:lnTo>
                <a:lnTo>
                  <a:pt x="390765" y="542290"/>
                </a:lnTo>
                <a:lnTo>
                  <a:pt x="388639" y="551180"/>
                </a:lnTo>
                <a:lnTo>
                  <a:pt x="380208" y="562610"/>
                </a:lnTo>
                <a:lnTo>
                  <a:pt x="372334" y="572770"/>
                </a:lnTo>
                <a:lnTo>
                  <a:pt x="364144" y="581660"/>
                </a:lnTo>
                <a:lnTo>
                  <a:pt x="355702" y="591820"/>
                </a:lnTo>
                <a:lnTo>
                  <a:pt x="347067" y="600710"/>
                </a:lnTo>
                <a:lnTo>
                  <a:pt x="342259" y="604520"/>
                </a:lnTo>
                <a:lnTo>
                  <a:pt x="336775" y="607060"/>
                </a:lnTo>
                <a:lnTo>
                  <a:pt x="532999" y="607060"/>
                </a:lnTo>
                <a:lnTo>
                  <a:pt x="534675" y="605790"/>
                </a:lnTo>
                <a:lnTo>
                  <a:pt x="569438" y="570230"/>
                </a:lnTo>
                <a:lnTo>
                  <a:pt x="425840" y="570230"/>
                </a:lnTo>
                <a:lnTo>
                  <a:pt x="426084" y="557530"/>
                </a:lnTo>
                <a:lnTo>
                  <a:pt x="426450" y="544830"/>
                </a:lnTo>
                <a:lnTo>
                  <a:pt x="426388" y="533400"/>
                </a:lnTo>
                <a:lnTo>
                  <a:pt x="425348" y="520700"/>
                </a:lnTo>
                <a:lnTo>
                  <a:pt x="423455" y="511810"/>
                </a:lnTo>
                <a:close/>
              </a:path>
              <a:path w="984884" h="871219">
                <a:moveTo>
                  <a:pt x="432332" y="568960"/>
                </a:moveTo>
                <a:lnTo>
                  <a:pt x="425840" y="570230"/>
                </a:lnTo>
                <a:lnTo>
                  <a:pt x="438363" y="570230"/>
                </a:lnTo>
                <a:lnTo>
                  <a:pt x="432332" y="568960"/>
                </a:lnTo>
                <a:close/>
              </a:path>
              <a:path w="984884" h="871219">
                <a:moveTo>
                  <a:pt x="675895" y="384810"/>
                </a:moveTo>
                <a:lnTo>
                  <a:pt x="486894" y="384810"/>
                </a:lnTo>
                <a:lnTo>
                  <a:pt x="506781" y="386080"/>
                </a:lnTo>
                <a:lnTo>
                  <a:pt x="526203" y="391160"/>
                </a:lnTo>
                <a:lnTo>
                  <a:pt x="537710" y="397510"/>
                </a:lnTo>
                <a:lnTo>
                  <a:pt x="544983" y="406400"/>
                </a:lnTo>
                <a:lnTo>
                  <a:pt x="547866" y="417830"/>
                </a:lnTo>
                <a:lnTo>
                  <a:pt x="546203" y="431800"/>
                </a:lnTo>
                <a:lnTo>
                  <a:pt x="531100" y="471170"/>
                </a:lnTo>
                <a:lnTo>
                  <a:pt x="507398" y="506730"/>
                </a:lnTo>
                <a:lnTo>
                  <a:pt x="475252" y="537210"/>
                </a:lnTo>
                <a:lnTo>
                  <a:pt x="441442" y="566420"/>
                </a:lnTo>
                <a:lnTo>
                  <a:pt x="438363" y="570230"/>
                </a:lnTo>
                <a:lnTo>
                  <a:pt x="569438" y="570230"/>
                </a:lnTo>
                <a:lnTo>
                  <a:pt x="571921" y="567690"/>
                </a:lnTo>
                <a:lnTo>
                  <a:pt x="604934" y="523240"/>
                </a:lnTo>
                <a:lnTo>
                  <a:pt x="609323" y="518160"/>
                </a:lnTo>
                <a:lnTo>
                  <a:pt x="614436" y="513080"/>
                </a:lnTo>
                <a:lnTo>
                  <a:pt x="620021" y="506730"/>
                </a:lnTo>
                <a:lnTo>
                  <a:pt x="625823" y="501650"/>
                </a:lnTo>
                <a:lnTo>
                  <a:pt x="659705" y="501650"/>
                </a:lnTo>
                <a:lnTo>
                  <a:pt x="656336" y="488950"/>
                </a:lnTo>
                <a:lnTo>
                  <a:pt x="636221" y="445770"/>
                </a:lnTo>
                <a:lnTo>
                  <a:pt x="632315" y="439420"/>
                </a:lnTo>
                <a:lnTo>
                  <a:pt x="631582" y="430530"/>
                </a:lnTo>
                <a:lnTo>
                  <a:pt x="629132" y="421640"/>
                </a:lnTo>
                <a:lnTo>
                  <a:pt x="644333" y="419100"/>
                </a:lnTo>
                <a:lnTo>
                  <a:pt x="775306" y="419100"/>
                </a:lnTo>
                <a:lnTo>
                  <a:pt x="725266" y="402590"/>
                </a:lnTo>
                <a:lnTo>
                  <a:pt x="675895" y="384810"/>
                </a:lnTo>
                <a:close/>
              </a:path>
              <a:path w="984884" h="871219">
                <a:moveTo>
                  <a:pt x="323948" y="387350"/>
                </a:moveTo>
                <a:lnTo>
                  <a:pt x="323401" y="396240"/>
                </a:lnTo>
                <a:lnTo>
                  <a:pt x="322800" y="403860"/>
                </a:lnTo>
                <a:lnTo>
                  <a:pt x="322758" y="405130"/>
                </a:lnTo>
                <a:lnTo>
                  <a:pt x="322652" y="412750"/>
                </a:lnTo>
                <a:lnTo>
                  <a:pt x="323058" y="417830"/>
                </a:lnTo>
                <a:lnTo>
                  <a:pt x="325193" y="427990"/>
                </a:lnTo>
                <a:lnTo>
                  <a:pt x="328001" y="436880"/>
                </a:lnTo>
                <a:lnTo>
                  <a:pt x="330607" y="447040"/>
                </a:lnTo>
                <a:lnTo>
                  <a:pt x="332136" y="457200"/>
                </a:lnTo>
                <a:lnTo>
                  <a:pt x="330752" y="474980"/>
                </a:lnTo>
                <a:lnTo>
                  <a:pt x="324339" y="491490"/>
                </a:lnTo>
                <a:lnTo>
                  <a:pt x="313723" y="504190"/>
                </a:lnTo>
                <a:lnTo>
                  <a:pt x="299729" y="513080"/>
                </a:lnTo>
                <a:lnTo>
                  <a:pt x="282138" y="516890"/>
                </a:lnTo>
                <a:lnTo>
                  <a:pt x="359704" y="516890"/>
                </a:lnTo>
                <a:lnTo>
                  <a:pt x="374417" y="511810"/>
                </a:lnTo>
                <a:lnTo>
                  <a:pt x="423455" y="511810"/>
                </a:lnTo>
                <a:lnTo>
                  <a:pt x="422914" y="509270"/>
                </a:lnTo>
                <a:lnTo>
                  <a:pt x="419485" y="496570"/>
                </a:lnTo>
                <a:lnTo>
                  <a:pt x="411589" y="471170"/>
                </a:lnTo>
                <a:lnTo>
                  <a:pt x="433170" y="419100"/>
                </a:lnTo>
                <a:lnTo>
                  <a:pt x="383789" y="419100"/>
                </a:lnTo>
                <a:lnTo>
                  <a:pt x="368554" y="415290"/>
                </a:lnTo>
                <a:lnTo>
                  <a:pt x="362394" y="411480"/>
                </a:lnTo>
                <a:lnTo>
                  <a:pt x="356637" y="406400"/>
                </a:lnTo>
                <a:lnTo>
                  <a:pt x="350971" y="401320"/>
                </a:lnTo>
                <a:lnTo>
                  <a:pt x="345088" y="397510"/>
                </a:lnTo>
                <a:lnTo>
                  <a:pt x="340021" y="393700"/>
                </a:lnTo>
                <a:lnTo>
                  <a:pt x="333947" y="391160"/>
                </a:lnTo>
                <a:lnTo>
                  <a:pt x="323948" y="387350"/>
                </a:lnTo>
                <a:close/>
              </a:path>
              <a:path w="984884" h="871219">
                <a:moveTo>
                  <a:pt x="775306" y="419100"/>
                </a:moveTo>
                <a:lnTo>
                  <a:pt x="644333" y="419100"/>
                </a:lnTo>
                <a:lnTo>
                  <a:pt x="658258" y="420370"/>
                </a:lnTo>
                <a:lnTo>
                  <a:pt x="671267" y="424180"/>
                </a:lnTo>
                <a:lnTo>
                  <a:pt x="727826" y="444500"/>
                </a:lnTo>
                <a:lnTo>
                  <a:pt x="772725" y="455930"/>
                </a:lnTo>
                <a:lnTo>
                  <a:pt x="818071" y="466090"/>
                </a:lnTo>
                <a:lnTo>
                  <a:pt x="863523" y="474980"/>
                </a:lnTo>
                <a:lnTo>
                  <a:pt x="878249" y="477520"/>
                </a:lnTo>
                <a:lnTo>
                  <a:pt x="930170" y="477520"/>
                </a:lnTo>
                <a:lnTo>
                  <a:pt x="972052" y="454660"/>
                </a:lnTo>
                <a:lnTo>
                  <a:pt x="974912" y="449580"/>
                </a:lnTo>
                <a:lnTo>
                  <a:pt x="907260" y="449580"/>
                </a:lnTo>
                <a:lnTo>
                  <a:pt x="899750" y="448310"/>
                </a:lnTo>
                <a:lnTo>
                  <a:pt x="892245" y="448310"/>
                </a:lnTo>
                <a:lnTo>
                  <a:pt x="877386" y="445770"/>
                </a:lnTo>
                <a:lnTo>
                  <a:pt x="826013" y="433070"/>
                </a:lnTo>
                <a:lnTo>
                  <a:pt x="775306" y="419100"/>
                </a:lnTo>
                <a:close/>
              </a:path>
              <a:path w="984884" h="871219">
                <a:moveTo>
                  <a:pt x="917824" y="356870"/>
                </a:moveTo>
                <a:lnTo>
                  <a:pt x="743589" y="356870"/>
                </a:lnTo>
                <a:lnTo>
                  <a:pt x="800673" y="361950"/>
                </a:lnTo>
                <a:lnTo>
                  <a:pt x="858103" y="374650"/>
                </a:lnTo>
                <a:lnTo>
                  <a:pt x="910720" y="392430"/>
                </a:lnTo>
                <a:lnTo>
                  <a:pt x="953363" y="415290"/>
                </a:lnTo>
                <a:lnTo>
                  <a:pt x="945972" y="431800"/>
                </a:lnTo>
                <a:lnTo>
                  <a:pt x="935875" y="441960"/>
                </a:lnTo>
                <a:lnTo>
                  <a:pt x="922996" y="448310"/>
                </a:lnTo>
                <a:lnTo>
                  <a:pt x="907260" y="449580"/>
                </a:lnTo>
                <a:lnTo>
                  <a:pt x="974912" y="449580"/>
                </a:lnTo>
                <a:lnTo>
                  <a:pt x="980632" y="439420"/>
                </a:lnTo>
                <a:lnTo>
                  <a:pt x="984755" y="421640"/>
                </a:lnTo>
                <a:lnTo>
                  <a:pt x="983796" y="405130"/>
                </a:lnTo>
                <a:lnTo>
                  <a:pt x="977521" y="389890"/>
                </a:lnTo>
                <a:lnTo>
                  <a:pt x="965829" y="377190"/>
                </a:lnTo>
                <a:lnTo>
                  <a:pt x="948620" y="368300"/>
                </a:lnTo>
                <a:lnTo>
                  <a:pt x="933341" y="361950"/>
                </a:lnTo>
                <a:lnTo>
                  <a:pt x="917824" y="356870"/>
                </a:lnTo>
                <a:close/>
              </a:path>
              <a:path w="984884" h="871219">
                <a:moveTo>
                  <a:pt x="431588" y="320040"/>
                </a:moveTo>
                <a:lnTo>
                  <a:pt x="305612" y="320040"/>
                </a:lnTo>
                <a:lnTo>
                  <a:pt x="342659" y="321310"/>
                </a:lnTo>
                <a:lnTo>
                  <a:pt x="377769" y="337820"/>
                </a:lnTo>
                <a:lnTo>
                  <a:pt x="406322" y="370840"/>
                </a:lnTo>
                <a:lnTo>
                  <a:pt x="409401" y="377190"/>
                </a:lnTo>
                <a:lnTo>
                  <a:pt x="410196" y="383540"/>
                </a:lnTo>
                <a:lnTo>
                  <a:pt x="410060" y="389890"/>
                </a:lnTo>
                <a:lnTo>
                  <a:pt x="406299" y="406400"/>
                </a:lnTo>
                <a:lnTo>
                  <a:pt x="396956" y="415290"/>
                </a:lnTo>
                <a:lnTo>
                  <a:pt x="383789" y="419100"/>
                </a:lnTo>
                <a:lnTo>
                  <a:pt x="433170" y="419100"/>
                </a:lnTo>
                <a:lnTo>
                  <a:pt x="444750" y="391160"/>
                </a:lnTo>
                <a:lnTo>
                  <a:pt x="466299" y="386080"/>
                </a:lnTo>
                <a:lnTo>
                  <a:pt x="486894" y="384810"/>
                </a:lnTo>
                <a:lnTo>
                  <a:pt x="675895" y="384810"/>
                </a:lnTo>
                <a:lnTo>
                  <a:pt x="669836" y="381000"/>
                </a:lnTo>
                <a:lnTo>
                  <a:pt x="663914" y="377190"/>
                </a:lnTo>
                <a:lnTo>
                  <a:pt x="657784" y="373380"/>
                </a:lnTo>
                <a:lnTo>
                  <a:pt x="651100" y="368300"/>
                </a:lnTo>
                <a:lnTo>
                  <a:pt x="692011" y="358140"/>
                </a:lnTo>
                <a:lnTo>
                  <a:pt x="743589" y="356870"/>
                </a:lnTo>
                <a:lnTo>
                  <a:pt x="917824" y="356870"/>
                </a:lnTo>
                <a:lnTo>
                  <a:pt x="902218" y="353060"/>
                </a:lnTo>
                <a:lnTo>
                  <a:pt x="886674" y="347980"/>
                </a:lnTo>
                <a:lnTo>
                  <a:pt x="855951" y="336550"/>
                </a:lnTo>
                <a:lnTo>
                  <a:pt x="556653" y="336550"/>
                </a:lnTo>
                <a:lnTo>
                  <a:pt x="552381" y="332740"/>
                </a:lnTo>
                <a:lnTo>
                  <a:pt x="544475" y="330200"/>
                </a:lnTo>
                <a:lnTo>
                  <a:pt x="549334" y="323850"/>
                </a:lnTo>
                <a:lnTo>
                  <a:pt x="433609" y="323850"/>
                </a:lnTo>
                <a:lnTo>
                  <a:pt x="431588" y="320040"/>
                </a:lnTo>
                <a:close/>
              </a:path>
              <a:path w="984884" h="871219">
                <a:moveTo>
                  <a:pt x="319337" y="227330"/>
                </a:moveTo>
                <a:lnTo>
                  <a:pt x="257271" y="227330"/>
                </a:lnTo>
                <a:lnTo>
                  <a:pt x="279211" y="233680"/>
                </a:lnTo>
                <a:lnTo>
                  <a:pt x="299023" y="245110"/>
                </a:lnTo>
                <a:lnTo>
                  <a:pt x="313540" y="261620"/>
                </a:lnTo>
                <a:lnTo>
                  <a:pt x="315824" y="266700"/>
                </a:lnTo>
                <a:lnTo>
                  <a:pt x="317406" y="273050"/>
                </a:lnTo>
                <a:lnTo>
                  <a:pt x="318929" y="280670"/>
                </a:lnTo>
                <a:lnTo>
                  <a:pt x="321037" y="290830"/>
                </a:lnTo>
                <a:lnTo>
                  <a:pt x="274788" y="302260"/>
                </a:lnTo>
                <a:lnTo>
                  <a:pt x="239353" y="325120"/>
                </a:lnTo>
                <a:lnTo>
                  <a:pt x="231484" y="331470"/>
                </a:lnTo>
                <a:lnTo>
                  <a:pt x="222977" y="336550"/>
                </a:lnTo>
                <a:lnTo>
                  <a:pt x="213724" y="339090"/>
                </a:lnTo>
                <a:lnTo>
                  <a:pt x="264480" y="339090"/>
                </a:lnTo>
                <a:lnTo>
                  <a:pt x="271246" y="332740"/>
                </a:lnTo>
                <a:lnTo>
                  <a:pt x="305612" y="320040"/>
                </a:lnTo>
                <a:lnTo>
                  <a:pt x="431588" y="320040"/>
                </a:lnTo>
                <a:lnTo>
                  <a:pt x="429568" y="316230"/>
                </a:lnTo>
                <a:lnTo>
                  <a:pt x="424625" y="309880"/>
                </a:lnTo>
                <a:lnTo>
                  <a:pt x="421987" y="302260"/>
                </a:lnTo>
                <a:lnTo>
                  <a:pt x="417344" y="287020"/>
                </a:lnTo>
                <a:lnTo>
                  <a:pt x="363905" y="287020"/>
                </a:lnTo>
                <a:lnTo>
                  <a:pt x="352709" y="281940"/>
                </a:lnTo>
                <a:lnTo>
                  <a:pt x="345965" y="274320"/>
                </a:lnTo>
                <a:lnTo>
                  <a:pt x="341771" y="264160"/>
                </a:lnTo>
                <a:lnTo>
                  <a:pt x="338220" y="255270"/>
                </a:lnTo>
                <a:lnTo>
                  <a:pt x="331812" y="242570"/>
                </a:lnTo>
                <a:lnTo>
                  <a:pt x="323696" y="231140"/>
                </a:lnTo>
                <a:lnTo>
                  <a:pt x="319337" y="227330"/>
                </a:lnTo>
                <a:close/>
              </a:path>
              <a:path w="984884" h="871219">
                <a:moveTo>
                  <a:pt x="946911" y="170180"/>
                </a:moveTo>
                <a:lnTo>
                  <a:pt x="871638" y="170180"/>
                </a:lnTo>
                <a:lnTo>
                  <a:pt x="900356" y="172720"/>
                </a:lnTo>
                <a:lnTo>
                  <a:pt x="919943" y="185420"/>
                </a:lnTo>
                <a:lnTo>
                  <a:pt x="931570" y="205740"/>
                </a:lnTo>
                <a:lnTo>
                  <a:pt x="936411" y="228600"/>
                </a:lnTo>
                <a:lnTo>
                  <a:pt x="936955" y="236220"/>
                </a:lnTo>
                <a:lnTo>
                  <a:pt x="931678" y="245110"/>
                </a:lnTo>
                <a:lnTo>
                  <a:pt x="892915" y="271780"/>
                </a:lnTo>
                <a:lnTo>
                  <a:pt x="846765" y="288290"/>
                </a:lnTo>
                <a:lnTo>
                  <a:pt x="753347" y="313690"/>
                </a:lnTo>
                <a:lnTo>
                  <a:pt x="706000" y="322580"/>
                </a:lnTo>
                <a:lnTo>
                  <a:pt x="658174" y="330200"/>
                </a:lnTo>
                <a:lnTo>
                  <a:pt x="609829" y="334010"/>
                </a:lnTo>
                <a:lnTo>
                  <a:pt x="560925" y="336550"/>
                </a:lnTo>
                <a:lnTo>
                  <a:pt x="855951" y="336550"/>
                </a:lnTo>
                <a:lnTo>
                  <a:pt x="845565" y="332740"/>
                </a:lnTo>
                <a:lnTo>
                  <a:pt x="853461" y="322580"/>
                </a:lnTo>
                <a:lnTo>
                  <a:pt x="863391" y="316230"/>
                </a:lnTo>
                <a:lnTo>
                  <a:pt x="873994" y="311150"/>
                </a:lnTo>
                <a:lnTo>
                  <a:pt x="883910" y="307340"/>
                </a:lnTo>
                <a:lnTo>
                  <a:pt x="900852" y="295910"/>
                </a:lnTo>
                <a:lnTo>
                  <a:pt x="934585" y="274320"/>
                </a:lnTo>
                <a:lnTo>
                  <a:pt x="967469" y="240030"/>
                </a:lnTo>
                <a:lnTo>
                  <a:pt x="969072" y="224790"/>
                </a:lnTo>
                <a:lnTo>
                  <a:pt x="966755" y="209550"/>
                </a:lnTo>
                <a:lnTo>
                  <a:pt x="952983" y="176530"/>
                </a:lnTo>
                <a:lnTo>
                  <a:pt x="946911" y="170180"/>
                </a:lnTo>
                <a:close/>
              </a:path>
              <a:path w="984884" h="871219">
                <a:moveTo>
                  <a:pt x="522532" y="30480"/>
                </a:moveTo>
                <a:lnTo>
                  <a:pt x="469565" y="30480"/>
                </a:lnTo>
                <a:lnTo>
                  <a:pt x="485269" y="36830"/>
                </a:lnTo>
                <a:lnTo>
                  <a:pt x="497052" y="48260"/>
                </a:lnTo>
                <a:lnTo>
                  <a:pt x="515040" y="85090"/>
                </a:lnTo>
                <a:lnTo>
                  <a:pt x="521335" y="144780"/>
                </a:lnTo>
                <a:lnTo>
                  <a:pt x="512526" y="194310"/>
                </a:lnTo>
                <a:lnTo>
                  <a:pt x="493859" y="243840"/>
                </a:lnTo>
                <a:lnTo>
                  <a:pt x="466999" y="288290"/>
                </a:lnTo>
                <a:lnTo>
                  <a:pt x="433609" y="323850"/>
                </a:lnTo>
                <a:lnTo>
                  <a:pt x="549334" y="323850"/>
                </a:lnTo>
                <a:lnTo>
                  <a:pt x="551773" y="317500"/>
                </a:lnTo>
                <a:lnTo>
                  <a:pt x="556297" y="313690"/>
                </a:lnTo>
                <a:lnTo>
                  <a:pt x="558164" y="312420"/>
                </a:lnTo>
                <a:lnTo>
                  <a:pt x="499190" y="312420"/>
                </a:lnTo>
                <a:lnTo>
                  <a:pt x="492623" y="307340"/>
                </a:lnTo>
                <a:lnTo>
                  <a:pt x="501472" y="289560"/>
                </a:lnTo>
                <a:lnTo>
                  <a:pt x="506033" y="280670"/>
                </a:lnTo>
                <a:lnTo>
                  <a:pt x="510706" y="271780"/>
                </a:lnTo>
                <a:lnTo>
                  <a:pt x="522947" y="247650"/>
                </a:lnTo>
                <a:lnTo>
                  <a:pt x="533080" y="222250"/>
                </a:lnTo>
                <a:lnTo>
                  <a:pt x="541184" y="195580"/>
                </a:lnTo>
                <a:lnTo>
                  <a:pt x="547334" y="168910"/>
                </a:lnTo>
                <a:lnTo>
                  <a:pt x="551005" y="138430"/>
                </a:lnTo>
                <a:lnTo>
                  <a:pt x="550394" y="109220"/>
                </a:lnTo>
                <a:lnTo>
                  <a:pt x="545381" y="78740"/>
                </a:lnTo>
                <a:lnTo>
                  <a:pt x="535847" y="50800"/>
                </a:lnTo>
                <a:lnTo>
                  <a:pt x="522532" y="30480"/>
                </a:lnTo>
                <a:close/>
              </a:path>
              <a:path w="984884" h="871219">
                <a:moveTo>
                  <a:pt x="901956" y="140970"/>
                </a:moveTo>
                <a:lnTo>
                  <a:pt x="866256" y="140970"/>
                </a:lnTo>
                <a:lnTo>
                  <a:pt x="811972" y="152400"/>
                </a:lnTo>
                <a:lnTo>
                  <a:pt x="759348" y="167640"/>
                </a:lnTo>
                <a:lnTo>
                  <a:pt x="708663" y="189230"/>
                </a:lnTo>
                <a:lnTo>
                  <a:pt x="660199" y="215900"/>
                </a:lnTo>
                <a:lnTo>
                  <a:pt x="551705" y="284480"/>
                </a:lnTo>
                <a:lnTo>
                  <a:pt x="515324" y="306070"/>
                </a:lnTo>
                <a:lnTo>
                  <a:pt x="510436" y="309880"/>
                </a:lnTo>
                <a:lnTo>
                  <a:pt x="505093" y="312420"/>
                </a:lnTo>
                <a:lnTo>
                  <a:pt x="558164" y="312420"/>
                </a:lnTo>
                <a:lnTo>
                  <a:pt x="597372" y="285750"/>
                </a:lnTo>
                <a:lnTo>
                  <a:pt x="639662" y="259080"/>
                </a:lnTo>
                <a:lnTo>
                  <a:pt x="683250" y="234950"/>
                </a:lnTo>
                <a:lnTo>
                  <a:pt x="728219" y="213360"/>
                </a:lnTo>
                <a:lnTo>
                  <a:pt x="774652" y="195580"/>
                </a:lnTo>
                <a:lnTo>
                  <a:pt x="834726" y="176530"/>
                </a:lnTo>
                <a:lnTo>
                  <a:pt x="859275" y="172720"/>
                </a:lnTo>
                <a:lnTo>
                  <a:pt x="871638" y="170180"/>
                </a:lnTo>
                <a:lnTo>
                  <a:pt x="946911" y="170180"/>
                </a:lnTo>
                <a:lnTo>
                  <a:pt x="931124" y="153670"/>
                </a:lnTo>
                <a:lnTo>
                  <a:pt x="901956" y="140970"/>
                </a:lnTo>
                <a:close/>
              </a:path>
              <a:path w="984884" h="871219">
                <a:moveTo>
                  <a:pt x="462905" y="0"/>
                </a:moveTo>
                <a:lnTo>
                  <a:pt x="403542" y="29210"/>
                </a:lnTo>
                <a:lnTo>
                  <a:pt x="366042" y="85090"/>
                </a:lnTo>
                <a:lnTo>
                  <a:pt x="360680" y="121920"/>
                </a:lnTo>
                <a:lnTo>
                  <a:pt x="361197" y="140970"/>
                </a:lnTo>
                <a:lnTo>
                  <a:pt x="362638" y="161290"/>
                </a:lnTo>
                <a:lnTo>
                  <a:pt x="364479" y="181610"/>
                </a:lnTo>
                <a:lnTo>
                  <a:pt x="366504" y="205740"/>
                </a:lnTo>
                <a:lnTo>
                  <a:pt x="368954" y="236220"/>
                </a:lnTo>
                <a:lnTo>
                  <a:pt x="370173" y="254000"/>
                </a:lnTo>
                <a:lnTo>
                  <a:pt x="371035" y="271780"/>
                </a:lnTo>
                <a:lnTo>
                  <a:pt x="371213" y="276860"/>
                </a:lnTo>
                <a:lnTo>
                  <a:pt x="366292" y="281940"/>
                </a:lnTo>
                <a:lnTo>
                  <a:pt x="363905" y="287020"/>
                </a:lnTo>
                <a:lnTo>
                  <a:pt x="417344" y="287020"/>
                </a:lnTo>
                <a:lnTo>
                  <a:pt x="409605" y="261620"/>
                </a:lnTo>
                <a:lnTo>
                  <a:pt x="400407" y="219710"/>
                </a:lnTo>
                <a:lnTo>
                  <a:pt x="393693" y="177800"/>
                </a:lnTo>
                <a:lnTo>
                  <a:pt x="388763" y="135890"/>
                </a:lnTo>
                <a:lnTo>
                  <a:pt x="390760" y="106680"/>
                </a:lnTo>
                <a:lnTo>
                  <a:pt x="401551" y="80010"/>
                </a:lnTo>
                <a:lnTo>
                  <a:pt x="418561" y="58420"/>
                </a:lnTo>
                <a:lnTo>
                  <a:pt x="439211" y="38100"/>
                </a:lnTo>
                <a:lnTo>
                  <a:pt x="453145" y="30480"/>
                </a:lnTo>
                <a:lnTo>
                  <a:pt x="522532" y="30480"/>
                </a:lnTo>
                <a:lnTo>
                  <a:pt x="517538" y="22860"/>
                </a:lnTo>
                <a:lnTo>
                  <a:pt x="492151" y="5080"/>
                </a:lnTo>
                <a:lnTo>
                  <a:pt x="462905" y="0"/>
                </a:lnTo>
                <a:close/>
              </a:path>
              <a:path w="984884" h="871219">
                <a:moveTo>
                  <a:pt x="142466" y="180340"/>
                </a:moveTo>
                <a:lnTo>
                  <a:pt x="116073" y="180340"/>
                </a:lnTo>
                <a:lnTo>
                  <a:pt x="90079" y="186690"/>
                </a:lnTo>
                <a:lnTo>
                  <a:pt x="64479" y="196850"/>
                </a:lnTo>
                <a:lnTo>
                  <a:pt x="63338" y="198120"/>
                </a:lnTo>
                <a:lnTo>
                  <a:pt x="63076" y="200660"/>
                </a:lnTo>
                <a:lnTo>
                  <a:pt x="62322" y="201930"/>
                </a:lnTo>
                <a:lnTo>
                  <a:pt x="73438" y="205740"/>
                </a:lnTo>
                <a:lnTo>
                  <a:pt x="95320" y="203200"/>
                </a:lnTo>
                <a:lnTo>
                  <a:pt x="106248" y="200660"/>
                </a:lnTo>
                <a:lnTo>
                  <a:pt x="123772" y="198120"/>
                </a:lnTo>
                <a:lnTo>
                  <a:pt x="265247" y="198120"/>
                </a:lnTo>
                <a:lnTo>
                  <a:pt x="263856" y="196850"/>
                </a:lnTo>
                <a:lnTo>
                  <a:pt x="193032" y="196850"/>
                </a:lnTo>
                <a:lnTo>
                  <a:pt x="181131" y="194310"/>
                </a:lnTo>
                <a:lnTo>
                  <a:pt x="169261" y="189230"/>
                </a:lnTo>
                <a:lnTo>
                  <a:pt x="142466" y="180340"/>
                </a:lnTo>
                <a:close/>
              </a:path>
              <a:path w="984884" h="871219">
                <a:moveTo>
                  <a:pt x="205208" y="106680"/>
                </a:moveTo>
                <a:lnTo>
                  <a:pt x="194279" y="106680"/>
                </a:lnTo>
                <a:lnTo>
                  <a:pt x="183456" y="107950"/>
                </a:lnTo>
                <a:lnTo>
                  <a:pt x="173805" y="111760"/>
                </a:lnTo>
                <a:lnTo>
                  <a:pt x="166392" y="121920"/>
                </a:lnTo>
                <a:lnTo>
                  <a:pt x="214517" y="134620"/>
                </a:lnTo>
                <a:lnTo>
                  <a:pt x="218947" y="149860"/>
                </a:lnTo>
                <a:lnTo>
                  <a:pt x="222075" y="163830"/>
                </a:lnTo>
                <a:lnTo>
                  <a:pt x="222437" y="179070"/>
                </a:lnTo>
                <a:lnTo>
                  <a:pt x="218569" y="193040"/>
                </a:lnTo>
                <a:lnTo>
                  <a:pt x="205374" y="196850"/>
                </a:lnTo>
                <a:lnTo>
                  <a:pt x="263856" y="196850"/>
                </a:lnTo>
                <a:lnTo>
                  <a:pt x="252730" y="186690"/>
                </a:lnTo>
                <a:lnTo>
                  <a:pt x="242401" y="162560"/>
                </a:lnTo>
                <a:lnTo>
                  <a:pt x="241081" y="132080"/>
                </a:lnTo>
                <a:lnTo>
                  <a:pt x="241584" y="127000"/>
                </a:lnTo>
                <a:lnTo>
                  <a:pt x="237647" y="118110"/>
                </a:lnTo>
                <a:lnTo>
                  <a:pt x="233081" y="115570"/>
                </a:lnTo>
                <a:lnTo>
                  <a:pt x="226585" y="111760"/>
                </a:lnTo>
                <a:lnTo>
                  <a:pt x="219600" y="109220"/>
                </a:lnTo>
                <a:lnTo>
                  <a:pt x="205208" y="10668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0" y="1009379"/>
            <a:ext cx="20104100" cy="10299700"/>
            <a:chOff x="0" y="1009379"/>
            <a:chExt cx="20104100" cy="10299700"/>
          </a:xfrm>
        </p:grpSpPr>
        <p:pic>
          <p:nvPicPr>
            <p:cNvPr id="23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0153" y="1009379"/>
              <a:ext cx="697601" cy="11049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4496" y="8451679"/>
              <a:ext cx="3434189" cy="2856875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340223" y="10675765"/>
              <a:ext cx="586740" cy="552450"/>
            </a:xfrm>
            <a:custGeom>
              <a:avLst/>
              <a:gdLst/>
              <a:ahLst/>
              <a:cxnLst/>
              <a:rect l="l" t="t" r="r" b="b"/>
              <a:pathLst>
                <a:path w="586739" h="552450">
                  <a:moveTo>
                    <a:pt x="500646" y="21272"/>
                  </a:moveTo>
                  <a:lnTo>
                    <a:pt x="486206" y="11074"/>
                  </a:lnTo>
                  <a:lnTo>
                    <a:pt x="470865" y="3581"/>
                  </a:lnTo>
                  <a:lnTo>
                    <a:pt x="454444" y="0"/>
                  </a:lnTo>
                  <a:lnTo>
                    <a:pt x="436829" y="1524"/>
                  </a:lnTo>
                  <a:lnTo>
                    <a:pt x="398907" y="14871"/>
                  </a:lnTo>
                  <a:lnTo>
                    <a:pt x="366382" y="35166"/>
                  </a:lnTo>
                  <a:lnTo>
                    <a:pt x="339534" y="62534"/>
                  </a:lnTo>
                  <a:lnTo>
                    <a:pt x="318617" y="97129"/>
                  </a:lnTo>
                  <a:lnTo>
                    <a:pt x="316445" y="101777"/>
                  </a:lnTo>
                  <a:lnTo>
                    <a:pt x="317398" y="107899"/>
                  </a:lnTo>
                  <a:lnTo>
                    <a:pt x="316915" y="113322"/>
                  </a:lnTo>
                  <a:lnTo>
                    <a:pt x="321868" y="117881"/>
                  </a:lnTo>
                  <a:lnTo>
                    <a:pt x="356412" y="73621"/>
                  </a:lnTo>
                  <a:lnTo>
                    <a:pt x="396938" y="41198"/>
                  </a:lnTo>
                  <a:lnTo>
                    <a:pt x="444627" y="22974"/>
                  </a:lnTo>
                  <a:lnTo>
                    <a:pt x="500646" y="21272"/>
                  </a:lnTo>
                  <a:close/>
                </a:path>
                <a:path w="586739" h="552450">
                  <a:moveTo>
                    <a:pt x="502983" y="22123"/>
                  </a:moveTo>
                  <a:lnTo>
                    <a:pt x="502208" y="21437"/>
                  </a:lnTo>
                  <a:lnTo>
                    <a:pt x="501688" y="21374"/>
                  </a:lnTo>
                  <a:lnTo>
                    <a:pt x="501167" y="21336"/>
                  </a:lnTo>
                  <a:lnTo>
                    <a:pt x="500646" y="21272"/>
                  </a:lnTo>
                  <a:lnTo>
                    <a:pt x="501650" y="22059"/>
                  </a:lnTo>
                  <a:lnTo>
                    <a:pt x="502983" y="22123"/>
                  </a:lnTo>
                  <a:close/>
                </a:path>
                <a:path w="586739" h="552450">
                  <a:moveTo>
                    <a:pt x="518579" y="63004"/>
                  </a:moveTo>
                  <a:lnTo>
                    <a:pt x="517194" y="55930"/>
                  </a:lnTo>
                  <a:lnTo>
                    <a:pt x="512356" y="50507"/>
                  </a:lnTo>
                  <a:lnTo>
                    <a:pt x="512356" y="71628"/>
                  </a:lnTo>
                  <a:lnTo>
                    <a:pt x="511835" y="72313"/>
                  </a:lnTo>
                  <a:lnTo>
                    <a:pt x="511492" y="72567"/>
                  </a:lnTo>
                  <a:lnTo>
                    <a:pt x="511848" y="72199"/>
                  </a:lnTo>
                  <a:lnTo>
                    <a:pt x="512356" y="71628"/>
                  </a:lnTo>
                  <a:lnTo>
                    <a:pt x="512356" y="50507"/>
                  </a:lnTo>
                  <a:lnTo>
                    <a:pt x="508469" y="46139"/>
                  </a:lnTo>
                  <a:lnTo>
                    <a:pt x="502297" y="45250"/>
                  </a:lnTo>
                  <a:lnTo>
                    <a:pt x="492620" y="47078"/>
                  </a:lnTo>
                  <a:lnTo>
                    <a:pt x="489013" y="50292"/>
                  </a:lnTo>
                  <a:lnTo>
                    <a:pt x="484276" y="58381"/>
                  </a:lnTo>
                  <a:lnTo>
                    <a:pt x="484276" y="64528"/>
                  </a:lnTo>
                  <a:lnTo>
                    <a:pt x="489889" y="74104"/>
                  </a:lnTo>
                  <a:lnTo>
                    <a:pt x="495096" y="77101"/>
                  </a:lnTo>
                  <a:lnTo>
                    <a:pt x="502793" y="77101"/>
                  </a:lnTo>
                  <a:lnTo>
                    <a:pt x="504825" y="76669"/>
                  </a:lnTo>
                  <a:lnTo>
                    <a:pt x="506666" y="75857"/>
                  </a:lnTo>
                  <a:lnTo>
                    <a:pt x="510133" y="74688"/>
                  </a:lnTo>
                  <a:lnTo>
                    <a:pt x="512749" y="72567"/>
                  </a:lnTo>
                  <a:lnTo>
                    <a:pt x="513207" y="72199"/>
                  </a:lnTo>
                  <a:lnTo>
                    <a:pt x="513537" y="71628"/>
                  </a:lnTo>
                  <a:lnTo>
                    <a:pt x="518579" y="63004"/>
                  </a:lnTo>
                  <a:close/>
                </a:path>
                <a:path w="586739" h="552450">
                  <a:moveTo>
                    <a:pt x="586435" y="152704"/>
                  </a:moveTo>
                  <a:lnTo>
                    <a:pt x="585876" y="111582"/>
                  </a:lnTo>
                  <a:lnTo>
                    <a:pt x="564502" y="68872"/>
                  </a:lnTo>
                  <a:lnTo>
                    <a:pt x="561187" y="64604"/>
                  </a:lnTo>
                  <a:lnTo>
                    <a:pt x="559422" y="59143"/>
                  </a:lnTo>
                  <a:lnTo>
                    <a:pt x="556120" y="54876"/>
                  </a:lnTo>
                  <a:lnTo>
                    <a:pt x="552665" y="49606"/>
                  </a:lnTo>
                  <a:lnTo>
                    <a:pt x="550938" y="44373"/>
                  </a:lnTo>
                  <a:lnTo>
                    <a:pt x="551446" y="38925"/>
                  </a:lnTo>
                  <a:lnTo>
                    <a:pt x="554685" y="33020"/>
                  </a:lnTo>
                  <a:lnTo>
                    <a:pt x="558533" y="27076"/>
                  </a:lnTo>
                  <a:lnTo>
                    <a:pt x="560044" y="22542"/>
                  </a:lnTo>
                  <a:lnTo>
                    <a:pt x="540219" y="5422"/>
                  </a:lnTo>
                  <a:lnTo>
                    <a:pt x="533412" y="7442"/>
                  </a:lnTo>
                  <a:lnTo>
                    <a:pt x="527786" y="13538"/>
                  </a:lnTo>
                  <a:lnTo>
                    <a:pt x="522566" y="19646"/>
                  </a:lnTo>
                  <a:lnTo>
                    <a:pt x="516496" y="22174"/>
                  </a:lnTo>
                  <a:lnTo>
                    <a:pt x="509879" y="22542"/>
                  </a:lnTo>
                  <a:lnTo>
                    <a:pt x="502983" y="22123"/>
                  </a:lnTo>
                  <a:lnTo>
                    <a:pt x="524967" y="41529"/>
                  </a:lnTo>
                  <a:lnTo>
                    <a:pt x="558292" y="80695"/>
                  </a:lnTo>
                  <a:lnTo>
                    <a:pt x="568579" y="121081"/>
                  </a:lnTo>
                  <a:lnTo>
                    <a:pt x="564934" y="151777"/>
                  </a:lnTo>
                  <a:lnTo>
                    <a:pt x="554062" y="178917"/>
                  </a:lnTo>
                  <a:lnTo>
                    <a:pt x="537235" y="202882"/>
                  </a:lnTo>
                  <a:lnTo>
                    <a:pt x="515708" y="224066"/>
                  </a:lnTo>
                  <a:lnTo>
                    <a:pt x="508939" y="230632"/>
                  </a:lnTo>
                  <a:lnTo>
                    <a:pt x="504393" y="237312"/>
                  </a:lnTo>
                  <a:lnTo>
                    <a:pt x="501992" y="244690"/>
                  </a:lnTo>
                  <a:lnTo>
                    <a:pt x="501688" y="253403"/>
                  </a:lnTo>
                  <a:lnTo>
                    <a:pt x="502323" y="261581"/>
                  </a:lnTo>
                  <a:lnTo>
                    <a:pt x="502818" y="269786"/>
                  </a:lnTo>
                  <a:lnTo>
                    <a:pt x="495604" y="319582"/>
                  </a:lnTo>
                  <a:lnTo>
                    <a:pt x="464870" y="377037"/>
                  </a:lnTo>
                  <a:lnTo>
                    <a:pt x="412445" y="414489"/>
                  </a:lnTo>
                  <a:lnTo>
                    <a:pt x="359359" y="434225"/>
                  </a:lnTo>
                  <a:lnTo>
                    <a:pt x="326974" y="440601"/>
                  </a:lnTo>
                  <a:lnTo>
                    <a:pt x="326974" y="485660"/>
                  </a:lnTo>
                  <a:lnTo>
                    <a:pt x="323532" y="492582"/>
                  </a:lnTo>
                  <a:lnTo>
                    <a:pt x="320459" y="498957"/>
                  </a:lnTo>
                  <a:lnTo>
                    <a:pt x="317398" y="504799"/>
                  </a:lnTo>
                  <a:lnTo>
                    <a:pt x="314032" y="510159"/>
                  </a:lnTo>
                  <a:lnTo>
                    <a:pt x="306146" y="519087"/>
                  </a:lnTo>
                  <a:lnTo>
                    <a:pt x="298602" y="522363"/>
                  </a:lnTo>
                  <a:lnTo>
                    <a:pt x="290487" y="520077"/>
                  </a:lnTo>
                  <a:lnTo>
                    <a:pt x="280873" y="512267"/>
                  </a:lnTo>
                  <a:lnTo>
                    <a:pt x="273177" y="504393"/>
                  </a:lnTo>
                  <a:lnTo>
                    <a:pt x="265684" y="496328"/>
                  </a:lnTo>
                  <a:lnTo>
                    <a:pt x="250825" y="480047"/>
                  </a:lnTo>
                  <a:lnTo>
                    <a:pt x="254165" y="475996"/>
                  </a:lnTo>
                  <a:lnTo>
                    <a:pt x="326974" y="485660"/>
                  </a:lnTo>
                  <a:lnTo>
                    <a:pt x="326974" y="440601"/>
                  </a:lnTo>
                  <a:lnTo>
                    <a:pt x="300812" y="443217"/>
                  </a:lnTo>
                  <a:lnTo>
                    <a:pt x="269951" y="441744"/>
                  </a:lnTo>
                  <a:lnTo>
                    <a:pt x="239572" y="435190"/>
                  </a:lnTo>
                  <a:lnTo>
                    <a:pt x="210007" y="423087"/>
                  </a:lnTo>
                  <a:lnTo>
                    <a:pt x="201930" y="419646"/>
                  </a:lnTo>
                  <a:lnTo>
                    <a:pt x="185102" y="414058"/>
                  </a:lnTo>
                  <a:lnTo>
                    <a:pt x="134099" y="387680"/>
                  </a:lnTo>
                  <a:lnTo>
                    <a:pt x="93230" y="361899"/>
                  </a:lnTo>
                  <a:lnTo>
                    <a:pt x="57035" y="308622"/>
                  </a:lnTo>
                  <a:lnTo>
                    <a:pt x="49326" y="243789"/>
                  </a:lnTo>
                  <a:lnTo>
                    <a:pt x="50825" y="237871"/>
                  </a:lnTo>
                  <a:lnTo>
                    <a:pt x="54025" y="231800"/>
                  </a:lnTo>
                  <a:lnTo>
                    <a:pt x="56832" y="226136"/>
                  </a:lnTo>
                  <a:lnTo>
                    <a:pt x="57137" y="221424"/>
                  </a:lnTo>
                  <a:lnTo>
                    <a:pt x="53365" y="215861"/>
                  </a:lnTo>
                  <a:lnTo>
                    <a:pt x="47929" y="211023"/>
                  </a:lnTo>
                  <a:lnTo>
                    <a:pt x="42024" y="206273"/>
                  </a:lnTo>
                  <a:lnTo>
                    <a:pt x="36880" y="201002"/>
                  </a:lnTo>
                  <a:lnTo>
                    <a:pt x="33629" y="196723"/>
                  </a:lnTo>
                  <a:lnTo>
                    <a:pt x="34353" y="189395"/>
                  </a:lnTo>
                  <a:lnTo>
                    <a:pt x="32994" y="181889"/>
                  </a:lnTo>
                  <a:lnTo>
                    <a:pt x="39154" y="181889"/>
                  </a:lnTo>
                  <a:lnTo>
                    <a:pt x="43522" y="181610"/>
                  </a:lnTo>
                  <a:lnTo>
                    <a:pt x="47840" y="181914"/>
                  </a:lnTo>
                  <a:lnTo>
                    <a:pt x="99034" y="182460"/>
                  </a:lnTo>
                  <a:lnTo>
                    <a:pt x="109054" y="181610"/>
                  </a:lnTo>
                  <a:lnTo>
                    <a:pt x="149809" y="178181"/>
                  </a:lnTo>
                  <a:lnTo>
                    <a:pt x="200329" y="171246"/>
                  </a:lnTo>
                  <a:lnTo>
                    <a:pt x="247307" y="164325"/>
                  </a:lnTo>
                  <a:lnTo>
                    <a:pt x="250799" y="163817"/>
                  </a:lnTo>
                  <a:lnTo>
                    <a:pt x="264845" y="160324"/>
                  </a:lnTo>
                  <a:lnTo>
                    <a:pt x="277647" y="153860"/>
                  </a:lnTo>
                  <a:lnTo>
                    <a:pt x="288874" y="144462"/>
                  </a:lnTo>
                  <a:lnTo>
                    <a:pt x="298437" y="132016"/>
                  </a:lnTo>
                  <a:lnTo>
                    <a:pt x="255968" y="142481"/>
                  </a:lnTo>
                  <a:lnTo>
                    <a:pt x="235572" y="147320"/>
                  </a:lnTo>
                  <a:lnTo>
                    <a:pt x="215328" y="151587"/>
                  </a:lnTo>
                  <a:lnTo>
                    <a:pt x="201256" y="153860"/>
                  </a:lnTo>
                  <a:lnTo>
                    <a:pt x="187058" y="155473"/>
                  </a:lnTo>
                  <a:lnTo>
                    <a:pt x="158534" y="157848"/>
                  </a:lnTo>
                  <a:lnTo>
                    <a:pt x="124853" y="161455"/>
                  </a:lnTo>
                  <a:lnTo>
                    <a:pt x="91186" y="164325"/>
                  </a:lnTo>
                  <a:lnTo>
                    <a:pt x="57594" y="163042"/>
                  </a:lnTo>
                  <a:lnTo>
                    <a:pt x="24117" y="154190"/>
                  </a:lnTo>
                  <a:lnTo>
                    <a:pt x="16090" y="152615"/>
                  </a:lnTo>
                  <a:lnTo>
                    <a:pt x="10033" y="154914"/>
                  </a:lnTo>
                  <a:lnTo>
                    <a:pt x="6070" y="160515"/>
                  </a:lnTo>
                  <a:lnTo>
                    <a:pt x="4356" y="168846"/>
                  </a:lnTo>
                  <a:lnTo>
                    <a:pt x="2806" y="189395"/>
                  </a:lnTo>
                  <a:lnTo>
                    <a:pt x="1092" y="209689"/>
                  </a:lnTo>
                  <a:lnTo>
                    <a:pt x="0" y="230085"/>
                  </a:lnTo>
                  <a:lnTo>
                    <a:pt x="368" y="250380"/>
                  </a:lnTo>
                  <a:lnTo>
                    <a:pt x="8394" y="302602"/>
                  </a:lnTo>
                  <a:lnTo>
                    <a:pt x="26695" y="348653"/>
                  </a:lnTo>
                  <a:lnTo>
                    <a:pt x="57785" y="386829"/>
                  </a:lnTo>
                  <a:lnTo>
                    <a:pt x="104140" y="415391"/>
                  </a:lnTo>
                  <a:lnTo>
                    <a:pt x="110617" y="418122"/>
                  </a:lnTo>
                  <a:lnTo>
                    <a:pt x="116268" y="423379"/>
                  </a:lnTo>
                  <a:lnTo>
                    <a:pt x="161823" y="456120"/>
                  </a:lnTo>
                  <a:lnTo>
                    <a:pt x="208838" y="468845"/>
                  </a:lnTo>
                  <a:lnTo>
                    <a:pt x="217957" y="471030"/>
                  </a:lnTo>
                  <a:lnTo>
                    <a:pt x="224002" y="475386"/>
                  </a:lnTo>
                  <a:lnTo>
                    <a:pt x="228117" y="481825"/>
                  </a:lnTo>
                  <a:lnTo>
                    <a:pt x="231482" y="490258"/>
                  </a:lnTo>
                  <a:lnTo>
                    <a:pt x="237096" y="503834"/>
                  </a:lnTo>
                  <a:lnTo>
                    <a:pt x="259435" y="542277"/>
                  </a:lnTo>
                  <a:lnTo>
                    <a:pt x="294576" y="552348"/>
                  </a:lnTo>
                  <a:lnTo>
                    <a:pt x="301739" y="552030"/>
                  </a:lnTo>
                  <a:lnTo>
                    <a:pt x="348894" y="545350"/>
                  </a:lnTo>
                  <a:lnTo>
                    <a:pt x="362064" y="534225"/>
                  </a:lnTo>
                  <a:lnTo>
                    <a:pt x="360857" y="526961"/>
                  </a:lnTo>
                  <a:lnTo>
                    <a:pt x="356692" y="522363"/>
                  </a:lnTo>
                  <a:lnTo>
                    <a:pt x="354114" y="519544"/>
                  </a:lnTo>
                  <a:lnTo>
                    <a:pt x="348183" y="513753"/>
                  </a:lnTo>
                  <a:lnTo>
                    <a:pt x="346189" y="508431"/>
                  </a:lnTo>
                  <a:lnTo>
                    <a:pt x="377901" y="476110"/>
                  </a:lnTo>
                  <a:lnTo>
                    <a:pt x="404634" y="465175"/>
                  </a:lnTo>
                  <a:lnTo>
                    <a:pt x="429704" y="451637"/>
                  </a:lnTo>
                  <a:lnTo>
                    <a:pt x="442290" y="443217"/>
                  </a:lnTo>
                  <a:lnTo>
                    <a:pt x="453351" y="435825"/>
                  </a:lnTo>
                  <a:lnTo>
                    <a:pt x="475805" y="418084"/>
                  </a:lnTo>
                  <a:lnTo>
                    <a:pt x="507111" y="383921"/>
                  </a:lnTo>
                  <a:lnTo>
                    <a:pt x="526681" y="345325"/>
                  </a:lnTo>
                  <a:lnTo>
                    <a:pt x="535381" y="302831"/>
                  </a:lnTo>
                  <a:lnTo>
                    <a:pt x="534047" y="256971"/>
                  </a:lnTo>
                  <a:lnTo>
                    <a:pt x="533336" y="247599"/>
                  </a:lnTo>
                  <a:lnTo>
                    <a:pt x="534301" y="239763"/>
                  </a:lnTo>
                  <a:lnTo>
                    <a:pt x="537616" y="232498"/>
                  </a:lnTo>
                  <a:lnTo>
                    <a:pt x="543928" y="224866"/>
                  </a:lnTo>
                  <a:lnTo>
                    <a:pt x="570890" y="190919"/>
                  </a:lnTo>
                  <a:lnTo>
                    <a:pt x="586435" y="15270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Rectangle 36">
            <a:hlinkClick r:id="rId13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4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5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745" y="10325451"/>
            <a:ext cx="1911397" cy="82786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340223" y="10675766"/>
            <a:ext cx="586740" cy="552450"/>
          </a:xfrm>
          <a:custGeom>
            <a:avLst/>
            <a:gdLst/>
            <a:ahLst/>
            <a:cxnLst/>
            <a:rect l="l" t="t" r="r" b="b"/>
            <a:pathLst>
              <a:path w="586739" h="552450">
                <a:moveTo>
                  <a:pt x="500646" y="21272"/>
                </a:moveTo>
                <a:lnTo>
                  <a:pt x="486206" y="11074"/>
                </a:lnTo>
                <a:lnTo>
                  <a:pt x="470865" y="3581"/>
                </a:lnTo>
                <a:lnTo>
                  <a:pt x="454444" y="0"/>
                </a:lnTo>
                <a:lnTo>
                  <a:pt x="436829" y="1524"/>
                </a:lnTo>
                <a:lnTo>
                  <a:pt x="398907" y="14871"/>
                </a:lnTo>
                <a:lnTo>
                  <a:pt x="366382" y="35166"/>
                </a:lnTo>
                <a:lnTo>
                  <a:pt x="339534" y="62534"/>
                </a:lnTo>
                <a:lnTo>
                  <a:pt x="318617" y="97129"/>
                </a:lnTo>
                <a:lnTo>
                  <a:pt x="316445" y="101777"/>
                </a:lnTo>
                <a:lnTo>
                  <a:pt x="317398" y="107899"/>
                </a:lnTo>
                <a:lnTo>
                  <a:pt x="316915" y="113322"/>
                </a:lnTo>
                <a:lnTo>
                  <a:pt x="321868" y="117881"/>
                </a:lnTo>
                <a:lnTo>
                  <a:pt x="356412" y="73621"/>
                </a:lnTo>
                <a:lnTo>
                  <a:pt x="396938" y="41198"/>
                </a:lnTo>
                <a:lnTo>
                  <a:pt x="444627" y="22974"/>
                </a:lnTo>
                <a:lnTo>
                  <a:pt x="500646" y="21272"/>
                </a:lnTo>
                <a:close/>
              </a:path>
              <a:path w="586739" h="552450">
                <a:moveTo>
                  <a:pt x="502983" y="22123"/>
                </a:moveTo>
                <a:lnTo>
                  <a:pt x="502208" y="21437"/>
                </a:lnTo>
                <a:lnTo>
                  <a:pt x="501688" y="21374"/>
                </a:lnTo>
                <a:lnTo>
                  <a:pt x="501167" y="21336"/>
                </a:lnTo>
                <a:lnTo>
                  <a:pt x="500646" y="21272"/>
                </a:lnTo>
                <a:lnTo>
                  <a:pt x="501650" y="22059"/>
                </a:lnTo>
                <a:lnTo>
                  <a:pt x="502983" y="22123"/>
                </a:lnTo>
                <a:close/>
              </a:path>
              <a:path w="586739" h="552450">
                <a:moveTo>
                  <a:pt x="518579" y="63004"/>
                </a:moveTo>
                <a:lnTo>
                  <a:pt x="517194" y="55930"/>
                </a:lnTo>
                <a:lnTo>
                  <a:pt x="512356" y="50507"/>
                </a:lnTo>
                <a:lnTo>
                  <a:pt x="512356" y="71628"/>
                </a:lnTo>
                <a:lnTo>
                  <a:pt x="511835" y="72313"/>
                </a:lnTo>
                <a:lnTo>
                  <a:pt x="511492" y="72567"/>
                </a:lnTo>
                <a:lnTo>
                  <a:pt x="511848" y="72199"/>
                </a:lnTo>
                <a:lnTo>
                  <a:pt x="512356" y="71628"/>
                </a:lnTo>
                <a:lnTo>
                  <a:pt x="512356" y="50507"/>
                </a:lnTo>
                <a:lnTo>
                  <a:pt x="508469" y="46139"/>
                </a:lnTo>
                <a:lnTo>
                  <a:pt x="502297" y="45250"/>
                </a:lnTo>
                <a:lnTo>
                  <a:pt x="492620" y="47078"/>
                </a:lnTo>
                <a:lnTo>
                  <a:pt x="489013" y="50292"/>
                </a:lnTo>
                <a:lnTo>
                  <a:pt x="484276" y="58381"/>
                </a:lnTo>
                <a:lnTo>
                  <a:pt x="484276" y="64528"/>
                </a:lnTo>
                <a:lnTo>
                  <a:pt x="489889" y="74104"/>
                </a:lnTo>
                <a:lnTo>
                  <a:pt x="495096" y="77101"/>
                </a:lnTo>
                <a:lnTo>
                  <a:pt x="502793" y="77101"/>
                </a:lnTo>
                <a:lnTo>
                  <a:pt x="504825" y="76669"/>
                </a:lnTo>
                <a:lnTo>
                  <a:pt x="506666" y="75857"/>
                </a:lnTo>
                <a:lnTo>
                  <a:pt x="510133" y="74688"/>
                </a:lnTo>
                <a:lnTo>
                  <a:pt x="512749" y="72567"/>
                </a:lnTo>
                <a:lnTo>
                  <a:pt x="513207" y="72199"/>
                </a:lnTo>
                <a:lnTo>
                  <a:pt x="513537" y="71628"/>
                </a:lnTo>
                <a:lnTo>
                  <a:pt x="518579" y="63004"/>
                </a:lnTo>
                <a:close/>
              </a:path>
              <a:path w="586739" h="552450">
                <a:moveTo>
                  <a:pt x="586435" y="152704"/>
                </a:moveTo>
                <a:lnTo>
                  <a:pt x="585876" y="111582"/>
                </a:lnTo>
                <a:lnTo>
                  <a:pt x="564502" y="68872"/>
                </a:lnTo>
                <a:lnTo>
                  <a:pt x="561187" y="64604"/>
                </a:lnTo>
                <a:lnTo>
                  <a:pt x="559422" y="59143"/>
                </a:lnTo>
                <a:lnTo>
                  <a:pt x="556120" y="54876"/>
                </a:lnTo>
                <a:lnTo>
                  <a:pt x="552665" y="49606"/>
                </a:lnTo>
                <a:lnTo>
                  <a:pt x="550938" y="44373"/>
                </a:lnTo>
                <a:lnTo>
                  <a:pt x="551446" y="38925"/>
                </a:lnTo>
                <a:lnTo>
                  <a:pt x="554685" y="33020"/>
                </a:lnTo>
                <a:lnTo>
                  <a:pt x="558533" y="27076"/>
                </a:lnTo>
                <a:lnTo>
                  <a:pt x="560044" y="22542"/>
                </a:lnTo>
                <a:lnTo>
                  <a:pt x="540219" y="5422"/>
                </a:lnTo>
                <a:lnTo>
                  <a:pt x="533412" y="7442"/>
                </a:lnTo>
                <a:lnTo>
                  <a:pt x="527786" y="13538"/>
                </a:lnTo>
                <a:lnTo>
                  <a:pt x="522566" y="19646"/>
                </a:lnTo>
                <a:lnTo>
                  <a:pt x="516496" y="22174"/>
                </a:lnTo>
                <a:lnTo>
                  <a:pt x="509879" y="22542"/>
                </a:lnTo>
                <a:lnTo>
                  <a:pt x="502983" y="22123"/>
                </a:lnTo>
                <a:lnTo>
                  <a:pt x="524967" y="41529"/>
                </a:lnTo>
                <a:lnTo>
                  <a:pt x="558292" y="80695"/>
                </a:lnTo>
                <a:lnTo>
                  <a:pt x="568579" y="121081"/>
                </a:lnTo>
                <a:lnTo>
                  <a:pt x="564934" y="151777"/>
                </a:lnTo>
                <a:lnTo>
                  <a:pt x="554062" y="178917"/>
                </a:lnTo>
                <a:lnTo>
                  <a:pt x="537235" y="202882"/>
                </a:lnTo>
                <a:lnTo>
                  <a:pt x="515708" y="224066"/>
                </a:lnTo>
                <a:lnTo>
                  <a:pt x="508939" y="230632"/>
                </a:lnTo>
                <a:lnTo>
                  <a:pt x="504393" y="237312"/>
                </a:lnTo>
                <a:lnTo>
                  <a:pt x="501992" y="244690"/>
                </a:lnTo>
                <a:lnTo>
                  <a:pt x="501688" y="253403"/>
                </a:lnTo>
                <a:lnTo>
                  <a:pt x="502323" y="261581"/>
                </a:lnTo>
                <a:lnTo>
                  <a:pt x="502818" y="269786"/>
                </a:lnTo>
                <a:lnTo>
                  <a:pt x="495604" y="319582"/>
                </a:lnTo>
                <a:lnTo>
                  <a:pt x="464870" y="377037"/>
                </a:lnTo>
                <a:lnTo>
                  <a:pt x="412445" y="414489"/>
                </a:lnTo>
                <a:lnTo>
                  <a:pt x="359359" y="434225"/>
                </a:lnTo>
                <a:lnTo>
                  <a:pt x="326974" y="440601"/>
                </a:lnTo>
                <a:lnTo>
                  <a:pt x="326974" y="485660"/>
                </a:lnTo>
                <a:lnTo>
                  <a:pt x="323532" y="492582"/>
                </a:lnTo>
                <a:lnTo>
                  <a:pt x="320459" y="498957"/>
                </a:lnTo>
                <a:lnTo>
                  <a:pt x="317398" y="504799"/>
                </a:lnTo>
                <a:lnTo>
                  <a:pt x="314032" y="510159"/>
                </a:lnTo>
                <a:lnTo>
                  <a:pt x="306146" y="519087"/>
                </a:lnTo>
                <a:lnTo>
                  <a:pt x="298602" y="522363"/>
                </a:lnTo>
                <a:lnTo>
                  <a:pt x="290487" y="520077"/>
                </a:lnTo>
                <a:lnTo>
                  <a:pt x="280873" y="512267"/>
                </a:lnTo>
                <a:lnTo>
                  <a:pt x="273177" y="504393"/>
                </a:lnTo>
                <a:lnTo>
                  <a:pt x="265684" y="496328"/>
                </a:lnTo>
                <a:lnTo>
                  <a:pt x="250825" y="480047"/>
                </a:lnTo>
                <a:lnTo>
                  <a:pt x="254165" y="475996"/>
                </a:lnTo>
                <a:lnTo>
                  <a:pt x="326974" y="485660"/>
                </a:lnTo>
                <a:lnTo>
                  <a:pt x="326974" y="440601"/>
                </a:lnTo>
                <a:lnTo>
                  <a:pt x="300812" y="443217"/>
                </a:lnTo>
                <a:lnTo>
                  <a:pt x="269951" y="441744"/>
                </a:lnTo>
                <a:lnTo>
                  <a:pt x="239572" y="435190"/>
                </a:lnTo>
                <a:lnTo>
                  <a:pt x="210007" y="423087"/>
                </a:lnTo>
                <a:lnTo>
                  <a:pt x="201930" y="419646"/>
                </a:lnTo>
                <a:lnTo>
                  <a:pt x="185102" y="414058"/>
                </a:lnTo>
                <a:lnTo>
                  <a:pt x="134099" y="387680"/>
                </a:lnTo>
                <a:lnTo>
                  <a:pt x="93230" y="361899"/>
                </a:lnTo>
                <a:lnTo>
                  <a:pt x="57035" y="308622"/>
                </a:lnTo>
                <a:lnTo>
                  <a:pt x="49326" y="243789"/>
                </a:lnTo>
                <a:lnTo>
                  <a:pt x="50825" y="237871"/>
                </a:lnTo>
                <a:lnTo>
                  <a:pt x="54025" y="231800"/>
                </a:lnTo>
                <a:lnTo>
                  <a:pt x="56832" y="226136"/>
                </a:lnTo>
                <a:lnTo>
                  <a:pt x="57137" y="221424"/>
                </a:lnTo>
                <a:lnTo>
                  <a:pt x="53365" y="215861"/>
                </a:lnTo>
                <a:lnTo>
                  <a:pt x="47929" y="211023"/>
                </a:lnTo>
                <a:lnTo>
                  <a:pt x="42024" y="206273"/>
                </a:lnTo>
                <a:lnTo>
                  <a:pt x="36880" y="201002"/>
                </a:lnTo>
                <a:lnTo>
                  <a:pt x="33629" y="196723"/>
                </a:lnTo>
                <a:lnTo>
                  <a:pt x="34353" y="189395"/>
                </a:lnTo>
                <a:lnTo>
                  <a:pt x="32994" y="181889"/>
                </a:lnTo>
                <a:lnTo>
                  <a:pt x="39154" y="181889"/>
                </a:lnTo>
                <a:lnTo>
                  <a:pt x="43522" y="181610"/>
                </a:lnTo>
                <a:lnTo>
                  <a:pt x="47840" y="181914"/>
                </a:lnTo>
                <a:lnTo>
                  <a:pt x="99034" y="182460"/>
                </a:lnTo>
                <a:lnTo>
                  <a:pt x="109054" y="181610"/>
                </a:lnTo>
                <a:lnTo>
                  <a:pt x="149809" y="178181"/>
                </a:lnTo>
                <a:lnTo>
                  <a:pt x="200329" y="171246"/>
                </a:lnTo>
                <a:lnTo>
                  <a:pt x="247307" y="164325"/>
                </a:lnTo>
                <a:lnTo>
                  <a:pt x="250799" y="163817"/>
                </a:lnTo>
                <a:lnTo>
                  <a:pt x="264845" y="160324"/>
                </a:lnTo>
                <a:lnTo>
                  <a:pt x="277647" y="153860"/>
                </a:lnTo>
                <a:lnTo>
                  <a:pt x="288874" y="144462"/>
                </a:lnTo>
                <a:lnTo>
                  <a:pt x="298437" y="132016"/>
                </a:lnTo>
                <a:lnTo>
                  <a:pt x="255968" y="142481"/>
                </a:lnTo>
                <a:lnTo>
                  <a:pt x="235572" y="147320"/>
                </a:lnTo>
                <a:lnTo>
                  <a:pt x="215328" y="151587"/>
                </a:lnTo>
                <a:lnTo>
                  <a:pt x="201256" y="153860"/>
                </a:lnTo>
                <a:lnTo>
                  <a:pt x="187058" y="155473"/>
                </a:lnTo>
                <a:lnTo>
                  <a:pt x="158534" y="157848"/>
                </a:lnTo>
                <a:lnTo>
                  <a:pt x="124853" y="161455"/>
                </a:lnTo>
                <a:lnTo>
                  <a:pt x="91186" y="164325"/>
                </a:lnTo>
                <a:lnTo>
                  <a:pt x="57594" y="163042"/>
                </a:lnTo>
                <a:lnTo>
                  <a:pt x="24117" y="154190"/>
                </a:lnTo>
                <a:lnTo>
                  <a:pt x="16090" y="152615"/>
                </a:lnTo>
                <a:lnTo>
                  <a:pt x="10033" y="154914"/>
                </a:lnTo>
                <a:lnTo>
                  <a:pt x="6070" y="160515"/>
                </a:lnTo>
                <a:lnTo>
                  <a:pt x="4356" y="168846"/>
                </a:lnTo>
                <a:lnTo>
                  <a:pt x="2806" y="189395"/>
                </a:lnTo>
                <a:lnTo>
                  <a:pt x="1092" y="209689"/>
                </a:lnTo>
                <a:lnTo>
                  <a:pt x="0" y="230085"/>
                </a:lnTo>
                <a:lnTo>
                  <a:pt x="368" y="250380"/>
                </a:lnTo>
                <a:lnTo>
                  <a:pt x="8394" y="302602"/>
                </a:lnTo>
                <a:lnTo>
                  <a:pt x="26695" y="348653"/>
                </a:lnTo>
                <a:lnTo>
                  <a:pt x="57785" y="386829"/>
                </a:lnTo>
                <a:lnTo>
                  <a:pt x="104140" y="415391"/>
                </a:lnTo>
                <a:lnTo>
                  <a:pt x="110617" y="418122"/>
                </a:lnTo>
                <a:lnTo>
                  <a:pt x="116268" y="423379"/>
                </a:lnTo>
                <a:lnTo>
                  <a:pt x="161823" y="456120"/>
                </a:lnTo>
                <a:lnTo>
                  <a:pt x="208838" y="468845"/>
                </a:lnTo>
                <a:lnTo>
                  <a:pt x="217957" y="471030"/>
                </a:lnTo>
                <a:lnTo>
                  <a:pt x="224002" y="475386"/>
                </a:lnTo>
                <a:lnTo>
                  <a:pt x="228117" y="481825"/>
                </a:lnTo>
                <a:lnTo>
                  <a:pt x="231482" y="490258"/>
                </a:lnTo>
                <a:lnTo>
                  <a:pt x="237096" y="503834"/>
                </a:lnTo>
                <a:lnTo>
                  <a:pt x="259435" y="542277"/>
                </a:lnTo>
                <a:lnTo>
                  <a:pt x="294576" y="552348"/>
                </a:lnTo>
                <a:lnTo>
                  <a:pt x="301739" y="552030"/>
                </a:lnTo>
                <a:lnTo>
                  <a:pt x="348894" y="545350"/>
                </a:lnTo>
                <a:lnTo>
                  <a:pt x="362064" y="534225"/>
                </a:lnTo>
                <a:lnTo>
                  <a:pt x="360857" y="526961"/>
                </a:lnTo>
                <a:lnTo>
                  <a:pt x="356692" y="522363"/>
                </a:lnTo>
                <a:lnTo>
                  <a:pt x="354114" y="519544"/>
                </a:lnTo>
                <a:lnTo>
                  <a:pt x="348183" y="513753"/>
                </a:lnTo>
                <a:lnTo>
                  <a:pt x="346189" y="508431"/>
                </a:lnTo>
                <a:lnTo>
                  <a:pt x="377901" y="476110"/>
                </a:lnTo>
                <a:lnTo>
                  <a:pt x="404634" y="465175"/>
                </a:lnTo>
                <a:lnTo>
                  <a:pt x="429704" y="451637"/>
                </a:lnTo>
                <a:lnTo>
                  <a:pt x="442290" y="443217"/>
                </a:lnTo>
                <a:lnTo>
                  <a:pt x="453351" y="435825"/>
                </a:lnTo>
                <a:lnTo>
                  <a:pt x="475805" y="418084"/>
                </a:lnTo>
                <a:lnTo>
                  <a:pt x="507111" y="383921"/>
                </a:lnTo>
                <a:lnTo>
                  <a:pt x="526681" y="345325"/>
                </a:lnTo>
                <a:lnTo>
                  <a:pt x="535381" y="302831"/>
                </a:lnTo>
                <a:lnTo>
                  <a:pt x="534047" y="256971"/>
                </a:lnTo>
                <a:lnTo>
                  <a:pt x="533336" y="247599"/>
                </a:lnTo>
                <a:lnTo>
                  <a:pt x="534301" y="239763"/>
                </a:lnTo>
                <a:lnTo>
                  <a:pt x="537616" y="232498"/>
                </a:lnTo>
                <a:lnTo>
                  <a:pt x="543928" y="224866"/>
                </a:lnTo>
                <a:lnTo>
                  <a:pt x="570890" y="190919"/>
                </a:lnTo>
                <a:lnTo>
                  <a:pt x="586435" y="152704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496" y="8451680"/>
            <a:ext cx="3434189" cy="285687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013349" y="7581773"/>
              <a:ext cx="945515" cy="753110"/>
            </a:xfrm>
            <a:custGeom>
              <a:avLst/>
              <a:gdLst/>
              <a:ahLst/>
              <a:cxnLst/>
              <a:rect l="l" t="t" r="r" b="b"/>
              <a:pathLst>
                <a:path w="945515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551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5515" h="753109">
                  <a:moveTo>
                    <a:pt x="925207" y="119127"/>
                  </a:moveTo>
                  <a:lnTo>
                    <a:pt x="704104" y="119127"/>
                  </a:lnTo>
                  <a:lnTo>
                    <a:pt x="725624" y="120741"/>
                  </a:lnTo>
                  <a:lnTo>
                    <a:pt x="744682" y="125582"/>
                  </a:lnTo>
                  <a:lnTo>
                    <a:pt x="786718" y="159248"/>
                  </a:lnTo>
                  <a:lnTo>
                    <a:pt x="799628" y="196185"/>
                  </a:lnTo>
                  <a:lnTo>
                    <a:pt x="801242" y="218820"/>
                  </a:lnTo>
                  <a:lnTo>
                    <a:pt x="799389" y="240619"/>
                  </a:lnTo>
                  <a:lnTo>
                    <a:pt x="784562" y="284589"/>
                  </a:lnTo>
                  <a:lnTo>
                    <a:pt x="755898" y="326514"/>
                  </a:lnTo>
                  <a:lnTo>
                    <a:pt x="696335" y="387867"/>
                  </a:lnTo>
                  <a:lnTo>
                    <a:pt x="607384" y="472492"/>
                  </a:lnTo>
                  <a:lnTo>
                    <a:pt x="568690" y="511973"/>
                  </a:lnTo>
                  <a:lnTo>
                    <a:pt x="536379" y="547915"/>
                  </a:lnTo>
                  <a:lnTo>
                    <a:pt x="510451" y="580319"/>
                  </a:lnTo>
                  <a:lnTo>
                    <a:pt x="472494" y="643552"/>
                  </a:lnTo>
                  <a:lnTo>
                    <a:pt x="458175" y="678911"/>
                  </a:lnTo>
                  <a:lnTo>
                    <a:pt x="441819" y="752594"/>
                  </a:lnTo>
                  <a:lnTo>
                    <a:pt x="945426" y="752594"/>
                  </a:lnTo>
                  <a:lnTo>
                    <a:pt x="945426" y="619153"/>
                  </a:lnTo>
                  <a:lnTo>
                    <a:pt x="660136" y="619153"/>
                  </a:lnTo>
                  <a:lnTo>
                    <a:pt x="666185" y="609376"/>
                  </a:lnTo>
                  <a:lnTo>
                    <a:pt x="701716" y="566430"/>
                  </a:lnTo>
                  <a:lnTo>
                    <a:pt x="744794" y="525017"/>
                  </a:lnTo>
                  <a:lnTo>
                    <a:pt x="775683" y="496445"/>
                  </a:lnTo>
                  <a:lnTo>
                    <a:pt x="807060" y="467082"/>
                  </a:lnTo>
                  <a:lnTo>
                    <a:pt x="854096" y="419279"/>
                  </a:lnTo>
                  <a:lnTo>
                    <a:pt x="888108" y="376056"/>
                  </a:lnTo>
                  <a:lnTo>
                    <a:pt x="916866" y="328128"/>
                  </a:lnTo>
                  <a:lnTo>
                    <a:pt x="935209" y="281794"/>
                  </a:lnTo>
                  <a:lnTo>
                    <a:pt x="944290" y="233607"/>
                  </a:lnTo>
                  <a:lnTo>
                    <a:pt x="945426" y="208600"/>
                  </a:lnTo>
                  <a:lnTo>
                    <a:pt x="941463" y="165940"/>
                  </a:lnTo>
                  <a:lnTo>
                    <a:pt x="929573" y="126922"/>
                  </a:lnTo>
                  <a:lnTo>
                    <a:pt x="925207" y="119127"/>
                  </a:lnTo>
                  <a:close/>
                </a:path>
                <a:path w="945515" h="753109">
                  <a:moveTo>
                    <a:pt x="707685" y="0"/>
                  </a:moveTo>
                  <a:lnTo>
                    <a:pt x="659174" y="3227"/>
                  </a:lnTo>
                  <a:lnTo>
                    <a:pt x="614883" y="12910"/>
                  </a:lnTo>
                  <a:lnTo>
                    <a:pt x="574811" y="29048"/>
                  </a:lnTo>
                  <a:lnTo>
                    <a:pt x="538957" y="51642"/>
                  </a:lnTo>
                  <a:lnTo>
                    <a:pt x="508632" y="81649"/>
                  </a:lnTo>
                  <a:lnTo>
                    <a:pt x="485146" y="120026"/>
                  </a:lnTo>
                  <a:lnTo>
                    <a:pt x="468498" y="166773"/>
                  </a:lnTo>
                  <a:lnTo>
                    <a:pt x="458687" y="221888"/>
                  </a:lnTo>
                  <a:lnTo>
                    <a:pt x="601845" y="236212"/>
                  </a:lnTo>
                  <a:lnTo>
                    <a:pt x="605294" y="207006"/>
                  </a:lnTo>
                  <a:lnTo>
                    <a:pt x="611558" y="182274"/>
                  </a:lnTo>
                  <a:lnTo>
                    <a:pt x="632525" y="146225"/>
                  </a:lnTo>
                  <a:lnTo>
                    <a:pt x="682755" y="120821"/>
                  </a:lnTo>
                  <a:lnTo>
                    <a:pt x="704104" y="119127"/>
                  </a:lnTo>
                  <a:lnTo>
                    <a:pt x="925207" y="119127"/>
                  </a:lnTo>
                  <a:lnTo>
                    <a:pt x="909760" y="91548"/>
                  </a:lnTo>
                  <a:lnTo>
                    <a:pt x="882025" y="59820"/>
                  </a:lnTo>
                  <a:lnTo>
                    <a:pt x="847351" y="33647"/>
                  </a:lnTo>
                  <a:lnTo>
                    <a:pt x="806737" y="14953"/>
                  </a:lnTo>
                  <a:lnTo>
                    <a:pt x="760181" y="3738"/>
                  </a:lnTo>
                  <a:lnTo>
                    <a:pt x="707685" y="0"/>
                  </a:lnTo>
                  <a:close/>
                </a:path>
              </a:pathLst>
            </a:custGeom>
            <a:solidFill>
              <a:srgbClr val="84B8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798942" y="3900077"/>
            <a:ext cx="7951470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  <a:tabLst>
                <a:tab pos="4133215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do we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call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bird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hatches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from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12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40473" y="8396054"/>
            <a:ext cx="647255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79780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Choose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from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these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words: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nestling,</a:t>
            </a:r>
            <a:r>
              <a:rPr sz="3300" spc="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chick,</a:t>
            </a:r>
            <a:r>
              <a:rPr sz="3300" spc="2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hatchling,</a:t>
            </a:r>
            <a:r>
              <a:rPr sz="3300" spc="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fledgling.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526012" y="5991821"/>
            <a:ext cx="2359025" cy="2179320"/>
            <a:chOff x="16526012" y="5991821"/>
            <a:chExt cx="2359025" cy="2179320"/>
          </a:xfrm>
        </p:grpSpPr>
        <p:sp>
          <p:nvSpPr>
            <p:cNvPr id="19" name="object 19"/>
            <p:cNvSpPr/>
            <p:nvPr/>
          </p:nvSpPr>
          <p:spPr>
            <a:xfrm>
              <a:off x="17374591" y="6694277"/>
              <a:ext cx="1175385" cy="1477010"/>
            </a:xfrm>
            <a:custGeom>
              <a:avLst/>
              <a:gdLst/>
              <a:ahLst/>
              <a:cxnLst/>
              <a:rect l="l" t="t" r="r" b="b"/>
              <a:pathLst>
                <a:path w="1175384" h="1477009">
                  <a:moveTo>
                    <a:pt x="587273" y="681177"/>
                  </a:moveTo>
                  <a:lnTo>
                    <a:pt x="550125" y="642797"/>
                  </a:lnTo>
                  <a:lnTo>
                    <a:pt x="489242" y="590232"/>
                  </a:lnTo>
                  <a:lnTo>
                    <a:pt x="450443" y="561251"/>
                  </a:lnTo>
                  <a:lnTo>
                    <a:pt x="407885" y="532053"/>
                  </a:lnTo>
                  <a:lnTo>
                    <a:pt x="363093" y="503631"/>
                  </a:lnTo>
                  <a:lnTo>
                    <a:pt x="317804" y="476364"/>
                  </a:lnTo>
                  <a:lnTo>
                    <a:pt x="273824" y="450557"/>
                  </a:lnTo>
                  <a:lnTo>
                    <a:pt x="119748" y="361061"/>
                  </a:lnTo>
                  <a:lnTo>
                    <a:pt x="99047" y="346354"/>
                  </a:lnTo>
                  <a:lnTo>
                    <a:pt x="38862" y="307009"/>
                  </a:lnTo>
                  <a:lnTo>
                    <a:pt x="11798" y="296951"/>
                  </a:lnTo>
                  <a:lnTo>
                    <a:pt x="3492" y="303606"/>
                  </a:lnTo>
                  <a:lnTo>
                    <a:pt x="0" y="314172"/>
                  </a:lnTo>
                  <a:lnTo>
                    <a:pt x="241" y="327698"/>
                  </a:lnTo>
                  <a:lnTo>
                    <a:pt x="35699" y="360133"/>
                  </a:lnTo>
                  <a:lnTo>
                    <a:pt x="86448" y="371856"/>
                  </a:lnTo>
                  <a:lnTo>
                    <a:pt x="110972" y="376174"/>
                  </a:lnTo>
                  <a:lnTo>
                    <a:pt x="265023" y="465670"/>
                  </a:lnTo>
                  <a:lnTo>
                    <a:pt x="308902" y="491426"/>
                  </a:lnTo>
                  <a:lnTo>
                    <a:pt x="353910" y="518515"/>
                  </a:lnTo>
                  <a:lnTo>
                    <a:pt x="398297" y="546671"/>
                  </a:lnTo>
                  <a:lnTo>
                    <a:pt x="440283" y="575475"/>
                  </a:lnTo>
                  <a:lnTo>
                    <a:pt x="478421" y="603973"/>
                  </a:lnTo>
                  <a:lnTo>
                    <a:pt x="511289" y="631215"/>
                  </a:lnTo>
                  <a:lnTo>
                    <a:pt x="549211" y="664870"/>
                  </a:lnTo>
                  <a:lnTo>
                    <a:pt x="574243" y="692848"/>
                  </a:lnTo>
                  <a:lnTo>
                    <a:pt x="587273" y="681177"/>
                  </a:lnTo>
                  <a:close/>
                </a:path>
                <a:path w="1175384" h="1477009">
                  <a:moveTo>
                    <a:pt x="612711" y="665226"/>
                  </a:moveTo>
                  <a:lnTo>
                    <a:pt x="586270" y="614692"/>
                  </a:lnTo>
                  <a:lnTo>
                    <a:pt x="559130" y="546036"/>
                  </a:lnTo>
                  <a:lnTo>
                    <a:pt x="544322" y="500773"/>
                  </a:lnTo>
                  <a:lnTo>
                    <a:pt x="530453" y="451777"/>
                  </a:lnTo>
                  <a:lnTo>
                    <a:pt x="517969" y="400723"/>
                  </a:lnTo>
                  <a:lnTo>
                    <a:pt x="506691" y="349415"/>
                  </a:lnTo>
                  <a:lnTo>
                    <a:pt x="496328" y="299605"/>
                  </a:lnTo>
                  <a:lnTo>
                    <a:pt x="460794" y="125031"/>
                  </a:lnTo>
                  <a:lnTo>
                    <a:pt x="464540" y="100418"/>
                  </a:lnTo>
                  <a:lnTo>
                    <a:pt x="467868" y="73406"/>
                  </a:lnTo>
                  <a:lnTo>
                    <a:pt x="469646" y="48577"/>
                  </a:lnTo>
                  <a:lnTo>
                    <a:pt x="468718" y="30543"/>
                  </a:lnTo>
                  <a:lnTo>
                    <a:pt x="461632" y="14490"/>
                  </a:lnTo>
                  <a:lnTo>
                    <a:pt x="450253" y="4610"/>
                  </a:lnTo>
                  <a:lnTo>
                    <a:pt x="437515" y="50"/>
                  </a:lnTo>
                  <a:lnTo>
                    <a:pt x="426377" y="0"/>
                  </a:lnTo>
                  <a:lnTo>
                    <a:pt x="417423" y="5727"/>
                  </a:lnTo>
                  <a:lnTo>
                    <a:pt x="415074" y="15468"/>
                  </a:lnTo>
                  <a:lnTo>
                    <a:pt x="416356" y="26123"/>
                  </a:lnTo>
                  <a:lnTo>
                    <a:pt x="418299" y="34582"/>
                  </a:lnTo>
                  <a:lnTo>
                    <a:pt x="428180" y="73914"/>
                  </a:lnTo>
                  <a:lnTo>
                    <a:pt x="436333" y="104203"/>
                  </a:lnTo>
                  <a:lnTo>
                    <a:pt x="443649" y="128511"/>
                  </a:lnTo>
                  <a:lnTo>
                    <a:pt x="479196" y="303110"/>
                  </a:lnTo>
                  <a:lnTo>
                    <a:pt x="489585" y="353034"/>
                  </a:lnTo>
                  <a:lnTo>
                    <a:pt x="500938" y="404660"/>
                  </a:lnTo>
                  <a:lnTo>
                    <a:pt x="513537" y="456209"/>
                  </a:lnTo>
                  <a:lnTo>
                    <a:pt x="527596" y="505853"/>
                  </a:lnTo>
                  <a:lnTo>
                    <a:pt x="542658" y="551878"/>
                  </a:lnTo>
                  <a:lnTo>
                    <a:pt x="558279" y="592543"/>
                  </a:lnTo>
                  <a:lnTo>
                    <a:pt x="585533" y="651979"/>
                  </a:lnTo>
                  <a:lnTo>
                    <a:pt x="597484" y="673836"/>
                  </a:lnTo>
                  <a:lnTo>
                    <a:pt x="612711" y="665226"/>
                  </a:lnTo>
                  <a:close/>
                </a:path>
                <a:path w="1175384" h="1477009">
                  <a:moveTo>
                    <a:pt x="1175334" y="1443545"/>
                  </a:moveTo>
                  <a:lnTo>
                    <a:pt x="1165542" y="1394790"/>
                  </a:lnTo>
                  <a:lnTo>
                    <a:pt x="1126197" y="1319555"/>
                  </a:lnTo>
                  <a:lnTo>
                    <a:pt x="1101026" y="1276553"/>
                  </a:lnTo>
                  <a:lnTo>
                    <a:pt x="1074572" y="1233944"/>
                  </a:lnTo>
                  <a:lnTo>
                    <a:pt x="1046975" y="1191806"/>
                  </a:lnTo>
                  <a:lnTo>
                    <a:pt x="1018324" y="1150175"/>
                  </a:lnTo>
                  <a:lnTo>
                    <a:pt x="988745" y="1109116"/>
                  </a:lnTo>
                  <a:lnTo>
                    <a:pt x="958329" y="1068666"/>
                  </a:lnTo>
                  <a:lnTo>
                    <a:pt x="927214" y="1028877"/>
                  </a:lnTo>
                  <a:lnTo>
                    <a:pt x="919594" y="1019517"/>
                  </a:lnTo>
                  <a:lnTo>
                    <a:pt x="929246" y="1001204"/>
                  </a:lnTo>
                  <a:lnTo>
                    <a:pt x="925207" y="928712"/>
                  </a:lnTo>
                  <a:lnTo>
                    <a:pt x="908024" y="889762"/>
                  </a:lnTo>
                  <a:lnTo>
                    <a:pt x="883691" y="849096"/>
                  </a:lnTo>
                  <a:lnTo>
                    <a:pt x="854430" y="806767"/>
                  </a:lnTo>
                  <a:lnTo>
                    <a:pt x="820394" y="761009"/>
                  </a:lnTo>
                  <a:lnTo>
                    <a:pt x="788847" y="725741"/>
                  </a:lnTo>
                  <a:lnTo>
                    <a:pt x="757250" y="703021"/>
                  </a:lnTo>
                  <a:lnTo>
                    <a:pt x="723099" y="694855"/>
                  </a:lnTo>
                  <a:lnTo>
                    <a:pt x="683831" y="703275"/>
                  </a:lnTo>
                  <a:lnTo>
                    <a:pt x="636930" y="730313"/>
                  </a:lnTo>
                  <a:lnTo>
                    <a:pt x="596315" y="766114"/>
                  </a:lnTo>
                  <a:lnTo>
                    <a:pt x="575779" y="800620"/>
                  </a:lnTo>
                  <a:lnTo>
                    <a:pt x="572592" y="835596"/>
                  </a:lnTo>
                  <a:lnTo>
                    <a:pt x="584034" y="872794"/>
                  </a:lnTo>
                  <a:lnTo>
                    <a:pt x="607352" y="913955"/>
                  </a:lnTo>
                  <a:lnTo>
                    <a:pt x="639826" y="960843"/>
                  </a:lnTo>
                  <a:lnTo>
                    <a:pt x="670572" y="1002093"/>
                  </a:lnTo>
                  <a:lnTo>
                    <a:pt x="701332" y="1038161"/>
                  </a:lnTo>
                  <a:lnTo>
                    <a:pt x="732739" y="1066901"/>
                  </a:lnTo>
                  <a:lnTo>
                    <a:pt x="800138" y="1093901"/>
                  </a:lnTo>
                  <a:lnTo>
                    <a:pt x="807923" y="1092657"/>
                  </a:lnTo>
                  <a:lnTo>
                    <a:pt x="818324" y="1108443"/>
                  </a:lnTo>
                  <a:lnTo>
                    <a:pt x="848029" y="1152601"/>
                  </a:lnTo>
                  <a:lnTo>
                    <a:pt x="879030" y="1197343"/>
                  </a:lnTo>
                  <a:lnTo>
                    <a:pt x="911186" y="1242047"/>
                  </a:lnTo>
                  <a:lnTo>
                    <a:pt x="944359" y="1286103"/>
                  </a:lnTo>
                  <a:lnTo>
                    <a:pt x="978382" y="1328889"/>
                  </a:lnTo>
                  <a:lnTo>
                    <a:pt x="1013117" y="1369771"/>
                  </a:lnTo>
                  <a:lnTo>
                    <a:pt x="1048423" y="1408137"/>
                  </a:lnTo>
                  <a:lnTo>
                    <a:pt x="1084148" y="1443355"/>
                  </a:lnTo>
                  <a:lnTo>
                    <a:pt x="1118412" y="1469517"/>
                  </a:lnTo>
                  <a:lnTo>
                    <a:pt x="1136230" y="1476590"/>
                  </a:lnTo>
                  <a:lnTo>
                    <a:pt x="1153172" y="1476375"/>
                  </a:lnTo>
                  <a:lnTo>
                    <a:pt x="1164463" y="1469631"/>
                  </a:lnTo>
                  <a:lnTo>
                    <a:pt x="1171841" y="1458163"/>
                  </a:lnTo>
                  <a:lnTo>
                    <a:pt x="1175334" y="1443545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93183" y="7306598"/>
              <a:ext cx="171293" cy="1659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8095409" y="7207950"/>
              <a:ext cx="789305" cy="761365"/>
            </a:xfrm>
            <a:custGeom>
              <a:avLst/>
              <a:gdLst/>
              <a:ahLst/>
              <a:cxnLst/>
              <a:rect l="l" t="t" r="r" b="b"/>
              <a:pathLst>
                <a:path w="789305" h="761365">
                  <a:moveTo>
                    <a:pt x="546648" y="0"/>
                  </a:moveTo>
                  <a:lnTo>
                    <a:pt x="495219" y="3290"/>
                  </a:lnTo>
                  <a:lnTo>
                    <a:pt x="440786" y="9983"/>
                  </a:lnTo>
                  <a:lnTo>
                    <a:pt x="384595" y="19798"/>
                  </a:lnTo>
                  <a:lnTo>
                    <a:pt x="327892" y="32451"/>
                  </a:lnTo>
                  <a:lnTo>
                    <a:pt x="271922" y="47662"/>
                  </a:lnTo>
                  <a:lnTo>
                    <a:pt x="217930" y="65148"/>
                  </a:lnTo>
                  <a:lnTo>
                    <a:pt x="167162" y="84627"/>
                  </a:lnTo>
                  <a:lnTo>
                    <a:pt x="120863" y="105818"/>
                  </a:lnTo>
                  <a:lnTo>
                    <a:pt x="80279" y="128438"/>
                  </a:lnTo>
                  <a:lnTo>
                    <a:pt x="46655" y="152205"/>
                  </a:lnTo>
                  <a:lnTo>
                    <a:pt x="5270" y="202053"/>
                  </a:lnTo>
                  <a:lnTo>
                    <a:pt x="0" y="227570"/>
                  </a:lnTo>
                  <a:lnTo>
                    <a:pt x="6436" y="265050"/>
                  </a:lnTo>
                  <a:lnTo>
                    <a:pt x="23163" y="308245"/>
                  </a:lnTo>
                  <a:lnTo>
                    <a:pt x="48287" y="355585"/>
                  </a:lnTo>
                  <a:lnTo>
                    <a:pt x="79914" y="405500"/>
                  </a:lnTo>
                  <a:lnTo>
                    <a:pt x="116149" y="456419"/>
                  </a:lnTo>
                  <a:lnTo>
                    <a:pt x="155098" y="506771"/>
                  </a:lnTo>
                  <a:lnTo>
                    <a:pt x="194867" y="554987"/>
                  </a:lnTo>
                  <a:lnTo>
                    <a:pt x="233562" y="599495"/>
                  </a:lnTo>
                  <a:lnTo>
                    <a:pt x="269289" y="638725"/>
                  </a:lnTo>
                  <a:lnTo>
                    <a:pt x="300153" y="671106"/>
                  </a:lnTo>
                  <a:lnTo>
                    <a:pt x="339717" y="709042"/>
                  </a:lnTo>
                  <a:lnTo>
                    <a:pt x="373157" y="732140"/>
                  </a:lnTo>
                  <a:lnTo>
                    <a:pt x="409805" y="749605"/>
                  </a:lnTo>
                  <a:lnTo>
                    <a:pt x="448646" y="759797"/>
                  </a:lnTo>
                  <a:lnTo>
                    <a:pt x="488665" y="761072"/>
                  </a:lnTo>
                  <a:lnTo>
                    <a:pt x="537226" y="748956"/>
                  </a:lnTo>
                  <a:lnTo>
                    <a:pt x="579935" y="724087"/>
                  </a:lnTo>
                  <a:lnTo>
                    <a:pt x="617256" y="689331"/>
                  </a:lnTo>
                  <a:lnTo>
                    <a:pt x="649653" y="647552"/>
                  </a:lnTo>
                  <a:lnTo>
                    <a:pt x="677593" y="601616"/>
                  </a:lnTo>
                  <a:lnTo>
                    <a:pt x="701538" y="554387"/>
                  </a:lnTo>
                  <a:lnTo>
                    <a:pt x="724584" y="503814"/>
                  </a:lnTo>
                  <a:lnTo>
                    <a:pt x="745725" y="452360"/>
                  </a:lnTo>
                  <a:lnTo>
                    <a:pt x="763855" y="399948"/>
                  </a:lnTo>
                  <a:lnTo>
                    <a:pt x="777864" y="346499"/>
                  </a:lnTo>
                  <a:lnTo>
                    <a:pt x="786646" y="291935"/>
                  </a:lnTo>
                  <a:lnTo>
                    <a:pt x="789171" y="249619"/>
                  </a:lnTo>
                  <a:lnTo>
                    <a:pt x="787567" y="203367"/>
                  </a:lnTo>
                  <a:lnTo>
                    <a:pt x="780486" y="156044"/>
                  </a:lnTo>
                  <a:lnTo>
                    <a:pt x="766581" y="110516"/>
                  </a:lnTo>
                  <a:lnTo>
                    <a:pt x="744507" y="69650"/>
                  </a:lnTo>
                  <a:lnTo>
                    <a:pt x="712915" y="36312"/>
                  </a:lnTo>
                  <a:lnTo>
                    <a:pt x="670461" y="13367"/>
                  </a:lnTo>
                  <a:lnTo>
                    <a:pt x="593828" y="394"/>
                  </a:lnTo>
                  <a:lnTo>
                    <a:pt x="546648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590595" y="7505227"/>
              <a:ext cx="776605" cy="566420"/>
            </a:xfrm>
            <a:custGeom>
              <a:avLst/>
              <a:gdLst/>
              <a:ahLst/>
              <a:cxnLst/>
              <a:rect l="l" t="t" r="r" b="b"/>
              <a:pathLst>
                <a:path w="776605" h="566420">
                  <a:moveTo>
                    <a:pt x="357843" y="0"/>
                  </a:moveTo>
                  <a:lnTo>
                    <a:pt x="316171" y="6724"/>
                  </a:lnTo>
                  <a:lnTo>
                    <a:pt x="270447" y="23092"/>
                  </a:lnTo>
                  <a:lnTo>
                    <a:pt x="222682" y="47125"/>
                  </a:lnTo>
                  <a:lnTo>
                    <a:pt x="174884" y="76845"/>
                  </a:lnTo>
                  <a:lnTo>
                    <a:pt x="129066" y="110273"/>
                  </a:lnTo>
                  <a:lnTo>
                    <a:pt x="87236" y="145430"/>
                  </a:lnTo>
                  <a:lnTo>
                    <a:pt x="51404" y="180338"/>
                  </a:lnTo>
                  <a:lnTo>
                    <a:pt x="23580" y="213018"/>
                  </a:lnTo>
                  <a:lnTo>
                    <a:pt x="0" y="263780"/>
                  </a:lnTo>
                  <a:lnTo>
                    <a:pt x="4239" y="291576"/>
                  </a:lnTo>
                  <a:lnTo>
                    <a:pt x="26857" y="341426"/>
                  </a:lnTo>
                  <a:lnTo>
                    <a:pt x="61794" y="380207"/>
                  </a:lnTo>
                  <a:lnTo>
                    <a:pt x="102872" y="409343"/>
                  </a:lnTo>
                  <a:lnTo>
                    <a:pt x="169331" y="445535"/>
                  </a:lnTo>
                  <a:lnTo>
                    <a:pt x="214948" y="467189"/>
                  </a:lnTo>
                  <a:lnTo>
                    <a:pt x="261226" y="486750"/>
                  </a:lnTo>
                  <a:lnTo>
                    <a:pt x="308098" y="504200"/>
                  </a:lnTo>
                  <a:lnTo>
                    <a:pt x="355494" y="519523"/>
                  </a:lnTo>
                  <a:lnTo>
                    <a:pt x="403343" y="532701"/>
                  </a:lnTo>
                  <a:lnTo>
                    <a:pt x="451578" y="543716"/>
                  </a:lnTo>
                  <a:lnTo>
                    <a:pt x="500127" y="552550"/>
                  </a:lnTo>
                  <a:lnTo>
                    <a:pt x="548923" y="559187"/>
                  </a:lnTo>
                  <a:lnTo>
                    <a:pt x="597896" y="563610"/>
                  </a:lnTo>
                  <a:lnTo>
                    <a:pt x="646976" y="565799"/>
                  </a:lnTo>
                  <a:lnTo>
                    <a:pt x="696093" y="565739"/>
                  </a:lnTo>
                  <a:lnTo>
                    <a:pt x="738105" y="559233"/>
                  </a:lnTo>
                  <a:lnTo>
                    <a:pt x="770081" y="532065"/>
                  </a:lnTo>
                  <a:lnTo>
                    <a:pt x="776470" y="505711"/>
                  </a:lnTo>
                  <a:lnTo>
                    <a:pt x="772633" y="477961"/>
                  </a:lnTo>
                  <a:lnTo>
                    <a:pt x="747872" y="425523"/>
                  </a:lnTo>
                  <a:lnTo>
                    <a:pt x="726324" y="391279"/>
                  </a:lnTo>
                  <a:lnTo>
                    <a:pt x="700670" y="351119"/>
                  </a:lnTo>
                  <a:lnTo>
                    <a:pt x="671567" y="306749"/>
                  </a:lnTo>
                  <a:lnTo>
                    <a:pt x="639672" y="259875"/>
                  </a:lnTo>
                  <a:lnTo>
                    <a:pt x="605643" y="212203"/>
                  </a:lnTo>
                  <a:lnTo>
                    <a:pt x="570137" y="165437"/>
                  </a:lnTo>
                  <a:lnTo>
                    <a:pt x="533811" y="121283"/>
                  </a:lnTo>
                  <a:lnTo>
                    <a:pt x="497323" y="81447"/>
                  </a:lnTo>
                  <a:lnTo>
                    <a:pt x="461329" y="47633"/>
                  </a:lnTo>
                  <a:lnTo>
                    <a:pt x="426487" y="21548"/>
                  </a:lnTo>
                  <a:lnTo>
                    <a:pt x="357843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054475" y="5991821"/>
              <a:ext cx="796290" cy="1460500"/>
            </a:xfrm>
            <a:custGeom>
              <a:avLst/>
              <a:gdLst/>
              <a:ahLst/>
              <a:cxnLst/>
              <a:rect l="l" t="t" r="r" b="b"/>
              <a:pathLst>
                <a:path w="796290" h="1460500">
                  <a:moveTo>
                    <a:pt x="607315" y="0"/>
                  </a:moveTo>
                  <a:lnTo>
                    <a:pt x="561665" y="4281"/>
                  </a:lnTo>
                  <a:lnTo>
                    <a:pt x="518011" y="17157"/>
                  </a:lnTo>
                  <a:lnTo>
                    <a:pt x="470311" y="41911"/>
                  </a:lnTo>
                  <a:lnTo>
                    <a:pt x="427256" y="74020"/>
                  </a:lnTo>
                  <a:lnTo>
                    <a:pt x="388246" y="111736"/>
                  </a:lnTo>
                  <a:lnTo>
                    <a:pt x="352682" y="153314"/>
                  </a:lnTo>
                  <a:lnTo>
                    <a:pt x="319965" y="197005"/>
                  </a:lnTo>
                  <a:lnTo>
                    <a:pt x="292781" y="236319"/>
                  </a:lnTo>
                  <a:lnTo>
                    <a:pt x="266749" y="276401"/>
                  </a:lnTo>
                  <a:lnTo>
                    <a:pt x="241881" y="317214"/>
                  </a:lnTo>
                  <a:lnTo>
                    <a:pt x="218185" y="358720"/>
                  </a:lnTo>
                  <a:lnTo>
                    <a:pt x="195672" y="400881"/>
                  </a:lnTo>
                  <a:lnTo>
                    <a:pt x="174352" y="443658"/>
                  </a:lnTo>
                  <a:lnTo>
                    <a:pt x="154235" y="487015"/>
                  </a:lnTo>
                  <a:lnTo>
                    <a:pt x="135332" y="530911"/>
                  </a:lnTo>
                  <a:lnTo>
                    <a:pt x="117205" y="576466"/>
                  </a:lnTo>
                  <a:lnTo>
                    <a:pt x="100369" y="622515"/>
                  </a:lnTo>
                  <a:lnTo>
                    <a:pt x="84833" y="669021"/>
                  </a:lnTo>
                  <a:lnTo>
                    <a:pt x="70607" y="715946"/>
                  </a:lnTo>
                  <a:lnTo>
                    <a:pt x="57698" y="763251"/>
                  </a:lnTo>
                  <a:lnTo>
                    <a:pt x="46117" y="810900"/>
                  </a:lnTo>
                  <a:lnTo>
                    <a:pt x="35871" y="858853"/>
                  </a:lnTo>
                  <a:lnTo>
                    <a:pt x="26971" y="907074"/>
                  </a:lnTo>
                  <a:lnTo>
                    <a:pt x="19426" y="955523"/>
                  </a:lnTo>
                  <a:lnTo>
                    <a:pt x="13243" y="1004165"/>
                  </a:lnTo>
                  <a:lnTo>
                    <a:pt x="8434" y="1052959"/>
                  </a:lnTo>
                  <a:lnTo>
                    <a:pt x="5006" y="1101870"/>
                  </a:lnTo>
                  <a:lnTo>
                    <a:pt x="2968" y="1150858"/>
                  </a:lnTo>
                  <a:lnTo>
                    <a:pt x="2330" y="1199886"/>
                  </a:lnTo>
                  <a:lnTo>
                    <a:pt x="0" y="1281546"/>
                  </a:lnTo>
                  <a:lnTo>
                    <a:pt x="607" y="1329992"/>
                  </a:lnTo>
                  <a:lnTo>
                    <a:pt x="5580" y="1376922"/>
                  </a:lnTo>
                  <a:lnTo>
                    <a:pt x="17306" y="1417389"/>
                  </a:lnTo>
                  <a:lnTo>
                    <a:pt x="70569" y="1459155"/>
                  </a:lnTo>
                  <a:lnTo>
                    <a:pt x="114727" y="1460026"/>
                  </a:lnTo>
                  <a:lnTo>
                    <a:pt x="161246" y="1456757"/>
                  </a:lnTo>
                  <a:lnTo>
                    <a:pt x="209208" y="1449974"/>
                  </a:lnTo>
                  <a:lnTo>
                    <a:pt x="257696" y="1440304"/>
                  </a:lnTo>
                  <a:lnTo>
                    <a:pt x="305789" y="1428373"/>
                  </a:lnTo>
                  <a:lnTo>
                    <a:pt x="352569" y="1414806"/>
                  </a:lnTo>
                  <a:lnTo>
                    <a:pt x="397118" y="1400231"/>
                  </a:lnTo>
                  <a:lnTo>
                    <a:pt x="438516" y="1385273"/>
                  </a:lnTo>
                  <a:lnTo>
                    <a:pt x="486240" y="1365231"/>
                  </a:lnTo>
                  <a:lnTo>
                    <a:pt x="532515" y="1341584"/>
                  </a:lnTo>
                  <a:lnTo>
                    <a:pt x="576726" y="1314348"/>
                  </a:lnTo>
                  <a:lnTo>
                    <a:pt x="618257" y="1283536"/>
                  </a:lnTo>
                  <a:lnTo>
                    <a:pt x="656490" y="1249165"/>
                  </a:lnTo>
                  <a:lnTo>
                    <a:pt x="690809" y="1211249"/>
                  </a:lnTo>
                  <a:lnTo>
                    <a:pt x="720598" y="1169803"/>
                  </a:lnTo>
                  <a:lnTo>
                    <a:pt x="745240" y="1124841"/>
                  </a:lnTo>
                  <a:lnTo>
                    <a:pt x="763669" y="1078487"/>
                  </a:lnTo>
                  <a:lnTo>
                    <a:pt x="776964" y="1030591"/>
                  </a:lnTo>
                  <a:lnTo>
                    <a:pt x="785962" y="981499"/>
                  </a:lnTo>
                  <a:lnTo>
                    <a:pt x="791500" y="931558"/>
                  </a:lnTo>
                  <a:lnTo>
                    <a:pt x="794414" y="881115"/>
                  </a:lnTo>
                  <a:lnTo>
                    <a:pt x="795542" y="830516"/>
                  </a:lnTo>
                  <a:lnTo>
                    <a:pt x="795720" y="780108"/>
                  </a:lnTo>
                  <a:lnTo>
                    <a:pt x="795489" y="246020"/>
                  </a:lnTo>
                  <a:lnTo>
                    <a:pt x="794792" y="201125"/>
                  </a:lnTo>
                  <a:lnTo>
                    <a:pt x="790829" y="156433"/>
                  </a:lnTo>
                  <a:lnTo>
                    <a:pt x="780746" y="113583"/>
                  </a:lnTo>
                  <a:lnTo>
                    <a:pt x="761689" y="74213"/>
                  </a:lnTo>
                  <a:lnTo>
                    <a:pt x="732150" y="41419"/>
                  </a:lnTo>
                  <a:lnTo>
                    <a:pt x="694967" y="18298"/>
                  </a:lnTo>
                  <a:lnTo>
                    <a:pt x="652553" y="4582"/>
                  </a:lnTo>
                  <a:lnTo>
                    <a:pt x="607315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526012" y="7159130"/>
              <a:ext cx="1459865" cy="503555"/>
            </a:xfrm>
            <a:custGeom>
              <a:avLst/>
              <a:gdLst/>
              <a:ahLst/>
              <a:cxnLst/>
              <a:rect l="l" t="t" r="r" b="b"/>
              <a:pathLst>
                <a:path w="1459865" h="503554">
                  <a:moveTo>
                    <a:pt x="382792" y="0"/>
                  </a:moveTo>
                  <a:lnTo>
                    <a:pt x="335059" y="1596"/>
                  </a:lnTo>
                  <a:lnTo>
                    <a:pt x="287698" y="5801"/>
                  </a:lnTo>
                  <a:lnTo>
                    <a:pt x="240818" y="12824"/>
                  </a:lnTo>
                  <a:lnTo>
                    <a:pt x="194525" y="22878"/>
                  </a:lnTo>
                  <a:lnTo>
                    <a:pt x="148927" y="36174"/>
                  </a:lnTo>
                  <a:lnTo>
                    <a:pt x="104132" y="52924"/>
                  </a:lnTo>
                  <a:lnTo>
                    <a:pt x="66293" y="72112"/>
                  </a:lnTo>
                  <a:lnTo>
                    <a:pt x="32637" y="97750"/>
                  </a:lnTo>
                  <a:lnTo>
                    <a:pt x="8696" y="129725"/>
                  </a:lnTo>
                  <a:lnTo>
                    <a:pt x="0" y="167926"/>
                  </a:lnTo>
                  <a:lnTo>
                    <a:pt x="3901" y="191060"/>
                  </a:lnTo>
                  <a:lnTo>
                    <a:pt x="28439" y="231355"/>
                  </a:lnTo>
                  <a:lnTo>
                    <a:pt x="66488" y="259760"/>
                  </a:lnTo>
                  <a:lnTo>
                    <a:pt x="110259" y="278354"/>
                  </a:lnTo>
                  <a:lnTo>
                    <a:pt x="185493" y="302309"/>
                  </a:lnTo>
                  <a:lnTo>
                    <a:pt x="238220" y="318271"/>
                  </a:lnTo>
                  <a:lnTo>
                    <a:pt x="670555" y="444588"/>
                  </a:lnTo>
                  <a:lnTo>
                    <a:pt x="720229" y="458919"/>
                  </a:lnTo>
                  <a:lnTo>
                    <a:pt x="770193" y="472489"/>
                  </a:lnTo>
                  <a:lnTo>
                    <a:pt x="820475" y="484496"/>
                  </a:lnTo>
                  <a:lnTo>
                    <a:pt x="871100" y="494140"/>
                  </a:lnTo>
                  <a:lnTo>
                    <a:pt x="922095" y="500618"/>
                  </a:lnTo>
                  <a:lnTo>
                    <a:pt x="973488" y="503130"/>
                  </a:lnTo>
                  <a:lnTo>
                    <a:pt x="1023500" y="501213"/>
                  </a:lnTo>
                  <a:lnTo>
                    <a:pt x="1072999" y="495299"/>
                  </a:lnTo>
                  <a:lnTo>
                    <a:pt x="1122005" y="485897"/>
                  </a:lnTo>
                  <a:lnTo>
                    <a:pt x="1170536" y="473516"/>
                  </a:lnTo>
                  <a:lnTo>
                    <a:pt x="1218611" y="458665"/>
                  </a:lnTo>
                  <a:lnTo>
                    <a:pt x="1266249" y="441853"/>
                  </a:lnTo>
                  <a:lnTo>
                    <a:pt x="1313470" y="423590"/>
                  </a:lnTo>
                  <a:lnTo>
                    <a:pt x="1360291" y="404385"/>
                  </a:lnTo>
                  <a:lnTo>
                    <a:pt x="1406732" y="384747"/>
                  </a:lnTo>
                  <a:lnTo>
                    <a:pt x="1453153" y="349941"/>
                  </a:lnTo>
                  <a:lnTo>
                    <a:pt x="1459648" y="326734"/>
                  </a:lnTo>
                  <a:lnTo>
                    <a:pt x="1442018" y="303733"/>
                  </a:lnTo>
                  <a:lnTo>
                    <a:pt x="1410146" y="286384"/>
                  </a:lnTo>
                  <a:lnTo>
                    <a:pt x="1374155" y="271578"/>
                  </a:lnTo>
                  <a:lnTo>
                    <a:pt x="1337377" y="257976"/>
                  </a:lnTo>
                  <a:lnTo>
                    <a:pt x="1303143" y="244238"/>
                  </a:lnTo>
                  <a:lnTo>
                    <a:pt x="1255351" y="223284"/>
                  </a:lnTo>
                  <a:lnTo>
                    <a:pt x="1207243" y="203065"/>
                  </a:lnTo>
                  <a:lnTo>
                    <a:pt x="1158831" y="183586"/>
                  </a:lnTo>
                  <a:lnTo>
                    <a:pt x="1110126" y="164850"/>
                  </a:lnTo>
                  <a:lnTo>
                    <a:pt x="1061140" y="146863"/>
                  </a:lnTo>
                  <a:lnTo>
                    <a:pt x="1011883" y="129629"/>
                  </a:lnTo>
                  <a:lnTo>
                    <a:pt x="962368" y="113153"/>
                  </a:lnTo>
                  <a:lnTo>
                    <a:pt x="913388" y="97676"/>
                  </a:lnTo>
                  <a:lnTo>
                    <a:pt x="864179" y="82944"/>
                  </a:lnTo>
                  <a:lnTo>
                    <a:pt x="814752" y="68958"/>
                  </a:lnTo>
                  <a:lnTo>
                    <a:pt x="765118" y="55720"/>
                  </a:lnTo>
                  <a:lnTo>
                    <a:pt x="718288" y="44069"/>
                  </a:lnTo>
                  <a:lnTo>
                    <a:pt x="670968" y="33335"/>
                  </a:lnTo>
                  <a:lnTo>
                    <a:pt x="623265" y="23727"/>
                  </a:lnTo>
                  <a:lnTo>
                    <a:pt x="575288" y="15458"/>
                  </a:lnTo>
                  <a:lnTo>
                    <a:pt x="527145" y="8740"/>
                  </a:lnTo>
                  <a:lnTo>
                    <a:pt x="478942" y="3783"/>
                  </a:lnTo>
                  <a:lnTo>
                    <a:pt x="430789" y="799"/>
                  </a:lnTo>
                  <a:lnTo>
                    <a:pt x="382792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5" name="object 2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0153" y="1009379"/>
            <a:ext cx="697601" cy="110490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2731598" y="2304290"/>
            <a:ext cx="984885" cy="871219"/>
          </a:xfrm>
          <a:custGeom>
            <a:avLst/>
            <a:gdLst/>
            <a:ahLst/>
            <a:cxnLst/>
            <a:rect l="l" t="t" r="r" b="b"/>
            <a:pathLst>
              <a:path w="984884" h="871219">
                <a:moveTo>
                  <a:pt x="375102" y="690880"/>
                </a:moveTo>
                <a:lnTo>
                  <a:pt x="317718" y="690880"/>
                </a:lnTo>
                <a:lnTo>
                  <a:pt x="328274" y="703580"/>
                </a:lnTo>
                <a:lnTo>
                  <a:pt x="338886" y="715010"/>
                </a:lnTo>
                <a:lnTo>
                  <a:pt x="349327" y="727710"/>
                </a:lnTo>
                <a:lnTo>
                  <a:pt x="359371" y="740410"/>
                </a:lnTo>
                <a:lnTo>
                  <a:pt x="379723" y="767080"/>
                </a:lnTo>
                <a:lnTo>
                  <a:pt x="419957" y="821690"/>
                </a:lnTo>
                <a:lnTo>
                  <a:pt x="440321" y="848360"/>
                </a:lnTo>
                <a:lnTo>
                  <a:pt x="453073" y="863600"/>
                </a:lnTo>
                <a:lnTo>
                  <a:pt x="464998" y="871220"/>
                </a:lnTo>
                <a:lnTo>
                  <a:pt x="478538" y="871220"/>
                </a:lnTo>
                <a:lnTo>
                  <a:pt x="496131" y="867410"/>
                </a:lnTo>
                <a:lnTo>
                  <a:pt x="546243" y="845820"/>
                </a:lnTo>
                <a:lnTo>
                  <a:pt x="553936" y="840740"/>
                </a:lnTo>
                <a:lnTo>
                  <a:pt x="485559" y="840740"/>
                </a:lnTo>
                <a:lnTo>
                  <a:pt x="476982" y="838200"/>
                </a:lnTo>
                <a:lnTo>
                  <a:pt x="469297" y="829310"/>
                </a:lnTo>
                <a:lnTo>
                  <a:pt x="460698" y="814070"/>
                </a:lnTo>
                <a:lnTo>
                  <a:pt x="465881" y="810260"/>
                </a:lnTo>
                <a:lnTo>
                  <a:pt x="470791" y="805180"/>
                </a:lnTo>
                <a:lnTo>
                  <a:pt x="507978" y="793750"/>
                </a:lnTo>
                <a:lnTo>
                  <a:pt x="565101" y="764540"/>
                </a:lnTo>
                <a:lnTo>
                  <a:pt x="591636" y="745490"/>
                </a:lnTo>
                <a:lnTo>
                  <a:pt x="593542" y="744220"/>
                </a:lnTo>
                <a:lnTo>
                  <a:pt x="421220" y="744220"/>
                </a:lnTo>
                <a:lnTo>
                  <a:pt x="401682" y="740410"/>
                </a:lnTo>
                <a:lnTo>
                  <a:pt x="386101" y="725170"/>
                </a:lnTo>
                <a:lnTo>
                  <a:pt x="369329" y="694690"/>
                </a:lnTo>
                <a:lnTo>
                  <a:pt x="375102" y="690880"/>
                </a:lnTo>
                <a:close/>
              </a:path>
              <a:path w="984884" h="871219">
                <a:moveTo>
                  <a:pt x="644501" y="742950"/>
                </a:moveTo>
                <a:lnTo>
                  <a:pt x="595646" y="742950"/>
                </a:lnTo>
                <a:lnTo>
                  <a:pt x="615342" y="745490"/>
                </a:lnTo>
                <a:lnTo>
                  <a:pt x="610942" y="754380"/>
                </a:lnTo>
                <a:lnTo>
                  <a:pt x="575406" y="796290"/>
                </a:lnTo>
                <a:lnTo>
                  <a:pt x="525177" y="828040"/>
                </a:lnTo>
                <a:lnTo>
                  <a:pt x="485559" y="840740"/>
                </a:lnTo>
                <a:lnTo>
                  <a:pt x="553936" y="840740"/>
                </a:lnTo>
                <a:lnTo>
                  <a:pt x="588555" y="817880"/>
                </a:lnTo>
                <a:lnTo>
                  <a:pt x="622459" y="782320"/>
                </a:lnTo>
                <a:lnTo>
                  <a:pt x="644501" y="742950"/>
                </a:lnTo>
                <a:close/>
              </a:path>
              <a:path w="984884" h="871219">
                <a:moveTo>
                  <a:pt x="316622" y="598170"/>
                </a:moveTo>
                <a:lnTo>
                  <a:pt x="279363" y="598170"/>
                </a:lnTo>
                <a:lnTo>
                  <a:pt x="290986" y="622300"/>
                </a:lnTo>
                <a:lnTo>
                  <a:pt x="293676" y="643890"/>
                </a:lnTo>
                <a:lnTo>
                  <a:pt x="287273" y="662940"/>
                </a:lnTo>
                <a:lnTo>
                  <a:pt x="271614" y="681990"/>
                </a:lnTo>
                <a:lnTo>
                  <a:pt x="263214" y="688340"/>
                </a:lnTo>
                <a:lnTo>
                  <a:pt x="254979" y="697230"/>
                </a:lnTo>
                <a:lnTo>
                  <a:pt x="221642" y="730250"/>
                </a:lnTo>
                <a:lnTo>
                  <a:pt x="213182" y="740410"/>
                </a:lnTo>
                <a:lnTo>
                  <a:pt x="204831" y="749300"/>
                </a:lnTo>
                <a:lnTo>
                  <a:pt x="199397" y="755650"/>
                </a:lnTo>
                <a:lnTo>
                  <a:pt x="200904" y="760730"/>
                </a:lnTo>
                <a:lnTo>
                  <a:pt x="210496" y="765810"/>
                </a:lnTo>
                <a:lnTo>
                  <a:pt x="236895" y="749300"/>
                </a:lnTo>
                <a:lnTo>
                  <a:pt x="261802" y="727710"/>
                </a:lnTo>
                <a:lnTo>
                  <a:pt x="287861" y="707390"/>
                </a:lnTo>
                <a:lnTo>
                  <a:pt x="317718" y="690880"/>
                </a:lnTo>
                <a:lnTo>
                  <a:pt x="375102" y="690880"/>
                </a:lnTo>
                <a:lnTo>
                  <a:pt x="380903" y="685800"/>
                </a:lnTo>
                <a:lnTo>
                  <a:pt x="386882" y="681990"/>
                </a:lnTo>
                <a:lnTo>
                  <a:pt x="393192" y="679450"/>
                </a:lnTo>
                <a:lnTo>
                  <a:pt x="445746" y="662940"/>
                </a:lnTo>
                <a:lnTo>
                  <a:pt x="492762" y="637540"/>
                </a:lnTo>
                <a:lnTo>
                  <a:pt x="532999" y="607060"/>
                </a:lnTo>
                <a:lnTo>
                  <a:pt x="330788" y="607060"/>
                </a:lnTo>
                <a:lnTo>
                  <a:pt x="324471" y="605790"/>
                </a:lnTo>
                <a:lnTo>
                  <a:pt x="318272" y="600710"/>
                </a:lnTo>
                <a:lnTo>
                  <a:pt x="316622" y="598170"/>
                </a:lnTo>
                <a:close/>
              </a:path>
              <a:path w="984884" h="871219">
                <a:moveTo>
                  <a:pt x="659705" y="501650"/>
                </a:moveTo>
                <a:lnTo>
                  <a:pt x="625823" y="501650"/>
                </a:lnTo>
                <a:lnTo>
                  <a:pt x="640983" y="528320"/>
                </a:lnTo>
                <a:lnTo>
                  <a:pt x="646507" y="553720"/>
                </a:lnTo>
                <a:lnTo>
                  <a:pt x="629143" y="604520"/>
                </a:lnTo>
                <a:lnTo>
                  <a:pt x="605837" y="636270"/>
                </a:lnTo>
                <a:lnTo>
                  <a:pt x="551564" y="689610"/>
                </a:lnTo>
                <a:lnTo>
                  <a:pt x="518905" y="711200"/>
                </a:lnTo>
                <a:lnTo>
                  <a:pt x="467635" y="734060"/>
                </a:lnTo>
                <a:lnTo>
                  <a:pt x="421220" y="744220"/>
                </a:lnTo>
                <a:lnTo>
                  <a:pt x="593542" y="744220"/>
                </a:lnTo>
                <a:lnTo>
                  <a:pt x="595447" y="742950"/>
                </a:lnTo>
                <a:lnTo>
                  <a:pt x="644501" y="742950"/>
                </a:lnTo>
                <a:lnTo>
                  <a:pt x="647346" y="737870"/>
                </a:lnTo>
                <a:lnTo>
                  <a:pt x="662608" y="684530"/>
                </a:lnTo>
                <a:lnTo>
                  <a:pt x="663498" y="679450"/>
                </a:lnTo>
                <a:lnTo>
                  <a:pt x="664576" y="675640"/>
                </a:lnTo>
                <a:lnTo>
                  <a:pt x="665424" y="670560"/>
                </a:lnTo>
                <a:lnTo>
                  <a:pt x="671485" y="623570"/>
                </a:lnTo>
                <a:lnTo>
                  <a:pt x="672782" y="577850"/>
                </a:lnTo>
                <a:lnTo>
                  <a:pt x="668127" y="533400"/>
                </a:lnTo>
                <a:lnTo>
                  <a:pt x="659705" y="501650"/>
                </a:lnTo>
                <a:close/>
              </a:path>
              <a:path w="984884" h="871219">
                <a:moveTo>
                  <a:pt x="343043" y="527050"/>
                </a:moveTo>
                <a:lnTo>
                  <a:pt x="206936" y="527050"/>
                </a:lnTo>
                <a:lnTo>
                  <a:pt x="222705" y="528320"/>
                </a:lnTo>
                <a:lnTo>
                  <a:pt x="238124" y="533400"/>
                </a:lnTo>
                <a:lnTo>
                  <a:pt x="252855" y="539750"/>
                </a:lnTo>
                <a:lnTo>
                  <a:pt x="266557" y="551180"/>
                </a:lnTo>
                <a:lnTo>
                  <a:pt x="243163" y="580390"/>
                </a:lnTo>
                <a:lnTo>
                  <a:pt x="217852" y="607060"/>
                </a:lnTo>
                <a:lnTo>
                  <a:pt x="193160" y="633730"/>
                </a:lnTo>
                <a:lnTo>
                  <a:pt x="171628" y="661670"/>
                </a:lnTo>
                <a:lnTo>
                  <a:pt x="179196" y="668020"/>
                </a:lnTo>
                <a:lnTo>
                  <a:pt x="186411" y="669290"/>
                </a:lnTo>
                <a:lnTo>
                  <a:pt x="193154" y="668020"/>
                </a:lnTo>
                <a:lnTo>
                  <a:pt x="199302" y="662940"/>
                </a:lnTo>
                <a:lnTo>
                  <a:pt x="214276" y="650240"/>
                </a:lnTo>
                <a:lnTo>
                  <a:pt x="243794" y="622300"/>
                </a:lnTo>
                <a:lnTo>
                  <a:pt x="258756" y="609600"/>
                </a:lnTo>
                <a:lnTo>
                  <a:pt x="264337" y="604520"/>
                </a:lnTo>
                <a:lnTo>
                  <a:pt x="272211" y="601980"/>
                </a:lnTo>
                <a:lnTo>
                  <a:pt x="279363" y="598170"/>
                </a:lnTo>
                <a:lnTo>
                  <a:pt x="316622" y="598170"/>
                </a:lnTo>
                <a:lnTo>
                  <a:pt x="314148" y="594360"/>
                </a:lnTo>
                <a:lnTo>
                  <a:pt x="312163" y="588010"/>
                </a:lnTo>
                <a:lnTo>
                  <a:pt x="329389" y="541020"/>
                </a:lnTo>
                <a:lnTo>
                  <a:pt x="341188" y="528320"/>
                </a:lnTo>
                <a:lnTo>
                  <a:pt x="343043" y="527050"/>
                </a:lnTo>
                <a:close/>
              </a:path>
              <a:path w="984884" h="871219">
                <a:moveTo>
                  <a:pt x="218126" y="467360"/>
                </a:moveTo>
                <a:lnTo>
                  <a:pt x="165104" y="467360"/>
                </a:lnTo>
                <a:lnTo>
                  <a:pt x="174287" y="471170"/>
                </a:lnTo>
                <a:lnTo>
                  <a:pt x="180067" y="480060"/>
                </a:lnTo>
                <a:lnTo>
                  <a:pt x="156827" y="515620"/>
                </a:lnTo>
                <a:lnTo>
                  <a:pt x="150152" y="523240"/>
                </a:lnTo>
                <a:lnTo>
                  <a:pt x="128907" y="572770"/>
                </a:lnTo>
                <a:lnTo>
                  <a:pt x="126844" y="594360"/>
                </a:lnTo>
                <a:lnTo>
                  <a:pt x="126948" y="615950"/>
                </a:lnTo>
                <a:lnTo>
                  <a:pt x="130530" y="640080"/>
                </a:lnTo>
                <a:lnTo>
                  <a:pt x="137775" y="635000"/>
                </a:lnTo>
                <a:lnTo>
                  <a:pt x="146330" y="633730"/>
                </a:lnTo>
                <a:lnTo>
                  <a:pt x="147346" y="629920"/>
                </a:lnTo>
                <a:lnTo>
                  <a:pt x="151117" y="613410"/>
                </a:lnTo>
                <a:lnTo>
                  <a:pt x="154410" y="598170"/>
                </a:lnTo>
                <a:lnTo>
                  <a:pt x="157516" y="581660"/>
                </a:lnTo>
                <a:lnTo>
                  <a:pt x="160728" y="566420"/>
                </a:lnTo>
                <a:lnTo>
                  <a:pt x="167124" y="552450"/>
                </a:lnTo>
                <a:lnTo>
                  <a:pt x="178715" y="538480"/>
                </a:lnTo>
                <a:lnTo>
                  <a:pt x="192864" y="529590"/>
                </a:lnTo>
                <a:lnTo>
                  <a:pt x="206936" y="527050"/>
                </a:lnTo>
                <a:lnTo>
                  <a:pt x="343043" y="527050"/>
                </a:lnTo>
                <a:lnTo>
                  <a:pt x="356026" y="518160"/>
                </a:lnTo>
                <a:lnTo>
                  <a:pt x="359704" y="516890"/>
                </a:lnTo>
                <a:lnTo>
                  <a:pt x="282138" y="516890"/>
                </a:lnTo>
                <a:lnTo>
                  <a:pt x="262599" y="515620"/>
                </a:lnTo>
                <a:lnTo>
                  <a:pt x="225944" y="492760"/>
                </a:lnTo>
                <a:lnTo>
                  <a:pt x="218464" y="472440"/>
                </a:lnTo>
                <a:lnTo>
                  <a:pt x="218126" y="467360"/>
                </a:lnTo>
                <a:close/>
              </a:path>
              <a:path w="984884" h="871219">
                <a:moveTo>
                  <a:pt x="265247" y="198120"/>
                </a:moveTo>
                <a:lnTo>
                  <a:pt x="132503" y="198120"/>
                </a:lnTo>
                <a:lnTo>
                  <a:pt x="141053" y="199390"/>
                </a:lnTo>
                <a:lnTo>
                  <a:pt x="159695" y="205740"/>
                </a:lnTo>
                <a:lnTo>
                  <a:pt x="173174" y="218440"/>
                </a:lnTo>
                <a:lnTo>
                  <a:pt x="178808" y="234950"/>
                </a:lnTo>
                <a:lnTo>
                  <a:pt x="173921" y="252730"/>
                </a:lnTo>
                <a:lnTo>
                  <a:pt x="169785" y="260350"/>
                </a:lnTo>
                <a:lnTo>
                  <a:pt x="168256" y="269240"/>
                </a:lnTo>
                <a:lnTo>
                  <a:pt x="165565" y="276860"/>
                </a:lnTo>
                <a:lnTo>
                  <a:pt x="160485" y="299720"/>
                </a:lnTo>
                <a:lnTo>
                  <a:pt x="161190" y="321310"/>
                </a:lnTo>
                <a:lnTo>
                  <a:pt x="167920" y="341630"/>
                </a:lnTo>
                <a:lnTo>
                  <a:pt x="180915" y="361950"/>
                </a:lnTo>
                <a:lnTo>
                  <a:pt x="184182" y="365760"/>
                </a:lnTo>
                <a:lnTo>
                  <a:pt x="187795" y="368300"/>
                </a:lnTo>
                <a:lnTo>
                  <a:pt x="191334" y="372110"/>
                </a:lnTo>
                <a:lnTo>
                  <a:pt x="196729" y="379730"/>
                </a:lnTo>
                <a:lnTo>
                  <a:pt x="198976" y="387350"/>
                </a:lnTo>
                <a:lnTo>
                  <a:pt x="198724" y="396240"/>
                </a:lnTo>
                <a:lnTo>
                  <a:pt x="175501" y="434340"/>
                </a:lnTo>
                <a:lnTo>
                  <a:pt x="140690" y="449580"/>
                </a:lnTo>
                <a:lnTo>
                  <a:pt x="117839" y="459740"/>
                </a:lnTo>
                <a:lnTo>
                  <a:pt x="73283" y="488950"/>
                </a:lnTo>
                <a:lnTo>
                  <a:pt x="39163" y="525780"/>
                </a:lnTo>
                <a:lnTo>
                  <a:pt x="15273" y="568960"/>
                </a:lnTo>
                <a:lnTo>
                  <a:pt x="1403" y="619760"/>
                </a:lnTo>
                <a:lnTo>
                  <a:pt x="0" y="628650"/>
                </a:lnTo>
                <a:lnTo>
                  <a:pt x="1727" y="636270"/>
                </a:lnTo>
                <a:lnTo>
                  <a:pt x="15203" y="636270"/>
                </a:lnTo>
                <a:lnTo>
                  <a:pt x="18612" y="631190"/>
                </a:lnTo>
                <a:lnTo>
                  <a:pt x="42434" y="571500"/>
                </a:lnTo>
                <a:lnTo>
                  <a:pt x="47223" y="558800"/>
                </a:lnTo>
                <a:lnTo>
                  <a:pt x="92099" y="499110"/>
                </a:lnTo>
                <a:lnTo>
                  <a:pt x="160016" y="468630"/>
                </a:lnTo>
                <a:lnTo>
                  <a:pt x="165104" y="467360"/>
                </a:lnTo>
                <a:lnTo>
                  <a:pt x="218126" y="467360"/>
                </a:lnTo>
                <a:lnTo>
                  <a:pt x="216433" y="441960"/>
                </a:lnTo>
                <a:lnTo>
                  <a:pt x="220116" y="412750"/>
                </a:lnTo>
                <a:lnTo>
                  <a:pt x="229402" y="384810"/>
                </a:lnTo>
                <a:lnTo>
                  <a:pt x="244181" y="358140"/>
                </a:lnTo>
                <a:lnTo>
                  <a:pt x="264480" y="339090"/>
                </a:lnTo>
                <a:lnTo>
                  <a:pt x="213724" y="339090"/>
                </a:lnTo>
                <a:lnTo>
                  <a:pt x="187619" y="307340"/>
                </a:lnTo>
                <a:lnTo>
                  <a:pt x="187250" y="295910"/>
                </a:lnTo>
                <a:lnTo>
                  <a:pt x="191391" y="274320"/>
                </a:lnTo>
                <a:lnTo>
                  <a:pt x="202048" y="254000"/>
                </a:lnTo>
                <a:lnTo>
                  <a:pt x="217586" y="237490"/>
                </a:lnTo>
                <a:lnTo>
                  <a:pt x="236369" y="228600"/>
                </a:lnTo>
                <a:lnTo>
                  <a:pt x="257271" y="227330"/>
                </a:lnTo>
                <a:lnTo>
                  <a:pt x="319337" y="227330"/>
                </a:lnTo>
                <a:lnTo>
                  <a:pt x="313523" y="222250"/>
                </a:lnTo>
                <a:lnTo>
                  <a:pt x="300943" y="217170"/>
                </a:lnTo>
                <a:lnTo>
                  <a:pt x="272200" y="204470"/>
                </a:lnTo>
                <a:lnTo>
                  <a:pt x="265247" y="198120"/>
                </a:lnTo>
                <a:close/>
              </a:path>
              <a:path w="984884" h="871219">
                <a:moveTo>
                  <a:pt x="423455" y="511810"/>
                </a:moveTo>
                <a:lnTo>
                  <a:pt x="374417" y="511810"/>
                </a:lnTo>
                <a:lnTo>
                  <a:pt x="386165" y="530860"/>
                </a:lnTo>
                <a:lnTo>
                  <a:pt x="390765" y="542290"/>
                </a:lnTo>
                <a:lnTo>
                  <a:pt x="388639" y="551180"/>
                </a:lnTo>
                <a:lnTo>
                  <a:pt x="380208" y="562610"/>
                </a:lnTo>
                <a:lnTo>
                  <a:pt x="372334" y="572770"/>
                </a:lnTo>
                <a:lnTo>
                  <a:pt x="364144" y="581660"/>
                </a:lnTo>
                <a:lnTo>
                  <a:pt x="355702" y="591820"/>
                </a:lnTo>
                <a:lnTo>
                  <a:pt x="347067" y="600710"/>
                </a:lnTo>
                <a:lnTo>
                  <a:pt x="342259" y="604520"/>
                </a:lnTo>
                <a:lnTo>
                  <a:pt x="336775" y="607060"/>
                </a:lnTo>
                <a:lnTo>
                  <a:pt x="532999" y="607060"/>
                </a:lnTo>
                <a:lnTo>
                  <a:pt x="534675" y="605790"/>
                </a:lnTo>
                <a:lnTo>
                  <a:pt x="569438" y="570230"/>
                </a:lnTo>
                <a:lnTo>
                  <a:pt x="425840" y="570230"/>
                </a:lnTo>
                <a:lnTo>
                  <a:pt x="426084" y="557530"/>
                </a:lnTo>
                <a:lnTo>
                  <a:pt x="426450" y="544830"/>
                </a:lnTo>
                <a:lnTo>
                  <a:pt x="426388" y="533400"/>
                </a:lnTo>
                <a:lnTo>
                  <a:pt x="425348" y="520700"/>
                </a:lnTo>
                <a:lnTo>
                  <a:pt x="423455" y="511810"/>
                </a:lnTo>
                <a:close/>
              </a:path>
              <a:path w="984884" h="871219">
                <a:moveTo>
                  <a:pt x="432332" y="568960"/>
                </a:moveTo>
                <a:lnTo>
                  <a:pt x="425840" y="570230"/>
                </a:lnTo>
                <a:lnTo>
                  <a:pt x="438363" y="570230"/>
                </a:lnTo>
                <a:lnTo>
                  <a:pt x="432332" y="568960"/>
                </a:lnTo>
                <a:close/>
              </a:path>
              <a:path w="984884" h="871219">
                <a:moveTo>
                  <a:pt x="675895" y="384810"/>
                </a:moveTo>
                <a:lnTo>
                  <a:pt x="486894" y="384810"/>
                </a:lnTo>
                <a:lnTo>
                  <a:pt x="506781" y="386080"/>
                </a:lnTo>
                <a:lnTo>
                  <a:pt x="526203" y="391160"/>
                </a:lnTo>
                <a:lnTo>
                  <a:pt x="537710" y="397510"/>
                </a:lnTo>
                <a:lnTo>
                  <a:pt x="544983" y="406400"/>
                </a:lnTo>
                <a:lnTo>
                  <a:pt x="547866" y="417830"/>
                </a:lnTo>
                <a:lnTo>
                  <a:pt x="546203" y="431800"/>
                </a:lnTo>
                <a:lnTo>
                  <a:pt x="531100" y="471170"/>
                </a:lnTo>
                <a:lnTo>
                  <a:pt x="507398" y="506730"/>
                </a:lnTo>
                <a:lnTo>
                  <a:pt x="475252" y="537210"/>
                </a:lnTo>
                <a:lnTo>
                  <a:pt x="441442" y="566420"/>
                </a:lnTo>
                <a:lnTo>
                  <a:pt x="438363" y="570230"/>
                </a:lnTo>
                <a:lnTo>
                  <a:pt x="569438" y="570230"/>
                </a:lnTo>
                <a:lnTo>
                  <a:pt x="571921" y="567690"/>
                </a:lnTo>
                <a:lnTo>
                  <a:pt x="604934" y="523240"/>
                </a:lnTo>
                <a:lnTo>
                  <a:pt x="609323" y="518160"/>
                </a:lnTo>
                <a:lnTo>
                  <a:pt x="614436" y="513080"/>
                </a:lnTo>
                <a:lnTo>
                  <a:pt x="620021" y="506730"/>
                </a:lnTo>
                <a:lnTo>
                  <a:pt x="625823" y="501650"/>
                </a:lnTo>
                <a:lnTo>
                  <a:pt x="659705" y="501650"/>
                </a:lnTo>
                <a:lnTo>
                  <a:pt x="656336" y="488950"/>
                </a:lnTo>
                <a:lnTo>
                  <a:pt x="636221" y="445770"/>
                </a:lnTo>
                <a:lnTo>
                  <a:pt x="632315" y="439420"/>
                </a:lnTo>
                <a:lnTo>
                  <a:pt x="631582" y="430530"/>
                </a:lnTo>
                <a:lnTo>
                  <a:pt x="629132" y="421640"/>
                </a:lnTo>
                <a:lnTo>
                  <a:pt x="644333" y="419100"/>
                </a:lnTo>
                <a:lnTo>
                  <a:pt x="775306" y="419100"/>
                </a:lnTo>
                <a:lnTo>
                  <a:pt x="725266" y="402590"/>
                </a:lnTo>
                <a:lnTo>
                  <a:pt x="675895" y="384810"/>
                </a:lnTo>
                <a:close/>
              </a:path>
              <a:path w="984884" h="871219">
                <a:moveTo>
                  <a:pt x="323948" y="387350"/>
                </a:moveTo>
                <a:lnTo>
                  <a:pt x="323401" y="396240"/>
                </a:lnTo>
                <a:lnTo>
                  <a:pt x="322800" y="403860"/>
                </a:lnTo>
                <a:lnTo>
                  <a:pt x="322758" y="405130"/>
                </a:lnTo>
                <a:lnTo>
                  <a:pt x="322652" y="412750"/>
                </a:lnTo>
                <a:lnTo>
                  <a:pt x="323058" y="417830"/>
                </a:lnTo>
                <a:lnTo>
                  <a:pt x="325193" y="427990"/>
                </a:lnTo>
                <a:lnTo>
                  <a:pt x="328001" y="436880"/>
                </a:lnTo>
                <a:lnTo>
                  <a:pt x="330607" y="447040"/>
                </a:lnTo>
                <a:lnTo>
                  <a:pt x="332136" y="457200"/>
                </a:lnTo>
                <a:lnTo>
                  <a:pt x="330752" y="474980"/>
                </a:lnTo>
                <a:lnTo>
                  <a:pt x="324339" y="491490"/>
                </a:lnTo>
                <a:lnTo>
                  <a:pt x="313723" y="504190"/>
                </a:lnTo>
                <a:lnTo>
                  <a:pt x="299729" y="513080"/>
                </a:lnTo>
                <a:lnTo>
                  <a:pt x="282138" y="516890"/>
                </a:lnTo>
                <a:lnTo>
                  <a:pt x="359704" y="516890"/>
                </a:lnTo>
                <a:lnTo>
                  <a:pt x="374417" y="511810"/>
                </a:lnTo>
                <a:lnTo>
                  <a:pt x="423455" y="511810"/>
                </a:lnTo>
                <a:lnTo>
                  <a:pt x="422914" y="509270"/>
                </a:lnTo>
                <a:lnTo>
                  <a:pt x="419485" y="496570"/>
                </a:lnTo>
                <a:lnTo>
                  <a:pt x="411589" y="471170"/>
                </a:lnTo>
                <a:lnTo>
                  <a:pt x="433170" y="419100"/>
                </a:lnTo>
                <a:lnTo>
                  <a:pt x="383789" y="419100"/>
                </a:lnTo>
                <a:lnTo>
                  <a:pt x="368554" y="415290"/>
                </a:lnTo>
                <a:lnTo>
                  <a:pt x="362394" y="411480"/>
                </a:lnTo>
                <a:lnTo>
                  <a:pt x="356637" y="406400"/>
                </a:lnTo>
                <a:lnTo>
                  <a:pt x="350971" y="401320"/>
                </a:lnTo>
                <a:lnTo>
                  <a:pt x="345088" y="397510"/>
                </a:lnTo>
                <a:lnTo>
                  <a:pt x="340021" y="393700"/>
                </a:lnTo>
                <a:lnTo>
                  <a:pt x="333947" y="391160"/>
                </a:lnTo>
                <a:lnTo>
                  <a:pt x="323948" y="387350"/>
                </a:lnTo>
                <a:close/>
              </a:path>
              <a:path w="984884" h="871219">
                <a:moveTo>
                  <a:pt x="775306" y="419100"/>
                </a:moveTo>
                <a:lnTo>
                  <a:pt x="644333" y="419100"/>
                </a:lnTo>
                <a:lnTo>
                  <a:pt x="658258" y="420370"/>
                </a:lnTo>
                <a:lnTo>
                  <a:pt x="671267" y="424180"/>
                </a:lnTo>
                <a:lnTo>
                  <a:pt x="727826" y="444500"/>
                </a:lnTo>
                <a:lnTo>
                  <a:pt x="772725" y="455930"/>
                </a:lnTo>
                <a:lnTo>
                  <a:pt x="818071" y="466090"/>
                </a:lnTo>
                <a:lnTo>
                  <a:pt x="863523" y="474980"/>
                </a:lnTo>
                <a:lnTo>
                  <a:pt x="878249" y="477520"/>
                </a:lnTo>
                <a:lnTo>
                  <a:pt x="930170" y="477520"/>
                </a:lnTo>
                <a:lnTo>
                  <a:pt x="972052" y="454660"/>
                </a:lnTo>
                <a:lnTo>
                  <a:pt x="974912" y="449580"/>
                </a:lnTo>
                <a:lnTo>
                  <a:pt x="907260" y="449580"/>
                </a:lnTo>
                <a:lnTo>
                  <a:pt x="899750" y="448310"/>
                </a:lnTo>
                <a:lnTo>
                  <a:pt x="892245" y="448310"/>
                </a:lnTo>
                <a:lnTo>
                  <a:pt x="877386" y="445770"/>
                </a:lnTo>
                <a:lnTo>
                  <a:pt x="826013" y="433070"/>
                </a:lnTo>
                <a:lnTo>
                  <a:pt x="775306" y="419100"/>
                </a:lnTo>
                <a:close/>
              </a:path>
              <a:path w="984884" h="871219">
                <a:moveTo>
                  <a:pt x="917824" y="356870"/>
                </a:moveTo>
                <a:lnTo>
                  <a:pt x="743589" y="356870"/>
                </a:lnTo>
                <a:lnTo>
                  <a:pt x="800673" y="361950"/>
                </a:lnTo>
                <a:lnTo>
                  <a:pt x="858103" y="374650"/>
                </a:lnTo>
                <a:lnTo>
                  <a:pt x="910720" y="392430"/>
                </a:lnTo>
                <a:lnTo>
                  <a:pt x="953363" y="415290"/>
                </a:lnTo>
                <a:lnTo>
                  <a:pt x="945972" y="431800"/>
                </a:lnTo>
                <a:lnTo>
                  <a:pt x="935875" y="441960"/>
                </a:lnTo>
                <a:lnTo>
                  <a:pt x="922996" y="448310"/>
                </a:lnTo>
                <a:lnTo>
                  <a:pt x="907260" y="449580"/>
                </a:lnTo>
                <a:lnTo>
                  <a:pt x="974912" y="449580"/>
                </a:lnTo>
                <a:lnTo>
                  <a:pt x="980632" y="439420"/>
                </a:lnTo>
                <a:lnTo>
                  <a:pt x="984755" y="421640"/>
                </a:lnTo>
                <a:lnTo>
                  <a:pt x="983796" y="405130"/>
                </a:lnTo>
                <a:lnTo>
                  <a:pt x="977521" y="389890"/>
                </a:lnTo>
                <a:lnTo>
                  <a:pt x="965829" y="377190"/>
                </a:lnTo>
                <a:lnTo>
                  <a:pt x="948620" y="368300"/>
                </a:lnTo>
                <a:lnTo>
                  <a:pt x="933341" y="361950"/>
                </a:lnTo>
                <a:lnTo>
                  <a:pt x="917824" y="356870"/>
                </a:lnTo>
                <a:close/>
              </a:path>
              <a:path w="984884" h="871219">
                <a:moveTo>
                  <a:pt x="431588" y="320040"/>
                </a:moveTo>
                <a:lnTo>
                  <a:pt x="305612" y="320040"/>
                </a:lnTo>
                <a:lnTo>
                  <a:pt x="342659" y="321310"/>
                </a:lnTo>
                <a:lnTo>
                  <a:pt x="377769" y="337820"/>
                </a:lnTo>
                <a:lnTo>
                  <a:pt x="406322" y="370840"/>
                </a:lnTo>
                <a:lnTo>
                  <a:pt x="409401" y="377190"/>
                </a:lnTo>
                <a:lnTo>
                  <a:pt x="410196" y="383540"/>
                </a:lnTo>
                <a:lnTo>
                  <a:pt x="410060" y="389890"/>
                </a:lnTo>
                <a:lnTo>
                  <a:pt x="406299" y="406400"/>
                </a:lnTo>
                <a:lnTo>
                  <a:pt x="396956" y="415290"/>
                </a:lnTo>
                <a:lnTo>
                  <a:pt x="383789" y="419100"/>
                </a:lnTo>
                <a:lnTo>
                  <a:pt x="433170" y="419100"/>
                </a:lnTo>
                <a:lnTo>
                  <a:pt x="444750" y="391160"/>
                </a:lnTo>
                <a:lnTo>
                  <a:pt x="466299" y="386080"/>
                </a:lnTo>
                <a:lnTo>
                  <a:pt x="486894" y="384810"/>
                </a:lnTo>
                <a:lnTo>
                  <a:pt x="675895" y="384810"/>
                </a:lnTo>
                <a:lnTo>
                  <a:pt x="669836" y="381000"/>
                </a:lnTo>
                <a:lnTo>
                  <a:pt x="663914" y="377190"/>
                </a:lnTo>
                <a:lnTo>
                  <a:pt x="657784" y="373380"/>
                </a:lnTo>
                <a:lnTo>
                  <a:pt x="651100" y="368300"/>
                </a:lnTo>
                <a:lnTo>
                  <a:pt x="692011" y="358140"/>
                </a:lnTo>
                <a:lnTo>
                  <a:pt x="743589" y="356870"/>
                </a:lnTo>
                <a:lnTo>
                  <a:pt x="917824" y="356870"/>
                </a:lnTo>
                <a:lnTo>
                  <a:pt x="902218" y="353060"/>
                </a:lnTo>
                <a:lnTo>
                  <a:pt x="886674" y="347980"/>
                </a:lnTo>
                <a:lnTo>
                  <a:pt x="855951" y="336550"/>
                </a:lnTo>
                <a:lnTo>
                  <a:pt x="556653" y="336550"/>
                </a:lnTo>
                <a:lnTo>
                  <a:pt x="552381" y="332740"/>
                </a:lnTo>
                <a:lnTo>
                  <a:pt x="544475" y="330200"/>
                </a:lnTo>
                <a:lnTo>
                  <a:pt x="549334" y="323850"/>
                </a:lnTo>
                <a:lnTo>
                  <a:pt x="433609" y="323850"/>
                </a:lnTo>
                <a:lnTo>
                  <a:pt x="431588" y="320040"/>
                </a:lnTo>
                <a:close/>
              </a:path>
              <a:path w="984884" h="871219">
                <a:moveTo>
                  <a:pt x="319337" y="227330"/>
                </a:moveTo>
                <a:lnTo>
                  <a:pt x="257271" y="227330"/>
                </a:lnTo>
                <a:lnTo>
                  <a:pt x="279211" y="233680"/>
                </a:lnTo>
                <a:lnTo>
                  <a:pt x="299023" y="245110"/>
                </a:lnTo>
                <a:lnTo>
                  <a:pt x="313540" y="261620"/>
                </a:lnTo>
                <a:lnTo>
                  <a:pt x="315824" y="266700"/>
                </a:lnTo>
                <a:lnTo>
                  <a:pt x="317406" y="273050"/>
                </a:lnTo>
                <a:lnTo>
                  <a:pt x="318929" y="280670"/>
                </a:lnTo>
                <a:lnTo>
                  <a:pt x="321037" y="290830"/>
                </a:lnTo>
                <a:lnTo>
                  <a:pt x="274788" y="302260"/>
                </a:lnTo>
                <a:lnTo>
                  <a:pt x="239353" y="325120"/>
                </a:lnTo>
                <a:lnTo>
                  <a:pt x="231484" y="331470"/>
                </a:lnTo>
                <a:lnTo>
                  <a:pt x="222977" y="336550"/>
                </a:lnTo>
                <a:lnTo>
                  <a:pt x="213724" y="339090"/>
                </a:lnTo>
                <a:lnTo>
                  <a:pt x="264480" y="339090"/>
                </a:lnTo>
                <a:lnTo>
                  <a:pt x="271246" y="332740"/>
                </a:lnTo>
                <a:lnTo>
                  <a:pt x="305612" y="320040"/>
                </a:lnTo>
                <a:lnTo>
                  <a:pt x="431588" y="320040"/>
                </a:lnTo>
                <a:lnTo>
                  <a:pt x="429568" y="316230"/>
                </a:lnTo>
                <a:lnTo>
                  <a:pt x="424625" y="309880"/>
                </a:lnTo>
                <a:lnTo>
                  <a:pt x="421987" y="302260"/>
                </a:lnTo>
                <a:lnTo>
                  <a:pt x="417344" y="287020"/>
                </a:lnTo>
                <a:lnTo>
                  <a:pt x="363905" y="287020"/>
                </a:lnTo>
                <a:lnTo>
                  <a:pt x="352709" y="281940"/>
                </a:lnTo>
                <a:lnTo>
                  <a:pt x="345965" y="274320"/>
                </a:lnTo>
                <a:lnTo>
                  <a:pt x="341771" y="264160"/>
                </a:lnTo>
                <a:lnTo>
                  <a:pt x="338220" y="255270"/>
                </a:lnTo>
                <a:lnTo>
                  <a:pt x="331812" y="242570"/>
                </a:lnTo>
                <a:lnTo>
                  <a:pt x="323696" y="231140"/>
                </a:lnTo>
                <a:lnTo>
                  <a:pt x="319337" y="227330"/>
                </a:lnTo>
                <a:close/>
              </a:path>
              <a:path w="984884" h="871219">
                <a:moveTo>
                  <a:pt x="946911" y="170180"/>
                </a:moveTo>
                <a:lnTo>
                  <a:pt x="871638" y="170180"/>
                </a:lnTo>
                <a:lnTo>
                  <a:pt x="900356" y="172720"/>
                </a:lnTo>
                <a:lnTo>
                  <a:pt x="919943" y="185420"/>
                </a:lnTo>
                <a:lnTo>
                  <a:pt x="931570" y="205740"/>
                </a:lnTo>
                <a:lnTo>
                  <a:pt x="936411" y="228600"/>
                </a:lnTo>
                <a:lnTo>
                  <a:pt x="936955" y="236220"/>
                </a:lnTo>
                <a:lnTo>
                  <a:pt x="931678" y="245110"/>
                </a:lnTo>
                <a:lnTo>
                  <a:pt x="892915" y="271780"/>
                </a:lnTo>
                <a:lnTo>
                  <a:pt x="846765" y="288290"/>
                </a:lnTo>
                <a:lnTo>
                  <a:pt x="753347" y="313690"/>
                </a:lnTo>
                <a:lnTo>
                  <a:pt x="706000" y="322580"/>
                </a:lnTo>
                <a:lnTo>
                  <a:pt x="658174" y="330200"/>
                </a:lnTo>
                <a:lnTo>
                  <a:pt x="609829" y="334010"/>
                </a:lnTo>
                <a:lnTo>
                  <a:pt x="560925" y="336550"/>
                </a:lnTo>
                <a:lnTo>
                  <a:pt x="855951" y="336550"/>
                </a:lnTo>
                <a:lnTo>
                  <a:pt x="845565" y="332740"/>
                </a:lnTo>
                <a:lnTo>
                  <a:pt x="853461" y="322580"/>
                </a:lnTo>
                <a:lnTo>
                  <a:pt x="863391" y="316230"/>
                </a:lnTo>
                <a:lnTo>
                  <a:pt x="873994" y="311150"/>
                </a:lnTo>
                <a:lnTo>
                  <a:pt x="883910" y="307340"/>
                </a:lnTo>
                <a:lnTo>
                  <a:pt x="900852" y="295910"/>
                </a:lnTo>
                <a:lnTo>
                  <a:pt x="934585" y="274320"/>
                </a:lnTo>
                <a:lnTo>
                  <a:pt x="967469" y="240030"/>
                </a:lnTo>
                <a:lnTo>
                  <a:pt x="969072" y="224790"/>
                </a:lnTo>
                <a:lnTo>
                  <a:pt x="966755" y="209550"/>
                </a:lnTo>
                <a:lnTo>
                  <a:pt x="952983" y="176530"/>
                </a:lnTo>
                <a:lnTo>
                  <a:pt x="946911" y="170180"/>
                </a:lnTo>
                <a:close/>
              </a:path>
              <a:path w="984884" h="871219">
                <a:moveTo>
                  <a:pt x="522532" y="30480"/>
                </a:moveTo>
                <a:lnTo>
                  <a:pt x="469565" y="30480"/>
                </a:lnTo>
                <a:lnTo>
                  <a:pt x="485269" y="36830"/>
                </a:lnTo>
                <a:lnTo>
                  <a:pt x="497052" y="48260"/>
                </a:lnTo>
                <a:lnTo>
                  <a:pt x="515040" y="85090"/>
                </a:lnTo>
                <a:lnTo>
                  <a:pt x="521335" y="144780"/>
                </a:lnTo>
                <a:lnTo>
                  <a:pt x="512526" y="194310"/>
                </a:lnTo>
                <a:lnTo>
                  <a:pt x="493859" y="243840"/>
                </a:lnTo>
                <a:lnTo>
                  <a:pt x="466999" y="288290"/>
                </a:lnTo>
                <a:lnTo>
                  <a:pt x="433609" y="323850"/>
                </a:lnTo>
                <a:lnTo>
                  <a:pt x="549334" y="323850"/>
                </a:lnTo>
                <a:lnTo>
                  <a:pt x="551773" y="317500"/>
                </a:lnTo>
                <a:lnTo>
                  <a:pt x="556297" y="313690"/>
                </a:lnTo>
                <a:lnTo>
                  <a:pt x="558164" y="312420"/>
                </a:lnTo>
                <a:lnTo>
                  <a:pt x="499190" y="312420"/>
                </a:lnTo>
                <a:lnTo>
                  <a:pt x="492623" y="307340"/>
                </a:lnTo>
                <a:lnTo>
                  <a:pt x="501472" y="289560"/>
                </a:lnTo>
                <a:lnTo>
                  <a:pt x="506033" y="280670"/>
                </a:lnTo>
                <a:lnTo>
                  <a:pt x="510706" y="271780"/>
                </a:lnTo>
                <a:lnTo>
                  <a:pt x="522947" y="247650"/>
                </a:lnTo>
                <a:lnTo>
                  <a:pt x="533080" y="222250"/>
                </a:lnTo>
                <a:lnTo>
                  <a:pt x="541184" y="195580"/>
                </a:lnTo>
                <a:lnTo>
                  <a:pt x="547334" y="168910"/>
                </a:lnTo>
                <a:lnTo>
                  <a:pt x="551005" y="138430"/>
                </a:lnTo>
                <a:lnTo>
                  <a:pt x="550394" y="109220"/>
                </a:lnTo>
                <a:lnTo>
                  <a:pt x="545381" y="78740"/>
                </a:lnTo>
                <a:lnTo>
                  <a:pt x="535847" y="50800"/>
                </a:lnTo>
                <a:lnTo>
                  <a:pt x="522532" y="30480"/>
                </a:lnTo>
                <a:close/>
              </a:path>
              <a:path w="984884" h="871219">
                <a:moveTo>
                  <a:pt x="901956" y="140970"/>
                </a:moveTo>
                <a:lnTo>
                  <a:pt x="866256" y="140970"/>
                </a:lnTo>
                <a:lnTo>
                  <a:pt x="811972" y="152400"/>
                </a:lnTo>
                <a:lnTo>
                  <a:pt x="759348" y="167640"/>
                </a:lnTo>
                <a:lnTo>
                  <a:pt x="708663" y="189230"/>
                </a:lnTo>
                <a:lnTo>
                  <a:pt x="660199" y="215900"/>
                </a:lnTo>
                <a:lnTo>
                  <a:pt x="551705" y="284480"/>
                </a:lnTo>
                <a:lnTo>
                  <a:pt x="515324" y="306070"/>
                </a:lnTo>
                <a:lnTo>
                  <a:pt x="510436" y="309880"/>
                </a:lnTo>
                <a:lnTo>
                  <a:pt x="505093" y="312420"/>
                </a:lnTo>
                <a:lnTo>
                  <a:pt x="558164" y="312420"/>
                </a:lnTo>
                <a:lnTo>
                  <a:pt x="597372" y="285750"/>
                </a:lnTo>
                <a:lnTo>
                  <a:pt x="639662" y="259080"/>
                </a:lnTo>
                <a:lnTo>
                  <a:pt x="683250" y="234950"/>
                </a:lnTo>
                <a:lnTo>
                  <a:pt x="728219" y="213360"/>
                </a:lnTo>
                <a:lnTo>
                  <a:pt x="774652" y="195580"/>
                </a:lnTo>
                <a:lnTo>
                  <a:pt x="834726" y="176530"/>
                </a:lnTo>
                <a:lnTo>
                  <a:pt x="859275" y="172720"/>
                </a:lnTo>
                <a:lnTo>
                  <a:pt x="871638" y="170180"/>
                </a:lnTo>
                <a:lnTo>
                  <a:pt x="946911" y="170180"/>
                </a:lnTo>
                <a:lnTo>
                  <a:pt x="931124" y="153670"/>
                </a:lnTo>
                <a:lnTo>
                  <a:pt x="901956" y="140970"/>
                </a:lnTo>
                <a:close/>
              </a:path>
              <a:path w="984884" h="871219">
                <a:moveTo>
                  <a:pt x="462905" y="0"/>
                </a:moveTo>
                <a:lnTo>
                  <a:pt x="403542" y="29210"/>
                </a:lnTo>
                <a:lnTo>
                  <a:pt x="366042" y="85090"/>
                </a:lnTo>
                <a:lnTo>
                  <a:pt x="360680" y="121920"/>
                </a:lnTo>
                <a:lnTo>
                  <a:pt x="361197" y="140970"/>
                </a:lnTo>
                <a:lnTo>
                  <a:pt x="362638" y="161290"/>
                </a:lnTo>
                <a:lnTo>
                  <a:pt x="364479" y="181610"/>
                </a:lnTo>
                <a:lnTo>
                  <a:pt x="366504" y="205740"/>
                </a:lnTo>
                <a:lnTo>
                  <a:pt x="368954" y="236220"/>
                </a:lnTo>
                <a:lnTo>
                  <a:pt x="370173" y="254000"/>
                </a:lnTo>
                <a:lnTo>
                  <a:pt x="371035" y="271780"/>
                </a:lnTo>
                <a:lnTo>
                  <a:pt x="371213" y="276860"/>
                </a:lnTo>
                <a:lnTo>
                  <a:pt x="366292" y="281940"/>
                </a:lnTo>
                <a:lnTo>
                  <a:pt x="363905" y="287020"/>
                </a:lnTo>
                <a:lnTo>
                  <a:pt x="417344" y="287020"/>
                </a:lnTo>
                <a:lnTo>
                  <a:pt x="409605" y="261620"/>
                </a:lnTo>
                <a:lnTo>
                  <a:pt x="400407" y="219710"/>
                </a:lnTo>
                <a:lnTo>
                  <a:pt x="393693" y="177800"/>
                </a:lnTo>
                <a:lnTo>
                  <a:pt x="388763" y="135890"/>
                </a:lnTo>
                <a:lnTo>
                  <a:pt x="390760" y="106680"/>
                </a:lnTo>
                <a:lnTo>
                  <a:pt x="401551" y="80010"/>
                </a:lnTo>
                <a:lnTo>
                  <a:pt x="418561" y="58420"/>
                </a:lnTo>
                <a:lnTo>
                  <a:pt x="439211" y="38100"/>
                </a:lnTo>
                <a:lnTo>
                  <a:pt x="453145" y="30480"/>
                </a:lnTo>
                <a:lnTo>
                  <a:pt x="522532" y="30480"/>
                </a:lnTo>
                <a:lnTo>
                  <a:pt x="517538" y="22860"/>
                </a:lnTo>
                <a:lnTo>
                  <a:pt x="492151" y="5080"/>
                </a:lnTo>
                <a:lnTo>
                  <a:pt x="462905" y="0"/>
                </a:lnTo>
                <a:close/>
              </a:path>
              <a:path w="984884" h="871219">
                <a:moveTo>
                  <a:pt x="142466" y="180340"/>
                </a:moveTo>
                <a:lnTo>
                  <a:pt x="116073" y="180340"/>
                </a:lnTo>
                <a:lnTo>
                  <a:pt x="90079" y="186690"/>
                </a:lnTo>
                <a:lnTo>
                  <a:pt x="64479" y="196850"/>
                </a:lnTo>
                <a:lnTo>
                  <a:pt x="63338" y="198120"/>
                </a:lnTo>
                <a:lnTo>
                  <a:pt x="63076" y="200660"/>
                </a:lnTo>
                <a:lnTo>
                  <a:pt x="62322" y="201930"/>
                </a:lnTo>
                <a:lnTo>
                  <a:pt x="73438" y="205740"/>
                </a:lnTo>
                <a:lnTo>
                  <a:pt x="95320" y="203200"/>
                </a:lnTo>
                <a:lnTo>
                  <a:pt x="106248" y="200660"/>
                </a:lnTo>
                <a:lnTo>
                  <a:pt x="123772" y="198120"/>
                </a:lnTo>
                <a:lnTo>
                  <a:pt x="265247" y="198120"/>
                </a:lnTo>
                <a:lnTo>
                  <a:pt x="263856" y="196850"/>
                </a:lnTo>
                <a:lnTo>
                  <a:pt x="193032" y="196850"/>
                </a:lnTo>
                <a:lnTo>
                  <a:pt x="181131" y="194310"/>
                </a:lnTo>
                <a:lnTo>
                  <a:pt x="169261" y="189230"/>
                </a:lnTo>
                <a:lnTo>
                  <a:pt x="142466" y="180340"/>
                </a:lnTo>
                <a:close/>
              </a:path>
              <a:path w="984884" h="871219">
                <a:moveTo>
                  <a:pt x="205208" y="106680"/>
                </a:moveTo>
                <a:lnTo>
                  <a:pt x="194279" y="106680"/>
                </a:lnTo>
                <a:lnTo>
                  <a:pt x="183456" y="107950"/>
                </a:lnTo>
                <a:lnTo>
                  <a:pt x="173805" y="111760"/>
                </a:lnTo>
                <a:lnTo>
                  <a:pt x="166392" y="121920"/>
                </a:lnTo>
                <a:lnTo>
                  <a:pt x="214517" y="134620"/>
                </a:lnTo>
                <a:lnTo>
                  <a:pt x="218947" y="149860"/>
                </a:lnTo>
                <a:lnTo>
                  <a:pt x="222075" y="163830"/>
                </a:lnTo>
                <a:lnTo>
                  <a:pt x="222437" y="179070"/>
                </a:lnTo>
                <a:lnTo>
                  <a:pt x="218569" y="193040"/>
                </a:lnTo>
                <a:lnTo>
                  <a:pt x="205374" y="196850"/>
                </a:lnTo>
                <a:lnTo>
                  <a:pt x="263856" y="196850"/>
                </a:lnTo>
                <a:lnTo>
                  <a:pt x="252730" y="186690"/>
                </a:lnTo>
                <a:lnTo>
                  <a:pt x="242401" y="162560"/>
                </a:lnTo>
                <a:lnTo>
                  <a:pt x="241081" y="132080"/>
                </a:lnTo>
                <a:lnTo>
                  <a:pt x="241584" y="127000"/>
                </a:lnTo>
                <a:lnTo>
                  <a:pt x="237647" y="118110"/>
                </a:lnTo>
                <a:lnTo>
                  <a:pt x="233081" y="115570"/>
                </a:lnTo>
                <a:lnTo>
                  <a:pt x="226585" y="111760"/>
                </a:lnTo>
                <a:lnTo>
                  <a:pt x="219600" y="109220"/>
                </a:lnTo>
                <a:lnTo>
                  <a:pt x="205208" y="10668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28" name="object 28">
              <a:hlinkClick r:id="rId9" action="ppaction://hlinksldjump"/>
            </p:cNvPr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29" name="object 29">
              <a:hlinkClick r:id="rId9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hlinkClick r:id="rId9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9" name="object 39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2" name="Rectangle 41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5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6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81169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0494" y="0"/>
              <a:ext cx="2951196" cy="19266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02198" y="7193756"/>
              <a:ext cx="5601900" cy="41148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12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840220" y="1656125"/>
            <a:ext cx="3703954" cy="22047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Draw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diagram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birds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nest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hatchling, nestling or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fledgling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inside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it. Label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explain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what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have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drawn.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0"/>
            <a:ext cx="19272250" cy="11314430"/>
            <a:chOff x="0" y="0"/>
            <a:chExt cx="19272250" cy="11314430"/>
          </a:xfrm>
        </p:grpSpPr>
        <p:pic>
          <p:nvPicPr>
            <p:cNvPr id="13" name="object 1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90374" y="0"/>
              <a:ext cx="2049843" cy="161862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590384" y="0"/>
              <a:ext cx="2050414" cy="1618615"/>
            </a:xfrm>
            <a:custGeom>
              <a:avLst/>
              <a:gdLst/>
              <a:ahLst/>
              <a:cxnLst/>
              <a:rect l="l" t="t" r="r" b="b"/>
              <a:pathLst>
                <a:path w="2050415" h="1618615">
                  <a:moveTo>
                    <a:pt x="1817965" y="1598452"/>
                  </a:moveTo>
                  <a:lnTo>
                    <a:pt x="1814360" y="1607646"/>
                  </a:lnTo>
                  <a:lnTo>
                    <a:pt x="1807740" y="1614504"/>
                  </a:lnTo>
                  <a:lnTo>
                    <a:pt x="1799032" y="1618378"/>
                  </a:lnTo>
                  <a:lnTo>
                    <a:pt x="1789160" y="1618619"/>
                  </a:lnTo>
                  <a:lnTo>
                    <a:pt x="20166" y="1306702"/>
                  </a:lnTo>
                  <a:lnTo>
                    <a:pt x="10972" y="1303095"/>
                  </a:lnTo>
                  <a:lnTo>
                    <a:pt x="4115" y="1296473"/>
                  </a:lnTo>
                  <a:lnTo>
                    <a:pt x="241" y="1287764"/>
                  </a:lnTo>
                  <a:lnTo>
                    <a:pt x="0" y="1277896"/>
                  </a:lnTo>
                  <a:lnTo>
                    <a:pt x="225326" y="0"/>
                  </a:lnTo>
                </a:path>
                <a:path w="2050415" h="1618615">
                  <a:moveTo>
                    <a:pt x="585085" y="0"/>
                  </a:moveTo>
                  <a:lnTo>
                    <a:pt x="2029655" y="254713"/>
                  </a:lnTo>
                  <a:lnTo>
                    <a:pt x="2049822" y="283518"/>
                  </a:lnTo>
                  <a:lnTo>
                    <a:pt x="1817965" y="159845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759" y="10333949"/>
              <a:ext cx="1855542" cy="97474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44125" y="2250088"/>
              <a:ext cx="2479823" cy="148590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18849" y="8299397"/>
              <a:ext cx="834390" cy="810260"/>
            </a:xfrm>
            <a:custGeom>
              <a:avLst/>
              <a:gdLst/>
              <a:ahLst/>
              <a:cxnLst/>
              <a:rect l="l" t="t" r="r" b="b"/>
              <a:pathLst>
                <a:path w="834390" h="810259">
                  <a:moveTo>
                    <a:pt x="275036" y="518160"/>
                  </a:moveTo>
                  <a:lnTo>
                    <a:pt x="245688" y="518160"/>
                  </a:lnTo>
                  <a:lnTo>
                    <a:pt x="225712" y="552450"/>
                  </a:lnTo>
                  <a:lnTo>
                    <a:pt x="209629" y="588010"/>
                  </a:lnTo>
                  <a:lnTo>
                    <a:pt x="198019" y="623570"/>
                  </a:lnTo>
                  <a:lnTo>
                    <a:pt x="191460" y="660400"/>
                  </a:lnTo>
                  <a:lnTo>
                    <a:pt x="189462" y="692150"/>
                  </a:lnTo>
                  <a:lnTo>
                    <a:pt x="191833" y="722630"/>
                  </a:lnTo>
                  <a:lnTo>
                    <a:pt x="220265" y="775970"/>
                  </a:lnTo>
                  <a:lnTo>
                    <a:pt x="261184" y="801370"/>
                  </a:lnTo>
                  <a:lnTo>
                    <a:pt x="308189" y="810260"/>
                  </a:lnTo>
                  <a:lnTo>
                    <a:pt x="351775" y="800100"/>
                  </a:lnTo>
                  <a:lnTo>
                    <a:pt x="360613" y="792480"/>
                  </a:lnTo>
                  <a:lnTo>
                    <a:pt x="306472" y="792480"/>
                  </a:lnTo>
                  <a:lnTo>
                    <a:pt x="262778" y="778510"/>
                  </a:lnTo>
                  <a:lnTo>
                    <a:pt x="235786" y="749300"/>
                  </a:lnTo>
                  <a:lnTo>
                    <a:pt x="222722" y="709930"/>
                  </a:lnTo>
                  <a:lnTo>
                    <a:pt x="220815" y="665480"/>
                  </a:lnTo>
                  <a:lnTo>
                    <a:pt x="227291" y="623570"/>
                  </a:lnTo>
                  <a:lnTo>
                    <a:pt x="237373" y="590550"/>
                  </a:lnTo>
                  <a:lnTo>
                    <a:pt x="251439" y="558800"/>
                  </a:lnTo>
                  <a:lnTo>
                    <a:pt x="269021" y="527050"/>
                  </a:lnTo>
                  <a:lnTo>
                    <a:pt x="275036" y="518160"/>
                  </a:lnTo>
                  <a:close/>
                </a:path>
                <a:path w="834390" h="810259">
                  <a:moveTo>
                    <a:pt x="465909" y="481330"/>
                  </a:moveTo>
                  <a:lnTo>
                    <a:pt x="384501" y="481330"/>
                  </a:lnTo>
                  <a:lnTo>
                    <a:pt x="393712" y="511810"/>
                  </a:lnTo>
                  <a:lnTo>
                    <a:pt x="399818" y="544830"/>
                  </a:lnTo>
                  <a:lnTo>
                    <a:pt x="403206" y="572770"/>
                  </a:lnTo>
                  <a:lnTo>
                    <a:pt x="404259" y="594360"/>
                  </a:lnTo>
                  <a:lnTo>
                    <a:pt x="402770" y="629920"/>
                  </a:lnTo>
                  <a:lnTo>
                    <a:pt x="397271" y="673100"/>
                  </a:lnTo>
                  <a:lnTo>
                    <a:pt x="386327" y="717550"/>
                  </a:lnTo>
                  <a:lnTo>
                    <a:pt x="368503" y="756920"/>
                  </a:lnTo>
                  <a:lnTo>
                    <a:pt x="306472" y="792480"/>
                  </a:lnTo>
                  <a:lnTo>
                    <a:pt x="360613" y="792480"/>
                  </a:lnTo>
                  <a:lnTo>
                    <a:pt x="407012" y="732790"/>
                  </a:lnTo>
                  <a:lnTo>
                    <a:pt x="421880" y="689610"/>
                  </a:lnTo>
                  <a:lnTo>
                    <a:pt x="430395" y="646430"/>
                  </a:lnTo>
                  <a:lnTo>
                    <a:pt x="431327" y="638810"/>
                  </a:lnTo>
                  <a:lnTo>
                    <a:pt x="431766" y="635000"/>
                  </a:lnTo>
                  <a:lnTo>
                    <a:pt x="466062" y="635000"/>
                  </a:lnTo>
                  <a:lnTo>
                    <a:pt x="463885" y="629920"/>
                  </a:lnTo>
                  <a:lnTo>
                    <a:pt x="454580" y="600710"/>
                  </a:lnTo>
                  <a:lnTo>
                    <a:pt x="447085" y="570230"/>
                  </a:lnTo>
                  <a:lnTo>
                    <a:pt x="443812" y="551180"/>
                  </a:lnTo>
                  <a:lnTo>
                    <a:pt x="441544" y="532130"/>
                  </a:lnTo>
                  <a:lnTo>
                    <a:pt x="439405" y="513080"/>
                  </a:lnTo>
                  <a:lnTo>
                    <a:pt x="436520" y="494030"/>
                  </a:lnTo>
                  <a:lnTo>
                    <a:pt x="472523" y="494030"/>
                  </a:lnTo>
                  <a:lnTo>
                    <a:pt x="465909" y="481330"/>
                  </a:lnTo>
                  <a:close/>
                </a:path>
                <a:path w="834390" h="810259">
                  <a:moveTo>
                    <a:pt x="466062" y="635000"/>
                  </a:moveTo>
                  <a:lnTo>
                    <a:pt x="431766" y="635000"/>
                  </a:lnTo>
                  <a:lnTo>
                    <a:pt x="433798" y="640080"/>
                  </a:lnTo>
                  <a:lnTo>
                    <a:pt x="435934" y="646430"/>
                  </a:lnTo>
                  <a:lnTo>
                    <a:pt x="454883" y="683260"/>
                  </a:lnTo>
                  <a:lnTo>
                    <a:pt x="503608" y="735330"/>
                  </a:lnTo>
                  <a:lnTo>
                    <a:pt x="576159" y="764540"/>
                  </a:lnTo>
                  <a:lnTo>
                    <a:pt x="621400" y="769620"/>
                  </a:lnTo>
                  <a:lnTo>
                    <a:pt x="665196" y="764540"/>
                  </a:lnTo>
                  <a:lnTo>
                    <a:pt x="699836" y="748030"/>
                  </a:lnTo>
                  <a:lnTo>
                    <a:pt x="605865" y="748030"/>
                  </a:lnTo>
                  <a:lnTo>
                    <a:pt x="562853" y="736600"/>
                  </a:lnTo>
                  <a:lnTo>
                    <a:pt x="523711" y="713740"/>
                  </a:lnTo>
                  <a:lnTo>
                    <a:pt x="493555" y="685800"/>
                  </a:lnTo>
                  <a:lnTo>
                    <a:pt x="476407" y="659130"/>
                  </a:lnTo>
                  <a:lnTo>
                    <a:pt x="466062" y="635000"/>
                  </a:lnTo>
                  <a:close/>
                </a:path>
                <a:path w="834390" h="810259">
                  <a:moveTo>
                    <a:pt x="549812" y="445770"/>
                  </a:moveTo>
                  <a:lnTo>
                    <a:pt x="453033" y="445770"/>
                  </a:lnTo>
                  <a:lnTo>
                    <a:pt x="470048" y="448310"/>
                  </a:lnTo>
                  <a:lnTo>
                    <a:pt x="486924" y="453390"/>
                  </a:lnTo>
                  <a:lnTo>
                    <a:pt x="501244" y="457200"/>
                  </a:lnTo>
                  <a:lnTo>
                    <a:pt x="510591" y="458470"/>
                  </a:lnTo>
                  <a:lnTo>
                    <a:pt x="540015" y="464820"/>
                  </a:lnTo>
                  <a:lnTo>
                    <a:pt x="596754" y="483870"/>
                  </a:lnTo>
                  <a:lnTo>
                    <a:pt x="651644" y="513080"/>
                  </a:lnTo>
                  <a:lnTo>
                    <a:pt x="701517" y="558800"/>
                  </a:lnTo>
                  <a:lnTo>
                    <a:pt x="721322" y="613410"/>
                  </a:lnTo>
                  <a:lnTo>
                    <a:pt x="719898" y="640080"/>
                  </a:lnTo>
                  <a:lnTo>
                    <a:pt x="714451" y="665480"/>
                  </a:lnTo>
                  <a:lnTo>
                    <a:pt x="706952" y="690880"/>
                  </a:lnTo>
                  <a:lnTo>
                    <a:pt x="683030" y="728980"/>
                  </a:lnTo>
                  <a:lnTo>
                    <a:pt x="647629" y="748030"/>
                  </a:lnTo>
                  <a:lnTo>
                    <a:pt x="699836" y="748030"/>
                  </a:lnTo>
                  <a:lnTo>
                    <a:pt x="728271" y="712470"/>
                  </a:lnTo>
                  <a:lnTo>
                    <a:pt x="750046" y="638810"/>
                  </a:lnTo>
                  <a:lnTo>
                    <a:pt x="751122" y="601980"/>
                  </a:lnTo>
                  <a:lnTo>
                    <a:pt x="740919" y="565150"/>
                  </a:lnTo>
                  <a:lnTo>
                    <a:pt x="690742" y="508000"/>
                  </a:lnTo>
                  <a:lnTo>
                    <a:pt x="657874" y="486410"/>
                  </a:lnTo>
                  <a:lnTo>
                    <a:pt x="601982" y="461010"/>
                  </a:lnTo>
                  <a:lnTo>
                    <a:pt x="555741" y="447040"/>
                  </a:lnTo>
                  <a:lnTo>
                    <a:pt x="549812" y="445770"/>
                  </a:lnTo>
                  <a:close/>
                </a:path>
                <a:path w="834390" h="810259">
                  <a:moveTo>
                    <a:pt x="626402" y="439420"/>
                  </a:moveTo>
                  <a:lnTo>
                    <a:pt x="345874" y="439420"/>
                  </a:lnTo>
                  <a:lnTo>
                    <a:pt x="347047" y="447040"/>
                  </a:lnTo>
                  <a:lnTo>
                    <a:pt x="349404" y="453390"/>
                  </a:lnTo>
                  <a:lnTo>
                    <a:pt x="353034" y="459740"/>
                  </a:lnTo>
                  <a:lnTo>
                    <a:pt x="358030" y="463550"/>
                  </a:lnTo>
                  <a:lnTo>
                    <a:pt x="351467" y="488950"/>
                  </a:lnTo>
                  <a:lnTo>
                    <a:pt x="344735" y="513080"/>
                  </a:lnTo>
                  <a:lnTo>
                    <a:pt x="338258" y="537210"/>
                  </a:lnTo>
                  <a:lnTo>
                    <a:pt x="332461" y="562610"/>
                  </a:lnTo>
                  <a:lnTo>
                    <a:pt x="322495" y="601980"/>
                  </a:lnTo>
                  <a:lnTo>
                    <a:pt x="308447" y="641350"/>
                  </a:lnTo>
                  <a:lnTo>
                    <a:pt x="288197" y="676910"/>
                  </a:lnTo>
                  <a:lnTo>
                    <a:pt x="259625" y="706120"/>
                  </a:lnTo>
                  <a:lnTo>
                    <a:pt x="256702" y="712470"/>
                  </a:lnTo>
                  <a:lnTo>
                    <a:pt x="263902" y="715010"/>
                  </a:lnTo>
                  <a:lnTo>
                    <a:pt x="275045" y="715010"/>
                  </a:lnTo>
                  <a:lnTo>
                    <a:pt x="308843" y="687070"/>
                  </a:lnTo>
                  <a:lnTo>
                    <a:pt x="342938" y="628650"/>
                  </a:lnTo>
                  <a:lnTo>
                    <a:pt x="362200" y="567690"/>
                  </a:lnTo>
                  <a:lnTo>
                    <a:pt x="377446" y="509270"/>
                  </a:lnTo>
                  <a:lnTo>
                    <a:pt x="384501" y="481330"/>
                  </a:lnTo>
                  <a:lnTo>
                    <a:pt x="465909" y="481330"/>
                  </a:lnTo>
                  <a:lnTo>
                    <a:pt x="461382" y="469900"/>
                  </a:lnTo>
                  <a:lnTo>
                    <a:pt x="410050" y="469900"/>
                  </a:lnTo>
                  <a:lnTo>
                    <a:pt x="411526" y="468630"/>
                  </a:lnTo>
                  <a:lnTo>
                    <a:pt x="428500" y="468630"/>
                  </a:lnTo>
                  <a:lnTo>
                    <a:pt x="427013" y="467360"/>
                  </a:lnTo>
                  <a:lnTo>
                    <a:pt x="415882" y="467360"/>
                  </a:lnTo>
                  <a:lnTo>
                    <a:pt x="420709" y="466090"/>
                  </a:lnTo>
                  <a:lnTo>
                    <a:pt x="421536" y="466090"/>
                  </a:lnTo>
                  <a:lnTo>
                    <a:pt x="423358" y="464820"/>
                  </a:lnTo>
                  <a:lnTo>
                    <a:pt x="426877" y="463550"/>
                  </a:lnTo>
                  <a:lnTo>
                    <a:pt x="458866" y="463550"/>
                  </a:lnTo>
                  <a:lnTo>
                    <a:pt x="457357" y="459740"/>
                  </a:lnTo>
                  <a:lnTo>
                    <a:pt x="455860" y="454660"/>
                  </a:lnTo>
                  <a:lnTo>
                    <a:pt x="454478" y="449580"/>
                  </a:lnTo>
                  <a:lnTo>
                    <a:pt x="453033" y="445770"/>
                  </a:lnTo>
                  <a:lnTo>
                    <a:pt x="549812" y="445770"/>
                  </a:lnTo>
                  <a:lnTo>
                    <a:pt x="532025" y="441960"/>
                  </a:lnTo>
                  <a:lnTo>
                    <a:pt x="603358" y="441960"/>
                  </a:lnTo>
                  <a:lnTo>
                    <a:pt x="626402" y="439420"/>
                  </a:lnTo>
                  <a:close/>
                </a:path>
                <a:path w="834390" h="810259">
                  <a:moveTo>
                    <a:pt x="472523" y="494030"/>
                  </a:moveTo>
                  <a:lnTo>
                    <a:pt x="436520" y="494030"/>
                  </a:lnTo>
                  <a:lnTo>
                    <a:pt x="437787" y="496570"/>
                  </a:lnTo>
                  <a:lnTo>
                    <a:pt x="439138" y="500380"/>
                  </a:lnTo>
                  <a:lnTo>
                    <a:pt x="465670" y="539750"/>
                  </a:lnTo>
                  <a:lnTo>
                    <a:pt x="495461" y="572770"/>
                  </a:lnTo>
                  <a:lnTo>
                    <a:pt x="525101" y="601980"/>
                  </a:lnTo>
                  <a:lnTo>
                    <a:pt x="559549" y="631190"/>
                  </a:lnTo>
                  <a:lnTo>
                    <a:pt x="597077" y="656590"/>
                  </a:lnTo>
                  <a:lnTo>
                    <a:pt x="635959" y="671830"/>
                  </a:lnTo>
                  <a:lnTo>
                    <a:pt x="645351" y="670560"/>
                  </a:lnTo>
                  <a:lnTo>
                    <a:pt x="655288" y="666750"/>
                  </a:lnTo>
                  <a:lnTo>
                    <a:pt x="660208" y="660400"/>
                  </a:lnTo>
                  <a:lnTo>
                    <a:pt x="654545" y="655320"/>
                  </a:lnTo>
                  <a:lnTo>
                    <a:pt x="612003" y="637540"/>
                  </a:lnTo>
                  <a:lnTo>
                    <a:pt x="571752" y="608330"/>
                  </a:lnTo>
                  <a:lnTo>
                    <a:pt x="535254" y="574040"/>
                  </a:lnTo>
                  <a:lnTo>
                    <a:pt x="503974" y="539750"/>
                  </a:lnTo>
                  <a:lnTo>
                    <a:pt x="489161" y="520700"/>
                  </a:lnTo>
                  <a:lnTo>
                    <a:pt x="476492" y="501650"/>
                  </a:lnTo>
                  <a:lnTo>
                    <a:pt x="472523" y="494030"/>
                  </a:lnTo>
                  <a:close/>
                </a:path>
                <a:path w="834390" h="810259">
                  <a:moveTo>
                    <a:pt x="148560" y="278130"/>
                  </a:moveTo>
                  <a:lnTo>
                    <a:pt x="105965" y="284480"/>
                  </a:lnTo>
                  <a:lnTo>
                    <a:pt x="65953" y="302260"/>
                  </a:lnTo>
                  <a:lnTo>
                    <a:pt x="32382" y="330200"/>
                  </a:lnTo>
                  <a:lnTo>
                    <a:pt x="9112" y="365760"/>
                  </a:lnTo>
                  <a:lnTo>
                    <a:pt x="0" y="408940"/>
                  </a:lnTo>
                  <a:lnTo>
                    <a:pt x="8459" y="448310"/>
                  </a:lnTo>
                  <a:lnTo>
                    <a:pt x="32147" y="478790"/>
                  </a:lnTo>
                  <a:lnTo>
                    <a:pt x="66422" y="502920"/>
                  </a:lnTo>
                  <a:lnTo>
                    <a:pt x="106640" y="518160"/>
                  </a:lnTo>
                  <a:lnTo>
                    <a:pt x="148160" y="527050"/>
                  </a:lnTo>
                  <a:lnTo>
                    <a:pt x="186339" y="529590"/>
                  </a:lnTo>
                  <a:lnTo>
                    <a:pt x="201395" y="528320"/>
                  </a:lnTo>
                  <a:lnTo>
                    <a:pt x="231157" y="523240"/>
                  </a:lnTo>
                  <a:lnTo>
                    <a:pt x="245688" y="518160"/>
                  </a:lnTo>
                  <a:lnTo>
                    <a:pt x="275036" y="518160"/>
                  </a:lnTo>
                  <a:lnTo>
                    <a:pt x="279333" y="511810"/>
                  </a:lnTo>
                  <a:lnTo>
                    <a:pt x="178497" y="511810"/>
                  </a:lnTo>
                  <a:lnTo>
                    <a:pt x="130140" y="504190"/>
                  </a:lnTo>
                  <a:lnTo>
                    <a:pt x="82416" y="482600"/>
                  </a:lnTo>
                  <a:lnTo>
                    <a:pt x="46063" y="449580"/>
                  </a:lnTo>
                  <a:lnTo>
                    <a:pt x="31821" y="402590"/>
                  </a:lnTo>
                  <a:lnTo>
                    <a:pt x="35513" y="377190"/>
                  </a:lnTo>
                  <a:lnTo>
                    <a:pt x="61793" y="327660"/>
                  </a:lnTo>
                  <a:lnTo>
                    <a:pt x="111188" y="300990"/>
                  </a:lnTo>
                  <a:lnTo>
                    <a:pt x="139540" y="297180"/>
                  </a:lnTo>
                  <a:lnTo>
                    <a:pt x="278749" y="297180"/>
                  </a:lnTo>
                  <a:lnTo>
                    <a:pt x="263186" y="290830"/>
                  </a:lnTo>
                  <a:lnTo>
                    <a:pt x="226181" y="283210"/>
                  </a:lnTo>
                  <a:lnTo>
                    <a:pt x="187582" y="279400"/>
                  </a:lnTo>
                  <a:lnTo>
                    <a:pt x="148560" y="278130"/>
                  </a:lnTo>
                  <a:close/>
                </a:path>
                <a:path w="834390" h="810259">
                  <a:moveTo>
                    <a:pt x="165900" y="355600"/>
                  </a:moveTo>
                  <a:lnTo>
                    <a:pt x="156520" y="355600"/>
                  </a:lnTo>
                  <a:lnTo>
                    <a:pt x="146595" y="360680"/>
                  </a:lnTo>
                  <a:lnTo>
                    <a:pt x="141675" y="367030"/>
                  </a:lnTo>
                  <a:lnTo>
                    <a:pt x="147314" y="372110"/>
                  </a:lnTo>
                  <a:lnTo>
                    <a:pt x="160688" y="377190"/>
                  </a:lnTo>
                  <a:lnTo>
                    <a:pt x="186071" y="389890"/>
                  </a:lnTo>
                  <a:lnTo>
                    <a:pt x="252651" y="411480"/>
                  </a:lnTo>
                  <a:lnTo>
                    <a:pt x="298458" y="417830"/>
                  </a:lnTo>
                  <a:lnTo>
                    <a:pt x="326901" y="417830"/>
                  </a:lnTo>
                  <a:lnTo>
                    <a:pt x="324178" y="424180"/>
                  </a:lnTo>
                  <a:lnTo>
                    <a:pt x="321372" y="431800"/>
                  </a:lnTo>
                  <a:lnTo>
                    <a:pt x="318157" y="436880"/>
                  </a:lnTo>
                  <a:lnTo>
                    <a:pt x="304345" y="449580"/>
                  </a:lnTo>
                  <a:lnTo>
                    <a:pt x="291016" y="462280"/>
                  </a:lnTo>
                  <a:lnTo>
                    <a:pt x="278225" y="476250"/>
                  </a:lnTo>
                  <a:lnTo>
                    <a:pt x="266033" y="490220"/>
                  </a:lnTo>
                  <a:lnTo>
                    <a:pt x="245677" y="500380"/>
                  </a:lnTo>
                  <a:lnTo>
                    <a:pt x="224118" y="508000"/>
                  </a:lnTo>
                  <a:lnTo>
                    <a:pt x="201633" y="511810"/>
                  </a:lnTo>
                  <a:lnTo>
                    <a:pt x="279333" y="511810"/>
                  </a:lnTo>
                  <a:lnTo>
                    <a:pt x="289645" y="496570"/>
                  </a:lnTo>
                  <a:lnTo>
                    <a:pt x="291237" y="495300"/>
                  </a:lnTo>
                  <a:lnTo>
                    <a:pt x="292881" y="495300"/>
                  </a:lnTo>
                  <a:lnTo>
                    <a:pt x="294441" y="494030"/>
                  </a:lnTo>
                  <a:lnTo>
                    <a:pt x="311165" y="481330"/>
                  </a:lnTo>
                  <a:lnTo>
                    <a:pt x="324681" y="468630"/>
                  </a:lnTo>
                  <a:lnTo>
                    <a:pt x="335652" y="454660"/>
                  </a:lnTo>
                  <a:lnTo>
                    <a:pt x="344743" y="440690"/>
                  </a:lnTo>
                  <a:lnTo>
                    <a:pt x="345874" y="439420"/>
                  </a:lnTo>
                  <a:lnTo>
                    <a:pt x="626402" y="439420"/>
                  </a:lnTo>
                  <a:lnTo>
                    <a:pt x="637924" y="438150"/>
                  </a:lnTo>
                  <a:lnTo>
                    <a:pt x="672036" y="431800"/>
                  </a:lnTo>
                  <a:lnTo>
                    <a:pt x="684560" y="427990"/>
                  </a:lnTo>
                  <a:lnTo>
                    <a:pt x="556784" y="427990"/>
                  </a:lnTo>
                  <a:lnTo>
                    <a:pt x="504516" y="422910"/>
                  </a:lnTo>
                  <a:lnTo>
                    <a:pt x="460006" y="408940"/>
                  </a:lnTo>
                  <a:lnTo>
                    <a:pt x="460645" y="406400"/>
                  </a:lnTo>
                  <a:lnTo>
                    <a:pt x="462341" y="401320"/>
                  </a:lnTo>
                  <a:lnTo>
                    <a:pt x="466085" y="400050"/>
                  </a:lnTo>
                  <a:lnTo>
                    <a:pt x="305103" y="400050"/>
                  </a:lnTo>
                  <a:lnTo>
                    <a:pt x="291165" y="398780"/>
                  </a:lnTo>
                  <a:lnTo>
                    <a:pt x="277436" y="396240"/>
                  </a:lnTo>
                  <a:lnTo>
                    <a:pt x="248535" y="387350"/>
                  </a:lnTo>
                  <a:lnTo>
                    <a:pt x="193823" y="364490"/>
                  </a:lnTo>
                  <a:lnTo>
                    <a:pt x="165900" y="355600"/>
                  </a:lnTo>
                  <a:close/>
                </a:path>
                <a:path w="834390" h="810259">
                  <a:moveTo>
                    <a:pt x="458866" y="463550"/>
                  </a:moveTo>
                  <a:lnTo>
                    <a:pt x="426877" y="463550"/>
                  </a:lnTo>
                  <a:lnTo>
                    <a:pt x="428500" y="468630"/>
                  </a:lnTo>
                  <a:lnTo>
                    <a:pt x="411589" y="468630"/>
                  </a:lnTo>
                  <a:lnTo>
                    <a:pt x="410238" y="469900"/>
                  </a:lnTo>
                  <a:lnTo>
                    <a:pt x="461382" y="469900"/>
                  </a:lnTo>
                  <a:lnTo>
                    <a:pt x="458866" y="463550"/>
                  </a:lnTo>
                  <a:close/>
                </a:path>
                <a:path w="834390" h="810259">
                  <a:moveTo>
                    <a:pt x="421536" y="466090"/>
                  </a:moveTo>
                  <a:lnTo>
                    <a:pt x="420709" y="466090"/>
                  </a:lnTo>
                  <a:lnTo>
                    <a:pt x="415882" y="467360"/>
                  </a:lnTo>
                  <a:lnTo>
                    <a:pt x="419714" y="467360"/>
                  </a:lnTo>
                  <a:lnTo>
                    <a:pt x="421536" y="466090"/>
                  </a:lnTo>
                  <a:close/>
                </a:path>
                <a:path w="834390" h="810259">
                  <a:moveTo>
                    <a:pt x="425526" y="466090"/>
                  </a:moveTo>
                  <a:lnTo>
                    <a:pt x="421536" y="466090"/>
                  </a:lnTo>
                  <a:lnTo>
                    <a:pt x="419714" y="467360"/>
                  </a:lnTo>
                  <a:lnTo>
                    <a:pt x="427013" y="467360"/>
                  </a:lnTo>
                  <a:lnTo>
                    <a:pt x="425526" y="466090"/>
                  </a:lnTo>
                  <a:close/>
                </a:path>
                <a:path w="834390" h="810259">
                  <a:moveTo>
                    <a:pt x="603358" y="441960"/>
                  </a:moveTo>
                  <a:lnTo>
                    <a:pt x="559967" y="441960"/>
                  </a:lnTo>
                  <a:lnTo>
                    <a:pt x="568600" y="443230"/>
                  </a:lnTo>
                  <a:lnTo>
                    <a:pt x="603358" y="441960"/>
                  </a:lnTo>
                  <a:close/>
                </a:path>
                <a:path w="834390" h="810259">
                  <a:moveTo>
                    <a:pt x="795342" y="201930"/>
                  </a:moveTo>
                  <a:lnTo>
                    <a:pt x="733913" y="201930"/>
                  </a:lnTo>
                  <a:lnTo>
                    <a:pt x="763222" y="210820"/>
                  </a:lnTo>
                  <a:lnTo>
                    <a:pt x="784034" y="229870"/>
                  </a:lnTo>
                  <a:lnTo>
                    <a:pt x="798310" y="264160"/>
                  </a:lnTo>
                  <a:lnTo>
                    <a:pt x="803125" y="307340"/>
                  </a:lnTo>
                  <a:lnTo>
                    <a:pt x="791652" y="342900"/>
                  </a:lnTo>
                  <a:lnTo>
                    <a:pt x="734273" y="393700"/>
                  </a:lnTo>
                  <a:lnTo>
                    <a:pt x="695583" y="408940"/>
                  </a:lnTo>
                  <a:lnTo>
                    <a:pt x="655037" y="419100"/>
                  </a:lnTo>
                  <a:lnTo>
                    <a:pt x="609421" y="425450"/>
                  </a:lnTo>
                  <a:lnTo>
                    <a:pt x="556784" y="427990"/>
                  </a:lnTo>
                  <a:lnTo>
                    <a:pt x="684560" y="427990"/>
                  </a:lnTo>
                  <a:lnTo>
                    <a:pt x="745660" y="406400"/>
                  </a:lnTo>
                  <a:lnTo>
                    <a:pt x="781323" y="384810"/>
                  </a:lnTo>
                  <a:lnTo>
                    <a:pt x="809752" y="359410"/>
                  </a:lnTo>
                  <a:lnTo>
                    <a:pt x="834216" y="288290"/>
                  </a:lnTo>
                  <a:lnTo>
                    <a:pt x="824906" y="243840"/>
                  </a:lnTo>
                  <a:lnTo>
                    <a:pt x="803009" y="207010"/>
                  </a:lnTo>
                  <a:lnTo>
                    <a:pt x="795342" y="201930"/>
                  </a:lnTo>
                  <a:close/>
                </a:path>
                <a:path w="834390" h="810259">
                  <a:moveTo>
                    <a:pt x="278749" y="297180"/>
                  </a:moveTo>
                  <a:lnTo>
                    <a:pt x="168331" y="297180"/>
                  </a:lnTo>
                  <a:lnTo>
                    <a:pt x="197878" y="299720"/>
                  </a:lnTo>
                  <a:lnTo>
                    <a:pt x="243008" y="308610"/>
                  </a:lnTo>
                  <a:lnTo>
                    <a:pt x="283406" y="326390"/>
                  </a:lnTo>
                  <a:lnTo>
                    <a:pt x="316714" y="354330"/>
                  </a:lnTo>
                  <a:lnTo>
                    <a:pt x="340576" y="393700"/>
                  </a:lnTo>
                  <a:lnTo>
                    <a:pt x="337120" y="396240"/>
                  </a:lnTo>
                  <a:lnTo>
                    <a:pt x="334377" y="397510"/>
                  </a:lnTo>
                  <a:lnTo>
                    <a:pt x="333413" y="400050"/>
                  </a:lnTo>
                  <a:lnTo>
                    <a:pt x="466085" y="400050"/>
                  </a:lnTo>
                  <a:lnTo>
                    <a:pt x="499782" y="388620"/>
                  </a:lnTo>
                  <a:lnTo>
                    <a:pt x="527540" y="378460"/>
                  </a:lnTo>
                  <a:lnTo>
                    <a:pt x="471692" y="378460"/>
                  </a:lnTo>
                  <a:lnTo>
                    <a:pt x="472788" y="375920"/>
                  </a:lnTo>
                  <a:lnTo>
                    <a:pt x="439148" y="375920"/>
                  </a:lnTo>
                  <a:lnTo>
                    <a:pt x="434426" y="372110"/>
                  </a:lnTo>
                  <a:lnTo>
                    <a:pt x="428835" y="368300"/>
                  </a:lnTo>
                  <a:lnTo>
                    <a:pt x="422500" y="365760"/>
                  </a:lnTo>
                  <a:lnTo>
                    <a:pt x="422411" y="364490"/>
                  </a:lnTo>
                  <a:lnTo>
                    <a:pt x="375925" y="364490"/>
                  </a:lnTo>
                  <a:lnTo>
                    <a:pt x="346610" y="328930"/>
                  </a:lnTo>
                  <a:lnTo>
                    <a:pt x="334238" y="304800"/>
                  </a:lnTo>
                  <a:lnTo>
                    <a:pt x="297425" y="304800"/>
                  </a:lnTo>
                  <a:lnTo>
                    <a:pt x="278749" y="297180"/>
                  </a:lnTo>
                  <a:close/>
                </a:path>
                <a:path w="834390" h="810259">
                  <a:moveTo>
                    <a:pt x="682251" y="273050"/>
                  </a:moveTo>
                  <a:lnTo>
                    <a:pt x="670845" y="275590"/>
                  </a:lnTo>
                  <a:lnTo>
                    <a:pt x="662534" y="279400"/>
                  </a:lnTo>
                  <a:lnTo>
                    <a:pt x="637513" y="306070"/>
                  </a:lnTo>
                  <a:lnTo>
                    <a:pt x="611353" y="325120"/>
                  </a:lnTo>
                  <a:lnTo>
                    <a:pt x="582232" y="341630"/>
                  </a:lnTo>
                  <a:lnTo>
                    <a:pt x="548328" y="355600"/>
                  </a:lnTo>
                  <a:lnTo>
                    <a:pt x="529645" y="360680"/>
                  </a:lnTo>
                  <a:lnTo>
                    <a:pt x="510434" y="367030"/>
                  </a:lnTo>
                  <a:lnTo>
                    <a:pt x="491011" y="372110"/>
                  </a:lnTo>
                  <a:lnTo>
                    <a:pt x="471692" y="378460"/>
                  </a:lnTo>
                  <a:lnTo>
                    <a:pt x="527540" y="378460"/>
                  </a:lnTo>
                  <a:lnTo>
                    <a:pt x="548358" y="370840"/>
                  </a:lnTo>
                  <a:lnTo>
                    <a:pt x="592229" y="355600"/>
                  </a:lnTo>
                  <a:lnTo>
                    <a:pt x="637467" y="332740"/>
                  </a:lnTo>
                  <a:lnTo>
                    <a:pt x="673947" y="299720"/>
                  </a:lnTo>
                  <a:lnTo>
                    <a:pt x="690862" y="274320"/>
                  </a:lnTo>
                  <a:lnTo>
                    <a:pt x="682251" y="273050"/>
                  </a:lnTo>
                  <a:close/>
                </a:path>
                <a:path w="834390" h="810259">
                  <a:moveTo>
                    <a:pt x="490318" y="19050"/>
                  </a:moveTo>
                  <a:lnTo>
                    <a:pt x="427597" y="19050"/>
                  </a:lnTo>
                  <a:lnTo>
                    <a:pt x="468676" y="35560"/>
                  </a:lnTo>
                  <a:lnTo>
                    <a:pt x="498079" y="68580"/>
                  </a:lnTo>
                  <a:lnTo>
                    <a:pt x="518832" y="110490"/>
                  </a:lnTo>
                  <a:lnTo>
                    <a:pt x="531527" y="157480"/>
                  </a:lnTo>
                  <a:lnTo>
                    <a:pt x="536609" y="200660"/>
                  </a:lnTo>
                  <a:lnTo>
                    <a:pt x="536685" y="203200"/>
                  </a:lnTo>
                  <a:lnTo>
                    <a:pt x="535306" y="227330"/>
                  </a:lnTo>
                  <a:lnTo>
                    <a:pt x="529482" y="251460"/>
                  </a:lnTo>
                  <a:lnTo>
                    <a:pt x="520103" y="275590"/>
                  </a:lnTo>
                  <a:lnTo>
                    <a:pt x="507984" y="298450"/>
                  </a:lnTo>
                  <a:lnTo>
                    <a:pt x="491620" y="316230"/>
                  </a:lnTo>
                  <a:lnTo>
                    <a:pt x="476673" y="332740"/>
                  </a:lnTo>
                  <a:lnTo>
                    <a:pt x="463333" y="349250"/>
                  </a:lnTo>
                  <a:lnTo>
                    <a:pt x="451787" y="365760"/>
                  </a:lnTo>
                  <a:lnTo>
                    <a:pt x="443253" y="373380"/>
                  </a:lnTo>
                  <a:lnTo>
                    <a:pt x="439148" y="375920"/>
                  </a:lnTo>
                  <a:lnTo>
                    <a:pt x="472788" y="375920"/>
                  </a:lnTo>
                  <a:lnTo>
                    <a:pt x="473336" y="374650"/>
                  </a:lnTo>
                  <a:lnTo>
                    <a:pt x="474226" y="373380"/>
                  </a:lnTo>
                  <a:lnTo>
                    <a:pt x="492095" y="358140"/>
                  </a:lnTo>
                  <a:lnTo>
                    <a:pt x="508780" y="340360"/>
                  </a:lnTo>
                  <a:lnTo>
                    <a:pt x="523981" y="320040"/>
                  </a:lnTo>
                  <a:lnTo>
                    <a:pt x="537397" y="299720"/>
                  </a:lnTo>
                  <a:lnTo>
                    <a:pt x="558260" y="281940"/>
                  </a:lnTo>
                  <a:lnTo>
                    <a:pt x="568454" y="273050"/>
                  </a:lnTo>
                  <a:lnTo>
                    <a:pt x="578306" y="265430"/>
                  </a:lnTo>
                  <a:lnTo>
                    <a:pt x="592251" y="255270"/>
                  </a:lnTo>
                  <a:lnTo>
                    <a:pt x="558098" y="255270"/>
                  </a:lnTo>
                  <a:lnTo>
                    <a:pt x="567113" y="179070"/>
                  </a:lnTo>
                  <a:lnTo>
                    <a:pt x="559350" y="132080"/>
                  </a:lnTo>
                  <a:lnTo>
                    <a:pt x="543493" y="87630"/>
                  </a:lnTo>
                  <a:lnTo>
                    <a:pt x="519583" y="46990"/>
                  </a:lnTo>
                  <a:lnTo>
                    <a:pt x="490318" y="19050"/>
                  </a:lnTo>
                  <a:close/>
                </a:path>
                <a:path w="834390" h="810259">
                  <a:moveTo>
                    <a:pt x="411397" y="85090"/>
                  </a:moveTo>
                  <a:lnTo>
                    <a:pt x="401028" y="85090"/>
                  </a:lnTo>
                  <a:lnTo>
                    <a:pt x="390609" y="88900"/>
                  </a:lnTo>
                  <a:lnTo>
                    <a:pt x="385757" y="95250"/>
                  </a:lnTo>
                  <a:lnTo>
                    <a:pt x="386301" y="130810"/>
                  </a:lnTo>
                  <a:lnTo>
                    <a:pt x="388764" y="167640"/>
                  </a:lnTo>
                  <a:lnTo>
                    <a:pt x="391472" y="203200"/>
                  </a:lnTo>
                  <a:lnTo>
                    <a:pt x="392664" y="237490"/>
                  </a:lnTo>
                  <a:lnTo>
                    <a:pt x="392672" y="242570"/>
                  </a:lnTo>
                  <a:lnTo>
                    <a:pt x="391875" y="267970"/>
                  </a:lnTo>
                  <a:lnTo>
                    <a:pt x="390287" y="298450"/>
                  </a:lnTo>
                  <a:lnTo>
                    <a:pt x="390180" y="300990"/>
                  </a:lnTo>
                  <a:lnTo>
                    <a:pt x="389415" y="325120"/>
                  </a:lnTo>
                  <a:lnTo>
                    <a:pt x="389352" y="332740"/>
                  </a:lnTo>
                  <a:lnTo>
                    <a:pt x="390438" y="360680"/>
                  </a:lnTo>
                  <a:lnTo>
                    <a:pt x="380522" y="363220"/>
                  </a:lnTo>
                  <a:lnTo>
                    <a:pt x="375925" y="364490"/>
                  </a:lnTo>
                  <a:lnTo>
                    <a:pt x="422411" y="364490"/>
                  </a:lnTo>
                  <a:lnTo>
                    <a:pt x="420462" y="336550"/>
                  </a:lnTo>
                  <a:lnTo>
                    <a:pt x="420843" y="311150"/>
                  </a:lnTo>
                  <a:lnTo>
                    <a:pt x="420960" y="306070"/>
                  </a:lnTo>
                  <a:lnTo>
                    <a:pt x="422285" y="278130"/>
                  </a:lnTo>
                  <a:lnTo>
                    <a:pt x="423050" y="251460"/>
                  </a:lnTo>
                  <a:lnTo>
                    <a:pt x="422967" y="246380"/>
                  </a:lnTo>
                  <a:lnTo>
                    <a:pt x="421852" y="210820"/>
                  </a:lnTo>
                  <a:lnTo>
                    <a:pt x="419203" y="172720"/>
                  </a:lnTo>
                  <a:lnTo>
                    <a:pt x="416744" y="133350"/>
                  </a:lnTo>
                  <a:lnTo>
                    <a:pt x="416102" y="95250"/>
                  </a:lnTo>
                  <a:lnTo>
                    <a:pt x="416102" y="93980"/>
                  </a:lnTo>
                  <a:lnTo>
                    <a:pt x="416102" y="88900"/>
                  </a:lnTo>
                  <a:lnTo>
                    <a:pt x="411397" y="85090"/>
                  </a:lnTo>
                  <a:close/>
                </a:path>
                <a:path w="834390" h="810259">
                  <a:moveTo>
                    <a:pt x="447756" y="0"/>
                  </a:moveTo>
                  <a:lnTo>
                    <a:pt x="399690" y="0"/>
                  </a:lnTo>
                  <a:lnTo>
                    <a:pt x="360014" y="17780"/>
                  </a:lnTo>
                  <a:lnTo>
                    <a:pt x="327662" y="46990"/>
                  </a:lnTo>
                  <a:lnTo>
                    <a:pt x="301566" y="85090"/>
                  </a:lnTo>
                  <a:lnTo>
                    <a:pt x="280661" y="127000"/>
                  </a:lnTo>
                  <a:lnTo>
                    <a:pt x="269741" y="167640"/>
                  </a:lnTo>
                  <a:lnTo>
                    <a:pt x="269854" y="213360"/>
                  </a:lnTo>
                  <a:lnTo>
                    <a:pt x="279561" y="260350"/>
                  </a:lnTo>
                  <a:lnTo>
                    <a:pt x="297425" y="304800"/>
                  </a:lnTo>
                  <a:lnTo>
                    <a:pt x="334238" y="304800"/>
                  </a:lnTo>
                  <a:lnTo>
                    <a:pt x="325122" y="287020"/>
                  </a:lnTo>
                  <a:lnTo>
                    <a:pt x="310758" y="242570"/>
                  </a:lnTo>
                  <a:lnTo>
                    <a:pt x="302818" y="196850"/>
                  </a:lnTo>
                  <a:lnTo>
                    <a:pt x="301987" y="167640"/>
                  </a:lnTo>
                  <a:lnTo>
                    <a:pt x="306348" y="140970"/>
                  </a:lnTo>
                  <a:lnTo>
                    <a:pt x="328796" y="90170"/>
                  </a:lnTo>
                  <a:lnTo>
                    <a:pt x="354638" y="54610"/>
                  </a:lnTo>
                  <a:lnTo>
                    <a:pt x="388578" y="27940"/>
                  </a:lnTo>
                  <a:lnTo>
                    <a:pt x="427597" y="19050"/>
                  </a:lnTo>
                  <a:lnTo>
                    <a:pt x="490318" y="19050"/>
                  </a:lnTo>
                  <a:lnTo>
                    <a:pt x="487658" y="16510"/>
                  </a:lnTo>
                  <a:lnTo>
                    <a:pt x="447756" y="0"/>
                  </a:lnTo>
                  <a:close/>
                </a:path>
                <a:path w="834390" h="810259">
                  <a:moveTo>
                    <a:pt x="734928" y="180340"/>
                  </a:moveTo>
                  <a:lnTo>
                    <a:pt x="692779" y="185420"/>
                  </a:lnTo>
                  <a:lnTo>
                    <a:pt x="647913" y="200660"/>
                  </a:lnTo>
                  <a:lnTo>
                    <a:pt x="602347" y="224790"/>
                  </a:lnTo>
                  <a:lnTo>
                    <a:pt x="558098" y="255270"/>
                  </a:lnTo>
                  <a:lnTo>
                    <a:pt x="592251" y="255270"/>
                  </a:lnTo>
                  <a:lnTo>
                    <a:pt x="604452" y="246380"/>
                  </a:lnTo>
                  <a:lnTo>
                    <a:pt x="632857" y="228600"/>
                  </a:lnTo>
                  <a:lnTo>
                    <a:pt x="662947" y="214630"/>
                  </a:lnTo>
                  <a:lnTo>
                    <a:pt x="694146" y="205740"/>
                  </a:lnTo>
                  <a:lnTo>
                    <a:pt x="733913" y="201930"/>
                  </a:lnTo>
                  <a:lnTo>
                    <a:pt x="795342" y="201930"/>
                  </a:lnTo>
                  <a:lnTo>
                    <a:pt x="772344" y="186690"/>
                  </a:lnTo>
                  <a:lnTo>
                    <a:pt x="734928" y="18034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35068" y="3874227"/>
              <a:ext cx="3916679" cy="3979545"/>
            </a:xfrm>
            <a:custGeom>
              <a:avLst/>
              <a:gdLst/>
              <a:ahLst/>
              <a:cxnLst/>
              <a:rect l="l" t="t" r="r" b="b"/>
              <a:pathLst>
                <a:path w="3916679" h="3979545">
                  <a:moveTo>
                    <a:pt x="1958055" y="0"/>
                  </a:moveTo>
                  <a:lnTo>
                    <a:pt x="1910481" y="575"/>
                  </a:lnTo>
                  <a:lnTo>
                    <a:pt x="1863186" y="2294"/>
                  </a:lnTo>
                  <a:lnTo>
                    <a:pt x="1816182" y="5142"/>
                  </a:lnTo>
                  <a:lnTo>
                    <a:pt x="1769482" y="9107"/>
                  </a:lnTo>
                  <a:lnTo>
                    <a:pt x="1723099" y="14175"/>
                  </a:lnTo>
                  <a:lnTo>
                    <a:pt x="1677045" y="20334"/>
                  </a:lnTo>
                  <a:lnTo>
                    <a:pt x="1631335" y="27571"/>
                  </a:lnTo>
                  <a:lnTo>
                    <a:pt x="1585980" y="35873"/>
                  </a:lnTo>
                  <a:lnTo>
                    <a:pt x="1540993" y="45226"/>
                  </a:lnTo>
                  <a:lnTo>
                    <a:pt x="1496387" y="55617"/>
                  </a:lnTo>
                  <a:lnTo>
                    <a:pt x="1452175" y="67034"/>
                  </a:lnTo>
                  <a:lnTo>
                    <a:pt x="1408370" y="79463"/>
                  </a:lnTo>
                  <a:lnTo>
                    <a:pt x="1364984" y="92892"/>
                  </a:lnTo>
                  <a:lnTo>
                    <a:pt x="1322030" y="107308"/>
                  </a:lnTo>
                  <a:lnTo>
                    <a:pt x="1279522" y="122696"/>
                  </a:lnTo>
                  <a:lnTo>
                    <a:pt x="1237472" y="139045"/>
                  </a:lnTo>
                  <a:lnTo>
                    <a:pt x="1195893" y="156342"/>
                  </a:lnTo>
                  <a:lnTo>
                    <a:pt x="1154797" y="174573"/>
                  </a:lnTo>
                  <a:lnTo>
                    <a:pt x="1114198" y="193725"/>
                  </a:lnTo>
                  <a:lnTo>
                    <a:pt x="1074107" y="213785"/>
                  </a:lnTo>
                  <a:lnTo>
                    <a:pt x="1034540" y="234741"/>
                  </a:lnTo>
                  <a:lnTo>
                    <a:pt x="995507" y="256578"/>
                  </a:lnTo>
                  <a:lnTo>
                    <a:pt x="957021" y="279285"/>
                  </a:lnTo>
                  <a:lnTo>
                    <a:pt x="919097" y="302848"/>
                  </a:lnTo>
                  <a:lnTo>
                    <a:pt x="881745" y="327255"/>
                  </a:lnTo>
                  <a:lnTo>
                    <a:pt x="844980" y="352491"/>
                  </a:lnTo>
                  <a:lnTo>
                    <a:pt x="808814" y="378544"/>
                  </a:lnTo>
                  <a:lnTo>
                    <a:pt x="773260" y="405402"/>
                  </a:lnTo>
                  <a:lnTo>
                    <a:pt x="738330" y="433050"/>
                  </a:lnTo>
                  <a:lnTo>
                    <a:pt x="704038" y="461477"/>
                  </a:lnTo>
                  <a:lnTo>
                    <a:pt x="670397" y="490668"/>
                  </a:lnTo>
                  <a:lnTo>
                    <a:pt x="637418" y="520611"/>
                  </a:lnTo>
                  <a:lnTo>
                    <a:pt x="605116" y="551294"/>
                  </a:lnTo>
                  <a:lnTo>
                    <a:pt x="573502" y="582702"/>
                  </a:lnTo>
                  <a:lnTo>
                    <a:pt x="542589" y="614823"/>
                  </a:lnTo>
                  <a:lnTo>
                    <a:pt x="512392" y="647643"/>
                  </a:lnTo>
                  <a:lnTo>
                    <a:pt x="482921" y="681151"/>
                  </a:lnTo>
                  <a:lnTo>
                    <a:pt x="454191" y="715333"/>
                  </a:lnTo>
                  <a:lnTo>
                    <a:pt x="426213" y="750175"/>
                  </a:lnTo>
                  <a:lnTo>
                    <a:pt x="399001" y="785665"/>
                  </a:lnTo>
                  <a:lnTo>
                    <a:pt x="372568" y="821789"/>
                  </a:lnTo>
                  <a:lnTo>
                    <a:pt x="346926" y="858535"/>
                  </a:lnTo>
                  <a:lnTo>
                    <a:pt x="322088" y="895890"/>
                  </a:lnTo>
                  <a:lnTo>
                    <a:pt x="298067" y="933841"/>
                  </a:lnTo>
                  <a:lnTo>
                    <a:pt x="274876" y="972374"/>
                  </a:lnTo>
                  <a:lnTo>
                    <a:pt x="252527" y="1011477"/>
                  </a:lnTo>
                  <a:lnTo>
                    <a:pt x="231034" y="1051136"/>
                  </a:lnTo>
                  <a:lnTo>
                    <a:pt x="210410" y="1091338"/>
                  </a:lnTo>
                  <a:lnTo>
                    <a:pt x="190666" y="1132072"/>
                  </a:lnTo>
                  <a:lnTo>
                    <a:pt x="171816" y="1173322"/>
                  </a:lnTo>
                  <a:lnTo>
                    <a:pt x="153874" y="1215077"/>
                  </a:lnTo>
                  <a:lnTo>
                    <a:pt x="136850" y="1257324"/>
                  </a:lnTo>
                  <a:lnTo>
                    <a:pt x="120759" y="1300049"/>
                  </a:lnTo>
                  <a:lnTo>
                    <a:pt x="105613" y="1343239"/>
                  </a:lnTo>
                  <a:lnTo>
                    <a:pt x="91426" y="1386881"/>
                  </a:lnTo>
                  <a:lnTo>
                    <a:pt x="78209" y="1430963"/>
                  </a:lnTo>
                  <a:lnTo>
                    <a:pt x="65976" y="1475471"/>
                  </a:lnTo>
                  <a:lnTo>
                    <a:pt x="54739" y="1520393"/>
                  </a:lnTo>
                  <a:lnTo>
                    <a:pt x="44512" y="1565714"/>
                  </a:lnTo>
                  <a:lnTo>
                    <a:pt x="35306" y="1611423"/>
                  </a:lnTo>
                  <a:lnTo>
                    <a:pt x="27136" y="1657506"/>
                  </a:lnTo>
                  <a:lnTo>
                    <a:pt x="20013" y="1703950"/>
                  </a:lnTo>
                  <a:lnTo>
                    <a:pt x="13951" y="1750742"/>
                  </a:lnTo>
                  <a:lnTo>
                    <a:pt x="8963" y="1797869"/>
                  </a:lnTo>
                  <a:lnTo>
                    <a:pt x="5061" y="1845318"/>
                  </a:lnTo>
                  <a:lnTo>
                    <a:pt x="2257" y="1893076"/>
                  </a:lnTo>
                  <a:lnTo>
                    <a:pt x="566" y="1941131"/>
                  </a:lnTo>
                  <a:lnTo>
                    <a:pt x="0" y="1989468"/>
                  </a:lnTo>
                  <a:lnTo>
                    <a:pt x="566" y="2037805"/>
                  </a:lnTo>
                  <a:lnTo>
                    <a:pt x="2257" y="2085859"/>
                  </a:lnTo>
                  <a:lnTo>
                    <a:pt x="5061" y="2133617"/>
                  </a:lnTo>
                  <a:lnTo>
                    <a:pt x="8963" y="2181067"/>
                  </a:lnTo>
                  <a:lnTo>
                    <a:pt x="13951" y="2228194"/>
                  </a:lnTo>
                  <a:lnTo>
                    <a:pt x="20013" y="2274986"/>
                  </a:lnTo>
                  <a:lnTo>
                    <a:pt x="27136" y="2321430"/>
                  </a:lnTo>
                  <a:lnTo>
                    <a:pt x="35306" y="2367513"/>
                  </a:lnTo>
                  <a:lnTo>
                    <a:pt x="44512" y="2413221"/>
                  </a:lnTo>
                  <a:lnTo>
                    <a:pt x="54739" y="2458543"/>
                  </a:lnTo>
                  <a:lnTo>
                    <a:pt x="65976" y="2503464"/>
                  </a:lnTo>
                  <a:lnTo>
                    <a:pt x="78209" y="2547972"/>
                  </a:lnTo>
                  <a:lnTo>
                    <a:pt x="91426" y="2592054"/>
                  </a:lnTo>
                  <a:lnTo>
                    <a:pt x="105613" y="2635697"/>
                  </a:lnTo>
                  <a:lnTo>
                    <a:pt x="120759" y="2678887"/>
                  </a:lnTo>
                  <a:lnTo>
                    <a:pt x="136850" y="2721612"/>
                  </a:lnTo>
                  <a:lnTo>
                    <a:pt x="153874" y="2763858"/>
                  </a:lnTo>
                  <a:lnTo>
                    <a:pt x="171816" y="2805613"/>
                  </a:lnTo>
                  <a:lnTo>
                    <a:pt x="190666" y="2846864"/>
                  </a:lnTo>
                  <a:lnTo>
                    <a:pt x="210410" y="2887597"/>
                  </a:lnTo>
                  <a:lnTo>
                    <a:pt x="231034" y="2927800"/>
                  </a:lnTo>
                  <a:lnTo>
                    <a:pt x="252527" y="2967459"/>
                  </a:lnTo>
                  <a:lnTo>
                    <a:pt x="274876" y="3006562"/>
                  </a:lnTo>
                  <a:lnTo>
                    <a:pt x="298067" y="3045095"/>
                  </a:lnTo>
                  <a:lnTo>
                    <a:pt x="322088" y="3083045"/>
                  </a:lnTo>
                  <a:lnTo>
                    <a:pt x="346926" y="3120400"/>
                  </a:lnTo>
                  <a:lnTo>
                    <a:pt x="372568" y="3157146"/>
                  </a:lnTo>
                  <a:lnTo>
                    <a:pt x="399001" y="3193271"/>
                  </a:lnTo>
                  <a:lnTo>
                    <a:pt x="426213" y="3228761"/>
                  </a:lnTo>
                  <a:lnTo>
                    <a:pt x="454191" y="3263603"/>
                  </a:lnTo>
                  <a:lnTo>
                    <a:pt x="482921" y="3297784"/>
                  </a:lnTo>
                  <a:lnTo>
                    <a:pt x="512392" y="3331292"/>
                  </a:lnTo>
                  <a:lnTo>
                    <a:pt x="542589" y="3364113"/>
                  </a:lnTo>
                  <a:lnTo>
                    <a:pt x="573502" y="3396234"/>
                  </a:lnTo>
                  <a:lnTo>
                    <a:pt x="605116" y="3427642"/>
                  </a:lnTo>
                  <a:lnTo>
                    <a:pt x="637418" y="3458324"/>
                  </a:lnTo>
                  <a:lnTo>
                    <a:pt x="670397" y="3488268"/>
                  </a:lnTo>
                  <a:lnTo>
                    <a:pt x="704038" y="3517459"/>
                  </a:lnTo>
                  <a:lnTo>
                    <a:pt x="738330" y="3545885"/>
                  </a:lnTo>
                  <a:lnTo>
                    <a:pt x="773260" y="3573534"/>
                  </a:lnTo>
                  <a:lnTo>
                    <a:pt x="808814" y="3600391"/>
                  </a:lnTo>
                  <a:lnTo>
                    <a:pt x="844980" y="3626445"/>
                  </a:lnTo>
                  <a:lnTo>
                    <a:pt x="881745" y="3651681"/>
                  </a:lnTo>
                  <a:lnTo>
                    <a:pt x="919097" y="3676087"/>
                  </a:lnTo>
                  <a:lnTo>
                    <a:pt x="957021" y="3699650"/>
                  </a:lnTo>
                  <a:lnTo>
                    <a:pt x="995507" y="3722357"/>
                  </a:lnTo>
                  <a:lnTo>
                    <a:pt x="1034540" y="3744195"/>
                  </a:lnTo>
                  <a:lnTo>
                    <a:pt x="1074107" y="3765150"/>
                  </a:lnTo>
                  <a:lnTo>
                    <a:pt x="1114198" y="3785211"/>
                  </a:lnTo>
                  <a:lnTo>
                    <a:pt x="1154797" y="3804363"/>
                  </a:lnTo>
                  <a:lnTo>
                    <a:pt x="1195893" y="3822594"/>
                  </a:lnTo>
                  <a:lnTo>
                    <a:pt x="1237472" y="3839890"/>
                  </a:lnTo>
                  <a:lnTo>
                    <a:pt x="1279522" y="3856239"/>
                  </a:lnTo>
                  <a:lnTo>
                    <a:pt x="1322030" y="3871628"/>
                  </a:lnTo>
                  <a:lnTo>
                    <a:pt x="1364984" y="3886043"/>
                  </a:lnTo>
                  <a:lnTo>
                    <a:pt x="1408370" y="3899472"/>
                  </a:lnTo>
                  <a:lnTo>
                    <a:pt x="1452175" y="3911901"/>
                  </a:lnTo>
                  <a:lnTo>
                    <a:pt x="1496387" y="3923318"/>
                  </a:lnTo>
                  <a:lnTo>
                    <a:pt x="1540993" y="3933710"/>
                  </a:lnTo>
                  <a:lnTo>
                    <a:pt x="1585980" y="3943063"/>
                  </a:lnTo>
                  <a:lnTo>
                    <a:pt x="1631335" y="3951364"/>
                  </a:lnTo>
                  <a:lnTo>
                    <a:pt x="1677045" y="3958601"/>
                  </a:lnTo>
                  <a:lnTo>
                    <a:pt x="1723099" y="3964760"/>
                  </a:lnTo>
                  <a:lnTo>
                    <a:pt x="1769482" y="3969829"/>
                  </a:lnTo>
                  <a:lnTo>
                    <a:pt x="1816182" y="3973794"/>
                  </a:lnTo>
                  <a:lnTo>
                    <a:pt x="1863186" y="3976642"/>
                  </a:lnTo>
                  <a:lnTo>
                    <a:pt x="1910481" y="3978360"/>
                  </a:lnTo>
                  <a:lnTo>
                    <a:pt x="1958055" y="3978936"/>
                  </a:lnTo>
                  <a:lnTo>
                    <a:pt x="2005629" y="3978360"/>
                  </a:lnTo>
                  <a:lnTo>
                    <a:pt x="2052924" y="3976642"/>
                  </a:lnTo>
                  <a:lnTo>
                    <a:pt x="2099929" y="3973794"/>
                  </a:lnTo>
                  <a:lnTo>
                    <a:pt x="2146628" y="3969829"/>
                  </a:lnTo>
                  <a:lnTo>
                    <a:pt x="2193011" y="3964760"/>
                  </a:lnTo>
                  <a:lnTo>
                    <a:pt x="2239065" y="3958601"/>
                  </a:lnTo>
                  <a:lnTo>
                    <a:pt x="2284775" y="3951364"/>
                  </a:lnTo>
                  <a:lnTo>
                    <a:pt x="2330131" y="3943063"/>
                  </a:lnTo>
                  <a:lnTo>
                    <a:pt x="2375117" y="3933710"/>
                  </a:lnTo>
                  <a:lnTo>
                    <a:pt x="2419723" y="3923318"/>
                  </a:lnTo>
                  <a:lnTo>
                    <a:pt x="2463935" y="3911901"/>
                  </a:lnTo>
                  <a:lnTo>
                    <a:pt x="2507741" y="3899472"/>
                  </a:lnTo>
                  <a:lnTo>
                    <a:pt x="2551126" y="3886043"/>
                  </a:lnTo>
                  <a:lnTo>
                    <a:pt x="2594080" y="3871628"/>
                  </a:lnTo>
                  <a:lnTo>
                    <a:pt x="2636588" y="3856239"/>
                  </a:lnTo>
                  <a:lnTo>
                    <a:pt x="2678638" y="3839890"/>
                  </a:lnTo>
                  <a:lnTo>
                    <a:pt x="2720218" y="3822594"/>
                  </a:lnTo>
                  <a:lnTo>
                    <a:pt x="2761313" y="3804363"/>
                  </a:lnTo>
                  <a:lnTo>
                    <a:pt x="2801913" y="3785211"/>
                  </a:lnTo>
                  <a:lnTo>
                    <a:pt x="2842003" y="3765150"/>
                  </a:lnTo>
                  <a:lnTo>
                    <a:pt x="2881571" y="3744195"/>
                  </a:lnTo>
                  <a:lnTo>
                    <a:pt x="2920604" y="3722357"/>
                  </a:lnTo>
                  <a:lnTo>
                    <a:pt x="2959089" y="3699650"/>
                  </a:lnTo>
                  <a:lnTo>
                    <a:pt x="2997013" y="3676087"/>
                  </a:lnTo>
                  <a:lnTo>
                    <a:pt x="3034365" y="3651681"/>
                  </a:lnTo>
                  <a:lnTo>
                    <a:pt x="3071130" y="3626445"/>
                  </a:lnTo>
                  <a:lnTo>
                    <a:pt x="3107296" y="3600391"/>
                  </a:lnTo>
                  <a:lnTo>
                    <a:pt x="3142850" y="3573534"/>
                  </a:lnTo>
                  <a:lnTo>
                    <a:pt x="3177780" y="3545885"/>
                  </a:lnTo>
                  <a:lnTo>
                    <a:pt x="3212072" y="3517459"/>
                  </a:lnTo>
                  <a:lnTo>
                    <a:pt x="3245713" y="3488268"/>
                  </a:lnTo>
                  <a:lnTo>
                    <a:pt x="3278692" y="3458324"/>
                  </a:lnTo>
                  <a:lnTo>
                    <a:pt x="3310995" y="3427642"/>
                  </a:lnTo>
                  <a:lnTo>
                    <a:pt x="3342608" y="3396234"/>
                  </a:lnTo>
                  <a:lnTo>
                    <a:pt x="3373521" y="3364113"/>
                  </a:lnTo>
                  <a:lnTo>
                    <a:pt x="3403719" y="3331292"/>
                  </a:lnTo>
                  <a:lnTo>
                    <a:pt x="3433189" y="3297784"/>
                  </a:lnTo>
                  <a:lnTo>
                    <a:pt x="3461920" y="3263603"/>
                  </a:lnTo>
                  <a:lnTo>
                    <a:pt x="3489897" y="3228761"/>
                  </a:lnTo>
                  <a:lnTo>
                    <a:pt x="3517109" y="3193271"/>
                  </a:lnTo>
                  <a:lnTo>
                    <a:pt x="3543543" y="3157146"/>
                  </a:lnTo>
                  <a:lnTo>
                    <a:pt x="3569185" y="3120400"/>
                  </a:lnTo>
                  <a:lnTo>
                    <a:pt x="3594022" y="3083045"/>
                  </a:lnTo>
                  <a:lnTo>
                    <a:pt x="3618043" y="3045095"/>
                  </a:lnTo>
                  <a:lnTo>
                    <a:pt x="3641234" y="3006562"/>
                  </a:lnTo>
                  <a:lnTo>
                    <a:pt x="3663583" y="2967459"/>
                  </a:lnTo>
                  <a:lnTo>
                    <a:pt x="3685076" y="2927800"/>
                  </a:lnTo>
                  <a:lnTo>
                    <a:pt x="3705700" y="2887597"/>
                  </a:lnTo>
                  <a:lnTo>
                    <a:pt x="3725444" y="2846864"/>
                  </a:lnTo>
                  <a:lnTo>
                    <a:pt x="3744294" y="2805613"/>
                  </a:lnTo>
                  <a:lnTo>
                    <a:pt x="3762237" y="2763858"/>
                  </a:lnTo>
                  <a:lnTo>
                    <a:pt x="3779260" y="2721612"/>
                  </a:lnTo>
                  <a:lnTo>
                    <a:pt x="3795351" y="2678887"/>
                  </a:lnTo>
                  <a:lnTo>
                    <a:pt x="3810497" y="2635697"/>
                  </a:lnTo>
                  <a:lnTo>
                    <a:pt x="3824684" y="2592054"/>
                  </a:lnTo>
                  <a:lnTo>
                    <a:pt x="3837901" y="2547972"/>
                  </a:lnTo>
                  <a:lnTo>
                    <a:pt x="3850134" y="2503464"/>
                  </a:lnTo>
                  <a:lnTo>
                    <a:pt x="3861371" y="2458543"/>
                  </a:lnTo>
                  <a:lnTo>
                    <a:pt x="3871599" y="2413221"/>
                  </a:lnTo>
                  <a:lnTo>
                    <a:pt x="3880804" y="2367513"/>
                  </a:lnTo>
                  <a:lnTo>
                    <a:pt x="3888974" y="2321430"/>
                  </a:lnTo>
                  <a:lnTo>
                    <a:pt x="3896097" y="2274986"/>
                  </a:lnTo>
                  <a:lnTo>
                    <a:pt x="3902159" y="2228194"/>
                  </a:lnTo>
                  <a:lnTo>
                    <a:pt x="3907147" y="2181067"/>
                  </a:lnTo>
                  <a:lnTo>
                    <a:pt x="3911049" y="2133617"/>
                  </a:lnTo>
                  <a:lnTo>
                    <a:pt x="3913853" y="2085859"/>
                  </a:lnTo>
                  <a:lnTo>
                    <a:pt x="3915544" y="2037805"/>
                  </a:lnTo>
                  <a:lnTo>
                    <a:pt x="3916111" y="1989468"/>
                  </a:lnTo>
                  <a:lnTo>
                    <a:pt x="3915544" y="1941131"/>
                  </a:lnTo>
                  <a:lnTo>
                    <a:pt x="3913853" y="1893076"/>
                  </a:lnTo>
                  <a:lnTo>
                    <a:pt x="3911049" y="1845318"/>
                  </a:lnTo>
                  <a:lnTo>
                    <a:pt x="3907147" y="1797869"/>
                  </a:lnTo>
                  <a:lnTo>
                    <a:pt x="3902159" y="1750742"/>
                  </a:lnTo>
                  <a:lnTo>
                    <a:pt x="3896097" y="1703950"/>
                  </a:lnTo>
                  <a:lnTo>
                    <a:pt x="3888974" y="1657506"/>
                  </a:lnTo>
                  <a:lnTo>
                    <a:pt x="3880804" y="1611423"/>
                  </a:lnTo>
                  <a:lnTo>
                    <a:pt x="3871599" y="1565714"/>
                  </a:lnTo>
                  <a:lnTo>
                    <a:pt x="3861371" y="1520393"/>
                  </a:lnTo>
                  <a:lnTo>
                    <a:pt x="3850134" y="1475471"/>
                  </a:lnTo>
                  <a:lnTo>
                    <a:pt x="3837901" y="1430963"/>
                  </a:lnTo>
                  <a:lnTo>
                    <a:pt x="3824684" y="1386881"/>
                  </a:lnTo>
                  <a:lnTo>
                    <a:pt x="3810497" y="1343239"/>
                  </a:lnTo>
                  <a:lnTo>
                    <a:pt x="3795351" y="1300049"/>
                  </a:lnTo>
                  <a:lnTo>
                    <a:pt x="3779260" y="1257324"/>
                  </a:lnTo>
                  <a:lnTo>
                    <a:pt x="3762237" y="1215077"/>
                  </a:lnTo>
                  <a:lnTo>
                    <a:pt x="3744294" y="1173322"/>
                  </a:lnTo>
                  <a:lnTo>
                    <a:pt x="3725444" y="1132072"/>
                  </a:lnTo>
                  <a:lnTo>
                    <a:pt x="3705700" y="1091338"/>
                  </a:lnTo>
                  <a:lnTo>
                    <a:pt x="3685076" y="1051136"/>
                  </a:lnTo>
                  <a:lnTo>
                    <a:pt x="3663583" y="1011477"/>
                  </a:lnTo>
                  <a:lnTo>
                    <a:pt x="3641234" y="972374"/>
                  </a:lnTo>
                  <a:lnTo>
                    <a:pt x="3618043" y="933841"/>
                  </a:lnTo>
                  <a:lnTo>
                    <a:pt x="3594022" y="895890"/>
                  </a:lnTo>
                  <a:lnTo>
                    <a:pt x="3569185" y="858535"/>
                  </a:lnTo>
                  <a:lnTo>
                    <a:pt x="3543543" y="821789"/>
                  </a:lnTo>
                  <a:lnTo>
                    <a:pt x="3517109" y="785665"/>
                  </a:lnTo>
                  <a:lnTo>
                    <a:pt x="3489897" y="750175"/>
                  </a:lnTo>
                  <a:lnTo>
                    <a:pt x="3461920" y="715333"/>
                  </a:lnTo>
                  <a:lnTo>
                    <a:pt x="3433189" y="681151"/>
                  </a:lnTo>
                  <a:lnTo>
                    <a:pt x="3403719" y="647643"/>
                  </a:lnTo>
                  <a:lnTo>
                    <a:pt x="3373521" y="614823"/>
                  </a:lnTo>
                  <a:lnTo>
                    <a:pt x="3342608" y="582702"/>
                  </a:lnTo>
                  <a:lnTo>
                    <a:pt x="3310995" y="551294"/>
                  </a:lnTo>
                  <a:lnTo>
                    <a:pt x="3278692" y="520611"/>
                  </a:lnTo>
                  <a:lnTo>
                    <a:pt x="3245713" y="490668"/>
                  </a:lnTo>
                  <a:lnTo>
                    <a:pt x="3212072" y="461477"/>
                  </a:lnTo>
                  <a:lnTo>
                    <a:pt x="3177780" y="433050"/>
                  </a:lnTo>
                  <a:lnTo>
                    <a:pt x="3142850" y="405402"/>
                  </a:lnTo>
                  <a:lnTo>
                    <a:pt x="3107296" y="378544"/>
                  </a:lnTo>
                  <a:lnTo>
                    <a:pt x="3071130" y="352491"/>
                  </a:lnTo>
                  <a:lnTo>
                    <a:pt x="3034365" y="327255"/>
                  </a:lnTo>
                  <a:lnTo>
                    <a:pt x="2997013" y="302848"/>
                  </a:lnTo>
                  <a:lnTo>
                    <a:pt x="2959089" y="279285"/>
                  </a:lnTo>
                  <a:lnTo>
                    <a:pt x="2920604" y="256578"/>
                  </a:lnTo>
                  <a:lnTo>
                    <a:pt x="2881571" y="234741"/>
                  </a:lnTo>
                  <a:lnTo>
                    <a:pt x="2842003" y="213785"/>
                  </a:lnTo>
                  <a:lnTo>
                    <a:pt x="2801913" y="193725"/>
                  </a:lnTo>
                  <a:lnTo>
                    <a:pt x="2761313" y="174573"/>
                  </a:lnTo>
                  <a:lnTo>
                    <a:pt x="2720218" y="156342"/>
                  </a:lnTo>
                  <a:lnTo>
                    <a:pt x="2678638" y="139045"/>
                  </a:lnTo>
                  <a:lnTo>
                    <a:pt x="2636588" y="122696"/>
                  </a:lnTo>
                  <a:lnTo>
                    <a:pt x="2594080" y="107308"/>
                  </a:lnTo>
                  <a:lnTo>
                    <a:pt x="2551126" y="92892"/>
                  </a:lnTo>
                  <a:lnTo>
                    <a:pt x="2507741" y="79463"/>
                  </a:lnTo>
                  <a:lnTo>
                    <a:pt x="2463935" y="67034"/>
                  </a:lnTo>
                  <a:lnTo>
                    <a:pt x="2419723" y="55617"/>
                  </a:lnTo>
                  <a:lnTo>
                    <a:pt x="2375117" y="45226"/>
                  </a:lnTo>
                  <a:lnTo>
                    <a:pt x="2330131" y="35873"/>
                  </a:lnTo>
                  <a:lnTo>
                    <a:pt x="2284775" y="27571"/>
                  </a:lnTo>
                  <a:lnTo>
                    <a:pt x="2239065" y="20334"/>
                  </a:lnTo>
                  <a:lnTo>
                    <a:pt x="2193011" y="14175"/>
                  </a:lnTo>
                  <a:lnTo>
                    <a:pt x="2146628" y="9107"/>
                  </a:lnTo>
                  <a:lnTo>
                    <a:pt x="2099929" y="5142"/>
                  </a:lnTo>
                  <a:lnTo>
                    <a:pt x="2052924" y="2294"/>
                  </a:lnTo>
                  <a:lnTo>
                    <a:pt x="2005629" y="575"/>
                  </a:lnTo>
                  <a:lnTo>
                    <a:pt x="1958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951764"/>
              <a:ext cx="3916111" cy="38197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0467" y="6408181"/>
              <a:ext cx="2951196" cy="201040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9786" y="6201193"/>
              <a:ext cx="2646268" cy="177913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229786" y="6201548"/>
              <a:ext cx="2646680" cy="1779270"/>
            </a:xfrm>
            <a:custGeom>
              <a:avLst/>
              <a:gdLst/>
              <a:ahLst/>
              <a:cxnLst/>
              <a:rect l="l" t="t" r="r" b="b"/>
              <a:pathLst>
                <a:path w="2646680" h="1779270">
                  <a:moveTo>
                    <a:pt x="2646264" y="1333993"/>
                  </a:moveTo>
                  <a:lnTo>
                    <a:pt x="2618066" y="1364212"/>
                  </a:lnTo>
                  <a:lnTo>
                    <a:pt x="268693" y="1778472"/>
                  </a:lnTo>
                  <a:lnTo>
                    <a:pt x="255697" y="1778778"/>
                  </a:lnTo>
                  <a:lnTo>
                    <a:pt x="244436" y="1775354"/>
                  </a:lnTo>
                  <a:lnTo>
                    <a:pt x="236094" y="1768800"/>
                  </a:lnTo>
                  <a:lnTo>
                    <a:pt x="231856" y="1759718"/>
                  </a:lnTo>
                  <a:lnTo>
                    <a:pt x="0" y="444784"/>
                  </a:lnTo>
                  <a:lnTo>
                    <a:pt x="873" y="434800"/>
                  </a:lnTo>
                  <a:lnTo>
                    <a:pt x="2377571" y="306"/>
                  </a:lnTo>
                  <a:lnTo>
                    <a:pt x="2390567" y="0"/>
                  </a:lnTo>
                  <a:lnTo>
                    <a:pt x="2401828" y="3423"/>
                  </a:lnTo>
                  <a:lnTo>
                    <a:pt x="2410170" y="9977"/>
                  </a:lnTo>
                  <a:lnTo>
                    <a:pt x="2414408" y="19059"/>
                  </a:lnTo>
                  <a:lnTo>
                    <a:pt x="2646264" y="1333993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5629847" y="7939701"/>
            <a:ext cx="4048760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Eggs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stronger than you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might think. Investigate how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strong</a:t>
            </a:r>
            <a:r>
              <a:rPr sz="22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22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2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why they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oval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shaped rather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than round,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this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Excellent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eggs</a:t>
            </a:r>
            <a:r>
              <a:rPr sz="2200" u="sng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presentation.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495098" y="3482649"/>
            <a:ext cx="9782175" cy="55289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0873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421640" marR="408940" algn="ctr">
              <a:lnSpc>
                <a:spcPct val="108900"/>
              </a:lnSpc>
              <a:spcBef>
                <a:spcPts val="2820"/>
              </a:spcBef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bird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just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hatched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4100" b="1" spc="-1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egg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called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chick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hatchling.</a:t>
            </a:r>
            <a:endParaRPr sz="4100">
              <a:latin typeface="Arial"/>
              <a:cs typeface="Arial"/>
            </a:endParaRPr>
          </a:p>
          <a:p>
            <a:pPr marL="12700" marR="5080" algn="ctr">
              <a:lnSpc>
                <a:spcPct val="108900"/>
              </a:lnSpc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nestling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bird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growing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nest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but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relies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80" dirty="0">
                <a:solidFill>
                  <a:srgbClr val="FFFFFF"/>
                </a:solidFill>
                <a:latin typeface="Arial"/>
                <a:cs typeface="Arial"/>
              </a:rPr>
              <a:t>it’s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parents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food.</a:t>
            </a:r>
            <a:endParaRPr sz="4100">
              <a:latin typeface="Arial"/>
              <a:cs typeface="Arial"/>
            </a:endParaRPr>
          </a:p>
          <a:p>
            <a:pPr marL="97155" marR="93980" algn="ctr">
              <a:lnSpc>
                <a:spcPct val="108900"/>
              </a:lnSpc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fledgling</a:t>
            </a:r>
            <a:r>
              <a:rPr sz="4100" b="1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has</a:t>
            </a:r>
            <a:r>
              <a:rPr sz="41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feathers</a:t>
            </a:r>
            <a:r>
              <a:rPr sz="41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sometimes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leaves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nest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look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food.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9" name="object 2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4" name="Rectangle 33">
            <a:hlinkClick r:id="rId15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6"/>
          </p:cNvPr>
          <p:cNvSpPr/>
          <p:nvPr/>
        </p:nvSpPr>
        <p:spPr>
          <a:xfrm>
            <a:off x="18281650" y="10074275"/>
            <a:ext cx="15240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16"/>
          </p:cNvPr>
          <p:cNvSpPr/>
          <p:nvPr/>
        </p:nvSpPr>
        <p:spPr>
          <a:xfrm>
            <a:off x="16452850" y="10455275"/>
            <a:ext cx="25146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16"/>
          </p:cNvPr>
          <p:cNvSpPr/>
          <p:nvPr/>
        </p:nvSpPr>
        <p:spPr>
          <a:xfrm rot="20884401">
            <a:off x="16318648" y="6254256"/>
            <a:ext cx="2514600" cy="162864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91027"/>
            <a:ext cx="8948420" cy="6741159"/>
            <a:chOff x="0" y="2691027"/>
            <a:chExt cx="894842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283577" y="7566933"/>
              <a:ext cx="329565" cy="753110"/>
            </a:xfrm>
            <a:custGeom>
              <a:avLst/>
              <a:gdLst/>
              <a:ahLst/>
              <a:cxnLst/>
              <a:rect l="l" t="t" r="r" b="b"/>
              <a:pathLst>
                <a:path w="32956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0"/>
                  </a:lnTo>
                  <a:close/>
                </a:path>
              </a:pathLst>
            </a:custGeom>
            <a:solidFill>
              <a:srgbClr val="481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98942" y="3900077"/>
            <a:ext cx="547179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sz="49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finish?</a:t>
            </a:r>
            <a:endParaRPr sz="495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481741" y="613942"/>
            <a:ext cx="114109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59" baseline="-18518" dirty="0"/>
              <a:t>1</a:t>
            </a:r>
            <a:r>
              <a:rPr sz="5250" spc="-240" dirty="0">
                <a:latin typeface="Arial"/>
                <a:cs typeface="Arial"/>
              </a:rPr>
              <a:t>st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428853" y="6219933"/>
            <a:ext cx="1424305" cy="1153160"/>
            <a:chOff x="16428853" y="6219933"/>
            <a:chExt cx="1424305" cy="1153160"/>
          </a:xfrm>
        </p:grpSpPr>
        <p:sp>
          <p:nvSpPr>
            <p:cNvPr id="13" name="object 13"/>
            <p:cNvSpPr/>
            <p:nvPr/>
          </p:nvSpPr>
          <p:spPr>
            <a:xfrm>
              <a:off x="16835235" y="6219945"/>
              <a:ext cx="1017905" cy="947419"/>
            </a:xfrm>
            <a:custGeom>
              <a:avLst/>
              <a:gdLst/>
              <a:ahLst/>
              <a:cxnLst/>
              <a:rect l="l" t="t" r="r" b="b"/>
              <a:pathLst>
                <a:path w="1017905" h="947420">
                  <a:moveTo>
                    <a:pt x="1017485" y="629145"/>
                  </a:moveTo>
                  <a:lnTo>
                    <a:pt x="1012101" y="584441"/>
                  </a:lnTo>
                  <a:lnTo>
                    <a:pt x="998969" y="540651"/>
                  </a:lnTo>
                  <a:lnTo>
                    <a:pt x="978395" y="499440"/>
                  </a:lnTo>
                  <a:lnTo>
                    <a:pt x="950633" y="462432"/>
                  </a:lnTo>
                  <a:lnTo>
                    <a:pt x="915974" y="431279"/>
                  </a:lnTo>
                  <a:lnTo>
                    <a:pt x="872832" y="406514"/>
                  </a:lnTo>
                  <a:lnTo>
                    <a:pt x="826262" y="391312"/>
                  </a:lnTo>
                  <a:lnTo>
                    <a:pt x="778090" y="385165"/>
                  </a:lnTo>
                  <a:lnTo>
                    <a:pt x="730173" y="387616"/>
                  </a:lnTo>
                  <a:lnTo>
                    <a:pt x="684326" y="398157"/>
                  </a:lnTo>
                  <a:lnTo>
                    <a:pt x="641896" y="415785"/>
                  </a:lnTo>
                  <a:lnTo>
                    <a:pt x="636333" y="419125"/>
                  </a:lnTo>
                  <a:lnTo>
                    <a:pt x="635584" y="385064"/>
                  </a:lnTo>
                  <a:lnTo>
                    <a:pt x="627024" y="338353"/>
                  </a:lnTo>
                  <a:lnTo>
                    <a:pt x="609638" y="291744"/>
                  </a:lnTo>
                  <a:lnTo>
                    <a:pt x="585101" y="250075"/>
                  </a:lnTo>
                  <a:lnTo>
                    <a:pt x="554786" y="213652"/>
                  </a:lnTo>
                  <a:lnTo>
                    <a:pt x="520090" y="182740"/>
                  </a:lnTo>
                  <a:lnTo>
                    <a:pt x="482384" y="157657"/>
                  </a:lnTo>
                  <a:lnTo>
                    <a:pt x="421741" y="123659"/>
                  </a:lnTo>
                  <a:lnTo>
                    <a:pt x="378523" y="100634"/>
                  </a:lnTo>
                  <a:lnTo>
                    <a:pt x="329831" y="76174"/>
                  </a:lnTo>
                  <a:lnTo>
                    <a:pt x="278015" y="52209"/>
                  </a:lnTo>
                  <a:lnTo>
                    <a:pt x="225399" y="30670"/>
                  </a:lnTo>
                  <a:lnTo>
                    <a:pt x="174332" y="13500"/>
                  </a:lnTo>
                  <a:lnTo>
                    <a:pt x="127165" y="2628"/>
                  </a:lnTo>
                  <a:lnTo>
                    <a:pt x="86220" y="0"/>
                  </a:lnTo>
                  <a:lnTo>
                    <a:pt x="53860" y="7531"/>
                  </a:lnTo>
                  <a:lnTo>
                    <a:pt x="18669" y="50177"/>
                  </a:lnTo>
                  <a:lnTo>
                    <a:pt x="2159" y="126238"/>
                  </a:lnTo>
                  <a:lnTo>
                    <a:pt x="0" y="173202"/>
                  </a:lnTo>
                  <a:lnTo>
                    <a:pt x="1422" y="224193"/>
                  </a:lnTo>
                  <a:lnTo>
                    <a:pt x="6070" y="277799"/>
                  </a:lnTo>
                  <a:lnTo>
                    <a:pt x="13563" y="332562"/>
                  </a:lnTo>
                  <a:lnTo>
                    <a:pt x="23571" y="387045"/>
                  </a:lnTo>
                  <a:lnTo>
                    <a:pt x="35699" y="439826"/>
                  </a:lnTo>
                  <a:lnTo>
                    <a:pt x="49593" y="489458"/>
                  </a:lnTo>
                  <a:lnTo>
                    <a:pt x="64909" y="534504"/>
                  </a:lnTo>
                  <a:lnTo>
                    <a:pt x="85026" y="582993"/>
                  </a:lnTo>
                  <a:lnTo>
                    <a:pt x="108267" y="629500"/>
                  </a:lnTo>
                  <a:lnTo>
                    <a:pt x="134543" y="673531"/>
                  </a:lnTo>
                  <a:lnTo>
                    <a:pt x="163804" y="714616"/>
                  </a:lnTo>
                  <a:lnTo>
                    <a:pt x="195973" y="752246"/>
                  </a:lnTo>
                  <a:lnTo>
                    <a:pt x="230987" y="785952"/>
                  </a:lnTo>
                  <a:lnTo>
                    <a:pt x="268782" y="815251"/>
                  </a:lnTo>
                  <a:lnTo>
                    <a:pt x="308178" y="832053"/>
                  </a:lnTo>
                  <a:lnTo>
                    <a:pt x="342404" y="827303"/>
                  </a:lnTo>
                  <a:lnTo>
                    <a:pt x="375932" y="807935"/>
                  </a:lnTo>
                  <a:lnTo>
                    <a:pt x="380453" y="804659"/>
                  </a:lnTo>
                  <a:lnTo>
                    <a:pt x="376047" y="826731"/>
                  </a:lnTo>
                  <a:lnTo>
                    <a:pt x="377063" y="870902"/>
                  </a:lnTo>
                  <a:lnTo>
                    <a:pt x="420979" y="924864"/>
                  </a:lnTo>
                  <a:lnTo>
                    <a:pt x="457301" y="938263"/>
                  </a:lnTo>
                  <a:lnTo>
                    <a:pt x="498830" y="944981"/>
                  </a:lnTo>
                  <a:lnTo>
                    <a:pt x="542290" y="946848"/>
                  </a:lnTo>
                  <a:lnTo>
                    <a:pt x="584377" y="945642"/>
                  </a:lnTo>
                  <a:lnTo>
                    <a:pt x="674687" y="937704"/>
                  </a:lnTo>
                  <a:lnTo>
                    <a:pt x="726719" y="928674"/>
                  </a:lnTo>
                  <a:lnTo>
                    <a:pt x="777240" y="915479"/>
                  </a:lnTo>
                  <a:lnTo>
                    <a:pt x="825588" y="897509"/>
                  </a:lnTo>
                  <a:lnTo>
                    <a:pt x="871080" y="874141"/>
                  </a:lnTo>
                  <a:lnTo>
                    <a:pt x="912812" y="844689"/>
                  </a:lnTo>
                  <a:lnTo>
                    <a:pt x="949401" y="809269"/>
                  </a:lnTo>
                  <a:lnTo>
                    <a:pt x="979512" y="768464"/>
                  </a:lnTo>
                  <a:lnTo>
                    <a:pt x="1001788" y="722884"/>
                  </a:lnTo>
                  <a:lnTo>
                    <a:pt x="1014869" y="673125"/>
                  </a:lnTo>
                  <a:lnTo>
                    <a:pt x="1017485" y="629145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6428848" y="6856444"/>
              <a:ext cx="1059180" cy="516890"/>
            </a:xfrm>
            <a:custGeom>
              <a:avLst/>
              <a:gdLst/>
              <a:ahLst/>
              <a:cxnLst/>
              <a:rect l="l" t="t" r="r" b="b"/>
              <a:pathLst>
                <a:path w="1059180" h="516890">
                  <a:moveTo>
                    <a:pt x="484327" y="215887"/>
                  </a:moveTo>
                  <a:lnTo>
                    <a:pt x="470928" y="204876"/>
                  </a:lnTo>
                  <a:lnTo>
                    <a:pt x="467245" y="202107"/>
                  </a:lnTo>
                  <a:lnTo>
                    <a:pt x="469163" y="194322"/>
                  </a:lnTo>
                  <a:lnTo>
                    <a:pt x="452793" y="190385"/>
                  </a:lnTo>
                  <a:lnTo>
                    <a:pt x="450900" y="190030"/>
                  </a:lnTo>
                  <a:lnTo>
                    <a:pt x="433971" y="178295"/>
                  </a:lnTo>
                  <a:lnTo>
                    <a:pt x="379133" y="145427"/>
                  </a:lnTo>
                  <a:lnTo>
                    <a:pt x="313994" y="113080"/>
                  </a:lnTo>
                  <a:lnTo>
                    <a:pt x="247942" y="84010"/>
                  </a:lnTo>
                  <a:lnTo>
                    <a:pt x="134099" y="35306"/>
                  </a:lnTo>
                  <a:lnTo>
                    <a:pt x="118554" y="26924"/>
                  </a:lnTo>
                  <a:lnTo>
                    <a:pt x="99047" y="17132"/>
                  </a:lnTo>
                  <a:lnTo>
                    <a:pt x="73647" y="4876"/>
                  </a:lnTo>
                  <a:lnTo>
                    <a:pt x="68160" y="2362"/>
                  </a:lnTo>
                  <a:lnTo>
                    <a:pt x="61112" y="0"/>
                  </a:lnTo>
                  <a:lnTo>
                    <a:pt x="54203" y="215"/>
                  </a:lnTo>
                  <a:lnTo>
                    <a:pt x="49174" y="5499"/>
                  </a:lnTo>
                  <a:lnTo>
                    <a:pt x="47790" y="13068"/>
                  </a:lnTo>
                  <a:lnTo>
                    <a:pt x="49263" y="22352"/>
                  </a:lnTo>
                  <a:lnTo>
                    <a:pt x="93649" y="43992"/>
                  </a:lnTo>
                  <a:lnTo>
                    <a:pt x="129552" y="46456"/>
                  </a:lnTo>
                  <a:lnTo>
                    <a:pt x="275818" y="109207"/>
                  </a:lnTo>
                  <a:lnTo>
                    <a:pt x="342163" y="139776"/>
                  </a:lnTo>
                  <a:lnTo>
                    <a:pt x="402424" y="172504"/>
                  </a:lnTo>
                  <a:lnTo>
                    <a:pt x="422249" y="185089"/>
                  </a:lnTo>
                  <a:lnTo>
                    <a:pt x="409206" y="183184"/>
                  </a:lnTo>
                  <a:lnTo>
                    <a:pt x="379958" y="180276"/>
                  </a:lnTo>
                  <a:lnTo>
                    <a:pt x="347306" y="178727"/>
                  </a:lnTo>
                  <a:lnTo>
                    <a:pt x="312470" y="178511"/>
                  </a:lnTo>
                  <a:lnTo>
                    <a:pt x="276669" y="179616"/>
                  </a:lnTo>
                  <a:lnTo>
                    <a:pt x="241046" y="181559"/>
                  </a:lnTo>
                  <a:lnTo>
                    <a:pt x="206705" y="183832"/>
                  </a:lnTo>
                  <a:lnTo>
                    <a:pt x="86715" y="192328"/>
                  </a:lnTo>
                  <a:lnTo>
                    <a:pt x="69583" y="191935"/>
                  </a:lnTo>
                  <a:lnTo>
                    <a:pt x="21043" y="192747"/>
                  </a:lnTo>
                  <a:lnTo>
                    <a:pt x="0" y="204508"/>
                  </a:lnTo>
                  <a:lnTo>
                    <a:pt x="2044" y="211899"/>
                  </a:lnTo>
                  <a:lnTo>
                    <a:pt x="7289" y="219544"/>
                  </a:lnTo>
                  <a:lnTo>
                    <a:pt x="15773" y="225298"/>
                  </a:lnTo>
                  <a:lnTo>
                    <a:pt x="27482" y="227063"/>
                  </a:lnTo>
                  <a:lnTo>
                    <a:pt x="39395" y="224358"/>
                  </a:lnTo>
                  <a:lnTo>
                    <a:pt x="55219" y="218605"/>
                  </a:lnTo>
                  <a:lnTo>
                    <a:pt x="72199" y="211404"/>
                  </a:lnTo>
                  <a:lnTo>
                    <a:pt x="87528" y="204381"/>
                  </a:lnTo>
                  <a:lnTo>
                    <a:pt x="241769" y="193624"/>
                  </a:lnTo>
                  <a:lnTo>
                    <a:pt x="277190" y="191681"/>
                  </a:lnTo>
                  <a:lnTo>
                    <a:pt x="312635" y="190588"/>
                  </a:lnTo>
                  <a:lnTo>
                    <a:pt x="347002" y="190804"/>
                  </a:lnTo>
                  <a:lnTo>
                    <a:pt x="407784" y="195173"/>
                  </a:lnTo>
                  <a:lnTo>
                    <a:pt x="445985" y="200710"/>
                  </a:lnTo>
                  <a:lnTo>
                    <a:pt x="476821" y="225221"/>
                  </a:lnTo>
                  <a:lnTo>
                    <a:pt x="484327" y="215887"/>
                  </a:lnTo>
                  <a:close/>
                </a:path>
                <a:path w="1059180" h="516890">
                  <a:moveTo>
                    <a:pt x="1058900" y="482650"/>
                  </a:moveTo>
                  <a:lnTo>
                    <a:pt x="1036662" y="445871"/>
                  </a:lnTo>
                  <a:lnTo>
                    <a:pt x="976350" y="412102"/>
                  </a:lnTo>
                  <a:lnTo>
                    <a:pt x="929728" y="389572"/>
                  </a:lnTo>
                  <a:lnTo>
                    <a:pt x="882230" y="369227"/>
                  </a:lnTo>
                  <a:lnTo>
                    <a:pt x="833970" y="351104"/>
                  </a:lnTo>
                  <a:lnTo>
                    <a:pt x="785012" y="335216"/>
                  </a:lnTo>
                  <a:lnTo>
                    <a:pt x="739394" y="322719"/>
                  </a:lnTo>
                  <a:lnTo>
                    <a:pt x="740105" y="320738"/>
                  </a:lnTo>
                  <a:lnTo>
                    <a:pt x="723646" y="276529"/>
                  </a:lnTo>
                  <a:lnTo>
                    <a:pt x="693356" y="248704"/>
                  </a:lnTo>
                  <a:lnTo>
                    <a:pt x="626884" y="225463"/>
                  </a:lnTo>
                  <a:lnTo>
                    <a:pt x="501916" y="195033"/>
                  </a:lnTo>
                  <a:lnTo>
                    <a:pt x="476211" y="272834"/>
                  </a:lnTo>
                  <a:lnTo>
                    <a:pt x="505040" y="301929"/>
                  </a:lnTo>
                  <a:lnTo>
                    <a:pt x="555853" y="340728"/>
                  </a:lnTo>
                  <a:lnTo>
                    <a:pt x="612762" y="367817"/>
                  </a:lnTo>
                  <a:lnTo>
                    <a:pt x="655091" y="377418"/>
                  </a:lnTo>
                  <a:lnTo>
                    <a:pt x="673163" y="377063"/>
                  </a:lnTo>
                  <a:lnTo>
                    <a:pt x="673036" y="377799"/>
                  </a:lnTo>
                  <a:lnTo>
                    <a:pt x="809142" y="443534"/>
                  </a:lnTo>
                  <a:lnTo>
                    <a:pt x="855383" y="465518"/>
                  </a:lnTo>
                  <a:lnTo>
                    <a:pt x="902258" y="485863"/>
                  </a:lnTo>
                  <a:lnTo>
                    <a:pt x="950112" y="502818"/>
                  </a:lnTo>
                  <a:lnTo>
                    <a:pt x="999248" y="514629"/>
                  </a:lnTo>
                  <a:lnTo>
                    <a:pt x="1016076" y="516636"/>
                  </a:lnTo>
                  <a:lnTo>
                    <a:pt x="1024496" y="516420"/>
                  </a:lnTo>
                  <a:lnTo>
                    <a:pt x="1057719" y="491705"/>
                  </a:lnTo>
                  <a:lnTo>
                    <a:pt x="1058900" y="48265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22601" y="7021575"/>
              <a:ext cx="108164" cy="12197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688656" y="6302024"/>
              <a:ext cx="748030" cy="831850"/>
            </a:xfrm>
            <a:custGeom>
              <a:avLst/>
              <a:gdLst/>
              <a:ahLst/>
              <a:cxnLst/>
              <a:rect l="l" t="t" r="r" b="b"/>
              <a:pathLst>
                <a:path w="748030" h="831850">
                  <a:moveTo>
                    <a:pt x="97370" y="0"/>
                  </a:moveTo>
                  <a:lnTo>
                    <a:pt x="39645" y="23732"/>
                  </a:lnTo>
                  <a:lnTo>
                    <a:pt x="9705" y="84522"/>
                  </a:lnTo>
                  <a:lnTo>
                    <a:pt x="2535" y="126006"/>
                  </a:lnTo>
                  <a:lnTo>
                    <a:pt x="0" y="172966"/>
                  </a:lnTo>
                  <a:lnTo>
                    <a:pt x="1671" y="223965"/>
                  </a:lnTo>
                  <a:lnTo>
                    <a:pt x="7126" y="277565"/>
                  </a:lnTo>
                  <a:lnTo>
                    <a:pt x="15937" y="332329"/>
                  </a:lnTo>
                  <a:lnTo>
                    <a:pt x="27680" y="386819"/>
                  </a:lnTo>
                  <a:lnTo>
                    <a:pt x="41928" y="439597"/>
                  </a:lnTo>
                  <a:lnTo>
                    <a:pt x="58257" y="489227"/>
                  </a:lnTo>
                  <a:lnTo>
                    <a:pt x="76241" y="534270"/>
                  </a:lnTo>
                  <a:lnTo>
                    <a:pt x="96727" y="576801"/>
                  </a:lnTo>
                  <a:lnTo>
                    <a:pt x="120015" y="617858"/>
                  </a:lnTo>
                  <a:lnTo>
                    <a:pt x="146055" y="657113"/>
                  </a:lnTo>
                  <a:lnTo>
                    <a:pt x="174794" y="694244"/>
                  </a:lnTo>
                  <a:lnTo>
                    <a:pt x="206183" y="728924"/>
                  </a:lnTo>
                  <a:lnTo>
                    <a:pt x="240170" y="760830"/>
                  </a:lnTo>
                  <a:lnTo>
                    <a:pt x="276703" y="789635"/>
                  </a:lnTo>
                  <a:lnTo>
                    <a:pt x="315731" y="815015"/>
                  </a:lnTo>
                  <a:lnTo>
                    <a:pt x="362006" y="831818"/>
                  </a:lnTo>
                  <a:lnTo>
                    <a:pt x="402196" y="827071"/>
                  </a:lnTo>
                  <a:lnTo>
                    <a:pt x="441579" y="807707"/>
                  </a:lnTo>
                  <a:lnTo>
                    <a:pt x="485433" y="780660"/>
                  </a:lnTo>
                  <a:lnTo>
                    <a:pt x="530331" y="752446"/>
                  </a:lnTo>
                  <a:lnTo>
                    <a:pt x="573590" y="721667"/>
                  </a:lnTo>
                  <a:lnTo>
                    <a:pt x="614395" y="687677"/>
                  </a:lnTo>
                  <a:lnTo>
                    <a:pt x="651930" y="649827"/>
                  </a:lnTo>
                  <a:lnTo>
                    <a:pt x="681855" y="611892"/>
                  </a:lnTo>
                  <a:lnTo>
                    <a:pt x="707268" y="570288"/>
                  </a:lnTo>
                  <a:lnTo>
                    <a:pt x="727309" y="525898"/>
                  </a:lnTo>
                  <a:lnTo>
                    <a:pt x="741117" y="479605"/>
                  </a:lnTo>
                  <a:lnTo>
                    <a:pt x="747831" y="432290"/>
                  </a:lnTo>
                  <a:lnTo>
                    <a:pt x="746591" y="384838"/>
                  </a:lnTo>
                  <a:lnTo>
                    <a:pt x="736535" y="338129"/>
                  </a:lnTo>
                  <a:lnTo>
                    <a:pt x="716106" y="291508"/>
                  </a:lnTo>
                  <a:lnTo>
                    <a:pt x="687285" y="249841"/>
                  </a:lnTo>
                  <a:lnTo>
                    <a:pt x="651688" y="213414"/>
                  </a:lnTo>
                  <a:lnTo>
                    <a:pt x="610932" y="182513"/>
                  </a:lnTo>
                  <a:lnTo>
                    <a:pt x="566635" y="157423"/>
                  </a:lnTo>
                  <a:lnTo>
                    <a:pt x="503726" y="127311"/>
                  </a:lnTo>
                  <a:lnTo>
                    <a:pt x="459236" y="106910"/>
                  </a:lnTo>
                  <a:lnTo>
                    <a:pt x="408812" y="84883"/>
                  </a:lnTo>
                  <a:lnTo>
                    <a:pt x="354521" y="62684"/>
                  </a:lnTo>
                  <a:lnTo>
                    <a:pt x="298427" y="41767"/>
                  </a:lnTo>
                  <a:lnTo>
                    <a:pt x="242599" y="23587"/>
                  </a:lnTo>
                  <a:lnTo>
                    <a:pt x="189102" y="9596"/>
                  </a:lnTo>
                  <a:lnTo>
                    <a:pt x="140004" y="1249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037832" y="6696196"/>
              <a:ext cx="800735" cy="573405"/>
            </a:xfrm>
            <a:custGeom>
              <a:avLst/>
              <a:gdLst/>
              <a:ahLst/>
              <a:cxnLst/>
              <a:rect l="l" t="t" r="r" b="b"/>
              <a:pathLst>
                <a:path w="800734" h="573404">
                  <a:moveTo>
                    <a:pt x="529511" y="0"/>
                  </a:moveTo>
                  <a:lnTo>
                    <a:pt x="476989" y="4676"/>
                  </a:lnTo>
                  <a:lnTo>
                    <a:pt x="425577" y="16505"/>
                  </a:lnTo>
                  <a:lnTo>
                    <a:pt x="375584" y="34412"/>
                  </a:lnTo>
                  <a:lnTo>
                    <a:pt x="327319" y="57324"/>
                  </a:lnTo>
                  <a:lnTo>
                    <a:pt x="281089" y="84164"/>
                  </a:lnTo>
                  <a:lnTo>
                    <a:pt x="242452" y="110024"/>
                  </a:lnTo>
                  <a:lnTo>
                    <a:pt x="204881" y="138231"/>
                  </a:lnTo>
                  <a:lnTo>
                    <a:pt x="168653" y="168658"/>
                  </a:lnTo>
                  <a:lnTo>
                    <a:pt x="134045" y="201179"/>
                  </a:lnTo>
                  <a:lnTo>
                    <a:pt x="101336" y="235666"/>
                  </a:lnTo>
                  <a:lnTo>
                    <a:pt x="70801" y="271993"/>
                  </a:lnTo>
                  <a:lnTo>
                    <a:pt x="42720" y="310031"/>
                  </a:lnTo>
                  <a:lnTo>
                    <a:pt x="17369" y="349654"/>
                  </a:lnTo>
                  <a:lnTo>
                    <a:pt x="141" y="391592"/>
                  </a:lnTo>
                  <a:lnTo>
                    <a:pt x="0" y="427330"/>
                  </a:lnTo>
                  <a:lnTo>
                    <a:pt x="13958" y="457441"/>
                  </a:lnTo>
                  <a:lnTo>
                    <a:pt x="72231" y="503085"/>
                  </a:lnTo>
                  <a:lnTo>
                    <a:pt x="110572" y="519767"/>
                  </a:lnTo>
                  <a:lnTo>
                    <a:pt x="151068" y="533122"/>
                  </a:lnTo>
                  <a:lnTo>
                    <a:pt x="190732" y="543725"/>
                  </a:lnTo>
                  <a:lnTo>
                    <a:pt x="275070" y="561982"/>
                  </a:lnTo>
                  <a:lnTo>
                    <a:pt x="324074" y="569134"/>
                  </a:lnTo>
                  <a:lnTo>
                    <a:pt x="373334" y="573105"/>
                  </a:lnTo>
                  <a:lnTo>
                    <a:pt x="422590" y="573396"/>
                  </a:lnTo>
                  <a:lnTo>
                    <a:pt x="471587" y="569506"/>
                  </a:lnTo>
                  <a:lnTo>
                    <a:pt x="520066" y="560935"/>
                  </a:lnTo>
                  <a:lnTo>
                    <a:pt x="567645" y="547053"/>
                  </a:lnTo>
                  <a:lnTo>
                    <a:pt x="613450" y="527632"/>
                  </a:lnTo>
                  <a:lnTo>
                    <a:pt x="656508" y="502779"/>
                  </a:lnTo>
                  <a:lnTo>
                    <a:pt x="695843" y="472598"/>
                  </a:lnTo>
                  <a:lnTo>
                    <a:pt x="730479" y="437196"/>
                  </a:lnTo>
                  <a:lnTo>
                    <a:pt x="759441" y="396679"/>
                  </a:lnTo>
                  <a:lnTo>
                    <a:pt x="781310" y="351340"/>
                  </a:lnTo>
                  <a:lnTo>
                    <a:pt x="795035" y="302619"/>
                  </a:lnTo>
                  <a:lnTo>
                    <a:pt x="800190" y="252340"/>
                  </a:lnTo>
                  <a:lnTo>
                    <a:pt x="796351" y="202324"/>
                  </a:lnTo>
                  <a:lnTo>
                    <a:pt x="783095" y="154394"/>
                  </a:lnTo>
                  <a:lnTo>
                    <a:pt x="759996" y="110373"/>
                  </a:lnTo>
                  <a:lnTo>
                    <a:pt x="725146" y="70279"/>
                  </a:lnTo>
                  <a:lnTo>
                    <a:pt x="682520" y="39105"/>
                  </a:lnTo>
                  <a:lnTo>
                    <a:pt x="634270" y="16941"/>
                  </a:lnTo>
                  <a:lnTo>
                    <a:pt x="582550" y="3876"/>
                  </a:lnTo>
                  <a:lnTo>
                    <a:pt x="529511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740" y="5721594"/>
            <a:ext cx="2126950" cy="130810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163" y="7958635"/>
            <a:ext cx="450070" cy="712470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508" y="4901076"/>
            <a:ext cx="583081" cy="36703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723" y="1505869"/>
            <a:ext cx="526319" cy="39624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9521" y="4926753"/>
            <a:ext cx="335089" cy="34036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883" y="2451338"/>
            <a:ext cx="437609" cy="29083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437" y="1330773"/>
            <a:ext cx="289079" cy="373957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718272" y="996562"/>
            <a:ext cx="294005" cy="332740"/>
          </a:xfrm>
          <a:custGeom>
            <a:avLst/>
            <a:gdLst/>
            <a:ahLst/>
            <a:cxnLst/>
            <a:rect l="l" t="t" r="r" b="b"/>
            <a:pathLst>
              <a:path w="294005" h="332740">
                <a:moveTo>
                  <a:pt x="97828" y="1727"/>
                </a:moveTo>
                <a:lnTo>
                  <a:pt x="89357" y="0"/>
                </a:lnTo>
                <a:lnTo>
                  <a:pt x="84023" y="25"/>
                </a:lnTo>
                <a:lnTo>
                  <a:pt x="77914" y="2209"/>
                </a:lnTo>
                <a:lnTo>
                  <a:pt x="72453" y="6959"/>
                </a:lnTo>
                <a:lnTo>
                  <a:pt x="69062" y="14655"/>
                </a:lnTo>
                <a:lnTo>
                  <a:pt x="68605" y="23304"/>
                </a:lnTo>
                <a:lnTo>
                  <a:pt x="69456" y="35204"/>
                </a:lnTo>
                <a:lnTo>
                  <a:pt x="71056" y="48158"/>
                </a:lnTo>
                <a:lnTo>
                  <a:pt x="72859" y="59969"/>
                </a:lnTo>
                <a:lnTo>
                  <a:pt x="50838" y="167589"/>
                </a:lnTo>
                <a:lnTo>
                  <a:pt x="39446" y="216674"/>
                </a:lnTo>
                <a:lnTo>
                  <a:pt x="25692" y="261874"/>
                </a:lnTo>
                <a:lnTo>
                  <a:pt x="8877" y="303377"/>
                </a:lnTo>
                <a:lnTo>
                  <a:pt x="0" y="319036"/>
                </a:lnTo>
                <a:lnTo>
                  <a:pt x="7302" y="323176"/>
                </a:lnTo>
                <a:lnTo>
                  <a:pt x="26111" y="284187"/>
                </a:lnTo>
                <a:lnTo>
                  <a:pt x="40817" y="242608"/>
                </a:lnTo>
                <a:lnTo>
                  <a:pt x="53606" y="194081"/>
                </a:lnTo>
                <a:lnTo>
                  <a:pt x="81076" y="61645"/>
                </a:lnTo>
                <a:lnTo>
                  <a:pt x="84582" y="49987"/>
                </a:lnTo>
                <a:lnTo>
                  <a:pt x="88493" y="35458"/>
                </a:lnTo>
                <a:lnTo>
                  <a:pt x="93243" y="16586"/>
                </a:lnTo>
                <a:lnTo>
                  <a:pt x="94068" y="12534"/>
                </a:lnTo>
                <a:lnTo>
                  <a:pt x="97828" y="1727"/>
                </a:lnTo>
                <a:close/>
              </a:path>
              <a:path w="294005" h="332740">
                <a:moveTo>
                  <a:pt x="293852" y="150685"/>
                </a:moveTo>
                <a:lnTo>
                  <a:pt x="292176" y="145605"/>
                </a:lnTo>
                <a:lnTo>
                  <a:pt x="287820" y="138137"/>
                </a:lnTo>
                <a:lnTo>
                  <a:pt x="278790" y="145173"/>
                </a:lnTo>
                <a:lnTo>
                  <a:pt x="275221" y="147243"/>
                </a:lnTo>
                <a:lnTo>
                  <a:pt x="258864" y="157772"/>
                </a:lnTo>
                <a:lnTo>
                  <a:pt x="246341" y="166116"/>
                </a:lnTo>
                <a:lnTo>
                  <a:pt x="236410" y="173164"/>
                </a:lnTo>
                <a:lnTo>
                  <a:pt x="141439" y="228473"/>
                </a:lnTo>
                <a:lnTo>
                  <a:pt x="98221" y="255181"/>
                </a:lnTo>
                <a:lnTo>
                  <a:pt x="59220" y="283083"/>
                </a:lnTo>
                <a:lnTo>
                  <a:pt x="30010" y="308292"/>
                </a:lnTo>
                <a:lnTo>
                  <a:pt x="12204" y="326694"/>
                </a:lnTo>
                <a:lnTo>
                  <a:pt x="18453" y="332295"/>
                </a:lnTo>
                <a:lnTo>
                  <a:pt x="25095" y="324535"/>
                </a:lnTo>
                <a:lnTo>
                  <a:pt x="30454" y="318871"/>
                </a:lnTo>
                <a:lnTo>
                  <a:pt x="64401" y="289674"/>
                </a:lnTo>
                <a:lnTo>
                  <a:pt x="102831" y="262191"/>
                </a:lnTo>
                <a:lnTo>
                  <a:pt x="145694" y="235686"/>
                </a:lnTo>
                <a:lnTo>
                  <a:pt x="240639" y="180416"/>
                </a:lnTo>
                <a:lnTo>
                  <a:pt x="252387" y="178346"/>
                </a:lnTo>
                <a:lnTo>
                  <a:pt x="265176" y="175717"/>
                </a:lnTo>
                <a:lnTo>
                  <a:pt x="276733" y="172720"/>
                </a:lnTo>
                <a:lnTo>
                  <a:pt x="284784" y="169532"/>
                </a:lnTo>
                <a:lnTo>
                  <a:pt x="290995" y="163855"/>
                </a:lnTo>
                <a:lnTo>
                  <a:pt x="293738" y="157162"/>
                </a:lnTo>
                <a:lnTo>
                  <a:pt x="293852" y="150685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object 27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1265" y="1290233"/>
            <a:ext cx="82153" cy="79574"/>
          </a:xfrm>
          <a:prstGeom prst="rect">
            <a:avLst/>
          </a:prstGeom>
        </p:spPr>
      </p:pic>
      <p:sp>
        <p:nvSpPr>
          <p:cNvPr id="28" name="object 28"/>
          <p:cNvSpPr/>
          <p:nvPr/>
        </p:nvSpPr>
        <p:spPr>
          <a:xfrm>
            <a:off x="1288288" y="1243119"/>
            <a:ext cx="620395" cy="414020"/>
          </a:xfrm>
          <a:custGeom>
            <a:avLst/>
            <a:gdLst/>
            <a:ahLst/>
            <a:cxnLst/>
            <a:rect l="l" t="t" r="r" b="b"/>
            <a:pathLst>
              <a:path w="620394" h="414019">
                <a:moveTo>
                  <a:pt x="378129" y="108953"/>
                </a:moveTo>
                <a:lnTo>
                  <a:pt x="339636" y="61404"/>
                </a:lnTo>
                <a:lnTo>
                  <a:pt x="297967" y="40398"/>
                </a:lnTo>
                <a:lnTo>
                  <a:pt x="247726" y="22669"/>
                </a:lnTo>
                <a:lnTo>
                  <a:pt x="193687" y="9309"/>
                </a:lnTo>
                <a:lnTo>
                  <a:pt x="140627" y="1384"/>
                </a:lnTo>
                <a:lnTo>
                  <a:pt x="93332" y="0"/>
                </a:lnTo>
                <a:lnTo>
                  <a:pt x="56578" y="6223"/>
                </a:lnTo>
                <a:lnTo>
                  <a:pt x="24409" y="28816"/>
                </a:lnTo>
                <a:lnTo>
                  <a:pt x="6705" y="63538"/>
                </a:lnTo>
                <a:lnTo>
                  <a:pt x="0" y="102984"/>
                </a:lnTo>
                <a:lnTo>
                  <a:pt x="863" y="139814"/>
                </a:lnTo>
                <a:lnTo>
                  <a:pt x="15925" y="204254"/>
                </a:lnTo>
                <a:lnTo>
                  <a:pt x="41681" y="265696"/>
                </a:lnTo>
                <a:lnTo>
                  <a:pt x="59613" y="299529"/>
                </a:lnTo>
                <a:lnTo>
                  <a:pt x="82105" y="330415"/>
                </a:lnTo>
                <a:lnTo>
                  <a:pt x="143776" y="364820"/>
                </a:lnTo>
                <a:lnTo>
                  <a:pt x="162966" y="364197"/>
                </a:lnTo>
                <a:lnTo>
                  <a:pt x="199174" y="350939"/>
                </a:lnTo>
                <a:lnTo>
                  <a:pt x="234188" y="321665"/>
                </a:lnTo>
                <a:lnTo>
                  <a:pt x="266115" y="287324"/>
                </a:lnTo>
                <a:lnTo>
                  <a:pt x="303745" y="242849"/>
                </a:lnTo>
                <a:lnTo>
                  <a:pt x="339813" y="194284"/>
                </a:lnTo>
                <a:lnTo>
                  <a:pt x="367030" y="147637"/>
                </a:lnTo>
                <a:lnTo>
                  <a:pt x="378129" y="108953"/>
                </a:lnTo>
                <a:close/>
              </a:path>
              <a:path w="620394" h="414019">
                <a:moveTo>
                  <a:pt x="620242" y="268884"/>
                </a:moveTo>
                <a:lnTo>
                  <a:pt x="570674" y="205346"/>
                </a:lnTo>
                <a:lnTo>
                  <a:pt x="522668" y="170408"/>
                </a:lnTo>
                <a:lnTo>
                  <a:pt x="472871" y="146837"/>
                </a:lnTo>
                <a:lnTo>
                  <a:pt x="431546" y="144729"/>
                </a:lnTo>
                <a:lnTo>
                  <a:pt x="395579" y="168198"/>
                </a:lnTo>
                <a:lnTo>
                  <a:pt x="357225" y="208813"/>
                </a:lnTo>
                <a:lnTo>
                  <a:pt x="319874" y="257873"/>
                </a:lnTo>
                <a:lnTo>
                  <a:pt x="286867" y="306654"/>
                </a:lnTo>
                <a:lnTo>
                  <a:pt x="261569" y="346456"/>
                </a:lnTo>
                <a:lnTo>
                  <a:pt x="247853" y="384911"/>
                </a:lnTo>
                <a:lnTo>
                  <a:pt x="250913" y="397560"/>
                </a:lnTo>
                <a:lnTo>
                  <a:pt x="257479" y="405752"/>
                </a:lnTo>
                <a:lnTo>
                  <a:pt x="266255" y="410591"/>
                </a:lnTo>
                <a:lnTo>
                  <a:pt x="276225" y="412953"/>
                </a:lnTo>
                <a:lnTo>
                  <a:pt x="286397" y="413715"/>
                </a:lnTo>
                <a:lnTo>
                  <a:pt x="333502" y="412686"/>
                </a:lnTo>
                <a:lnTo>
                  <a:pt x="380390" y="407390"/>
                </a:lnTo>
                <a:lnTo>
                  <a:pt x="426808" y="397865"/>
                </a:lnTo>
                <a:lnTo>
                  <a:pt x="472478" y="384187"/>
                </a:lnTo>
                <a:lnTo>
                  <a:pt x="517156" y="366445"/>
                </a:lnTo>
                <a:lnTo>
                  <a:pt x="560565" y="344678"/>
                </a:lnTo>
                <a:lnTo>
                  <a:pt x="599490" y="316153"/>
                </a:lnTo>
                <a:lnTo>
                  <a:pt x="618210" y="282219"/>
                </a:lnTo>
                <a:lnTo>
                  <a:pt x="620242" y="268884"/>
                </a:lnTo>
                <a:close/>
              </a:path>
            </a:pathLst>
          </a:custGeom>
          <a:solidFill>
            <a:srgbClr val="FBDE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04429" y="660177"/>
            <a:ext cx="1115060" cy="800735"/>
          </a:xfrm>
          <a:custGeom>
            <a:avLst/>
            <a:gdLst/>
            <a:ahLst/>
            <a:cxnLst/>
            <a:rect l="l" t="t" r="r" b="b"/>
            <a:pathLst>
              <a:path w="1115060" h="800735">
                <a:moveTo>
                  <a:pt x="381508" y="608469"/>
                </a:moveTo>
                <a:lnTo>
                  <a:pt x="379222" y="527951"/>
                </a:lnTo>
                <a:lnTo>
                  <a:pt x="375272" y="481088"/>
                </a:lnTo>
                <a:lnTo>
                  <a:pt x="368693" y="434530"/>
                </a:lnTo>
                <a:lnTo>
                  <a:pt x="359511" y="388404"/>
                </a:lnTo>
                <a:lnTo>
                  <a:pt x="347764" y="342861"/>
                </a:lnTo>
                <a:lnTo>
                  <a:pt x="333489" y="298056"/>
                </a:lnTo>
                <a:lnTo>
                  <a:pt x="316725" y="254114"/>
                </a:lnTo>
                <a:lnTo>
                  <a:pt x="298005" y="212267"/>
                </a:lnTo>
                <a:lnTo>
                  <a:pt x="276987" y="171538"/>
                </a:lnTo>
                <a:lnTo>
                  <a:pt x="253695" y="132054"/>
                </a:lnTo>
                <a:lnTo>
                  <a:pt x="228168" y="93980"/>
                </a:lnTo>
                <a:lnTo>
                  <a:pt x="186296" y="43751"/>
                </a:lnTo>
                <a:lnTo>
                  <a:pt x="133184" y="7721"/>
                </a:lnTo>
                <a:lnTo>
                  <a:pt x="101358" y="0"/>
                </a:lnTo>
                <a:lnTo>
                  <a:pt x="68668" y="1689"/>
                </a:lnTo>
                <a:lnTo>
                  <a:pt x="16319" y="35090"/>
                </a:lnTo>
                <a:lnTo>
                  <a:pt x="2349" y="74523"/>
                </a:lnTo>
                <a:lnTo>
                  <a:pt x="101" y="117487"/>
                </a:lnTo>
                <a:lnTo>
                  <a:pt x="0" y="373634"/>
                </a:lnTo>
                <a:lnTo>
                  <a:pt x="431" y="416013"/>
                </a:lnTo>
                <a:lnTo>
                  <a:pt x="3162" y="458292"/>
                </a:lnTo>
                <a:lnTo>
                  <a:pt x="10375" y="499567"/>
                </a:lnTo>
                <a:lnTo>
                  <a:pt x="24206" y="538962"/>
                </a:lnTo>
                <a:lnTo>
                  <a:pt x="50317" y="580415"/>
                </a:lnTo>
                <a:lnTo>
                  <a:pt x="85115" y="615073"/>
                </a:lnTo>
                <a:lnTo>
                  <a:pt x="126238" y="642912"/>
                </a:lnTo>
                <a:lnTo>
                  <a:pt x="171310" y="663879"/>
                </a:lnTo>
                <a:lnTo>
                  <a:pt x="212534" y="678040"/>
                </a:lnTo>
                <a:lnTo>
                  <a:pt x="258038" y="690270"/>
                </a:lnTo>
                <a:lnTo>
                  <a:pt x="304292" y="698157"/>
                </a:lnTo>
                <a:lnTo>
                  <a:pt x="347776" y="699300"/>
                </a:lnTo>
                <a:lnTo>
                  <a:pt x="371284" y="683361"/>
                </a:lnTo>
                <a:lnTo>
                  <a:pt x="380479" y="648843"/>
                </a:lnTo>
                <a:lnTo>
                  <a:pt x="381508" y="608469"/>
                </a:lnTo>
                <a:close/>
              </a:path>
              <a:path w="1115060" h="800735">
                <a:moveTo>
                  <a:pt x="1114679" y="639864"/>
                </a:moveTo>
                <a:lnTo>
                  <a:pt x="1082878" y="593915"/>
                </a:lnTo>
                <a:lnTo>
                  <a:pt x="1014018" y="568540"/>
                </a:lnTo>
                <a:lnTo>
                  <a:pt x="961580" y="560628"/>
                </a:lnTo>
                <a:lnTo>
                  <a:pt x="908075" y="559714"/>
                </a:lnTo>
                <a:lnTo>
                  <a:pt x="854151" y="564515"/>
                </a:lnTo>
                <a:lnTo>
                  <a:pt x="800493" y="573722"/>
                </a:lnTo>
                <a:lnTo>
                  <a:pt x="747725" y="586054"/>
                </a:lnTo>
                <a:lnTo>
                  <a:pt x="700214" y="599109"/>
                </a:lnTo>
                <a:lnTo>
                  <a:pt x="653122" y="613613"/>
                </a:lnTo>
                <a:lnTo>
                  <a:pt x="611644" y="627672"/>
                </a:lnTo>
                <a:lnTo>
                  <a:pt x="570560" y="642848"/>
                </a:lnTo>
                <a:lnTo>
                  <a:pt x="529894" y="659117"/>
                </a:lnTo>
                <a:lnTo>
                  <a:pt x="489686" y="676478"/>
                </a:lnTo>
                <a:lnTo>
                  <a:pt x="473265" y="683056"/>
                </a:lnTo>
                <a:lnTo>
                  <a:pt x="455625" y="689584"/>
                </a:lnTo>
                <a:lnTo>
                  <a:pt x="438365" y="696683"/>
                </a:lnTo>
                <a:lnTo>
                  <a:pt x="423087" y="705002"/>
                </a:lnTo>
                <a:lnTo>
                  <a:pt x="414629" y="716038"/>
                </a:lnTo>
                <a:lnTo>
                  <a:pt x="417741" y="727163"/>
                </a:lnTo>
                <a:lnTo>
                  <a:pt x="490372" y="764730"/>
                </a:lnTo>
                <a:lnTo>
                  <a:pt x="541731" y="783005"/>
                </a:lnTo>
                <a:lnTo>
                  <a:pt x="594169" y="795896"/>
                </a:lnTo>
                <a:lnTo>
                  <a:pt x="647788" y="800633"/>
                </a:lnTo>
                <a:lnTo>
                  <a:pt x="684695" y="798093"/>
                </a:lnTo>
                <a:lnTo>
                  <a:pt x="757288" y="782751"/>
                </a:lnTo>
                <a:lnTo>
                  <a:pt x="975093" y="719467"/>
                </a:lnTo>
                <a:lnTo>
                  <a:pt x="1025715" y="704316"/>
                </a:lnTo>
                <a:lnTo>
                  <a:pt x="1072502" y="688784"/>
                </a:lnTo>
                <a:lnTo>
                  <a:pt x="1108049" y="661212"/>
                </a:lnTo>
                <a:lnTo>
                  <a:pt x="1112812" y="650963"/>
                </a:lnTo>
                <a:lnTo>
                  <a:pt x="1114679" y="639864"/>
                </a:lnTo>
                <a:close/>
              </a:path>
            </a:pathLst>
          </a:custGeom>
          <a:solidFill>
            <a:srgbClr val="FDA70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876392" y="1705548"/>
            <a:ext cx="260985" cy="271145"/>
          </a:xfrm>
          <a:custGeom>
            <a:avLst/>
            <a:gdLst/>
            <a:ahLst/>
            <a:cxnLst/>
            <a:rect l="l" t="t" r="r" b="b"/>
            <a:pathLst>
              <a:path w="260985" h="271144">
                <a:moveTo>
                  <a:pt x="230760" y="0"/>
                </a:moveTo>
                <a:lnTo>
                  <a:pt x="183093" y="16874"/>
                </a:lnTo>
                <a:lnTo>
                  <a:pt x="145500" y="45247"/>
                </a:lnTo>
                <a:lnTo>
                  <a:pt x="107547" y="79010"/>
                </a:lnTo>
                <a:lnTo>
                  <a:pt x="71253" y="116269"/>
                </a:lnTo>
                <a:lnTo>
                  <a:pt x="38640" y="155136"/>
                </a:lnTo>
                <a:lnTo>
                  <a:pt x="11727" y="193717"/>
                </a:lnTo>
                <a:lnTo>
                  <a:pt x="0" y="224917"/>
                </a:lnTo>
                <a:lnTo>
                  <a:pt x="5174" y="239393"/>
                </a:lnTo>
                <a:lnTo>
                  <a:pt x="20376" y="255505"/>
                </a:lnTo>
                <a:lnTo>
                  <a:pt x="41252" y="266778"/>
                </a:lnTo>
                <a:lnTo>
                  <a:pt x="65635" y="270938"/>
                </a:lnTo>
                <a:lnTo>
                  <a:pt x="90629" y="269207"/>
                </a:lnTo>
                <a:lnTo>
                  <a:pt x="138040" y="249644"/>
                </a:lnTo>
                <a:lnTo>
                  <a:pt x="179421" y="211503"/>
                </a:lnTo>
                <a:lnTo>
                  <a:pt x="214512" y="161187"/>
                </a:lnTo>
                <a:lnTo>
                  <a:pt x="243745" y="102057"/>
                </a:lnTo>
                <a:lnTo>
                  <a:pt x="259278" y="53126"/>
                </a:lnTo>
                <a:lnTo>
                  <a:pt x="260367" y="34804"/>
                </a:lnTo>
                <a:lnTo>
                  <a:pt x="256452" y="18192"/>
                </a:lnTo>
                <a:lnTo>
                  <a:pt x="245783" y="5440"/>
                </a:lnTo>
                <a:lnTo>
                  <a:pt x="230760" y="0"/>
                </a:lnTo>
                <a:close/>
              </a:path>
            </a:pathLst>
          </a:custGeom>
          <a:solidFill>
            <a:srgbClr val="FC8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36620" y="1285399"/>
            <a:ext cx="295275" cy="643255"/>
          </a:xfrm>
          <a:custGeom>
            <a:avLst/>
            <a:gdLst/>
            <a:ahLst/>
            <a:cxnLst/>
            <a:rect l="l" t="t" r="r" b="b"/>
            <a:pathLst>
              <a:path w="295275" h="643255">
                <a:moveTo>
                  <a:pt x="213019" y="0"/>
                </a:moveTo>
                <a:lnTo>
                  <a:pt x="170313" y="12666"/>
                </a:lnTo>
                <a:lnTo>
                  <a:pt x="138866" y="45087"/>
                </a:lnTo>
                <a:lnTo>
                  <a:pt x="101208" y="115042"/>
                </a:lnTo>
                <a:lnTo>
                  <a:pt x="82005" y="160255"/>
                </a:lnTo>
                <a:lnTo>
                  <a:pt x="65452" y="206519"/>
                </a:lnTo>
                <a:lnTo>
                  <a:pt x="51359" y="253594"/>
                </a:lnTo>
                <a:lnTo>
                  <a:pt x="39147" y="302657"/>
                </a:lnTo>
                <a:lnTo>
                  <a:pt x="28961" y="352199"/>
                </a:lnTo>
                <a:lnTo>
                  <a:pt x="20560" y="402118"/>
                </a:lnTo>
                <a:lnTo>
                  <a:pt x="13705" y="452310"/>
                </a:lnTo>
                <a:lnTo>
                  <a:pt x="8153" y="502672"/>
                </a:lnTo>
                <a:lnTo>
                  <a:pt x="3665" y="553099"/>
                </a:lnTo>
                <a:lnTo>
                  <a:pt x="0" y="603489"/>
                </a:lnTo>
                <a:lnTo>
                  <a:pt x="609" y="621285"/>
                </a:lnTo>
                <a:lnTo>
                  <a:pt x="5836" y="635671"/>
                </a:lnTo>
                <a:lnTo>
                  <a:pt x="17146" y="642989"/>
                </a:lnTo>
                <a:lnTo>
                  <a:pt x="36009" y="639582"/>
                </a:lnTo>
                <a:lnTo>
                  <a:pt x="54091" y="627449"/>
                </a:lnTo>
                <a:lnTo>
                  <a:pt x="71152" y="609642"/>
                </a:lnTo>
                <a:lnTo>
                  <a:pt x="100939" y="572799"/>
                </a:lnTo>
                <a:lnTo>
                  <a:pt x="133430" y="534802"/>
                </a:lnTo>
                <a:lnTo>
                  <a:pt x="164458" y="495589"/>
                </a:lnTo>
                <a:lnTo>
                  <a:pt x="193519" y="454928"/>
                </a:lnTo>
                <a:lnTo>
                  <a:pt x="220108" y="412584"/>
                </a:lnTo>
                <a:lnTo>
                  <a:pt x="242417" y="370765"/>
                </a:lnTo>
                <a:lnTo>
                  <a:pt x="261478" y="327208"/>
                </a:lnTo>
                <a:lnTo>
                  <a:pt x="276773" y="282282"/>
                </a:lnTo>
                <a:lnTo>
                  <a:pt x="287786" y="236353"/>
                </a:lnTo>
                <a:lnTo>
                  <a:pt x="294001" y="189789"/>
                </a:lnTo>
                <a:lnTo>
                  <a:pt x="294901" y="142958"/>
                </a:lnTo>
                <a:lnTo>
                  <a:pt x="289970" y="96227"/>
                </a:lnTo>
                <a:lnTo>
                  <a:pt x="275878" y="48388"/>
                </a:lnTo>
                <a:lnTo>
                  <a:pt x="243944" y="10631"/>
                </a:lnTo>
                <a:lnTo>
                  <a:pt x="229144" y="3304"/>
                </a:lnTo>
                <a:lnTo>
                  <a:pt x="213019" y="0"/>
                </a:lnTo>
                <a:close/>
              </a:path>
            </a:pathLst>
          </a:custGeom>
          <a:solidFill>
            <a:srgbClr val="F5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74802" y="1970645"/>
            <a:ext cx="332105" cy="154305"/>
          </a:xfrm>
          <a:custGeom>
            <a:avLst/>
            <a:gdLst/>
            <a:ahLst/>
            <a:cxnLst/>
            <a:rect l="l" t="t" r="r" b="b"/>
            <a:pathLst>
              <a:path w="332104" h="154305">
                <a:moveTo>
                  <a:pt x="284022" y="0"/>
                </a:moveTo>
                <a:lnTo>
                  <a:pt x="237040" y="2218"/>
                </a:lnTo>
                <a:lnTo>
                  <a:pt x="186778" y="9110"/>
                </a:lnTo>
                <a:lnTo>
                  <a:pt x="135911" y="19973"/>
                </a:lnTo>
                <a:lnTo>
                  <a:pt x="87118" y="34105"/>
                </a:lnTo>
                <a:lnTo>
                  <a:pt x="43077" y="50804"/>
                </a:lnTo>
                <a:lnTo>
                  <a:pt x="3400" y="82153"/>
                </a:lnTo>
                <a:lnTo>
                  <a:pt x="0" y="97766"/>
                </a:lnTo>
                <a:lnTo>
                  <a:pt x="5109" y="113589"/>
                </a:lnTo>
                <a:lnTo>
                  <a:pt x="50616" y="140445"/>
                </a:lnTo>
                <a:lnTo>
                  <a:pt x="115533" y="152136"/>
                </a:lnTo>
                <a:lnTo>
                  <a:pt x="148467" y="154281"/>
                </a:lnTo>
                <a:lnTo>
                  <a:pt x="181470" y="153932"/>
                </a:lnTo>
                <a:lnTo>
                  <a:pt x="237562" y="145932"/>
                </a:lnTo>
                <a:lnTo>
                  <a:pt x="288368" y="122792"/>
                </a:lnTo>
                <a:lnTo>
                  <a:pt x="320659" y="86761"/>
                </a:lnTo>
                <a:lnTo>
                  <a:pt x="331707" y="40239"/>
                </a:lnTo>
                <a:lnTo>
                  <a:pt x="326172" y="18787"/>
                </a:lnTo>
                <a:lnTo>
                  <a:pt x="316680" y="6694"/>
                </a:lnTo>
                <a:lnTo>
                  <a:pt x="302780" y="1314"/>
                </a:lnTo>
                <a:lnTo>
                  <a:pt x="284022" y="0"/>
                </a:lnTo>
                <a:close/>
              </a:path>
            </a:pathLst>
          </a:custGeom>
          <a:solidFill>
            <a:srgbClr val="FC8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45811" y="1741491"/>
            <a:ext cx="656590" cy="264795"/>
          </a:xfrm>
          <a:custGeom>
            <a:avLst/>
            <a:gdLst/>
            <a:ahLst/>
            <a:cxnLst/>
            <a:rect l="l" t="t" r="r" b="b"/>
            <a:pathLst>
              <a:path w="656589" h="264794">
                <a:moveTo>
                  <a:pt x="100320" y="0"/>
                </a:moveTo>
                <a:lnTo>
                  <a:pt x="55281" y="4298"/>
                </a:lnTo>
                <a:lnTo>
                  <a:pt x="16301" y="26670"/>
                </a:lnTo>
                <a:lnTo>
                  <a:pt x="0" y="70628"/>
                </a:lnTo>
                <a:lnTo>
                  <a:pt x="1974" y="87223"/>
                </a:lnTo>
                <a:lnTo>
                  <a:pt x="24660" y="131222"/>
                </a:lnTo>
                <a:lnTo>
                  <a:pt x="84835" y="184244"/>
                </a:lnTo>
                <a:lnTo>
                  <a:pt x="124943" y="208434"/>
                </a:lnTo>
                <a:lnTo>
                  <a:pt x="167657" y="227984"/>
                </a:lnTo>
                <a:lnTo>
                  <a:pt x="212391" y="243135"/>
                </a:lnTo>
                <a:lnTo>
                  <a:pt x="258559" y="254128"/>
                </a:lnTo>
                <a:lnTo>
                  <a:pt x="305575" y="261204"/>
                </a:lnTo>
                <a:lnTo>
                  <a:pt x="352853" y="264604"/>
                </a:lnTo>
                <a:lnTo>
                  <a:pt x="402854" y="264662"/>
                </a:lnTo>
                <a:lnTo>
                  <a:pt x="452746" y="261734"/>
                </a:lnTo>
                <a:lnTo>
                  <a:pt x="502460" y="256368"/>
                </a:lnTo>
                <a:lnTo>
                  <a:pt x="551925" y="249117"/>
                </a:lnTo>
                <a:lnTo>
                  <a:pt x="598972" y="243535"/>
                </a:lnTo>
                <a:lnTo>
                  <a:pt x="623135" y="238585"/>
                </a:lnTo>
                <a:lnTo>
                  <a:pt x="643043" y="229746"/>
                </a:lnTo>
                <a:lnTo>
                  <a:pt x="655967" y="215597"/>
                </a:lnTo>
                <a:lnTo>
                  <a:pt x="655798" y="202125"/>
                </a:lnTo>
                <a:lnTo>
                  <a:pt x="587084" y="156294"/>
                </a:lnTo>
                <a:lnTo>
                  <a:pt x="542017" y="133226"/>
                </a:lnTo>
                <a:lnTo>
                  <a:pt x="496440" y="111093"/>
                </a:lnTo>
                <a:lnTo>
                  <a:pt x="450312" y="90155"/>
                </a:lnTo>
                <a:lnTo>
                  <a:pt x="403592" y="70670"/>
                </a:lnTo>
                <a:lnTo>
                  <a:pt x="356240" y="52896"/>
                </a:lnTo>
                <a:lnTo>
                  <a:pt x="308215" y="37092"/>
                </a:lnTo>
                <a:lnTo>
                  <a:pt x="260863" y="23939"/>
                </a:lnTo>
                <a:lnTo>
                  <a:pt x="212892" y="13301"/>
                </a:lnTo>
                <a:lnTo>
                  <a:pt x="164401" y="5465"/>
                </a:lnTo>
                <a:lnTo>
                  <a:pt x="115488" y="717"/>
                </a:lnTo>
                <a:lnTo>
                  <a:pt x="100320" y="0"/>
                </a:lnTo>
                <a:close/>
              </a:path>
            </a:pathLst>
          </a:custGeom>
          <a:solidFill>
            <a:srgbClr val="F5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4261" y="1920965"/>
            <a:ext cx="152584" cy="202875"/>
          </a:xfrm>
          <a:prstGeom prst="rect">
            <a:avLst/>
          </a:prstGeom>
        </p:spPr>
      </p:pic>
      <p:sp>
        <p:nvSpPr>
          <p:cNvPr id="35" name="object 35"/>
          <p:cNvSpPr/>
          <p:nvPr/>
        </p:nvSpPr>
        <p:spPr>
          <a:xfrm>
            <a:off x="3499637" y="1524590"/>
            <a:ext cx="336550" cy="417195"/>
          </a:xfrm>
          <a:custGeom>
            <a:avLst/>
            <a:gdLst/>
            <a:ahLst/>
            <a:cxnLst/>
            <a:rect l="l" t="t" r="r" b="b"/>
            <a:pathLst>
              <a:path w="336550" h="417194">
                <a:moveTo>
                  <a:pt x="320040" y="411200"/>
                </a:moveTo>
                <a:lnTo>
                  <a:pt x="286575" y="369620"/>
                </a:lnTo>
                <a:lnTo>
                  <a:pt x="248069" y="331241"/>
                </a:lnTo>
                <a:lnTo>
                  <a:pt x="200787" y="291312"/>
                </a:lnTo>
                <a:lnTo>
                  <a:pt x="67856" y="190627"/>
                </a:lnTo>
                <a:lnTo>
                  <a:pt x="56718" y="180555"/>
                </a:lnTo>
                <a:lnTo>
                  <a:pt x="24117" y="153250"/>
                </a:lnTo>
                <a:lnTo>
                  <a:pt x="8928" y="145453"/>
                </a:lnTo>
                <a:lnTo>
                  <a:pt x="3594" y="148780"/>
                </a:lnTo>
                <a:lnTo>
                  <a:pt x="800" y="154749"/>
                </a:lnTo>
                <a:lnTo>
                  <a:pt x="0" y="162699"/>
                </a:lnTo>
                <a:lnTo>
                  <a:pt x="2387" y="171297"/>
                </a:lnTo>
                <a:lnTo>
                  <a:pt x="47548" y="194640"/>
                </a:lnTo>
                <a:lnTo>
                  <a:pt x="61633" y="198894"/>
                </a:lnTo>
                <a:lnTo>
                  <a:pt x="169824" y="280365"/>
                </a:lnTo>
                <a:lnTo>
                  <a:pt x="218452" y="319036"/>
                </a:lnTo>
                <a:lnTo>
                  <a:pt x="261505" y="358279"/>
                </a:lnTo>
                <a:lnTo>
                  <a:pt x="291299" y="390194"/>
                </a:lnTo>
                <a:lnTo>
                  <a:pt x="311569" y="417131"/>
                </a:lnTo>
                <a:lnTo>
                  <a:pt x="320040" y="411200"/>
                </a:lnTo>
                <a:close/>
              </a:path>
              <a:path w="336550" h="417194">
                <a:moveTo>
                  <a:pt x="336092" y="403593"/>
                </a:moveTo>
                <a:lnTo>
                  <a:pt x="319151" y="354342"/>
                </a:lnTo>
                <a:lnTo>
                  <a:pt x="307403" y="302272"/>
                </a:lnTo>
                <a:lnTo>
                  <a:pt x="298907" y="241693"/>
                </a:lnTo>
                <a:lnTo>
                  <a:pt x="284556" y="75819"/>
                </a:lnTo>
                <a:lnTo>
                  <a:pt x="288467" y="61633"/>
                </a:lnTo>
                <a:lnTo>
                  <a:pt x="292315" y="45999"/>
                </a:lnTo>
                <a:lnTo>
                  <a:pt x="295084" y="31546"/>
                </a:lnTo>
                <a:lnTo>
                  <a:pt x="295795" y="20891"/>
                </a:lnTo>
                <a:lnTo>
                  <a:pt x="292760" y="10972"/>
                </a:lnTo>
                <a:lnTo>
                  <a:pt x="286766" y="4381"/>
                </a:lnTo>
                <a:lnTo>
                  <a:pt x="279603" y="812"/>
                </a:lnTo>
                <a:lnTo>
                  <a:pt x="273075" y="0"/>
                </a:lnTo>
                <a:lnTo>
                  <a:pt x="262432" y="876"/>
                </a:lnTo>
                <a:lnTo>
                  <a:pt x="265493" y="14668"/>
                </a:lnTo>
                <a:lnTo>
                  <a:pt x="265912" y="19748"/>
                </a:lnTo>
                <a:lnTo>
                  <a:pt x="268973" y="43522"/>
                </a:lnTo>
                <a:lnTo>
                  <a:pt x="271653" y="61887"/>
                </a:lnTo>
                <a:lnTo>
                  <a:pt x="274243" y="76682"/>
                </a:lnTo>
                <a:lnTo>
                  <a:pt x="285559" y="211709"/>
                </a:lnTo>
                <a:lnTo>
                  <a:pt x="292430" y="273951"/>
                </a:lnTo>
                <a:lnTo>
                  <a:pt x="302856" y="332168"/>
                </a:lnTo>
                <a:lnTo>
                  <a:pt x="315480" y="378028"/>
                </a:lnTo>
                <a:lnTo>
                  <a:pt x="326555" y="407593"/>
                </a:lnTo>
                <a:lnTo>
                  <a:pt x="336092" y="403593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object 36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55" y="1896552"/>
            <a:ext cx="101431" cy="9620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881" y="8651714"/>
            <a:ext cx="1605390" cy="147320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665" y="9660921"/>
            <a:ext cx="1456597" cy="98552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0" y="8961517"/>
            <a:ext cx="5882532" cy="2347038"/>
          </a:xfrm>
          <a:prstGeom prst="rect">
            <a:avLst/>
          </a:prstGeom>
        </p:spPr>
      </p:pic>
      <p:sp>
        <p:nvSpPr>
          <p:cNvPr id="40" name="object 40"/>
          <p:cNvSpPr/>
          <p:nvPr/>
        </p:nvSpPr>
        <p:spPr>
          <a:xfrm>
            <a:off x="439777" y="9549447"/>
            <a:ext cx="4293235" cy="1382395"/>
          </a:xfrm>
          <a:custGeom>
            <a:avLst/>
            <a:gdLst/>
            <a:ahLst/>
            <a:cxnLst/>
            <a:rect l="l" t="t" r="r" b="b"/>
            <a:pathLst>
              <a:path w="4293235" h="1382395">
                <a:moveTo>
                  <a:pt x="4083645" y="0"/>
                </a:moveTo>
                <a:lnTo>
                  <a:pt x="209417" y="0"/>
                </a:lnTo>
                <a:lnTo>
                  <a:pt x="88348" y="3272"/>
                </a:lnTo>
                <a:lnTo>
                  <a:pt x="26177" y="26177"/>
                </a:lnTo>
                <a:lnTo>
                  <a:pt x="3272" y="88348"/>
                </a:lnTo>
                <a:lnTo>
                  <a:pt x="0" y="209417"/>
                </a:lnTo>
                <a:lnTo>
                  <a:pt x="0" y="1172739"/>
                </a:lnTo>
                <a:lnTo>
                  <a:pt x="3272" y="1293808"/>
                </a:lnTo>
                <a:lnTo>
                  <a:pt x="26177" y="1355979"/>
                </a:lnTo>
                <a:lnTo>
                  <a:pt x="88348" y="1378884"/>
                </a:lnTo>
                <a:lnTo>
                  <a:pt x="209417" y="1382156"/>
                </a:lnTo>
                <a:lnTo>
                  <a:pt x="4083645" y="1382156"/>
                </a:lnTo>
                <a:lnTo>
                  <a:pt x="4204714" y="1378884"/>
                </a:lnTo>
                <a:lnTo>
                  <a:pt x="4266885" y="1355979"/>
                </a:lnTo>
                <a:lnTo>
                  <a:pt x="4289790" y="1293808"/>
                </a:lnTo>
                <a:lnTo>
                  <a:pt x="4293063" y="1172739"/>
                </a:lnTo>
                <a:lnTo>
                  <a:pt x="4293063" y="209417"/>
                </a:lnTo>
                <a:lnTo>
                  <a:pt x="4289790" y="88348"/>
                </a:lnTo>
                <a:lnTo>
                  <a:pt x="4266885" y="26177"/>
                </a:lnTo>
                <a:lnTo>
                  <a:pt x="4204714" y="3272"/>
                </a:lnTo>
                <a:lnTo>
                  <a:pt x="4083645" y="0"/>
                </a:lnTo>
                <a:close/>
              </a:path>
            </a:pathLst>
          </a:custGeom>
          <a:solidFill>
            <a:srgbClr val="1A95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9777" y="9549447"/>
            <a:ext cx="4293235" cy="1382395"/>
          </a:xfrm>
          <a:custGeom>
            <a:avLst/>
            <a:gdLst/>
            <a:ahLst/>
            <a:cxnLst/>
            <a:rect l="l" t="t" r="r" b="b"/>
            <a:pathLst>
              <a:path w="4293235" h="1382395">
                <a:moveTo>
                  <a:pt x="209417" y="0"/>
                </a:moveTo>
                <a:lnTo>
                  <a:pt x="88348" y="3272"/>
                </a:lnTo>
                <a:lnTo>
                  <a:pt x="26177" y="26177"/>
                </a:lnTo>
                <a:lnTo>
                  <a:pt x="3272" y="88348"/>
                </a:lnTo>
                <a:lnTo>
                  <a:pt x="0" y="209417"/>
                </a:lnTo>
                <a:lnTo>
                  <a:pt x="0" y="1172739"/>
                </a:lnTo>
                <a:lnTo>
                  <a:pt x="3272" y="1293808"/>
                </a:lnTo>
                <a:lnTo>
                  <a:pt x="26177" y="1355979"/>
                </a:lnTo>
                <a:lnTo>
                  <a:pt x="88348" y="1378884"/>
                </a:lnTo>
                <a:lnTo>
                  <a:pt x="209417" y="1382156"/>
                </a:lnTo>
                <a:lnTo>
                  <a:pt x="4083645" y="1382156"/>
                </a:lnTo>
                <a:lnTo>
                  <a:pt x="4204714" y="1378884"/>
                </a:lnTo>
                <a:lnTo>
                  <a:pt x="4266885" y="1355979"/>
                </a:lnTo>
                <a:lnTo>
                  <a:pt x="4289790" y="1293808"/>
                </a:lnTo>
                <a:lnTo>
                  <a:pt x="4293063" y="1172739"/>
                </a:lnTo>
                <a:lnTo>
                  <a:pt x="4293063" y="209417"/>
                </a:lnTo>
                <a:lnTo>
                  <a:pt x="4289790" y="88348"/>
                </a:lnTo>
                <a:lnTo>
                  <a:pt x="4266885" y="26177"/>
                </a:lnTo>
                <a:lnTo>
                  <a:pt x="4204714" y="3272"/>
                </a:lnTo>
                <a:lnTo>
                  <a:pt x="4083645" y="0"/>
                </a:lnTo>
                <a:lnTo>
                  <a:pt x="209417" y="0"/>
                </a:lnTo>
                <a:close/>
              </a:path>
            </a:pathLst>
          </a:custGeom>
          <a:ln w="41883">
            <a:solidFill>
              <a:srgbClr val="FEE20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9832" y="9827676"/>
            <a:ext cx="903605" cy="783590"/>
          </a:xfrm>
          <a:custGeom>
            <a:avLst/>
            <a:gdLst/>
            <a:ahLst/>
            <a:cxnLst/>
            <a:rect l="l" t="t" r="r" b="b"/>
            <a:pathLst>
              <a:path w="903605" h="783590">
                <a:moveTo>
                  <a:pt x="389349" y="0"/>
                </a:moveTo>
                <a:lnTo>
                  <a:pt x="384061" y="1270"/>
                </a:lnTo>
                <a:lnTo>
                  <a:pt x="377161" y="10160"/>
                </a:lnTo>
                <a:lnTo>
                  <a:pt x="372753" y="13970"/>
                </a:lnTo>
                <a:lnTo>
                  <a:pt x="368973" y="19050"/>
                </a:lnTo>
                <a:lnTo>
                  <a:pt x="362437" y="27940"/>
                </a:lnTo>
                <a:lnTo>
                  <a:pt x="355698" y="35560"/>
                </a:lnTo>
                <a:lnTo>
                  <a:pt x="348876" y="44450"/>
                </a:lnTo>
                <a:lnTo>
                  <a:pt x="342094" y="52070"/>
                </a:lnTo>
                <a:lnTo>
                  <a:pt x="321516" y="77470"/>
                </a:lnTo>
                <a:lnTo>
                  <a:pt x="300280" y="100330"/>
                </a:lnTo>
                <a:lnTo>
                  <a:pt x="278629" y="124460"/>
                </a:lnTo>
                <a:lnTo>
                  <a:pt x="238751" y="166370"/>
                </a:lnTo>
                <a:lnTo>
                  <a:pt x="229789" y="176530"/>
                </a:lnTo>
                <a:lnTo>
                  <a:pt x="220977" y="186690"/>
                </a:lnTo>
                <a:lnTo>
                  <a:pt x="212769" y="195580"/>
                </a:lnTo>
                <a:lnTo>
                  <a:pt x="204484" y="204470"/>
                </a:lnTo>
                <a:lnTo>
                  <a:pt x="196126" y="214630"/>
                </a:lnTo>
                <a:lnTo>
                  <a:pt x="187701" y="223520"/>
                </a:lnTo>
                <a:lnTo>
                  <a:pt x="172808" y="238760"/>
                </a:lnTo>
                <a:lnTo>
                  <a:pt x="142921" y="270510"/>
                </a:lnTo>
                <a:lnTo>
                  <a:pt x="128058" y="285750"/>
                </a:lnTo>
                <a:lnTo>
                  <a:pt x="118433" y="297180"/>
                </a:lnTo>
                <a:lnTo>
                  <a:pt x="99119" y="317500"/>
                </a:lnTo>
                <a:lnTo>
                  <a:pt x="89693" y="327660"/>
                </a:lnTo>
                <a:lnTo>
                  <a:pt x="75048" y="344170"/>
                </a:lnTo>
                <a:lnTo>
                  <a:pt x="67634" y="351790"/>
                </a:lnTo>
                <a:lnTo>
                  <a:pt x="47518" y="373380"/>
                </a:lnTo>
                <a:lnTo>
                  <a:pt x="23012" y="401320"/>
                </a:lnTo>
                <a:lnTo>
                  <a:pt x="10680" y="414020"/>
                </a:lnTo>
                <a:lnTo>
                  <a:pt x="7109" y="417830"/>
                </a:lnTo>
                <a:lnTo>
                  <a:pt x="4628" y="422910"/>
                </a:lnTo>
                <a:lnTo>
                  <a:pt x="0" y="431800"/>
                </a:lnTo>
                <a:lnTo>
                  <a:pt x="816" y="436880"/>
                </a:lnTo>
                <a:lnTo>
                  <a:pt x="10031" y="444500"/>
                </a:lnTo>
                <a:lnTo>
                  <a:pt x="14020" y="448310"/>
                </a:lnTo>
                <a:lnTo>
                  <a:pt x="19329" y="463550"/>
                </a:lnTo>
                <a:lnTo>
                  <a:pt x="25088" y="468630"/>
                </a:lnTo>
                <a:lnTo>
                  <a:pt x="27109" y="477520"/>
                </a:lnTo>
                <a:lnTo>
                  <a:pt x="27873" y="478790"/>
                </a:lnTo>
                <a:lnTo>
                  <a:pt x="32911" y="485140"/>
                </a:lnTo>
                <a:lnTo>
                  <a:pt x="37890" y="492760"/>
                </a:lnTo>
                <a:lnTo>
                  <a:pt x="43200" y="499110"/>
                </a:lnTo>
                <a:lnTo>
                  <a:pt x="49234" y="505460"/>
                </a:lnTo>
                <a:lnTo>
                  <a:pt x="64546" y="518160"/>
                </a:lnTo>
                <a:lnTo>
                  <a:pt x="110342" y="560070"/>
                </a:lnTo>
                <a:lnTo>
                  <a:pt x="117802" y="566420"/>
                </a:lnTo>
                <a:lnTo>
                  <a:pt x="132987" y="577850"/>
                </a:lnTo>
                <a:lnTo>
                  <a:pt x="140477" y="584200"/>
                </a:lnTo>
                <a:lnTo>
                  <a:pt x="153601" y="595630"/>
                </a:lnTo>
                <a:lnTo>
                  <a:pt x="179721" y="619760"/>
                </a:lnTo>
                <a:lnTo>
                  <a:pt x="192810" y="631190"/>
                </a:lnTo>
                <a:lnTo>
                  <a:pt x="202142" y="638810"/>
                </a:lnTo>
                <a:lnTo>
                  <a:pt x="220889" y="655320"/>
                </a:lnTo>
                <a:lnTo>
                  <a:pt x="230191" y="662940"/>
                </a:lnTo>
                <a:lnTo>
                  <a:pt x="243522" y="675640"/>
                </a:lnTo>
                <a:lnTo>
                  <a:pt x="270092" y="699770"/>
                </a:lnTo>
                <a:lnTo>
                  <a:pt x="283446" y="711200"/>
                </a:lnTo>
                <a:lnTo>
                  <a:pt x="336220" y="756920"/>
                </a:lnTo>
                <a:lnTo>
                  <a:pt x="370365" y="782320"/>
                </a:lnTo>
                <a:lnTo>
                  <a:pt x="373171" y="783590"/>
                </a:lnTo>
                <a:lnTo>
                  <a:pt x="376135" y="783590"/>
                </a:lnTo>
                <a:lnTo>
                  <a:pt x="381988" y="774700"/>
                </a:lnTo>
                <a:lnTo>
                  <a:pt x="386857" y="769620"/>
                </a:lnTo>
                <a:lnTo>
                  <a:pt x="390448" y="763270"/>
                </a:lnTo>
                <a:lnTo>
                  <a:pt x="393529" y="756920"/>
                </a:lnTo>
                <a:lnTo>
                  <a:pt x="396442" y="751840"/>
                </a:lnTo>
                <a:lnTo>
                  <a:pt x="398928" y="745490"/>
                </a:lnTo>
                <a:lnTo>
                  <a:pt x="400731" y="740410"/>
                </a:lnTo>
                <a:lnTo>
                  <a:pt x="401202" y="737870"/>
                </a:lnTo>
                <a:lnTo>
                  <a:pt x="406992" y="726440"/>
                </a:lnTo>
                <a:lnTo>
                  <a:pt x="408217" y="720090"/>
                </a:lnTo>
                <a:lnTo>
                  <a:pt x="408804" y="712470"/>
                </a:lnTo>
                <a:lnTo>
                  <a:pt x="409777" y="697230"/>
                </a:lnTo>
                <a:lnTo>
                  <a:pt x="410041" y="689610"/>
                </a:lnTo>
                <a:lnTo>
                  <a:pt x="339696" y="689610"/>
                </a:lnTo>
                <a:lnTo>
                  <a:pt x="332178" y="688340"/>
                </a:lnTo>
                <a:lnTo>
                  <a:pt x="329937" y="687070"/>
                </a:lnTo>
                <a:lnTo>
                  <a:pt x="323571" y="681990"/>
                </a:lnTo>
                <a:lnTo>
                  <a:pt x="319246" y="678180"/>
                </a:lnTo>
                <a:lnTo>
                  <a:pt x="314775" y="675640"/>
                </a:lnTo>
                <a:lnTo>
                  <a:pt x="288071" y="652780"/>
                </a:lnTo>
                <a:lnTo>
                  <a:pt x="278881" y="646430"/>
                </a:lnTo>
                <a:lnTo>
                  <a:pt x="270528" y="640080"/>
                </a:lnTo>
                <a:lnTo>
                  <a:pt x="262156" y="635000"/>
                </a:lnTo>
                <a:lnTo>
                  <a:pt x="253923" y="628650"/>
                </a:lnTo>
                <a:lnTo>
                  <a:pt x="245982" y="622300"/>
                </a:lnTo>
                <a:lnTo>
                  <a:pt x="241804" y="618490"/>
                </a:lnTo>
                <a:lnTo>
                  <a:pt x="236401" y="615950"/>
                </a:lnTo>
                <a:lnTo>
                  <a:pt x="231636" y="613410"/>
                </a:lnTo>
                <a:lnTo>
                  <a:pt x="226094" y="609600"/>
                </a:lnTo>
                <a:lnTo>
                  <a:pt x="220781" y="604520"/>
                </a:lnTo>
                <a:lnTo>
                  <a:pt x="215448" y="600710"/>
                </a:lnTo>
                <a:lnTo>
                  <a:pt x="209847" y="596900"/>
                </a:lnTo>
                <a:lnTo>
                  <a:pt x="198923" y="589280"/>
                </a:lnTo>
                <a:lnTo>
                  <a:pt x="188451" y="581660"/>
                </a:lnTo>
                <a:lnTo>
                  <a:pt x="178231" y="572770"/>
                </a:lnTo>
                <a:lnTo>
                  <a:pt x="168068" y="565150"/>
                </a:lnTo>
                <a:lnTo>
                  <a:pt x="154835" y="553720"/>
                </a:lnTo>
                <a:lnTo>
                  <a:pt x="141744" y="543560"/>
                </a:lnTo>
                <a:lnTo>
                  <a:pt x="131102" y="533400"/>
                </a:lnTo>
                <a:lnTo>
                  <a:pt x="102489" y="500380"/>
                </a:lnTo>
                <a:lnTo>
                  <a:pt x="82512" y="472440"/>
                </a:lnTo>
                <a:lnTo>
                  <a:pt x="72709" y="457200"/>
                </a:lnTo>
                <a:lnTo>
                  <a:pt x="91400" y="427990"/>
                </a:lnTo>
                <a:lnTo>
                  <a:pt x="97902" y="419100"/>
                </a:lnTo>
                <a:lnTo>
                  <a:pt x="104287" y="411480"/>
                </a:lnTo>
                <a:lnTo>
                  <a:pt x="110834" y="402590"/>
                </a:lnTo>
                <a:lnTo>
                  <a:pt x="124925" y="384810"/>
                </a:lnTo>
                <a:lnTo>
                  <a:pt x="138799" y="367030"/>
                </a:lnTo>
                <a:lnTo>
                  <a:pt x="166246" y="331470"/>
                </a:lnTo>
                <a:lnTo>
                  <a:pt x="177757" y="316230"/>
                </a:lnTo>
                <a:lnTo>
                  <a:pt x="189360" y="302260"/>
                </a:lnTo>
                <a:lnTo>
                  <a:pt x="200822" y="287020"/>
                </a:lnTo>
                <a:lnTo>
                  <a:pt x="211909" y="271780"/>
                </a:lnTo>
                <a:lnTo>
                  <a:pt x="217545" y="264160"/>
                </a:lnTo>
                <a:lnTo>
                  <a:pt x="229351" y="250190"/>
                </a:lnTo>
                <a:lnTo>
                  <a:pt x="244202" y="229870"/>
                </a:lnTo>
                <a:lnTo>
                  <a:pt x="263348" y="204470"/>
                </a:lnTo>
                <a:lnTo>
                  <a:pt x="272599" y="191770"/>
                </a:lnTo>
                <a:lnTo>
                  <a:pt x="277861" y="184150"/>
                </a:lnTo>
                <a:lnTo>
                  <a:pt x="283382" y="177800"/>
                </a:lnTo>
                <a:lnTo>
                  <a:pt x="288980" y="170180"/>
                </a:lnTo>
                <a:lnTo>
                  <a:pt x="294472" y="163830"/>
                </a:lnTo>
                <a:lnTo>
                  <a:pt x="300943" y="154940"/>
                </a:lnTo>
                <a:lnTo>
                  <a:pt x="307471" y="147320"/>
                </a:lnTo>
                <a:lnTo>
                  <a:pt x="313972" y="138430"/>
                </a:lnTo>
                <a:lnTo>
                  <a:pt x="320367" y="129540"/>
                </a:lnTo>
                <a:lnTo>
                  <a:pt x="325393" y="124460"/>
                </a:lnTo>
                <a:lnTo>
                  <a:pt x="331014" y="118110"/>
                </a:lnTo>
                <a:lnTo>
                  <a:pt x="337019" y="114300"/>
                </a:lnTo>
                <a:lnTo>
                  <a:pt x="343193" y="109220"/>
                </a:lnTo>
                <a:lnTo>
                  <a:pt x="349518" y="105410"/>
                </a:lnTo>
                <a:lnTo>
                  <a:pt x="419170" y="105410"/>
                </a:lnTo>
                <a:lnTo>
                  <a:pt x="418814" y="43180"/>
                </a:lnTo>
                <a:lnTo>
                  <a:pt x="399117" y="6350"/>
                </a:lnTo>
                <a:lnTo>
                  <a:pt x="393359" y="2540"/>
                </a:lnTo>
                <a:lnTo>
                  <a:pt x="389349" y="0"/>
                </a:lnTo>
                <a:close/>
              </a:path>
              <a:path w="903605" h="783590">
                <a:moveTo>
                  <a:pt x="399568" y="511810"/>
                </a:moveTo>
                <a:lnTo>
                  <a:pt x="394909" y="511810"/>
                </a:lnTo>
                <a:lnTo>
                  <a:pt x="390396" y="513080"/>
                </a:lnTo>
                <a:lnTo>
                  <a:pt x="381475" y="519430"/>
                </a:lnTo>
                <a:lnTo>
                  <a:pt x="375841" y="521970"/>
                </a:lnTo>
                <a:lnTo>
                  <a:pt x="359119" y="552450"/>
                </a:lnTo>
                <a:lnTo>
                  <a:pt x="357720" y="565150"/>
                </a:lnTo>
                <a:lnTo>
                  <a:pt x="356052" y="579120"/>
                </a:lnTo>
                <a:lnTo>
                  <a:pt x="354303" y="591820"/>
                </a:lnTo>
                <a:lnTo>
                  <a:pt x="353087" y="603250"/>
                </a:lnTo>
                <a:lnTo>
                  <a:pt x="352209" y="613410"/>
                </a:lnTo>
                <a:lnTo>
                  <a:pt x="350351" y="643890"/>
                </a:lnTo>
                <a:lnTo>
                  <a:pt x="349512" y="662940"/>
                </a:lnTo>
                <a:lnTo>
                  <a:pt x="349130" y="670560"/>
                </a:lnTo>
                <a:lnTo>
                  <a:pt x="348931" y="673100"/>
                </a:lnTo>
                <a:lnTo>
                  <a:pt x="348366" y="676910"/>
                </a:lnTo>
                <a:lnTo>
                  <a:pt x="346471" y="685800"/>
                </a:lnTo>
                <a:lnTo>
                  <a:pt x="339696" y="689610"/>
                </a:lnTo>
                <a:lnTo>
                  <a:pt x="410041" y="689610"/>
                </a:lnTo>
                <a:lnTo>
                  <a:pt x="410305" y="681990"/>
                </a:lnTo>
                <a:lnTo>
                  <a:pt x="410196" y="650240"/>
                </a:lnTo>
                <a:lnTo>
                  <a:pt x="409831" y="635000"/>
                </a:lnTo>
                <a:lnTo>
                  <a:pt x="409065" y="589280"/>
                </a:lnTo>
                <a:lnTo>
                  <a:pt x="409124" y="581660"/>
                </a:lnTo>
                <a:lnTo>
                  <a:pt x="409610" y="572770"/>
                </a:lnTo>
                <a:lnTo>
                  <a:pt x="412395" y="570230"/>
                </a:lnTo>
                <a:lnTo>
                  <a:pt x="425568" y="568960"/>
                </a:lnTo>
                <a:lnTo>
                  <a:pt x="507178" y="568960"/>
                </a:lnTo>
                <a:lnTo>
                  <a:pt x="513345" y="567690"/>
                </a:lnTo>
                <a:lnTo>
                  <a:pt x="521014" y="567690"/>
                </a:lnTo>
                <a:lnTo>
                  <a:pt x="528689" y="566420"/>
                </a:lnTo>
                <a:lnTo>
                  <a:pt x="559962" y="566420"/>
                </a:lnTo>
                <a:lnTo>
                  <a:pt x="573417" y="563880"/>
                </a:lnTo>
                <a:lnTo>
                  <a:pt x="579165" y="563880"/>
                </a:lnTo>
                <a:lnTo>
                  <a:pt x="592108" y="562610"/>
                </a:lnTo>
                <a:lnTo>
                  <a:pt x="606599" y="562610"/>
                </a:lnTo>
                <a:lnTo>
                  <a:pt x="613813" y="561340"/>
                </a:lnTo>
                <a:lnTo>
                  <a:pt x="619488" y="561340"/>
                </a:lnTo>
                <a:lnTo>
                  <a:pt x="653953" y="560070"/>
                </a:lnTo>
                <a:lnTo>
                  <a:pt x="685581" y="560070"/>
                </a:lnTo>
                <a:lnTo>
                  <a:pt x="702259" y="558800"/>
                </a:lnTo>
                <a:lnTo>
                  <a:pt x="886852" y="558800"/>
                </a:lnTo>
                <a:lnTo>
                  <a:pt x="898203" y="557530"/>
                </a:lnTo>
                <a:lnTo>
                  <a:pt x="901616" y="553720"/>
                </a:lnTo>
                <a:lnTo>
                  <a:pt x="902873" y="543560"/>
                </a:lnTo>
                <a:lnTo>
                  <a:pt x="903107" y="538480"/>
                </a:lnTo>
                <a:lnTo>
                  <a:pt x="903099" y="532130"/>
                </a:lnTo>
                <a:lnTo>
                  <a:pt x="825252" y="532130"/>
                </a:lnTo>
                <a:lnTo>
                  <a:pt x="772832" y="530860"/>
                </a:lnTo>
                <a:lnTo>
                  <a:pt x="724972" y="530860"/>
                </a:lnTo>
                <a:lnTo>
                  <a:pt x="713919" y="529590"/>
                </a:lnTo>
                <a:lnTo>
                  <a:pt x="702873" y="529590"/>
                </a:lnTo>
                <a:lnTo>
                  <a:pt x="691836" y="528320"/>
                </a:lnTo>
                <a:lnTo>
                  <a:pt x="680806" y="525780"/>
                </a:lnTo>
                <a:lnTo>
                  <a:pt x="647783" y="521970"/>
                </a:lnTo>
                <a:lnTo>
                  <a:pt x="522518" y="521970"/>
                </a:lnTo>
                <a:lnTo>
                  <a:pt x="467483" y="518160"/>
                </a:lnTo>
                <a:lnTo>
                  <a:pt x="462959" y="518160"/>
                </a:lnTo>
                <a:lnTo>
                  <a:pt x="459033" y="516890"/>
                </a:lnTo>
                <a:lnTo>
                  <a:pt x="457410" y="516890"/>
                </a:lnTo>
                <a:lnTo>
                  <a:pt x="441731" y="514350"/>
                </a:lnTo>
                <a:lnTo>
                  <a:pt x="427725" y="513080"/>
                </a:lnTo>
                <a:lnTo>
                  <a:pt x="413679" y="513080"/>
                </a:lnTo>
                <a:lnTo>
                  <a:pt x="399568" y="511810"/>
                </a:lnTo>
                <a:close/>
              </a:path>
              <a:path w="903605" h="783590">
                <a:moveTo>
                  <a:pt x="752291" y="558800"/>
                </a:moveTo>
                <a:lnTo>
                  <a:pt x="718936" y="558800"/>
                </a:lnTo>
                <a:lnTo>
                  <a:pt x="752291" y="560070"/>
                </a:lnTo>
                <a:lnTo>
                  <a:pt x="752291" y="558800"/>
                </a:lnTo>
                <a:close/>
              </a:path>
              <a:path w="903605" h="783590">
                <a:moveTo>
                  <a:pt x="898410" y="358140"/>
                </a:moveTo>
                <a:lnTo>
                  <a:pt x="801630" y="358140"/>
                </a:lnTo>
                <a:lnTo>
                  <a:pt x="804698" y="363220"/>
                </a:lnTo>
                <a:lnTo>
                  <a:pt x="803755" y="370840"/>
                </a:lnTo>
                <a:lnTo>
                  <a:pt x="802572" y="373380"/>
                </a:lnTo>
                <a:lnTo>
                  <a:pt x="800321" y="378460"/>
                </a:lnTo>
                <a:lnTo>
                  <a:pt x="798802" y="382270"/>
                </a:lnTo>
                <a:lnTo>
                  <a:pt x="796897" y="387350"/>
                </a:lnTo>
                <a:lnTo>
                  <a:pt x="798980" y="391160"/>
                </a:lnTo>
                <a:lnTo>
                  <a:pt x="805116" y="391160"/>
                </a:lnTo>
                <a:lnTo>
                  <a:pt x="809640" y="392430"/>
                </a:lnTo>
                <a:lnTo>
                  <a:pt x="814174" y="392430"/>
                </a:lnTo>
                <a:lnTo>
                  <a:pt x="822148" y="393700"/>
                </a:lnTo>
                <a:lnTo>
                  <a:pt x="841830" y="426720"/>
                </a:lnTo>
                <a:lnTo>
                  <a:pt x="845492" y="452120"/>
                </a:lnTo>
                <a:lnTo>
                  <a:pt x="847492" y="459740"/>
                </a:lnTo>
                <a:lnTo>
                  <a:pt x="853879" y="500380"/>
                </a:lnTo>
                <a:lnTo>
                  <a:pt x="853048" y="508000"/>
                </a:lnTo>
                <a:lnTo>
                  <a:pt x="836477" y="530860"/>
                </a:lnTo>
                <a:lnTo>
                  <a:pt x="829828" y="530860"/>
                </a:lnTo>
                <a:lnTo>
                  <a:pt x="825252" y="532130"/>
                </a:lnTo>
                <a:lnTo>
                  <a:pt x="903099" y="532130"/>
                </a:lnTo>
                <a:lnTo>
                  <a:pt x="901726" y="431800"/>
                </a:lnTo>
                <a:lnTo>
                  <a:pt x="901024" y="391160"/>
                </a:lnTo>
                <a:lnTo>
                  <a:pt x="899417" y="367030"/>
                </a:lnTo>
                <a:lnTo>
                  <a:pt x="898410" y="358140"/>
                </a:lnTo>
                <a:close/>
              </a:path>
              <a:path w="903605" h="783590">
                <a:moveTo>
                  <a:pt x="896439" y="339090"/>
                </a:moveTo>
                <a:lnTo>
                  <a:pt x="710658" y="339090"/>
                </a:lnTo>
                <a:lnTo>
                  <a:pt x="712669" y="340360"/>
                </a:lnTo>
                <a:lnTo>
                  <a:pt x="712747" y="349250"/>
                </a:lnTo>
                <a:lnTo>
                  <a:pt x="712512" y="353060"/>
                </a:lnTo>
                <a:lnTo>
                  <a:pt x="711842" y="355600"/>
                </a:lnTo>
                <a:lnTo>
                  <a:pt x="711517" y="363220"/>
                </a:lnTo>
                <a:lnTo>
                  <a:pt x="715266" y="368300"/>
                </a:lnTo>
                <a:lnTo>
                  <a:pt x="722009" y="370840"/>
                </a:lnTo>
                <a:lnTo>
                  <a:pt x="724229" y="370840"/>
                </a:lnTo>
                <a:lnTo>
                  <a:pt x="733925" y="372110"/>
                </a:lnTo>
                <a:lnTo>
                  <a:pt x="737548" y="377190"/>
                </a:lnTo>
                <a:lnTo>
                  <a:pt x="737453" y="384810"/>
                </a:lnTo>
                <a:lnTo>
                  <a:pt x="737862" y="386080"/>
                </a:lnTo>
                <a:lnTo>
                  <a:pt x="738668" y="389890"/>
                </a:lnTo>
                <a:lnTo>
                  <a:pt x="741391" y="391160"/>
                </a:lnTo>
                <a:lnTo>
                  <a:pt x="745715" y="389890"/>
                </a:lnTo>
                <a:lnTo>
                  <a:pt x="748427" y="389890"/>
                </a:lnTo>
                <a:lnTo>
                  <a:pt x="754710" y="384810"/>
                </a:lnTo>
                <a:lnTo>
                  <a:pt x="760458" y="382270"/>
                </a:lnTo>
                <a:lnTo>
                  <a:pt x="769002" y="375920"/>
                </a:lnTo>
                <a:lnTo>
                  <a:pt x="772835" y="373380"/>
                </a:lnTo>
                <a:lnTo>
                  <a:pt x="779253" y="370840"/>
                </a:lnTo>
                <a:lnTo>
                  <a:pt x="781452" y="369570"/>
                </a:lnTo>
                <a:lnTo>
                  <a:pt x="786332" y="364490"/>
                </a:lnTo>
                <a:lnTo>
                  <a:pt x="791127" y="361950"/>
                </a:lnTo>
                <a:lnTo>
                  <a:pt x="801630" y="358140"/>
                </a:lnTo>
                <a:lnTo>
                  <a:pt x="898410" y="358140"/>
                </a:lnTo>
                <a:lnTo>
                  <a:pt x="897116" y="346710"/>
                </a:lnTo>
                <a:lnTo>
                  <a:pt x="896439" y="339090"/>
                </a:lnTo>
                <a:close/>
              </a:path>
              <a:path w="903605" h="783590">
                <a:moveTo>
                  <a:pt x="896214" y="336550"/>
                </a:moveTo>
                <a:lnTo>
                  <a:pt x="641687" y="336550"/>
                </a:lnTo>
                <a:lnTo>
                  <a:pt x="644807" y="339090"/>
                </a:lnTo>
                <a:lnTo>
                  <a:pt x="644587" y="342900"/>
                </a:lnTo>
                <a:lnTo>
                  <a:pt x="644514" y="346710"/>
                </a:lnTo>
                <a:lnTo>
                  <a:pt x="642640" y="353060"/>
                </a:lnTo>
                <a:lnTo>
                  <a:pt x="640535" y="355600"/>
                </a:lnTo>
                <a:lnTo>
                  <a:pt x="638462" y="360680"/>
                </a:lnTo>
                <a:lnTo>
                  <a:pt x="637949" y="364490"/>
                </a:lnTo>
                <a:lnTo>
                  <a:pt x="637582" y="370840"/>
                </a:lnTo>
                <a:lnTo>
                  <a:pt x="640849" y="374650"/>
                </a:lnTo>
                <a:lnTo>
                  <a:pt x="649372" y="372110"/>
                </a:lnTo>
                <a:lnTo>
                  <a:pt x="653278" y="372110"/>
                </a:lnTo>
                <a:lnTo>
                  <a:pt x="657383" y="367030"/>
                </a:lnTo>
                <a:lnTo>
                  <a:pt x="658660" y="365760"/>
                </a:lnTo>
                <a:lnTo>
                  <a:pt x="665770" y="361950"/>
                </a:lnTo>
                <a:lnTo>
                  <a:pt x="673539" y="361950"/>
                </a:lnTo>
                <a:lnTo>
                  <a:pt x="677403" y="354330"/>
                </a:lnTo>
                <a:lnTo>
                  <a:pt x="682775" y="351790"/>
                </a:lnTo>
                <a:lnTo>
                  <a:pt x="687989" y="347980"/>
                </a:lnTo>
                <a:lnTo>
                  <a:pt x="698638" y="342900"/>
                </a:lnTo>
                <a:lnTo>
                  <a:pt x="704104" y="341630"/>
                </a:lnTo>
                <a:lnTo>
                  <a:pt x="710658" y="339090"/>
                </a:lnTo>
                <a:lnTo>
                  <a:pt x="896439" y="339090"/>
                </a:lnTo>
                <a:lnTo>
                  <a:pt x="896214" y="336550"/>
                </a:lnTo>
                <a:close/>
              </a:path>
              <a:path w="903605" h="783590">
                <a:moveTo>
                  <a:pt x="505232" y="332740"/>
                </a:moveTo>
                <a:lnTo>
                  <a:pt x="444562" y="332740"/>
                </a:lnTo>
                <a:lnTo>
                  <a:pt x="448405" y="336550"/>
                </a:lnTo>
                <a:lnTo>
                  <a:pt x="449316" y="351790"/>
                </a:lnTo>
                <a:lnTo>
                  <a:pt x="449975" y="359410"/>
                </a:lnTo>
                <a:lnTo>
                  <a:pt x="453996" y="361950"/>
                </a:lnTo>
                <a:lnTo>
                  <a:pt x="462017" y="356870"/>
                </a:lnTo>
                <a:lnTo>
                  <a:pt x="467797" y="353060"/>
                </a:lnTo>
                <a:lnTo>
                  <a:pt x="475849" y="350520"/>
                </a:lnTo>
                <a:lnTo>
                  <a:pt x="477179" y="349250"/>
                </a:lnTo>
                <a:lnTo>
                  <a:pt x="480665" y="345440"/>
                </a:lnTo>
                <a:lnTo>
                  <a:pt x="483545" y="344170"/>
                </a:lnTo>
                <a:lnTo>
                  <a:pt x="490822" y="341630"/>
                </a:lnTo>
                <a:lnTo>
                  <a:pt x="494581" y="340360"/>
                </a:lnTo>
                <a:lnTo>
                  <a:pt x="497942" y="336550"/>
                </a:lnTo>
                <a:lnTo>
                  <a:pt x="505232" y="332740"/>
                </a:lnTo>
                <a:close/>
              </a:path>
              <a:path w="903605" h="783590">
                <a:moveTo>
                  <a:pt x="895876" y="332740"/>
                </a:moveTo>
                <a:lnTo>
                  <a:pt x="582097" y="332740"/>
                </a:lnTo>
                <a:lnTo>
                  <a:pt x="585291" y="335280"/>
                </a:lnTo>
                <a:lnTo>
                  <a:pt x="585221" y="342900"/>
                </a:lnTo>
                <a:lnTo>
                  <a:pt x="585099" y="344170"/>
                </a:lnTo>
                <a:lnTo>
                  <a:pt x="585088" y="351790"/>
                </a:lnTo>
                <a:lnTo>
                  <a:pt x="585228" y="354330"/>
                </a:lnTo>
                <a:lnTo>
                  <a:pt x="585825" y="359410"/>
                </a:lnTo>
                <a:lnTo>
                  <a:pt x="589228" y="361950"/>
                </a:lnTo>
                <a:lnTo>
                  <a:pt x="594547" y="360680"/>
                </a:lnTo>
                <a:lnTo>
                  <a:pt x="597751" y="360680"/>
                </a:lnTo>
                <a:lnTo>
                  <a:pt x="605133" y="355600"/>
                </a:lnTo>
                <a:lnTo>
                  <a:pt x="611018" y="353060"/>
                </a:lnTo>
                <a:lnTo>
                  <a:pt x="615949" y="350520"/>
                </a:lnTo>
                <a:lnTo>
                  <a:pt x="621810" y="346710"/>
                </a:lnTo>
                <a:lnTo>
                  <a:pt x="627971" y="344170"/>
                </a:lnTo>
                <a:lnTo>
                  <a:pt x="634151" y="340360"/>
                </a:lnTo>
                <a:lnTo>
                  <a:pt x="640064" y="337820"/>
                </a:lnTo>
                <a:lnTo>
                  <a:pt x="641687" y="336550"/>
                </a:lnTo>
                <a:lnTo>
                  <a:pt x="896214" y="336550"/>
                </a:lnTo>
                <a:lnTo>
                  <a:pt x="895876" y="332740"/>
                </a:lnTo>
                <a:close/>
              </a:path>
              <a:path w="903605" h="783590">
                <a:moveTo>
                  <a:pt x="895651" y="330200"/>
                </a:moveTo>
                <a:lnTo>
                  <a:pt x="514006" y="330200"/>
                </a:lnTo>
                <a:lnTo>
                  <a:pt x="519143" y="332740"/>
                </a:lnTo>
                <a:lnTo>
                  <a:pt x="524758" y="342900"/>
                </a:lnTo>
                <a:lnTo>
                  <a:pt x="526580" y="345440"/>
                </a:lnTo>
                <a:lnTo>
                  <a:pt x="527837" y="349250"/>
                </a:lnTo>
                <a:lnTo>
                  <a:pt x="530455" y="354330"/>
                </a:lnTo>
                <a:lnTo>
                  <a:pt x="532182" y="355600"/>
                </a:lnTo>
                <a:lnTo>
                  <a:pt x="533386" y="356870"/>
                </a:lnTo>
                <a:lnTo>
                  <a:pt x="539386" y="354330"/>
                </a:lnTo>
                <a:lnTo>
                  <a:pt x="545187" y="351790"/>
                </a:lnTo>
                <a:lnTo>
                  <a:pt x="551082" y="345440"/>
                </a:lnTo>
                <a:lnTo>
                  <a:pt x="553312" y="344170"/>
                </a:lnTo>
                <a:lnTo>
                  <a:pt x="559752" y="341630"/>
                </a:lnTo>
                <a:lnTo>
                  <a:pt x="563658" y="340360"/>
                </a:lnTo>
                <a:lnTo>
                  <a:pt x="570370" y="332740"/>
                </a:lnTo>
                <a:lnTo>
                  <a:pt x="895876" y="332740"/>
                </a:lnTo>
                <a:lnTo>
                  <a:pt x="895651" y="330200"/>
                </a:lnTo>
                <a:close/>
              </a:path>
              <a:path w="903605" h="783590">
                <a:moveTo>
                  <a:pt x="419170" y="105410"/>
                </a:moveTo>
                <a:lnTo>
                  <a:pt x="349518" y="105410"/>
                </a:lnTo>
                <a:lnTo>
                  <a:pt x="357811" y="106680"/>
                </a:lnTo>
                <a:lnTo>
                  <a:pt x="368732" y="115570"/>
                </a:lnTo>
                <a:lnTo>
                  <a:pt x="370669" y="121920"/>
                </a:lnTo>
                <a:lnTo>
                  <a:pt x="377276" y="130810"/>
                </a:lnTo>
                <a:lnTo>
                  <a:pt x="378459" y="135890"/>
                </a:lnTo>
                <a:lnTo>
                  <a:pt x="378019" y="140970"/>
                </a:lnTo>
                <a:lnTo>
                  <a:pt x="377424" y="154940"/>
                </a:lnTo>
                <a:lnTo>
                  <a:pt x="377705" y="168910"/>
                </a:lnTo>
                <a:lnTo>
                  <a:pt x="378529" y="181610"/>
                </a:lnTo>
                <a:lnTo>
                  <a:pt x="379559" y="195580"/>
                </a:lnTo>
                <a:lnTo>
                  <a:pt x="380315" y="209550"/>
                </a:lnTo>
                <a:lnTo>
                  <a:pt x="380411" y="214630"/>
                </a:lnTo>
                <a:lnTo>
                  <a:pt x="380459" y="241300"/>
                </a:lnTo>
                <a:lnTo>
                  <a:pt x="380361" y="247650"/>
                </a:lnTo>
                <a:lnTo>
                  <a:pt x="374983" y="279400"/>
                </a:lnTo>
                <a:lnTo>
                  <a:pt x="374030" y="287020"/>
                </a:lnTo>
                <a:lnTo>
                  <a:pt x="374250" y="289560"/>
                </a:lnTo>
                <a:lnTo>
                  <a:pt x="377234" y="294640"/>
                </a:lnTo>
                <a:lnTo>
                  <a:pt x="379391" y="298450"/>
                </a:lnTo>
                <a:lnTo>
                  <a:pt x="382323" y="302260"/>
                </a:lnTo>
                <a:lnTo>
                  <a:pt x="388781" y="309880"/>
                </a:lnTo>
                <a:lnTo>
                  <a:pt x="395329" y="316230"/>
                </a:lnTo>
                <a:lnTo>
                  <a:pt x="410448" y="332740"/>
                </a:lnTo>
                <a:lnTo>
                  <a:pt x="412500" y="335280"/>
                </a:lnTo>
                <a:lnTo>
                  <a:pt x="420521" y="342900"/>
                </a:lnTo>
                <a:lnTo>
                  <a:pt x="423327" y="342900"/>
                </a:lnTo>
                <a:lnTo>
                  <a:pt x="432876" y="336550"/>
                </a:lnTo>
                <a:lnTo>
                  <a:pt x="434897" y="335280"/>
                </a:lnTo>
                <a:lnTo>
                  <a:pt x="444562" y="332740"/>
                </a:lnTo>
                <a:lnTo>
                  <a:pt x="505232" y="332740"/>
                </a:lnTo>
                <a:lnTo>
                  <a:pt x="507662" y="331470"/>
                </a:lnTo>
                <a:lnTo>
                  <a:pt x="514006" y="330200"/>
                </a:lnTo>
                <a:lnTo>
                  <a:pt x="895651" y="330200"/>
                </a:lnTo>
                <a:lnTo>
                  <a:pt x="895313" y="326390"/>
                </a:lnTo>
                <a:lnTo>
                  <a:pt x="893910" y="306070"/>
                </a:lnTo>
                <a:lnTo>
                  <a:pt x="892810" y="285750"/>
                </a:lnTo>
                <a:lnTo>
                  <a:pt x="891916" y="274320"/>
                </a:lnTo>
                <a:lnTo>
                  <a:pt x="414469" y="274320"/>
                </a:lnTo>
                <a:lnTo>
                  <a:pt x="411652" y="273050"/>
                </a:lnTo>
                <a:lnTo>
                  <a:pt x="410867" y="269240"/>
                </a:lnTo>
                <a:lnTo>
                  <a:pt x="410175" y="267970"/>
                </a:lnTo>
                <a:lnTo>
                  <a:pt x="411202" y="262890"/>
                </a:lnTo>
                <a:lnTo>
                  <a:pt x="412071" y="259080"/>
                </a:lnTo>
                <a:lnTo>
                  <a:pt x="417233" y="248920"/>
                </a:lnTo>
                <a:lnTo>
                  <a:pt x="418416" y="241300"/>
                </a:lnTo>
                <a:lnTo>
                  <a:pt x="418803" y="220980"/>
                </a:lnTo>
                <a:lnTo>
                  <a:pt x="419173" y="204470"/>
                </a:lnTo>
                <a:lnTo>
                  <a:pt x="419344" y="195580"/>
                </a:lnTo>
                <a:lnTo>
                  <a:pt x="419220" y="114300"/>
                </a:lnTo>
                <a:lnTo>
                  <a:pt x="419170" y="105410"/>
                </a:lnTo>
                <a:close/>
              </a:path>
              <a:path w="903605" h="783590">
                <a:moveTo>
                  <a:pt x="652636" y="256540"/>
                </a:moveTo>
                <a:lnTo>
                  <a:pt x="442269" y="256540"/>
                </a:lnTo>
                <a:lnTo>
                  <a:pt x="440363" y="259080"/>
                </a:lnTo>
                <a:lnTo>
                  <a:pt x="434387" y="262890"/>
                </a:lnTo>
                <a:lnTo>
                  <a:pt x="421364" y="269240"/>
                </a:lnTo>
                <a:lnTo>
                  <a:pt x="415453" y="273050"/>
                </a:lnTo>
                <a:lnTo>
                  <a:pt x="414469" y="274320"/>
                </a:lnTo>
                <a:lnTo>
                  <a:pt x="891916" y="274320"/>
                </a:lnTo>
                <a:lnTo>
                  <a:pt x="891816" y="273050"/>
                </a:lnTo>
                <a:lnTo>
                  <a:pt x="889972" y="265430"/>
                </a:lnTo>
                <a:lnTo>
                  <a:pt x="744055" y="265430"/>
                </a:lnTo>
                <a:lnTo>
                  <a:pt x="728250" y="264160"/>
                </a:lnTo>
                <a:lnTo>
                  <a:pt x="720147" y="264160"/>
                </a:lnTo>
                <a:lnTo>
                  <a:pt x="695968" y="260350"/>
                </a:lnTo>
                <a:lnTo>
                  <a:pt x="652636" y="256540"/>
                </a:lnTo>
                <a:close/>
              </a:path>
              <a:path w="903605" h="783590">
                <a:moveTo>
                  <a:pt x="875941" y="247650"/>
                </a:moveTo>
                <a:lnTo>
                  <a:pt x="841387" y="247650"/>
                </a:lnTo>
                <a:lnTo>
                  <a:pt x="838833" y="248920"/>
                </a:lnTo>
                <a:lnTo>
                  <a:pt x="833063" y="254000"/>
                </a:lnTo>
                <a:lnTo>
                  <a:pt x="827754" y="255270"/>
                </a:lnTo>
                <a:lnTo>
                  <a:pt x="819263" y="256540"/>
                </a:lnTo>
                <a:lnTo>
                  <a:pt x="816226" y="257810"/>
                </a:lnTo>
                <a:lnTo>
                  <a:pt x="807347" y="265430"/>
                </a:lnTo>
                <a:lnTo>
                  <a:pt x="889972" y="265430"/>
                </a:lnTo>
                <a:lnTo>
                  <a:pt x="886581" y="260350"/>
                </a:lnTo>
                <a:lnTo>
                  <a:pt x="880946" y="252730"/>
                </a:lnTo>
                <a:lnTo>
                  <a:pt x="878926" y="248920"/>
                </a:lnTo>
                <a:lnTo>
                  <a:pt x="875941" y="247650"/>
                </a:lnTo>
                <a:close/>
              </a:path>
              <a:path w="903605" h="783590">
                <a:moveTo>
                  <a:pt x="494456" y="255270"/>
                </a:moveTo>
                <a:lnTo>
                  <a:pt x="459856" y="255270"/>
                </a:lnTo>
                <a:lnTo>
                  <a:pt x="448342" y="256540"/>
                </a:lnTo>
                <a:lnTo>
                  <a:pt x="502351" y="256540"/>
                </a:lnTo>
                <a:lnTo>
                  <a:pt x="494456" y="255270"/>
                </a:lnTo>
                <a:close/>
              </a:path>
              <a:path w="903605" h="783590">
                <a:moveTo>
                  <a:pt x="865246" y="246380"/>
                </a:moveTo>
                <a:lnTo>
                  <a:pt x="850779" y="246380"/>
                </a:lnTo>
                <a:lnTo>
                  <a:pt x="843555" y="247650"/>
                </a:lnTo>
                <a:lnTo>
                  <a:pt x="872476" y="247650"/>
                </a:lnTo>
                <a:lnTo>
                  <a:pt x="865246" y="246380"/>
                </a:lnTo>
                <a:close/>
              </a:path>
            </a:pathLst>
          </a:custGeom>
          <a:solidFill>
            <a:srgbClr val="FEE20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ject 43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76" y="7618636"/>
            <a:ext cx="2086204" cy="1397000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0815105" y="8961517"/>
            <a:ext cx="9288994" cy="2347038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9846" y="9528505"/>
            <a:ext cx="4334946" cy="1424040"/>
          </a:xfrm>
          <a:prstGeom prst="rect">
            <a:avLst/>
          </a:prstGeom>
          <a:solidFill>
            <a:srgbClr val="25913F"/>
          </a:solidFill>
        </p:spPr>
      </p:pic>
      <p:pic>
        <p:nvPicPr>
          <p:cNvPr id="46" name="object 46"/>
          <p:cNvPicPr/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  <a:solidFill>
            <a:srgbClr val="25913F"/>
          </a:solidFill>
        </p:spPr>
      </p:pic>
      <p:sp>
        <p:nvSpPr>
          <p:cNvPr id="47" name="object 47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50" name="Rectangle 49">
            <a:hlinkClick r:id="rId22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23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24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764662"/>
            <a:ext cx="8948420" cy="7667625"/>
            <a:chOff x="0" y="1764662"/>
            <a:chExt cx="8948420" cy="766762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1764662"/>
              <a:ext cx="7853164" cy="69757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1A953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013348" y="7581773"/>
              <a:ext cx="953135" cy="765810"/>
            </a:xfrm>
            <a:custGeom>
              <a:avLst/>
              <a:gdLst/>
              <a:ahLst/>
              <a:cxnLst/>
              <a:rect l="l" t="t" r="r" b="b"/>
              <a:pathLst>
                <a:path w="953134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3134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3134" h="765809">
                  <a:moveTo>
                    <a:pt x="594180" y="536842"/>
                  </a:moveTo>
                  <a:lnTo>
                    <a:pt x="455117" y="553710"/>
                  </a:lnTo>
                  <a:lnTo>
                    <a:pt x="463996" y="598755"/>
                  </a:lnTo>
                  <a:lnTo>
                    <a:pt x="479908" y="639289"/>
                  </a:lnTo>
                  <a:lnTo>
                    <a:pt x="502850" y="675316"/>
                  </a:lnTo>
                  <a:lnTo>
                    <a:pt x="532821" y="706837"/>
                  </a:lnTo>
                  <a:lnTo>
                    <a:pt x="568482" y="732452"/>
                  </a:lnTo>
                  <a:lnTo>
                    <a:pt x="608491" y="750746"/>
                  </a:lnTo>
                  <a:lnTo>
                    <a:pt x="652848" y="761721"/>
                  </a:lnTo>
                  <a:lnTo>
                    <a:pt x="701549" y="765379"/>
                  </a:lnTo>
                  <a:lnTo>
                    <a:pt x="753028" y="761033"/>
                  </a:lnTo>
                  <a:lnTo>
                    <a:pt x="800097" y="747994"/>
                  </a:lnTo>
                  <a:lnTo>
                    <a:pt x="842754" y="726263"/>
                  </a:lnTo>
                  <a:lnTo>
                    <a:pt x="880999" y="695842"/>
                  </a:lnTo>
                  <a:lnTo>
                    <a:pt x="912539" y="659259"/>
                  </a:lnTo>
                  <a:lnTo>
                    <a:pt x="919823" y="646252"/>
                  </a:lnTo>
                  <a:lnTo>
                    <a:pt x="700523" y="646252"/>
                  </a:lnTo>
                  <a:lnTo>
                    <a:pt x="680582" y="644495"/>
                  </a:lnTo>
                  <a:lnTo>
                    <a:pt x="629970" y="618127"/>
                  </a:lnTo>
                  <a:lnTo>
                    <a:pt x="606444" y="583747"/>
                  </a:lnTo>
                  <a:lnTo>
                    <a:pt x="598904" y="561860"/>
                  </a:lnTo>
                  <a:lnTo>
                    <a:pt x="594180" y="536842"/>
                  </a:lnTo>
                  <a:close/>
                </a:path>
                <a:path w="953134" h="765809">
                  <a:moveTo>
                    <a:pt x="907160" y="403903"/>
                  </a:moveTo>
                  <a:lnTo>
                    <a:pt x="705632" y="403903"/>
                  </a:lnTo>
                  <a:lnTo>
                    <a:pt x="725795" y="405886"/>
                  </a:lnTo>
                  <a:lnTo>
                    <a:pt x="744362" y="411833"/>
                  </a:lnTo>
                  <a:lnTo>
                    <a:pt x="776698" y="435609"/>
                  </a:lnTo>
                  <a:lnTo>
                    <a:pt x="798562" y="472933"/>
                  </a:lnTo>
                  <a:lnTo>
                    <a:pt x="805849" y="521502"/>
                  </a:lnTo>
                  <a:lnTo>
                    <a:pt x="803947" y="548664"/>
                  </a:lnTo>
                  <a:lnTo>
                    <a:pt x="788732" y="594165"/>
                  </a:lnTo>
                  <a:lnTo>
                    <a:pt x="759332" y="627270"/>
                  </a:lnTo>
                  <a:lnTo>
                    <a:pt x="721883" y="644143"/>
                  </a:lnTo>
                  <a:lnTo>
                    <a:pt x="700523" y="646252"/>
                  </a:lnTo>
                  <a:lnTo>
                    <a:pt x="919823" y="646252"/>
                  </a:lnTo>
                  <a:lnTo>
                    <a:pt x="935068" y="619028"/>
                  </a:lnTo>
                  <a:lnTo>
                    <a:pt x="948585" y="575153"/>
                  </a:lnTo>
                  <a:lnTo>
                    <a:pt x="953091" y="527638"/>
                  </a:lnTo>
                  <a:lnTo>
                    <a:pt x="950678" y="494886"/>
                  </a:lnTo>
                  <a:lnTo>
                    <a:pt x="943441" y="464625"/>
                  </a:lnTo>
                  <a:lnTo>
                    <a:pt x="931379" y="436856"/>
                  </a:lnTo>
                  <a:lnTo>
                    <a:pt x="914495" y="411579"/>
                  </a:lnTo>
                  <a:lnTo>
                    <a:pt x="907160" y="403903"/>
                  </a:lnTo>
                  <a:close/>
                </a:path>
                <a:path w="953134" h="765809">
                  <a:moveTo>
                    <a:pt x="901734" y="118101"/>
                  </a:moveTo>
                  <a:lnTo>
                    <a:pt x="692858" y="118101"/>
                  </a:lnTo>
                  <a:lnTo>
                    <a:pt x="710586" y="119508"/>
                  </a:lnTo>
                  <a:lnTo>
                    <a:pt x="726467" y="123729"/>
                  </a:lnTo>
                  <a:lnTo>
                    <a:pt x="762518" y="152812"/>
                  </a:lnTo>
                  <a:lnTo>
                    <a:pt x="775170" y="200925"/>
                  </a:lnTo>
                  <a:lnTo>
                    <a:pt x="773252" y="222064"/>
                  </a:lnTo>
                  <a:lnTo>
                    <a:pt x="757911" y="257729"/>
                  </a:lnTo>
                  <a:lnTo>
                    <a:pt x="727427" y="283901"/>
                  </a:lnTo>
                  <a:lnTo>
                    <a:pt x="682947" y="296556"/>
                  </a:lnTo>
                  <a:lnTo>
                    <a:pt x="655529" y="297561"/>
                  </a:lnTo>
                  <a:lnTo>
                    <a:pt x="639676" y="414647"/>
                  </a:lnTo>
                  <a:lnTo>
                    <a:pt x="658182" y="409946"/>
                  </a:lnTo>
                  <a:lnTo>
                    <a:pt x="675344" y="406589"/>
                  </a:lnTo>
                  <a:lnTo>
                    <a:pt x="691161" y="404575"/>
                  </a:lnTo>
                  <a:lnTo>
                    <a:pt x="705632" y="403903"/>
                  </a:lnTo>
                  <a:lnTo>
                    <a:pt x="907160" y="403903"/>
                  </a:lnTo>
                  <a:lnTo>
                    <a:pt x="893574" y="389688"/>
                  </a:lnTo>
                  <a:lnTo>
                    <a:pt x="869431" y="372078"/>
                  </a:lnTo>
                  <a:lnTo>
                    <a:pt x="842065" y="358751"/>
                  </a:lnTo>
                  <a:lnTo>
                    <a:pt x="811472" y="349706"/>
                  </a:lnTo>
                  <a:lnTo>
                    <a:pt x="858666" y="317818"/>
                  </a:lnTo>
                  <a:lnTo>
                    <a:pt x="892375" y="280944"/>
                  </a:lnTo>
                  <a:lnTo>
                    <a:pt x="912601" y="239083"/>
                  </a:lnTo>
                  <a:lnTo>
                    <a:pt x="919343" y="192234"/>
                  </a:lnTo>
                  <a:lnTo>
                    <a:pt x="916053" y="158368"/>
                  </a:lnTo>
                  <a:lnTo>
                    <a:pt x="906180" y="126286"/>
                  </a:lnTo>
                  <a:lnTo>
                    <a:pt x="901734" y="118101"/>
                  </a:lnTo>
                  <a:close/>
                </a:path>
                <a:path w="953134" h="765809">
                  <a:moveTo>
                    <a:pt x="696942" y="0"/>
                  </a:moveTo>
                  <a:lnTo>
                    <a:pt x="638081" y="5817"/>
                  </a:lnTo>
                  <a:lnTo>
                    <a:pt x="585228" y="23266"/>
                  </a:lnTo>
                  <a:lnTo>
                    <a:pt x="540873" y="50871"/>
                  </a:lnTo>
                  <a:lnTo>
                    <a:pt x="507513" y="87170"/>
                  </a:lnTo>
                  <a:lnTo>
                    <a:pt x="483167" y="134656"/>
                  </a:lnTo>
                  <a:lnTo>
                    <a:pt x="465849" y="195816"/>
                  </a:lnTo>
                  <a:lnTo>
                    <a:pt x="598264" y="218317"/>
                  </a:lnTo>
                  <a:lnTo>
                    <a:pt x="602355" y="195247"/>
                  </a:lnTo>
                  <a:lnTo>
                    <a:pt x="609005" y="175116"/>
                  </a:lnTo>
                  <a:lnTo>
                    <a:pt x="643678" y="132484"/>
                  </a:lnTo>
                  <a:lnTo>
                    <a:pt x="692858" y="118101"/>
                  </a:lnTo>
                  <a:lnTo>
                    <a:pt x="901734" y="118101"/>
                  </a:lnTo>
                  <a:lnTo>
                    <a:pt x="889725" y="95991"/>
                  </a:lnTo>
                  <a:lnTo>
                    <a:pt x="866685" y="67484"/>
                  </a:lnTo>
                  <a:lnTo>
                    <a:pt x="832111" y="37958"/>
                  </a:lnTo>
                  <a:lnTo>
                    <a:pt x="792297" y="16869"/>
                  </a:lnTo>
                  <a:lnTo>
                    <a:pt x="747241" y="4217"/>
                  </a:lnTo>
                  <a:lnTo>
                    <a:pt x="696942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98942" y="3900077"/>
            <a:ext cx="8612505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20"/>
              </a:spcBef>
              <a:tabLst>
                <a:tab pos="1338580" algn="l"/>
                <a:tab pos="479298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Birds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aren’t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only</a:t>
            </a:r>
            <a:r>
              <a:rPr sz="49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animals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lay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  <a:tabLst>
                <a:tab pos="4621530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laid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eggs?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13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705" y="1928242"/>
            <a:ext cx="730051" cy="48641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640" y="2106552"/>
            <a:ext cx="1107069" cy="113411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275" y="1881798"/>
            <a:ext cx="490351" cy="494030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8811966" y="10318778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3840" y="6217084"/>
            <a:ext cx="1574718" cy="1179830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0" y="8961518"/>
            <a:ext cx="10994390" cy="2347595"/>
            <a:chOff x="0" y="8961518"/>
            <a:chExt cx="10994390" cy="2347595"/>
          </a:xfrm>
        </p:grpSpPr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2451" y="9340040"/>
              <a:ext cx="859623" cy="196851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9637" y="9528504"/>
              <a:ext cx="1466838" cy="17800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782" y="9822295"/>
              <a:ext cx="1124225" cy="1486261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5" name="Rectangle 34">
            <a:hlinkClick r:id="rId16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17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18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9782" y="9822295"/>
            <a:ext cx="1124225" cy="148626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811966" y="10318778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451" y="9340039"/>
            <a:ext cx="859623" cy="196851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637" y="9528503"/>
            <a:ext cx="1466838" cy="178005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3840" y="6217084"/>
            <a:ext cx="1574718" cy="117983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418835" y="314128"/>
            <a:ext cx="11958320" cy="10408285"/>
            <a:chOff x="418835" y="314128"/>
            <a:chExt cx="11958320" cy="10408285"/>
          </a:xfrm>
        </p:grpSpPr>
        <p:pic>
          <p:nvPicPr>
            <p:cNvPr id="8" name="object 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1764662"/>
              <a:ext cx="7853164" cy="697576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1A953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13348" y="7581773"/>
              <a:ext cx="953135" cy="765810"/>
            </a:xfrm>
            <a:custGeom>
              <a:avLst/>
              <a:gdLst/>
              <a:ahLst/>
              <a:cxnLst/>
              <a:rect l="l" t="t" r="r" b="b"/>
              <a:pathLst>
                <a:path w="953134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3134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3134" h="765809">
                  <a:moveTo>
                    <a:pt x="594180" y="536842"/>
                  </a:moveTo>
                  <a:lnTo>
                    <a:pt x="455117" y="553710"/>
                  </a:lnTo>
                  <a:lnTo>
                    <a:pt x="463996" y="598755"/>
                  </a:lnTo>
                  <a:lnTo>
                    <a:pt x="479908" y="639289"/>
                  </a:lnTo>
                  <a:lnTo>
                    <a:pt x="502850" y="675316"/>
                  </a:lnTo>
                  <a:lnTo>
                    <a:pt x="532821" y="706837"/>
                  </a:lnTo>
                  <a:lnTo>
                    <a:pt x="568482" y="732452"/>
                  </a:lnTo>
                  <a:lnTo>
                    <a:pt x="608491" y="750746"/>
                  </a:lnTo>
                  <a:lnTo>
                    <a:pt x="652848" y="761721"/>
                  </a:lnTo>
                  <a:lnTo>
                    <a:pt x="701549" y="765379"/>
                  </a:lnTo>
                  <a:lnTo>
                    <a:pt x="753028" y="761033"/>
                  </a:lnTo>
                  <a:lnTo>
                    <a:pt x="800097" y="747994"/>
                  </a:lnTo>
                  <a:lnTo>
                    <a:pt x="842754" y="726263"/>
                  </a:lnTo>
                  <a:lnTo>
                    <a:pt x="880999" y="695842"/>
                  </a:lnTo>
                  <a:lnTo>
                    <a:pt x="912539" y="659259"/>
                  </a:lnTo>
                  <a:lnTo>
                    <a:pt x="919823" y="646252"/>
                  </a:lnTo>
                  <a:lnTo>
                    <a:pt x="700523" y="646252"/>
                  </a:lnTo>
                  <a:lnTo>
                    <a:pt x="680582" y="644495"/>
                  </a:lnTo>
                  <a:lnTo>
                    <a:pt x="629970" y="618127"/>
                  </a:lnTo>
                  <a:lnTo>
                    <a:pt x="606444" y="583747"/>
                  </a:lnTo>
                  <a:lnTo>
                    <a:pt x="598904" y="561860"/>
                  </a:lnTo>
                  <a:lnTo>
                    <a:pt x="594180" y="536842"/>
                  </a:lnTo>
                  <a:close/>
                </a:path>
                <a:path w="953134" h="765809">
                  <a:moveTo>
                    <a:pt x="907160" y="403903"/>
                  </a:moveTo>
                  <a:lnTo>
                    <a:pt x="705632" y="403903"/>
                  </a:lnTo>
                  <a:lnTo>
                    <a:pt x="725795" y="405886"/>
                  </a:lnTo>
                  <a:lnTo>
                    <a:pt x="744362" y="411833"/>
                  </a:lnTo>
                  <a:lnTo>
                    <a:pt x="776698" y="435609"/>
                  </a:lnTo>
                  <a:lnTo>
                    <a:pt x="798562" y="472933"/>
                  </a:lnTo>
                  <a:lnTo>
                    <a:pt x="805849" y="521502"/>
                  </a:lnTo>
                  <a:lnTo>
                    <a:pt x="803947" y="548664"/>
                  </a:lnTo>
                  <a:lnTo>
                    <a:pt x="788732" y="594165"/>
                  </a:lnTo>
                  <a:lnTo>
                    <a:pt x="759332" y="627270"/>
                  </a:lnTo>
                  <a:lnTo>
                    <a:pt x="721883" y="644143"/>
                  </a:lnTo>
                  <a:lnTo>
                    <a:pt x="700523" y="646252"/>
                  </a:lnTo>
                  <a:lnTo>
                    <a:pt x="919823" y="646252"/>
                  </a:lnTo>
                  <a:lnTo>
                    <a:pt x="935068" y="619028"/>
                  </a:lnTo>
                  <a:lnTo>
                    <a:pt x="948585" y="575153"/>
                  </a:lnTo>
                  <a:lnTo>
                    <a:pt x="953091" y="527638"/>
                  </a:lnTo>
                  <a:lnTo>
                    <a:pt x="950678" y="494886"/>
                  </a:lnTo>
                  <a:lnTo>
                    <a:pt x="943441" y="464625"/>
                  </a:lnTo>
                  <a:lnTo>
                    <a:pt x="931379" y="436856"/>
                  </a:lnTo>
                  <a:lnTo>
                    <a:pt x="914495" y="411579"/>
                  </a:lnTo>
                  <a:lnTo>
                    <a:pt x="907160" y="403903"/>
                  </a:lnTo>
                  <a:close/>
                </a:path>
                <a:path w="953134" h="765809">
                  <a:moveTo>
                    <a:pt x="901734" y="118101"/>
                  </a:moveTo>
                  <a:lnTo>
                    <a:pt x="692858" y="118101"/>
                  </a:lnTo>
                  <a:lnTo>
                    <a:pt x="710586" y="119508"/>
                  </a:lnTo>
                  <a:lnTo>
                    <a:pt x="726467" y="123729"/>
                  </a:lnTo>
                  <a:lnTo>
                    <a:pt x="762518" y="152812"/>
                  </a:lnTo>
                  <a:lnTo>
                    <a:pt x="775170" y="200925"/>
                  </a:lnTo>
                  <a:lnTo>
                    <a:pt x="773252" y="222064"/>
                  </a:lnTo>
                  <a:lnTo>
                    <a:pt x="757911" y="257729"/>
                  </a:lnTo>
                  <a:lnTo>
                    <a:pt x="727427" y="283901"/>
                  </a:lnTo>
                  <a:lnTo>
                    <a:pt x="682947" y="296556"/>
                  </a:lnTo>
                  <a:lnTo>
                    <a:pt x="655529" y="297561"/>
                  </a:lnTo>
                  <a:lnTo>
                    <a:pt x="639676" y="414647"/>
                  </a:lnTo>
                  <a:lnTo>
                    <a:pt x="658182" y="409946"/>
                  </a:lnTo>
                  <a:lnTo>
                    <a:pt x="675344" y="406589"/>
                  </a:lnTo>
                  <a:lnTo>
                    <a:pt x="691161" y="404575"/>
                  </a:lnTo>
                  <a:lnTo>
                    <a:pt x="705632" y="403903"/>
                  </a:lnTo>
                  <a:lnTo>
                    <a:pt x="907160" y="403903"/>
                  </a:lnTo>
                  <a:lnTo>
                    <a:pt x="893574" y="389688"/>
                  </a:lnTo>
                  <a:lnTo>
                    <a:pt x="869431" y="372078"/>
                  </a:lnTo>
                  <a:lnTo>
                    <a:pt x="842065" y="358751"/>
                  </a:lnTo>
                  <a:lnTo>
                    <a:pt x="811472" y="349706"/>
                  </a:lnTo>
                  <a:lnTo>
                    <a:pt x="858666" y="317818"/>
                  </a:lnTo>
                  <a:lnTo>
                    <a:pt x="892375" y="280944"/>
                  </a:lnTo>
                  <a:lnTo>
                    <a:pt x="912601" y="239083"/>
                  </a:lnTo>
                  <a:lnTo>
                    <a:pt x="919343" y="192234"/>
                  </a:lnTo>
                  <a:lnTo>
                    <a:pt x="916053" y="158368"/>
                  </a:lnTo>
                  <a:lnTo>
                    <a:pt x="906180" y="126286"/>
                  </a:lnTo>
                  <a:lnTo>
                    <a:pt x="901734" y="118101"/>
                  </a:lnTo>
                  <a:close/>
                </a:path>
                <a:path w="953134" h="765809">
                  <a:moveTo>
                    <a:pt x="696942" y="0"/>
                  </a:moveTo>
                  <a:lnTo>
                    <a:pt x="638081" y="5817"/>
                  </a:lnTo>
                  <a:lnTo>
                    <a:pt x="585228" y="23266"/>
                  </a:lnTo>
                  <a:lnTo>
                    <a:pt x="540873" y="50871"/>
                  </a:lnTo>
                  <a:lnTo>
                    <a:pt x="507513" y="87170"/>
                  </a:lnTo>
                  <a:lnTo>
                    <a:pt x="483167" y="134656"/>
                  </a:lnTo>
                  <a:lnTo>
                    <a:pt x="465849" y="195816"/>
                  </a:lnTo>
                  <a:lnTo>
                    <a:pt x="598264" y="218317"/>
                  </a:lnTo>
                  <a:lnTo>
                    <a:pt x="602355" y="195247"/>
                  </a:lnTo>
                  <a:lnTo>
                    <a:pt x="609005" y="175116"/>
                  </a:lnTo>
                  <a:lnTo>
                    <a:pt x="643678" y="132484"/>
                  </a:lnTo>
                  <a:lnTo>
                    <a:pt x="692858" y="118101"/>
                  </a:lnTo>
                  <a:lnTo>
                    <a:pt x="901734" y="118101"/>
                  </a:lnTo>
                  <a:lnTo>
                    <a:pt x="889725" y="95991"/>
                  </a:lnTo>
                  <a:lnTo>
                    <a:pt x="866685" y="67484"/>
                  </a:lnTo>
                  <a:lnTo>
                    <a:pt x="832111" y="37958"/>
                  </a:lnTo>
                  <a:lnTo>
                    <a:pt x="792297" y="16869"/>
                  </a:lnTo>
                  <a:lnTo>
                    <a:pt x="747241" y="4217"/>
                  </a:lnTo>
                  <a:lnTo>
                    <a:pt x="696942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98942" y="3900077"/>
            <a:ext cx="8612505" cy="218313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20"/>
              </a:spcBef>
              <a:tabLst>
                <a:tab pos="1338580" algn="l"/>
                <a:tab pos="4792980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Birds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aren’t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only</a:t>
            </a:r>
            <a:r>
              <a:rPr sz="49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animals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that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lay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eggs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endParaRPr sz="4950">
              <a:latin typeface="Arial"/>
              <a:cs typeface="Arial"/>
            </a:endParaRPr>
          </a:p>
          <a:p>
            <a:pPr marL="12700">
              <a:lnSpc>
                <a:spcPts val="5405"/>
              </a:lnSpc>
              <a:tabLst>
                <a:tab pos="4621530" algn="l"/>
              </a:tabLst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495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laid</a:t>
            </a:r>
            <a:r>
              <a:rPr sz="495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eggs?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13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71129" y="7893452"/>
            <a:ext cx="6612255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Insects,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fish,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reptiles,</a:t>
            </a:r>
            <a:r>
              <a:rPr sz="3300" spc="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amphibians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and</a:t>
            </a:r>
            <a:r>
              <a:rPr sz="3300" spc="-1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even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some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mammals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lay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eggs.</a:t>
            </a:r>
            <a:endParaRPr sz="3300">
              <a:latin typeface="Arial"/>
              <a:cs typeface="Arial"/>
            </a:endParaRPr>
          </a:p>
          <a:p>
            <a:pPr marL="268605" marR="257810" algn="ctr">
              <a:lnSpc>
                <a:spcPts val="396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What type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of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animal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do you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think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laid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these tiny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eggs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on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leaf?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20" name="object 20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4705" y="1928242"/>
            <a:ext cx="730051" cy="48641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275" y="1881798"/>
            <a:ext cx="490351" cy="494030"/>
          </a:xfrm>
          <a:prstGeom prst="rect">
            <a:avLst/>
          </a:prstGeom>
        </p:spPr>
      </p:pic>
      <p:grpSp>
        <p:nvGrpSpPr>
          <p:cNvPr id="22" name="object 22"/>
          <p:cNvGrpSpPr/>
          <p:nvPr/>
        </p:nvGrpSpPr>
        <p:grpSpPr>
          <a:xfrm>
            <a:off x="0" y="2106552"/>
            <a:ext cx="13554710" cy="9202420"/>
            <a:chOff x="0" y="2106552"/>
            <a:chExt cx="13554710" cy="9202420"/>
          </a:xfrm>
        </p:grpSpPr>
        <p:pic>
          <p:nvPicPr>
            <p:cNvPr id="23" name="object 2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21640" y="2106552"/>
              <a:ext cx="1107069" cy="1134110"/>
            </a:xfrm>
            <a:prstGeom prst="rect">
              <a:avLst/>
            </a:prstGeom>
          </p:spPr>
        </p:pic>
        <p:pic>
          <p:nvPicPr>
            <p:cNvPr id="24" name="object 24">
              <a:hlinkClick r:id="rId12" action="ppaction://hlinksldjump"/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1"/>
              <a:ext cx="2020717" cy="2020721"/>
            </a:xfrm>
            <a:prstGeom prst="rect">
              <a:avLst/>
            </a:prstGeom>
          </p:spPr>
        </p:pic>
        <p:sp>
          <p:nvSpPr>
            <p:cNvPr id="25" name="object 25">
              <a:hlinkClick r:id="rId12" action="ppaction://hlinksldjump"/>
            </p:cNvPr>
            <p:cNvSpPr/>
            <p:nvPr/>
          </p:nvSpPr>
          <p:spPr>
            <a:xfrm>
              <a:off x="11853042" y="6931726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853042" y="6931726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>
              <a:hlinkClick r:id="rId12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7" name="object 37"/>
          <p:cNvPicPr/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8" name="object 38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Rectangle 38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13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796055"/>
            <a:ext cx="19272250" cy="10513060"/>
            <a:chOff x="0" y="796055"/>
            <a:chExt cx="19272250" cy="10513060"/>
          </a:xfrm>
        </p:grpSpPr>
        <p:sp>
          <p:nvSpPr>
            <p:cNvPr id="10" name="object 10"/>
            <p:cNvSpPr/>
            <p:nvPr/>
          </p:nvSpPr>
          <p:spPr>
            <a:xfrm>
              <a:off x="3612254" y="1141315"/>
              <a:ext cx="869950" cy="844550"/>
            </a:xfrm>
            <a:custGeom>
              <a:avLst/>
              <a:gdLst/>
              <a:ahLst/>
              <a:cxnLst/>
              <a:rect l="l" t="t" r="r" b="b"/>
              <a:pathLst>
                <a:path w="869950" h="844550">
                  <a:moveTo>
                    <a:pt x="670684" y="0"/>
                  </a:moveTo>
                  <a:lnTo>
                    <a:pt x="624203" y="1705"/>
                  </a:lnTo>
                  <a:lnTo>
                    <a:pt x="575207" y="5961"/>
                  </a:lnTo>
                  <a:lnTo>
                    <a:pt x="524401" y="12872"/>
                  </a:lnTo>
                  <a:lnTo>
                    <a:pt x="472491" y="22539"/>
                  </a:lnTo>
                  <a:lnTo>
                    <a:pt x="420182" y="35068"/>
                  </a:lnTo>
                  <a:lnTo>
                    <a:pt x="368180" y="50560"/>
                  </a:lnTo>
                  <a:lnTo>
                    <a:pt x="317190" y="69121"/>
                  </a:lnTo>
                  <a:lnTo>
                    <a:pt x="267919" y="90852"/>
                  </a:lnTo>
                  <a:lnTo>
                    <a:pt x="221070" y="115858"/>
                  </a:lnTo>
                  <a:lnTo>
                    <a:pt x="177350" y="144241"/>
                  </a:lnTo>
                  <a:lnTo>
                    <a:pt x="137464" y="176105"/>
                  </a:lnTo>
                  <a:lnTo>
                    <a:pt x="102119" y="211555"/>
                  </a:lnTo>
                  <a:lnTo>
                    <a:pt x="72018" y="250692"/>
                  </a:lnTo>
                  <a:lnTo>
                    <a:pt x="43656" y="312910"/>
                  </a:lnTo>
                  <a:lnTo>
                    <a:pt x="31192" y="354681"/>
                  </a:lnTo>
                  <a:lnTo>
                    <a:pt x="20338" y="401622"/>
                  </a:lnTo>
                  <a:lnTo>
                    <a:pt x="11443" y="452284"/>
                  </a:lnTo>
                  <a:lnTo>
                    <a:pt x="4856" y="505213"/>
                  </a:lnTo>
                  <a:lnTo>
                    <a:pt x="925" y="558958"/>
                  </a:lnTo>
                  <a:lnTo>
                    <a:pt x="0" y="612067"/>
                  </a:lnTo>
                  <a:lnTo>
                    <a:pt x="2428" y="663088"/>
                  </a:lnTo>
                  <a:lnTo>
                    <a:pt x="8558" y="710570"/>
                  </a:lnTo>
                  <a:lnTo>
                    <a:pt x="18741" y="753060"/>
                  </a:lnTo>
                  <a:lnTo>
                    <a:pt x="33323" y="789106"/>
                  </a:lnTo>
                  <a:lnTo>
                    <a:pt x="77084" y="836061"/>
                  </a:lnTo>
                  <a:lnTo>
                    <a:pt x="106960" y="844066"/>
                  </a:lnTo>
                  <a:lnTo>
                    <a:pt x="123615" y="841654"/>
                  </a:lnTo>
                  <a:lnTo>
                    <a:pt x="173282" y="818525"/>
                  </a:lnTo>
                  <a:lnTo>
                    <a:pt x="240807" y="774266"/>
                  </a:lnTo>
                  <a:lnTo>
                    <a:pt x="279784" y="745439"/>
                  </a:lnTo>
                  <a:lnTo>
                    <a:pt x="321447" y="712803"/>
                  </a:lnTo>
                  <a:lnTo>
                    <a:pt x="365203" y="676847"/>
                  </a:lnTo>
                  <a:lnTo>
                    <a:pt x="410460" y="638063"/>
                  </a:lnTo>
                  <a:lnTo>
                    <a:pt x="456625" y="596943"/>
                  </a:lnTo>
                  <a:lnTo>
                    <a:pt x="503106" y="553976"/>
                  </a:lnTo>
                  <a:lnTo>
                    <a:pt x="549309" y="509654"/>
                  </a:lnTo>
                  <a:lnTo>
                    <a:pt x="594642" y="464467"/>
                  </a:lnTo>
                  <a:lnTo>
                    <a:pt x="638512" y="418908"/>
                  </a:lnTo>
                  <a:lnTo>
                    <a:pt x="680326" y="373466"/>
                  </a:lnTo>
                  <a:lnTo>
                    <a:pt x="719492" y="328633"/>
                  </a:lnTo>
                  <a:lnTo>
                    <a:pt x="755418" y="284899"/>
                  </a:lnTo>
                  <a:lnTo>
                    <a:pt x="787509" y="242756"/>
                  </a:lnTo>
                  <a:lnTo>
                    <a:pt x="815175" y="202694"/>
                  </a:lnTo>
                  <a:lnTo>
                    <a:pt x="837821" y="165205"/>
                  </a:lnTo>
                  <a:lnTo>
                    <a:pt x="854855" y="130779"/>
                  </a:lnTo>
                  <a:lnTo>
                    <a:pt x="869718" y="73082"/>
                  </a:lnTo>
                  <a:lnTo>
                    <a:pt x="866361" y="50792"/>
                  </a:lnTo>
                  <a:lnTo>
                    <a:pt x="817345" y="16615"/>
                  </a:lnTo>
                  <a:lnTo>
                    <a:pt x="753278" y="3826"/>
                  </a:lnTo>
                  <a:lnTo>
                    <a:pt x="713944" y="741"/>
                  </a:lnTo>
                  <a:lnTo>
                    <a:pt x="670684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3346" y="1702085"/>
              <a:ext cx="1168400" cy="625475"/>
            </a:xfrm>
            <a:custGeom>
              <a:avLst/>
              <a:gdLst/>
              <a:ahLst/>
              <a:cxnLst/>
              <a:rect l="l" t="t" r="r" b="b"/>
              <a:pathLst>
                <a:path w="1168400" h="625475">
                  <a:moveTo>
                    <a:pt x="569747" y="335076"/>
                  </a:moveTo>
                  <a:lnTo>
                    <a:pt x="537451" y="239534"/>
                  </a:lnTo>
                  <a:lnTo>
                    <a:pt x="380377" y="276898"/>
                  </a:lnTo>
                  <a:lnTo>
                    <a:pt x="296837" y="305447"/>
                  </a:lnTo>
                  <a:lnTo>
                    <a:pt x="258749" y="339623"/>
                  </a:lnTo>
                  <a:lnTo>
                    <a:pt x="240347" y="387921"/>
                  </a:lnTo>
                  <a:lnTo>
                    <a:pt x="200075" y="406196"/>
                  </a:lnTo>
                  <a:lnTo>
                    <a:pt x="154025" y="431406"/>
                  </a:lnTo>
                  <a:lnTo>
                    <a:pt x="109359" y="460260"/>
                  </a:lnTo>
                  <a:lnTo>
                    <a:pt x="66205" y="492709"/>
                  </a:lnTo>
                  <a:lnTo>
                    <a:pt x="24638" y="528675"/>
                  </a:lnTo>
                  <a:lnTo>
                    <a:pt x="1435" y="563753"/>
                  </a:lnTo>
                  <a:lnTo>
                    <a:pt x="0" y="574141"/>
                  </a:lnTo>
                  <a:lnTo>
                    <a:pt x="419" y="585089"/>
                  </a:lnTo>
                  <a:lnTo>
                    <a:pt x="21082" y="619721"/>
                  </a:lnTo>
                  <a:lnTo>
                    <a:pt x="43497" y="625055"/>
                  </a:lnTo>
                  <a:lnTo>
                    <a:pt x="50711" y="623963"/>
                  </a:lnTo>
                  <a:lnTo>
                    <a:pt x="98526" y="606640"/>
                  </a:lnTo>
                  <a:lnTo>
                    <a:pt x="137248" y="584898"/>
                  </a:lnTo>
                  <a:lnTo>
                    <a:pt x="174548" y="559079"/>
                  </a:lnTo>
                  <a:lnTo>
                    <a:pt x="211023" y="531279"/>
                  </a:lnTo>
                  <a:lnTo>
                    <a:pt x="303809" y="459384"/>
                  </a:lnTo>
                  <a:lnTo>
                    <a:pt x="318008" y="462991"/>
                  </a:lnTo>
                  <a:lnTo>
                    <a:pt x="371868" y="459308"/>
                  </a:lnTo>
                  <a:lnTo>
                    <a:pt x="434695" y="437007"/>
                  </a:lnTo>
                  <a:lnTo>
                    <a:pt x="469646" y="418465"/>
                  </a:lnTo>
                  <a:lnTo>
                    <a:pt x="502691" y="396328"/>
                  </a:lnTo>
                  <a:lnTo>
                    <a:pt x="533514" y="370801"/>
                  </a:lnTo>
                  <a:lnTo>
                    <a:pt x="545134" y="359752"/>
                  </a:lnTo>
                  <a:lnTo>
                    <a:pt x="569747" y="335076"/>
                  </a:lnTo>
                  <a:close/>
                </a:path>
                <a:path w="1168400" h="625475">
                  <a:moveTo>
                    <a:pt x="1168285" y="251167"/>
                  </a:moveTo>
                  <a:lnTo>
                    <a:pt x="1107440" y="235915"/>
                  </a:lnTo>
                  <a:lnTo>
                    <a:pt x="1080820" y="235724"/>
                  </a:lnTo>
                  <a:lnTo>
                    <a:pt x="1059294" y="236194"/>
                  </a:lnTo>
                  <a:lnTo>
                    <a:pt x="908494" y="225780"/>
                  </a:lnTo>
                  <a:lnTo>
                    <a:pt x="865327" y="222986"/>
                  </a:lnTo>
                  <a:lnTo>
                    <a:pt x="820547" y="220599"/>
                  </a:lnTo>
                  <a:lnTo>
                    <a:pt x="775550" y="219252"/>
                  </a:lnTo>
                  <a:lnTo>
                    <a:pt x="731774" y="219506"/>
                  </a:lnTo>
                  <a:lnTo>
                    <a:pt x="690727" y="221411"/>
                  </a:lnTo>
                  <a:lnTo>
                    <a:pt x="653961" y="224980"/>
                  </a:lnTo>
                  <a:lnTo>
                    <a:pt x="637578" y="227304"/>
                  </a:lnTo>
                  <a:lnTo>
                    <a:pt x="662495" y="211861"/>
                  </a:lnTo>
                  <a:lnTo>
                    <a:pt x="698715" y="191719"/>
                  </a:lnTo>
                  <a:lnTo>
                    <a:pt x="738238" y="171678"/>
                  </a:lnTo>
                  <a:lnTo>
                    <a:pt x="779716" y="152425"/>
                  </a:lnTo>
                  <a:lnTo>
                    <a:pt x="821626" y="134124"/>
                  </a:lnTo>
                  <a:lnTo>
                    <a:pt x="862393" y="116865"/>
                  </a:lnTo>
                  <a:lnTo>
                    <a:pt x="1005459" y="57061"/>
                  </a:lnTo>
                  <a:lnTo>
                    <a:pt x="1027023" y="55930"/>
                  </a:lnTo>
                  <a:lnTo>
                    <a:pt x="1050582" y="54051"/>
                  </a:lnTo>
                  <a:lnTo>
                    <a:pt x="1099781" y="38671"/>
                  </a:lnTo>
                  <a:lnTo>
                    <a:pt x="1108214" y="16052"/>
                  </a:lnTo>
                  <a:lnTo>
                    <a:pt x="1106487" y="6769"/>
                  </a:lnTo>
                  <a:lnTo>
                    <a:pt x="1100162" y="279"/>
                  </a:lnTo>
                  <a:lnTo>
                    <a:pt x="1091476" y="0"/>
                  </a:lnTo>
                  <a:lnTo>
                    <a:pt x="1082611" y="2908"/>
                  </a:lnTo>
                  <a:lnTo>
                    <a:pt x="1075715" y="6007"/>
                  </a:lnTo>
                  <a:lnTo>
                    <a:pt x="1043787" y="21043"/>
                  </a:lnTo>
                  <a:lnTo>
                    <a:pt x="1019289" y="33070"/>
                  </a:lnTo>
                  <a:lnTo>
                    <a:pt x="999731" y="43370"/>
                  </a:lnTo>
                  <a:lnTo>
                    <a:pt x="856665" y="103187"/>
                  </a:lnTo>
                  <a:lnTo>
                    <a:pt x="815797" y="120484"/>
                  </a:lnTo>
                  <a:lnTo>
                    <a:pt x="773645" y="138887"/>
                  </a:lnTo>
                  <a:lnTo>
                    <a:pt x="731786" y="158318"/>
                  </a:lnTo>
                  <a:lnTo>
                    <a:pt x="691769" y="178612"/>
                  </a:lnTo>
                  <a:lnTo>
                    <a:pt x="654989" y="199072"/>
                  </a:lnTo>
                  <a:lnTo>
                    <a:pt x="601548" y="233400"/>
                  </a:lnTo>
                  <a:lnTo>
                    <a:pt x="599198" y="233832"/>
                  </a:lnTo>
                  <a:lnTo>
                    <a:pt x="583971" y="237274"/>
                  </a:lnTo>
                  <a:lnTo>
                    <a:pt x="578612" y="238658"/>
                  </a:lnTo>
                  <a:lnTo>
                    <a:pt x="580999" y="248221"/>
                  </a:lnTo>
                  <a:lnTo>
                    <a:pt x="576389" y="251612"/>
                  </a:lnTo>
                  <a:lnTo>
                    <a:pt x="563892" y="261505"/>
                  </a:lnTo>
                  <a:lnTo>
                    <a:pt x="559549" y="265137"/>
                  </a:lnTo>
                  <a:lnTo>
                    <a:pt x="568972" y="276606"/>
                  </a:lnTo>
                  <a:lnTo>
                    <a:pt x="583018" y="264528"/>
                  </a:lnTo>
                  <a:lnTo>
                    <a:pt x="594156" y="255803"/>
                  </a:lnTo>
                  <a:lnTo>
                    <a:pt x="655751" y="239699"/>
                  </a:lnTo>
                  <a:lnTo>
                    <a:pt x="732142" y="234340"/>
                  </a:lnTo>
                  <a:lnTo>
                    <a:pt x="775335" y="234073"/>
                  </a:lnTo>
                  <a:lnTo>
                    <a:pt x="819899" y="235419"/>
                  </a:lnTo>
                  <a:lnTo>
                    <a:pt x="864412" y="237794"/>
                  </a:lnTo>
                  <a:lnTo>
                    <a:pt x="907478" y="240588"/>
                  </a:lnTo>
                  <a:lnTo>
                    <a:pt x="1058278" y="251002"/>
                  </a:lnTo>
                  <a:lnTo>
                    <a:pt x="1077544" y="259638"/>
                  </a:lnTo>
                  <a:lnTo>
                    <a:pt x="1098880" y="268478"/>
                  </a:lnTo>
                  <a:lnTo>
                    <a:pt x="1118768" y="275551"/>
                  </a:lnTo>
                  <a:lnTo>
                    <a:pt x="1133729" y="278866"/>
                  </a:lnTo>
                  <a:lnTo>
                    <a:pt x="1148448" y="276707"/>
                  </a:lnTo>
                  <a:lnTo>
                    <a:pt x="1159116" y="269633"/>
                  </a:lnTo>
                  <a:lnTo>
                    <a:pt x="1165720" y="260248"/>
                  </a:lnTo>
                  <a:lnTo>
                    <a:pt x="1168285" y="25116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0794" y="1904897"/>
              <a:ext cx="135953" cy="14909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06717" y="796055"/>
              <a:ext cx="794385" cy="1205865"/>
            </a:xfrm>
            <a:custGeom>
              <a:avLst/>
              <a:gdLst/>
              <a:ahLst/>
              <a:cxnLst/>
              <a:rect l="l" t="t" r="r" b="b"/>
              <a:pathLst>
                <a:path w="794385" h="1205864">
                  <a:moveTo>
                    <a:pt x="415822" y="0"/>
                  </a:moveTo>
                  <a:lnTo>
                    <a:pt x="368299" y="6577"/>
                  </a:lnTo>
                  <a:lnTo>
                    <a:pt x="312757" y="31524"/>
                  </a:lnTo>
                  <a:lnTo>
                    <a:pt x="252775" y="72679"/>
                  </a:lnTo>
                  <a:lnTo>
                    <a:pt x="222236" y="98661"/>
                  </a:lnTo>
                  <a:lnTo>
                    <a:pt x="191930" y="127884"/>
                  </a:lnTo>
                  <a:lnTo>
                    <a:pt x="162302" y="160079"/>
                  </a:lnTo>
                  <a:lnTo>
                    <a:pt x="133800" y="194977"/>
                  </a:lnTo>
                  <a:lnTo>
                    <a:pt x="106872" y="232306"/>
                  </a:lnTo>
                  <a:lnTo>
                    <a:pt x="81964" y="271798"/>
                  </a:lnTo>
                  <a:lnTo>
                    <a:pt x="59524" y="313181"/>
                  </a:lnTo>
                  <a:lnTo>
                    <a:pt x="40000" y="356187"/>
                  </a:lnTo>
                  <a:lnTo>
                    <a:pt x="23838" y="400544"/>
                  </a:lnTo>
                  <a:lnTo>
                    <a:pt x="11486" y="445983"/>
                  </a:lnTo>
                  <a:lnTo>
                    <a:pt x="3390" y="492233"/>
                  </a:lnTo>
                  <a:lnTo>
                    <a:pt x="0" y="539025"/>
                  </a:lnTo>
                  <a:lnTo>
                    <a:pt x="1760" y="586089"/>
                  </a:lnTo>
                  <a:lnTo>
                    <a:pt x="9119" y="633155"/>
                  </a:lnTo>
                  <a:lnTo>
                    <a:pt x="22525" y="679952"/>
                  </a:lnTo>
                  <a:lnTo>
                    <a:pt x="42424" y="726211"/>
                  </a:lnTo>
                  <a:lnTo>
                    <a:pt x="76848" y="777286"/>
                  </a:lnTo>
                  <a:lnTo>
                    <a:pt x="102399" y="807570"/>
                  </a:lnTo>
                  <a:lnTo>
                    <a:pt x="132701" y="840210"/>
                  </a:lnTo>
                  <a:lnTo>
                    <a:pt x="167149" y="874601"/>
                  </a:lnTo>
                  <a:lnTo>
                    <a:pt x="205138" y="910137"/>
                  </a:lnTo>
                  <a:lnTo>
                    <a:pt x="246061" y="946212"/>
                  </a:lnTo>
                  <a:lnTo>
                    <a:pt x="289313" y="982219"/>
                  </a:lnTo>
                  <a:lnTo>
                    <a:pt x="334289" y="1017554"/>
                  </a:lnTo>
                  <a:lnTo>
                    <a:pt x="380383" y="1051609"/>
                  </a:lnTo>
                  <a:lnTo>
                    <a:pt x="426990" y="1083780"/>
                  </a:lnTo>
                  <a:lnTo>
                    <a:pt x="473503" y="1113460"/>
                  </a:lnTo>
                  <a:lnTo>
                    <a:pt x="519317" y="1140044"/>
                  </a:lnTo>
                  <a:lnTo>
                    <a:pt x="563827" y="1162925"/>
                  </a:lnTo>
                  <a:lnTo>
                    <a:pt x="606428" y="1181498"/>
                  </a:lnTo>
                  <a:lnTo>
                    <a:pt x="646512" y="1195157"/>
                  </a:lnTo>
                  <a:lnTo>
                    <a:pt x="716713" y="1205308"/>
                  </a:lnTo>
                  <a:lnTo>
                    <a:pt x="745618" y="1200589"/>
                  </a:lnTo>
                  <a:lnTo>
                    <a:pt x="778627" y="1177386"/>
                  </a:lnTo>
                  <a:lnTo>
                    <a:pt x="790325" y="1135276"/>
                  </a:lnTo>
                  <a:lnTo>
                    <a:pt x="793966" y="1070181"/>
                  </a:lnTo>
                  <a:lnTo>
                    <a:pt x="792938" y="1030304"/>
                  </a:lnTo>
                  <a:lnTo>
                    <a:pt x="790103" y="986228"/>
                  </a:lnTo>
                  <a:lnTo>
                    <a:pt x="785530" y="938470"/>
                  </a:lnTo>
                  <a:lnTo>
                    <a:pt x="779288" y="887544"/>
                  </a:lnTo>
                  <a:lnTo>
                    <a:pt x="771446" y="833967"/>
                  </a:lnTo>
                  <a:lnTo>
                    <a:pt x="762074" y="778254"/>
                  </a:lnTo>
                  <a:lnTo>
                    <a:pt x="751240" y="720922"/>
                  </a:lnTo>
                  <a:lnTo>
                    <a:pt x="739013" y="662487"/>
                  </a:lnTo>
                  <a:lnTo>
                    <a:pt x="725463" y="603463"/>
                  </a:lnTo>
                  <a:lnTo>
                    <a:pt x="710658" y="544367"/>
                  </a:lnTo>
                  <a:lnTo>
                    <a:pt x="694668" y="485716"/>
                  </a:lnTo>
                  <a:lnTo>
                    <a:pt x="677562" y="428024"/>
                  </a:lnTo>
                  <a:lnTo>
                    <a:pt x="659408" y="371807"/>
                  </a:lnTo>
                  <a:lnTo>
                    <a:pt x="640276" y="317581"/>
                  </a:lnTo>
                  <a:lnTo>
                    <a:pt x="620234" y="265863"/>
                  </a:lnTo>
                  <a:lnTo>
                    <a:pt x="599353" y="217168"/>
                  </a:lnTo>
                  <a:lnTo>
                    <a:pt x="577700" y="172011"/>
                  </a:lnTo>
                  <a:lnTo>
                    <a:pt x="555346" y="130910"/>
                  </a:lnTo>
                  <a:lnTo>
                    <a:pt x="532358" y="94378"/>
                  </a:lnTo>
                  <a:lnTo>
                    <a:pt x="508806" y="62933"/>
                  </a:lnTo>
                  <a:lnTo>
                    <a:pt x="460288" y="17366"/>
                  </a:lnTo>
                  <a:lnTo>
                    <a:pt x="415822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86432" y="1469225"/>
              <a:ext cx="1012825" cy="678815"/>
            </a:xfrm>
            <a:custGeom>
              <a:avLst/>
              <a:gdLst/>
              <a:ahLst/>
              <a:cxnLst/>
              <a:rect l="l" t="t" r="r" b="b"/>
              <a:pathLst>
                <a:path w="1012825" h="678814">
                  <a:moveTo>
                    <a:pt x="147930" y="0"/>
                  </a:moveTo>
                  <a:lnTo>
                    <a:pt x="89387" y="11640"/>
                  </a:lnTo>
                  <a:lnTo>
                    <a:pt x="46121" y="44007"/>
                  </a:lnTo>
                  <a:lnTo>
                    <a:pt x="17401" y="93271"/>
                  </a:lnTo>
                  <a:lnTo>
                    <a:pt x="2498" y="155602"/>
                  </a:lnTo>
                  <a:lnTo>
                    <a:pt x="0" y="190470"/>
                  </a:lnTo>
                  <a:lnTo>
                    <a:pt x="682" y="227168"/>
                  </a:lnTo>
                  <a:lnTo>
                    <a:pt x="4454" y="265217"/>
                  </a:lnTo>
                  <a:lnTo>
                    <a:pt x="11224" y="304139"/>
                  </a:lnTo>
                  <a:lnTo>
                    <a:pt x="20901" y="343455"/>
                  </a:lnTo>
                  <a:lnTo>
                    <a:pt x="33395" y="382685"/>
                  </a:lnTo>
                  <a:lnTo>
                    <a:pt x="48612" y="421352"/>
                  </a:lnTo>
                  <a:lnTo>
                    <a:pt x="66464" y="458976"/>
                  </a:lnTo>
                  <a:lnTo>
                    <a:pt x="86857" y="495078"/>
                  </a:lnTo>
                  <a:lnTo>
                    <a:pt x="109702" y="529180"/>
                  </a:lnTo>
                  <a:lnTo>
                    <a:pt x="134906" y="560803"/>
                  </a:lnTo>
                  <a:lnTo>
                    <a:pt x="162380" y="589468"/>
                  </a:lnTo>
                  <a:lnTo>
                    <a:pt x="192030" y="614696"/>
                  </a:lnTo>
                  <a:lnTo>
                    <a:pt x="223767" y="636009"/>
                  </a:lnTo>
                  <a:lnTo>
                    <a:pt x="293135" y="664972"/>
                  </a:lnTo>
                  <a:lnTo>
                    <a:pt x="394846" y="676580"/>
                  </a:lnTo>
                  <a:lnTo>
                    <a:pt x="459422" y="678597"/>
                  </a:lnTo>
                  <a:lnTo>
                    <a:pt x="523619" y="677904"/>
                  </a:lnTo>
                  <a:lnTo>
                    <a:pt x="586744" y="674690"/>
                  </a:lnTo>
                  <a:lnTo>
                    <a:pt x="648105" y="669143"/>
                  </a:lnTo>
                  <a:lnTo>
                    <a:pt x="707010" y="661452"/>
                  </a:lnTo>
                  <a:lnTo>
                    <a:pt x="762765" y="651804"/>
                  </a:lnTo>
                  <a:lnTo>
                    <a:pt x="814679" y="640389"/>
                  </a:lnTo>
                  <a:lnTo>
                    <a:pt x="862059" y="627394"/>
                  </a:lnTo>
                  <a:lnTo>
                    <a:pt x="904213" y="613009"/>
                  </a:lnTo>
                  <a:lnTo>
                    <a:pt x="940447" y="597420"/>
                  </a:lnTo>
                  <a:lnTo>
                    <a:pt x="992389" y="563390"/>
                  </a:lnTo>
                  <a:lnTo>
                    <a:pt x="1012344" y="526811"/>
                  </a:lnTo>
                  <a:lnTo>
                    <a:pt x="1009443" y="512042"/>
                  </a:lnTo>
                  <a:lnTo>
                    <a:pt x="983453" y="471601"/>
                  </a:lnTo>
                  <a:lnTo>
                    <a:pt x="933983" y="419529"/>
                  </a:lnTo>
                  <a:lnTo>
                    <a:pt x="901731" y="390220"/>
                  </a:lnTo>
                  <a:lnTo>
                    <a:pt x="865154" y="359311"/>
                  </a:lnTo>
                  <a:lnTo>
                    <a:pt x="824768" y="327238"/>
                  </a:lnTo>
                  <a:lnTo>
                    <a:pt x="781088" y="294435"/>
                  </a:lnTo>
                  <a:lnTo>
                    <a:pt x="734630" y="261340"/>
                  </a:lnTo>
                  <a:lnTo>
                    <a:pt x="685907" y="228388"/>
                  </a:lnTo>
                  <a:lnTo>
                    <a:pt x="635437" y="196014"/>
                  </a:lnTo>
                  <a:lnTo>
                    <a:pt x="583733" y="164655"/>
                  </a:lnTo>
                  <a:lnTo>
                    <a:pt x="531312" y="134747"/>
                  </a:lnTo>
                  <a:lnTo>
                    <a:pt x="478688" y="106725"/>
                  </a:lnTo>
                  <a:lnTo>
                    <a:pt x="426376" y="81025"/>
                  </a:lnTo>
                  <a:lnTo>
                    <a:pt x="374893" y="58083"/>
                  </a:lnTo>
                  <a:lnTo>
                    <a:pt x="324753" y="38335"/>
                  </a:lnTo>
                  <a:lnTo>
                    <a:pt x="276472" y="22217"/>
                  </a:lnTo>
                  <a:lnTo>
                    <a:pt x="230564" y="10165"/>
                  </a:lnTo>
                  <a:lnTo>
                    <a:pt x="187545" y="2613"/>
                  </a:lnTo>
                  <a:lnTo>
                    <a:pt x="147930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978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0467" y="6471007"/>
              <a:ext cx="2951196" cy="20104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1799" y="6313326"/>
              <a:ext cx="2059947" cy="173533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561869" y="6313704"/>
              <a:ext cx="2059939" cy="1735455"/>
            </a:xfrm>
            <a:custGeom>
              <a:avLst/>
              <a:gdLst/>
              <a:ahLst/>
              <a:cxnLst/>
              <a:rect l="l" t="t" r="r" b="b"/>
              <a:pathLst>
                <a:path w="2059940" h="1735454">
                  <a:moveTo>
                    <a:pt x="2059874" y="1393161"/>
                  </a:moveTo>
                  <a:lnTo>
                    <a:pt x="270892" y="1734952"/>
                  </a:lnTo>
                  <a:lnTo>
                    <a:pt x="261009" y="1734622"/>
                  </a:lnTo>
                  <a:lnTo>
                    <a:pt x="252261" y="1730519"/>
                  </a:lnTo>
                  <a:lnTo>
                    <a:pt x="245583" y="1723324"/>
                  </a:lnTo>
                  <a:lnTo>
                    <a:pt x="241908" y="1713717"/>
                  </a:lnTo>
                  <a:lnTo>
                    <a:pt x="0" y="341780"/>
                  </a:lnTo>
                  <a:lnTo>
                    <a:pt x="167" y="331499"/>
                  </a:lnTo>
                  <a:lnTo>
                    <a:pt x="3981" y="322454"/>
                  </a:lnTo>
                  <a:lnTo>
                    <a:pt x="10799" y="315607"/>
                  </a:lnTo>
                  <a:lnTo>
                    <a:pt x="19978" y="311917"/>
                  </a:lnTo>
                  <a:lnTo>
                    <a:pt x="1788971" y="0"/>
                  </a:lnTo>
                  <a:lnTo>
                    <a:pt x="1798858" y="325"/>
                  </a:lnTo>
                  <a:lnTo>
                    <a:pt x="1807607" y="4427"/>
                  </a:lnTo>
                  <a:lnTo>
                    <a:pt x="1814286" y="11622"/>
                  </a:lnTo>
                  <a:lnTo>
                    <a:pt x="1817965" y="21224"/>
                  </a:lnTo>
                  <a:lnTo>
                    <a:pt x="2059874" y="1393161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747181" y="10104921"/>
              <a:ext cx="1257300" cy="0"/>
            </a:xfrm>
            <a:custGeom>
              <a:avLst/>
              <a:gdLst/>
              <a:ahLst/>
              <a:cxnLst/>
              <a:rect l="l" t="t" r="r" b="b"/>
              <a:pathLst>
                <a:path w="1257300">
                  <a:moveTo>
                    <a:pt x="0" y="0"/>
                  </a:moveTo>
                  <a:lnTo>
                    <a:pt x="1256893" y="0"/>
                  </a:lnTo>
                </a:path>
              </a:pathLst>
            </a:custGeom>
            <a:ln w="20711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840220" y="950385"/>
            <a:ext cx="3720465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Make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list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as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many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animals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can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think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that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lay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eggs.</a:t>
            </a:r>
            <a:endParaRPr sz="2200">
              <a:latin typeface="Arial"/>
              <a:cs typeface="Arial"/>
            </a:endParaRPr>
          </a:p>
          <a:p>
            <a:pPr marL="12700" marR="114935">
              <a:lnSpc>
                <a:spcPct val="101200"/>
              </a:lnSpc>
            </a:pP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Then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sort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animals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into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invertebrates</a:t>
            </a:r>
            <a:r>
              <a:rPr sz="2200" spc="-114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(animals</a:t>
            </a:r>
            <a:r>
              <a:rPr sz="2200" spc="-1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without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backbones)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and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vertebrates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(animals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with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backbones).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34283" y="7939701"/>
            <a:ext cx="3839210" cy="22047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716915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43510" marR="136525" indent="109855" algn="just">
              <a:lnSpc>
                <a:spcPct val="101200"/>
              </a:lnSpc>
              <a:spcBef>
                <a:spcPts val="905"/>
              </a:spcBef>
            </a:pP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Did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know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 can turn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hard-shelled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chicken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egg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bouncy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egg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overnight!</a:t>
            </a:r>
            <a:endParaRPr sz="2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30"/>
              </a:spcBef>
            </a:pP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Click</a:t>
            </a:r>
            <a:r>
              <a:rPr sz="2200" spc="-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here</a:t>
            </a:r>
            <a:r>
              <a:rPr sz="220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‘Ready.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944338" y="10118809"/>
            <a:ext cx="3430270" cy="704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2895" marR="5080" indent="-290830">
              <a:lnSpc>
                <a:spcPct val="101200"/>
              </a:lnSpc>
              <a:spcBef>
                <a:spcPts val="95"/>
              </a:spcBef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Steady.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Science!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(Primary)’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simple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instructions.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4965157" y="3482649"/>
            <a:ext cx="8838565" cy="4848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1254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 dirty="0">
              <a:latin typeface="Arial"/>
              <a:cs typeface="Arial"/>
            </a:endParaRPr>
          </a:p>
          <a:p>
            <a:pPr marL="12700" marR="5080" algn="ctr">
              <a:lnSpc>
                <a:spcPct val="108900"/>
              </a:lnSpc>
              <a:spcBef>
                <a:spcPts val="2820"/>
              </a:spcBef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2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4100" b="1" spc="-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100" b="1" spc="-45" dirty="0" err="1">
                <a:solidFill>
                  <a:srgbClr val="FFFFFF"/>
                </a:solidFill>
                <a:latin typeface="Arial"/>
                <a:cs typeface="Arial"/>
              </a:rPr>
              <a:t>abbage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4100" b="1" spc="-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hite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butterfly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laid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eggs. Small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green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caterpillars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hatch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from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eggs.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They like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feed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cabbage,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broccoli,</a:t>
            </a:r>
            <a:endParaRPr sz="41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39"/>
              </a:spcBef>
            </a:pP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cauliflower</a:t>
            </a:r>
            <a:r>
              <a:rPr sz="41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leaves.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3" name="Rectangle 32">
            <a:hlinkClick r:id="rId11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12"/>
          </p:cNvPr>
          <p:cNvSpPr/>
          <p:nvPr/>
        </p:nvSpPr>
        <p:spPr>
          <a:xfrm>
            <a:off x="15614650" y="9769475"/>
            <a:ext cx="14478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2"/>
          </p:cNvPr>
          <p:cNvSpPr/>
          <p:nvPr/>
        </p:nvSpPr>
        <p:spPr>
          <a:xfrm rot="20963043">
            <a:off x="16592716" y="6456590"/>
            <a:ext cx="2017479" cy="15400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08972" y="11299921"/>
            <a:ext cx="46355" cy="8890"/>
          </a:xfrm>
          <a:custGeom>
            <a:avLst/>
            <a:gdLst/>
            <a:ahLst/>
            <a:cxnLst/>
            <a:rect l="l" t="t" r="r" b="b"/>
            <a:pathLst>
              <a:path w="46354" h="8890">
                <a:moveTo>
                  <a:pt x="31530" y="0"/>
                </a:moveTo>
                <a:lnTo>
                  <a:pt x="15367" y="3302"/>
                </a:lnTo>
                <a:lnTo>
                  <a:pt x="0" y="8635"/>
                </a:lnTo>
                <a:lnTo>
                  <a:pt x="46232" y="8635"/>
                </a:lnTo>
                <a:lnTo>
                  <a:pt x="41824" y="2801"/>
                </a:lnTo>
                <a:lnTo>
                  <a:pt x="31530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10" y="9454356"/>
            <a:ext cx="1102979" cy="1854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345" y="10324306"/>
            <a:ext cx="1093488" cy="9866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061" y="7686181"/>
            <a:ext cx="809210" cy="8509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203983" y="10243559"/>
            <a:ext cx="834390" cy="810260"/>
          </a:xfrm>
          <a:custGeom>
            <a:avLst/>
            <a:gdLst/>
            <a:ahLst/>
            <a:cxnLst/>
            <a:rect l="l" t="t" r="r" b="b"/>
            <a:pathLst>
              <a:path w="834390" h="810259">
                <a:moveTo>
                  <a:pt x="275036" y="518160"/>
                </a:moveTo>
                <a:lnTo>
                  <a:pt x="245688" y="518160"/>
                </a:lnTo>
                <a:lnTo>
                  <a:pt x="225712" y="552450"/>
                </a:lnTo>
                <a:lnTo>
                  <a:pt x="209629" y="588010"/>
                </a:lnTo>
                <a:lnTo>
                  <a:pt x="198019" y="623570"/>
                </a:lnTo>
                <a:lnTo>
                  <a:pt x="191460" y="660400"/>
                </a:lnTo>
                <a:lnTo>
                  <a:pt x="189462" y="692150"/>
                </a:lnTo>
                <a:lnTo>
                  <a:pt x="191833" y="722630"/>
                </a:lnTo>
                <a:lnTo>
                  <a:pt x="220265" y="775970"/>
                </a:lnTo>
                <a:lnTo>
                  <a:pt x="261184" y="801370"/>
                </a:lnTo>
                <a:lnTo>
                  <a:pt x="308189" y="810260"/>
                </a:lnTo>
                <a:lnTo>
                  <a:pt x="351775" y="800100"/>
                </a:lnTo>
                <a:lnTo>
                  <a:pt x="360613" y="792480"/>
                </a:lnTo>
                <a:lnTo>
                  <a:pt x="306472" y="792480"/>
                </a:lnTo>
                <a:lnTo>
                  <a:pt x="262778" y="778510"/>
                </a:lnTo>
                <a:lnTo>
                  <a:pt x="235786" y="749300"/>
                </a:lnTo>
                <a:lnTo>
                  <a:pt x="222722" y="709930"/>
                </a:lnTo>
                <a:lnTo>
                  <a:pt x="220815" y="665480"/>
                </a:lnTo>
                <a:lnTo>
                  <a:pt x="227291" y="623570"/>
                </a:lnTo>
                <a:lnTo>
                  <a:pt x="237373" y="590550"/>
                </a:lnTo>
                <a:lnTo>
                  <a:pt x="251439" y="558800"/>
                </a:lnTo>
                <a:lnTo>
                  <a:pt x="269021" y="527050"/>
                </a:lnTo>
                <a:lnTo>
                  <a:pt x="275036" y="518160"/>
                </a:lnTo>
                <a:close/>
              </a:path>
              <a:path w="834390" h="810259">
                <a:moveTo>
                  <a:pt x="465909" y="481330"/>
                </a:moveTo>
                <a:lnTo>
                  <a:pt x="384501" y="481330"/>
                </a:lnTo>
                <a:lnTo>
                  <a:pt x="393712" y="511810"/>
                </a:lnTo>
                <a:lnTo>
                  <a:pt x="399818" y="544830"/>
                </a:lnTo>
                <a:lnTo>
                  <a:pt x="403206" y="572770"/>
                </a:lnTo>
                <a:lnTo>
                  <a:pt x="404259" y="594360"/>
                </a:lnTo>
                <a:lnTo>
                  <a:pt x="402770" y="629920"/>
                </a:lnTo>
                <a:lnTo>
                  <a:pt x="397271" y="673100"/>
                </a:lnTo>
                <a:lnTo>
                  <a:pt x="386327" y="717550"/>
                </a:lnTo>
                <a:lnTo>
                  <a:pt x="368503" y="756920"/>
                </a:lnTo>
                <a:lnTo>
                  <a:pt x="306472" y="792480"/>
                </a:lnTo>
                <a:lnTo>
                  <a:pt x="360613" y="792480"/>
                </a:lnTo>
                <a:lnTo>
                  <a:pt x="407012" y="732790"/>
                </a:lnTo>
                <a:lnTo>
                  <a:pt x="421880" y="689610"/>
                </a:lnTo>
                <a:lnTo>
                  <a:pt x="430395" y="646430"/>
                </a:lnTo>
                <a:lnTo>
                  <a:pt x="431327" y="638810"/>
                </a:lnTo>
                <a:lnTo>
                  <a:pt x="431766" y="635000"/>
                </a:lnTo>
                <a:lnTo>
                  <a:pt x="466062" y="635000"/>
                </a:lnTo>
                <a:lnTo>
                  <a:pt x="463885" y="629920"/>
                </a:lnTo>
                <a:lnTo>
                  <a:pt x="454580" y="600710"/>
                </a:lnTo>
                <a:lnTo>
                  <a:pt x="447085" y="570230"/>
                </a:lnTo>
                <a:lnTo>
                  <a:pt x="443812" y="551180"/>
                </a:lnTo>
                <a:lnTo>
                  <a:pt x="441544" y="532130"/>
                </a:lnTo>
                <a:lnTo>
                  <a:pt x="439405" y="513080"/>
                </a:lnTo>
                <a:lnTo>
                  <a:pt x="436520" y="494030"/>
                </a:lnTo>
                <a:lnTo>
                  <a:pt x="472523" y="494030"/>
                </a:lnTo>
                <a:lnTo>
                  <a:pt x="465909" y="481330"/>
                </a:lnTo>
                <a:close/>
              </a:path>
              <a:path w="834390" h="810259">
                <a:moveTo>
                  <a:pt x="466062" y="635000"/>
                </a:moveTo>
                <a:lnTo>
                  <a:pt x="431766" y="635000"/>
                </a:lnTo>
                <a:lnTo>
                  <a:pt x="433798" y="640080"/>
                </a:lnTo>
                <a:lnTo>
                  <a:pt x="435934" y="646430"/>
                </a:lnTo>
                <a:lnTo>
                  <a:pt x="454883" y="683260"/>
                </a:lnTo>
                <a:lnTo>
                  <a:pt x="503608" y="735330"/>
                </a:lnTo>
                <a:lnTo>
                  <a:pt x="576159" y="764540"/>
                </a:lnTo>
                <a:lnTo>
                  <a:pt x="621400" y="769620"/>
                </a:lnTo>
                <a:lnTo>
                  <a:pt x="665196" y="764540"/>
                </a:lnTo>
                <a:lnTo>
                  <a:pt x="699836" y="748030"/>
                </a:lnTo>
                <a:lnTo>
                  <a:pt x="605865" y="748030"/>
                </a:lnTo>
                <a:lnTo>
                  <a:pt x="562853" y="736600"/>
                </a:lnTo>
                <a:lnTo>
                  <a:pt x="523711" y="713740"/>
                </a:lnTo>
                <a:lnTo>
                  <a:pt x="493555" y="685800"/>
                </a:lnTo>
                <a:lnTo>
                  <a:pt x="476407" y="659130"/>
                </a:lnTo>
                <a:lnTo>
                  <a:pt x="466062" y="635000"/>
                </a:lnTo>
                <a:close/>
              </a:path>
              <a:path w="834390" h="810259">
                <a:moveTo>
                  <a:pt x="549812" y="445770"/>
                </a:moveTo>
                <a:lnTo>
                  <a:pt x="453033" y="445770"/>
                </a:lnTo>
                <a:lnTo>
                  <a:pt x="470048" y="448310"/>
                </a:lnTo>
                <a:lnTo>
                  <a:pt x="486924" y="453390"/>
                </a:lnTo>
                <a:lnTo>
                  <a:pt x="501244" y="457200"/>
                </a:lnTo>
                <a:lnTo>
                  <a:pt x="510591" y="458470"/>
                </a:lnTo>
                <a:lnTo>
                  <a:pt x="540015" y="464820"/>
                </a:lnTo>
                <a:lnTo>
                  <a:pt x="596754" y="483870"/>
                </a:lnTo>
                <a:lnTo>
                  <a:pt x="651644" y="513080"/>
                </a:lnTo>
                <a:lnTo>
                  <a:pt x="701517" y="558800"/>
                </a:lnTo>
                <a:lnTo>
                  <a:pt x="721322" y="613410"/>
                </a:lnTo>
                <a:lnTo>
                  <a:pt x="719898" y="640080"/>
                </a:lnTo>
                <a:lnTo>
                  <a:pt x="714451" y="665480"/>
                </a:lnTo>
                <a:lnTo>
                  <a:pt x="706952" y="690880"/>
                </a:lnTo>
                <a:lnTo>
                  <a:pt x="683030" y="728980"/>
                </a:lnTo>
                <a:lnTo>
                  <a:pt x="647629" y="748030"/>
                </a:lnTo>
                <a:lnTo>
                  <a:pt x="699836" y="748030"/>
                </a:lnTo>
                <a:lnTo>
                  <a:pt x="728271" y="712470"/>
                </a:lnTo>
                <a:lnTo>
                  <a:pt x="750046" y="638810"/>
                </a:lnTo>
                <a:lnTo>
                  <a:pt x="751122" y="601980"/>
                </a:lnTo>
                <a:lnTo>
                  <a:pt x="740919" y="565150"/>
                </a:lnTo>
                <a:lnTo>
                  <a:pt x="690742" y="508000"/>
                </a:lnTo>
                <a:lnTo>
                  <a:pt x="657874" y="486410"/>
                </a:lnTo>
                <a:lnTo>
                  <a:pt x="601982" y="461010"/>
                </a:lnTo>
                <a:lnTo>
                  <a:pt x="555741" y="447040"/>
                </a:lnTo>
                <a:lnTo>
                  <a:pt x="549812" y="445770"/>
                </a:lnTo>
                <a:close/>
              </a:path>
              <a:path w="834390" h="810259">
                <a:moveTo>
                  <a:pt x="626402" y="439420"/>
                </a:moveTo>
                <a:lnTo>
                  <a:pt x="345874" y="439420"/>
                </a:lnTo>
                <a:lnTo>
                  <a:pt x="347047" y="447040"/>
                </a:lnTo>
                <a:lnTo>
                  <a:pt x="349404" y="453390"/>
                </a:lnTo>
                <a:lnTo>
                  <a:pt x="353034" y="459740"/>
                </a:lnTo>
                <a:lnTo>
                  <a:pt x="358030" y="463550"/>
                </a:lnTo>
                <a:lnTo>
                  <a:pt x="351467" y="488950"/>
                </a:lnTo>
                <a:lnTo>
                  <a:pt x="344735" y="513080"/>
                </a:lnTo>
                <a:lnTo>
                  <a:pt x="338258" y="537210"/>
                </a:lnTo>
                <a:lnTo>
                  <a:pt x="332461" y="562610"/>
                </a:lnTo>
                <a:lnTo>
                  <a:pt x="322495" y="601980"/>
                </a:lnTo>
                <a:lnTo>
                  <a:pt x="308447" y="641350"/>
                </a:lnTo>
                <a:lnTo>
                  <a:pt x="288197" y="676910"/>
                </a:lnTo>
                <a:lnTo>
                  <a:pt x="259625" y="706120"/>
                </a:lnTo>
                <a:lnTo>
                  <a:pt x="256702" y="712470"/>
                </a:lnTo>
                <a:lnTo>
                  <a:pt x="263902" y="715010"/>
                </a:lnTo>
                <a:lnTo>
                  <a:pt x="275045" y="715010"/>
                </a:lnTo>
                <a:lnTo>
                  <a:pt x="308843" y="687070"/>
                </a:lnTo>
                <a:lnTo>
                  <a:pt x="342938" y="628650"/>
                </a:lnTo>
                <a:lnTo>
                  <a:pt x="362200" y="567690"/>
                </a:lnTo>
                <a:lnTo>
                  <a:pt x="377446" y="509270"/>
                </a:lnTo>
                <a:lnTo>
                  <a:pt x="384501" y="481330"/>
                </a:lnTo>
                <a:lnTo>
                  <a:pt x="465909" y="481330"/>
                </a:lnTo>
                <a:lnTo>
                  <a:pt x="461382" y="469900"/>
                </a:lnTo>
                <a:lnTo>
                  <a:pt x="410050" y="469900"/>
                </a:lnTo>
                <a:lnTo>
                  <a:pt x="411526" y="468630"/>
                </a:lnTo>
                <a:lnTo>
                  <a:pt x="428500" y="468630"/>
                </a:lnTo>
                <a:lnTo>
                  <a:pt x="427013" y="467360"/>
                </a:lnTo>
                <a:lnTo>
                  <a:pt x="415882" y="467360"/>
                </a:lnTo>
                <a:lnTo>
                  <a:pt x="420709" y="466090"/>
                </a:lnTo>
                <a:lnTo>
                  <a:pt x="421536" y="466090"/>
                </a:lnTo>
                <a:lnTo>
                  <a:pt x="423358" y="464820"/>
                </a:lnTo>
                <a:lnTo>
                  <a:pt x="426877" y="463550"/>
                </a:lnTo>
                <a:lnTo>
                  <a:pt x="458866" y="463550"/>
                </a:lnTo>
                <a:lnTo>
                  <a:pt x="457357" y="459740"/>
                </a:lnTo>
                <a:lnTo>
                  <a:pt x="455860" y="454660"/>
                </a:lnTo>
                <a:lnTo>
                  <a:pt x="454478" y="449580"/>
                </a:lnTo>
                <a:lnTo>
                  <a:pt x="453033" y="445770"/>
                </a:lnTo>
                <a:lnTo>
                  <a:pt x="549812" y="445770"/>
                </a:lnTo>
                <a:lnTo>
                  <a:pt x="532025" y="441960"/>
                </a:lnTo>
                <a:lnTo>
                  <a:pt x="603358" y="441960"/>
                </a:lnTo>
                <a:lnTo>
                  <a:pt x="626402" y="439420"/>
                </a:lnTo>
                <a:close/>
              </a:path>
              <a:path w="834390" h="810259">
                <a:moveTo>
                  <a:pt x="472523" y="494030"/>
                </a:moveTo>
                <a:lnTo>
                  <a:pt x="436520" y="494030"/>
                </a:lnTo>
                <a:lnTo>
                  <a:pt x="437787" y="496570"/>
                </a:lnTo>
                <a:lnTo>
                  <a:pt x="439138" y="500380"/>
                </a:lnTo>
                <a:lnTo>
                  <a:pt x="465670" y="539750"/>
                </a:lnTo>
                <a:lnTo>
                  <a:pt x="495461" y="572770"/>
                </a:lnTo>
                <a:lnTo>
                  <a:pt x="525101" y="601980"/>
                </a:lnTo>
                <a:lnTo>
                  <a:pt x="559549" y="631190"/>
                </a:lnTo>
                <a:lnTo>
                  <a:pt x="597077" y="656590"/>
                </a:lnTo>
                <a:lnTo>
                  <a:pt x="635959" y="671830"/>
                </a:lnTo>
                <a:lnTo>
                  <a:pt x="645351" y="670560"/>
                </a:lnTo>
                <a:lnTo>
                  <a:pt x="655288" y="666750"/>
                </a:lnTo>
                <a:lnTo>
                  <a:pt x="660208" y="660400"/>
                </a:lnTo>
                <a:lnTo>
                  <a:pt x="654545" y="655320"/>
                </a:lnTo>
                <a:lnTo>
                  <a:pt x="612003" y="637540"/>
                </a:lnTo>
                <a:lnTo>
                  <a:pt x="571752" y="608330"/>
                </a:lnTo>
                <a:lnTo>
                  <a:pt x="535254" y="574040"/>
                </a:lnTo>
                <a:lnTo>
                  <a:pt x="503974" y="539750"/>
                </a:lnTo>
                <a:lnTo>
                  <a:pt x="489161" y="520700"/>
                </a:lnTo>
                <a:lnTo>
                  <a:pt x="476492" y="501650"/>
                </a:lnTo>
                <a:lnTo>
                  <a:pt x="472523" y="494030"/>
                </a:lnTo>
                <a:close/>
              </a:path>
              <a:path w="834390" h="810259">
                <a:moveTo>
                  <a:pt x="148560" y="278130"/>
                </a:moveTo>
                <a:lnTo>
                  <a:pt x="105965" y="284480"/>
                </a:lnTo>
                <a:lnTo>
                  <a:pt x="65953" y="302260"/>
                </a:lnTo>
                <a:lnTo>
                  <a:pt x="32382" y="330200"/>
                </a:lnTo>
                <a:lnTo>
                  <a:pt x="9112" y="365760"/>
                </a:lnTo>
                <a:lnTo>
                  <a:pt x="0" y="408940"/>
                </a:lnTo>
                <a:lnTo>
                  <a:pt x="8459" y="448310"/>
                </a:lnTo>
                <a:lnTo>
                  <a:pt x="32147" y="478790"/>
                </a:lnTo>
                <a:lnTo>
                  <a:pt x="66422" y="502920"/>
                </a:lnTo>
                <a:lnTo>
                  <a:pt x="106640" y="518160"/>
                </a:lnTo>
                <a:lnTo>
                  <a:pt x="148160" y="527050"/>
                </a:lnTo>
                <a:lnTo>
                  <a:pt x="186339" y="529590"/>
                </a:lnTo>
                <a:lnTo>
                  <a:pt x="201395" y="528320"/>
                </a:lnTo>
                <a:lnTo>
                  <a:pt x="231157" y="523240"/>
                </a:lnTo>
                <a:lnTo>
                  <a:pt x="245688" y="518160"/>
                </a:lnTo>
                <a:lnTo>
                  <a:pt x="275036" y="518160"/>
                </a:lnTo>
                <a:lnTo>
                  <a:pt x="279333" y="511810"/>
                </a:lnTo>
                <a:lnTo>
                  <a:pt x="178497" y="511810"/>
                </a:lnTo>
                <a:lnTo>
                  <a:pt x="130140" y="504190"/>
                </a:lnTo>
                <a:lnTo>
                  <a:pt x="82416" y="482600"/>
                </a:lnTo>
                <a:lnTo>
                  <a:pt x="46063" y="449580"/>
                </a:lnTo>
                <a:lnTo>
                  <a:pt x="31821" y="402590"/>
                </a:lnTo>
                <a:lnTo>
                  <a:pt x="35513" y="377190"/>
                </a:lnTo>
                <a:lnTo>
                  <a:pt x="61793" y="327660"/>
                </a:lnTo>
                <a:lnTo>
                  <a:pt x="111188" y="300990"/>
                </a:lnTo>
                <a:lnTo>
                  <a:pt x="139540" y="297180"/>
                </a:lnTo>
                <a:lnTo>
                  <a:pt x="278749" y="297180"/>
                </a:lnTo>
                <a:lnTo>
                  <a:pt x="263186" y="290830"/>
                </a:lnTo>
                <a:lnTo>
                  <a:pt x="226181" y="283210"/>
                </a:lnTo>
                <a:lnTo>
                  <a:pt x="187582" y="279400"/>
                </a:lnTo>
                <a:lnTo>
                  <a:pt x="148560" y="278130"/>
                </a:lnTo>
                <a:close/>
              </a:path>
              <a:path w="834390" h="810259">
                <a:moveTo>
                  <a:pt x="165900" y="355600"/>
                </a:moveTo>
                <a:lnTo>
                  <a:pt x="156520" y="355600"/>
                </a:lnTo>
                <a:lnTo>
                  <a:pt x="146595" y="360680"/>
                </a:lnTo>
                <a:lnTo>
                  <a:pt x="141675" y="367030"/>
                </a:lnTo>
                <a:lnTo>
                  <a:pt x="147314" y="372110"/>
                </a:lnTo>
                <a:lnTo>
                  <a:pt x="160688" y="377190"/>
                </a:lnTo>
                <a:lnTo>
                  <a:pt x="186071" y="389890"/>
                </a:lnTo>
                <a:lnTo>
                  <a:pt x="252651" y="411480"/>
                </a:lnTo>
                <a:lnTo>
                  <a:pt x="298458" y="417830"/>
                </a:lnTo>
                <a:lnTo>
                  <a:pt x="326901" y="417830"/>
                </a:lnTo>
                <a:lnTo>
                  <a:pt x="324178" y="424180"/>
                </a:lnTo>
                <a:lnTo>
                  <a:pt x="321372" y="431800"/>
                </a:lnTo>
                <a:lnTo>
                  <a:pt x="318157" y="436880"/>
                </a:lnTo>
                <a:lnTo>
                  <a:pt x="304345" y="449580"/>
                </a:lnTo>
                <a:lnTo>
                  <a:pt x="291016" y="462280"/>
                </a:lnTo>
                <a:lnTo>
                  <a:pt x="278225" y="476250"/>
                </a:lnTo>
                <a:lnTo>
                  <a:pt x="266033" y="490220"/>
                </a:lnTo>
                <a:lnTo>
                  <a:pt x="245677" y="500380"/>
                </a:lnTo>
                <a:lnTo>
                  <a:pt x="224118" y="508000"/>
                </a:lnTo>
                <a:lnTo>
                  <a:pt x="201633" y="511810"/>
                </a:lnTo>
                <a:lnTo>
                  <a:pt x="279333" y="511810"/>
                </a:lnTo>
                <a:lnTo>
                  <a:pt x="289645" y="496570"/>
                </a:lnTo>
                <a:lnTo>
                  <a:pt x="291237" y="495300"/>
                </a:lnTo>
                <a:lnTo>
                  <a:pt x="292881" y="495300"/>
                </a:lnTo>
                <a:lnTo>
                  <a:pt x="294441" y="494030"/>
                </a:lnTo>
                <a:lnTo>
                  <a:pt x="311165" y="481330"/>
                </a:lnTo>
                <a:lnTo>
                  <a:pt x="324681" y="468630"/>
                </a:lnTo>
                <a:lnTo>
                  <a:pt x="335652" y="454660"/>
                </a:lnTo>
                <a:lnTo>
                  <a:pt x="344743" y="440690"/>
                </a:lnTo>
                <a:lnTo>
                  <a:pt x="345874" y="439420"/>
                </a:lnTo>
                <a:lnTo>
                  <a:pt x="626402" y="439420"/>
                </a:lnTo>
                <a:lnTo>
                  <a:pt x="637924" y="438150"/>
                </a:lnTo>
                <a:lnTo>
                  <a:pt x="672036" y="431800"/>
                </a:lnTo>
                <a:lnTo>
                  <a:pt x="684560" y="427990"/>
                </a:lnTo>
                <a:lnTo>
                  <a:pt x="556784" y="427990"/>
                </a:lnTo>
                <a:lnTo>
                  <a:pt x="504516" y="422910"/>
                </a:lnTo>
                <a:lnTo>
                  <a:pt x="460006" y="408940"/>
                </a:lnTo>
                <a:lnTo>
                  <a:pt x="460645" y="406400"/>
                </a:lnTo>
                <a:lnTo>
                  <a:pt x="462341" y="401320"/>
                </a:lnTo>
                <a:lnTo>
                  <a:pt x="466085" y="400050"/>
                </a:lnTo>
                <a:lnTo>
                  <a:pt x="305103" y="400050"/>
                </a:lnTo>
                <a:lnTo>
                  <a:pt x="291165" y="398780"/>
                </a:lnTo>
                <a:lnTo>
                  <a:pt x="277436" y="396240"/>
                </a:lnTo>
                <a:lnTo>
                  <a:pt x="248535" y="387350"/>
                </a:lnTo>
                <a:lnTo>
                  <a:pt x="193823" y="364490"/>
                </a:lnTo>
                <a:lnTo>
                  <a:pt x="165900" y="355600"/>
                </a:lnTo>
                <a:close/>
              </a:path>
              <a:path w="834390" h="810259">
                <a:moveTo>
                  <a:pt x="458866" y="463550"/>
                </a:moveTo>
                <a:lnTo>
                  <a:pt x="426877" y="463550"/>
                </a:lnTo>
                <a:lnTo>
                  <a:pt x="428500" y="468630"/>
                </a:lnTo>
                <a:lnTo>
                  <a:pt x="411589" y="468630"/>
                </a:lnTo>
                <a:lnTo>
                  <a:pt x="410238" y="469900"/>
                </a:lnTo>
                <a:lnTo>
                  <a:pt x="461382" y="469900"/>
                </a:lnTo>
                <a:lnTo>
                  <a:pt x="458866" y="463550"/>
                </a:lnTo>
                <a:close/>
              </a:path>
              <a:path w="834390" h="810259">
                <a:moveTo>
                  <a:pt x="421536" y="466090"/>
                </a:moveTo>
                <a:lnTo>
                  <a:pt x="420709" y="466090"/>
                </a:lnTo>
                <a:lnTo>
                  <a:pt x="415882" y="467360"/>
                </a:lnTo>
                <a:lnTo>
                  <a:pt x="419714" y="467360"/>
                </a:lnTo>
                <a:lnTo>
                  <a:pt x="421536" y="466090"/>
                </a:lnTo>
                <a:close/>
              </a:path>
              <a:path w="834390" h="810259">
                <a:moveTo>
                  <a:pt x="425526" y="466090"/>
                </a:moveTo>
                <a:lnTo>
                  <a:pt x="421536" y="466090"/>
                </a:lnTo>
                <a:lnTo>
                  <a:pt x="419714" y="467360"/>
                </a:lnTo>
                <a:lnTo>
                  <a:pt x="427013" y="467360"/>
                </a:lnTo>
                <a:lnTo>
                  <a:pt x="425526" y="466090"/>
                </a:lnTo>
                <a:close/>
              </a:path>
              <a:path w="834390" h="810259">
                <a:moveTo>
                  <a:pt x="603358" y="441960"/>
                </a:moveTo>
                <a:lnTo>
                  <a:pt x="559967" y="441960"/>
                </a:lnTo>
                <a:lnTo>
                  <a:pt x="568600" y="443230"/>
                </a:lnTo>
                <a:lnTo>
                  <a:pt x="603358" y="441960"/>
                </a:lnTo>
                <a:close/>
              </a:path>
              <a:path w="834390" h="810259">
                <a:moveTo>
                  <a:pt x="795342" y="201930"/>
                </a:moveTo>
                <a:lnTo>
                  <a:pt x="733913" y="201930"/>
                </a:lnTo>
                <a:lnTo>
                  <a:pt x="763222" y="210820"/>
                </a:lnTo>
                <a:lnTo>
                  <a:pt x="784034" y="229870"/>
                </a:lnTo>
                <a:lnTo>
                  <a:pt x="798310" y="264160"/>
                </a:lnTo>
                <a:lnTo>
                  <a:pt x="803125" y="307340"/>
                </a:lnTo>
                <a:lnTo>
                  <a:pt x="791652" y="342900"/>
                </a:lnTo>
                <a:lnTo>
                  <a:pt x="734273" y="393700"/>
                </a:lnTo>
                <a:lnTo>
                  <a:pt x="695583" y="408940"/>
                </a:lnTo>
                <a:lnTo>
                  <a:pt x="655037" y="419100"/>
                </a:lnTo>
                <a:lnTo>
                  <a:pt x="609421" y="425450"/>
                </a:lnTo>
                <a:lnTo>
                  <a:pt x="556784" y="427990"/>
                </a:lnTo>
                <a:lnTo>
                  <a:pt x="684560" y="427990"/>
                </a:lnTo>
                <a:lnTo>
                  <a:pt x="745660" y="406400"/>
                </a:lnTo>
                <a:lnTo>
                  <a:pt x="781323" y="384810"/>
                </a:lnTo>
                <a:lnTo>
                  <a:pt x="809752" y="359410"/>
                </a:lnTo>
                <a:lnTo>
                  <a:pt x="834216" y="288290"/>
                </a:lnTo>
                <a:lnTo>
                  <a:pt x="824906" y="243840"/>
                </a:lnTo>
                <a:lnTo>
                  <a:pt x="803009" y="207010"/>
                </a:lnTo>
                <a:lnTo>
                  <a:pt x="795342" y="201930"/>
                </a:lnTo>
                <a:close/>
              </a:path>
              <a:path w="834390" h="810259">
                <a:moveTo>
                  <a:pt x="278749" y="297180"/>
                </a:moveTo>
                <a:lnTo>
                  <a:pt x="168331" y="297180"/>
                </a:lnTo>
                <a:lnTo>
                  <a:pt x="197878" y="299720"/>
                </a:lnTo>
                <a:lnTo>
                  <a:pt x="243008" y="308610"/>
                </a:lnTo>
                <a:lnTo>
                  <a:pt x="283406" y="326390"/>
                </a:lnTo>
                <a:lnTo>
                  <a:pt x="316714" y="354330"/>
                </a:lnTo>
                <a:lnTo>
                  <a:pt x="340576" y="393700"/>
                </a:lnTo>
                <a:lnTo>
                  <a:pt x="337120" y="396240"/>
                </a:lnTo>
                <a:lnTo>
                  <a:pt x="334377" y="397510"/>
                </a:lnTo>
                <a:lnTo>
                  <a:pt x="333413" y="400050"/>
                </a:lnTo>
                <a:lnTo>
                  <a:pt x="466085" y="400050"/>
                </a:lnTo>
                <a:lnTo>
                  <a:pt x="499782" y="388620"/>
                </a:lnTo>
                <a:lnTo>
                  <a:pt x="527540" y="378460"/>
                </a:lnTo>
                <a:lnTo>
                  <a:pt x="471692" y="378460"/>
                </a:lnTo>
                <a:lnTo>
                  <a:pt x="472788" y="375920"/>
                </a:lnTo>
                <a:lnTo>
                  <a:pt x="439148" y="375920"/>
                </a:lnTo>
                <a:lnTo>
                  <a:pt x="434426" y="372110"/>
                </a:lnTo>
                <a:lnTo>
                  <a:pt x="428835" y="368300"/>
                </a:lnTo>
                <a:lnTo>
                  <a:pt x="422500" y="365760"/>
                </a:lnTo>
                <a:lnTo>
                  <a:pt x="422411" y="364490"/>
                </a:lnTo>
                <a:lnTo>
                  <a:pt x="375925" y="364490"/>
                </a:lnTo>
                <a:lnTo>
                  <a:pt x="346610" y="328930"/>
                </a:lnTo>
                <a:lnTo>
                  <a:pt x="334238" y="304800"/>
                </a:lnTo>
                <a:lnTo>
                  <a:pt x="297425" y="304800"/>
                </a:lnTo>
                <a:lnTo>
                  <a:pt x="278749" y="297180"/>
                </a:lnTo>
                <a:close/>
              </a:path>
              <a:path w="834390" h="810259">
                <a:moveTo>
                  <a:pt x="682251" y="273050"/>
                </a:moveTo>
                <a:lnTo>
                  <a:pt x="670845" y="275590"/>
                </a:lnTo>
                <a:lnTo>
                  <a:pt x="662534" y="279400"/>
                </a:lnTo>
                <a:lnTo>
                  <a:pt x="637513" y="306070"/>
                </a:lnTo>
                <a:lnTo>
                  <a:pt x="611353" y="325120"/>
                </a:lnTo>
                <a:lnTo>
                  <a:pt x="582232" y="341630"/>
                </a:lnTo>
                <a:lnTo>
                  <a:pt x="548328" y="355600"/>
                </a:lnTo>
                <a:lnTo>
                  <a:pt x="529645" y="360680"/>
                </a:lnTo>
                <a:lnTo>
                  <a:pt x="510434" y="367030"/>
                </a:lnTo>
                <a:lnTo>
                  <a:pt x="491011" y="372110"/>
                </a:lnTo>
                <a:lnTo>
                  <a:pt x="471692" y="378460"/>
                </a:lnTo>
                <a:lnTo>
                  <a:pt x="527540" y="378460"/>
                </a:lnTo>
                <a:lnTo>
                  <a:pt x="548358" y="370840"/>
                </a:lnTo>
                <a:lnTo>
                  <a:pt x="592229" y="355600"/>
                </a:lnTo>
                <a:lnTo>
                  <a:pt x="637467" y="332740"/>
                </a:lnTo>
                <a:lnTo>
                  <a:pt x="673947" y="299720"/>
                </a:lnTo>
                <a:lnTo>
                  <a:pt x="690862" y="274320"/>
                </a:lnTo>
                <a:lnTo>
                  <a:pt x="682251" y="273050"/>
                </a:lnTo>
                <a:close/>
              </a:path>
              <a:path w="834390" h="810259">
                <a:moveTo>
                  <a:pt x="490318" y="19050"/>
                </a:moveTo>
                <a:lnTo>
                  <a:pt x="427597" y="19050"/>
                </a:lnTo>
                <a:lnTo>
                  <a:pt x="468676" y="35560"/>
                </a:lnTo>
                <a:lnTo>
                  <a:pt x="498079" y="68580"/>
                </a:lnTo>
                <a:lnTo>
                  <a:pt x="518832" y="110490"/>
                </a:lnTo>
                <a:lnTo>
                  <a:pt x="531527" y="157480"/>
                </a:lnTo>
                <a:lnTo>
                  <a:pt x="536609" y="200660"/>
                </a:lnTo>
                <a:lnTo>
                  <a:pt x="536685" y="203200"/>
                </a:lnTo>
                <a:lnTo>
                  <a:pt x="535306" y="227330"/>
                </a:lnTo>
                <a:lnTo>
                  <a:pt x="529482" y="251460"/>
                </a:lnTo>
                <a:lnTo>
                  <a:pt x="520103" y="275590"/>
                </a:lnTo>
                <a:lnTo>
                  <a:pt x="507984" y="298450"/>
                </a:lnTo>
                <a:lnTo>
                  <a:pt x="491620" y="316230"/>
                </a:lnTo>
                <a:lnTo>
                  <a:pt x="476673" y="332740"/>
                </a:lnTo>
                <a:lnTo>
                  <a:pt x="463333" y="349250"/>
                </a:lnTo>
                <a:lnTo>
                  <a:pt x="451787" y="365760"/>
                </a:lnTo>
                <a:lnTo>
                  <a:pt x="443253" y="373380"/>
                </a:lnTo>
                <a:lnTo>
                  <a:pt x="439148" y="375920"/>
                </a:lnTo>
                <a:lnTo>
                  <a:pt x="472788" y="375920"/>
                </a:lnTo>
                <a:lnTo>
                  <a:pt x="473336" y="374650"/>
                </a:lnTo>
                <a:lnTo>
                  <a:pt x="474226" y="373380"/>
                </a:lnTo>
                <a:lnTo>
                  <a:pt x="492095" y="358140"/>
                </a:lnTo>
                <a:lnTo>
                  <a:pt x="508780" y="340360"/>
                </a:lnTo>
                <a:lnTo>
                  <a:pt x="523981" y="320040"/>
                </a:lnTo>
                <a:lnTo>
                  <a:pt x="537397" y="299720"/>
                </a:lnTo>
                <a:lnTo>
                  <a:pt x="558260" y="281940"/>
                </a:lnTo>
                <a:lnTo>
                  <a:pt x="568454" y="273050"/>
                </a:lnTo>
                <a:lnTo>
                  <a:pt x="578306" y="265430"/>
                </a:lnTo>
                <a:lnTo>
                  <a:pt x="592251" y="255270"/>
                </a:lnTo>
                <a:lnTo>
                  <a:pt x="558098" y="255270"/>
                </a:lnTo>
                <a:lnTo>
                  <a:pt x="567113" y="179070"/>
                </a:lnTo>
                <a:lnTo>
                  <a:pt x="559350" y="132080"/>
                </a:lnTo>
                <a:lnTo>
                  <a:pt x="543493" y="87630"/>
                </a:lnTo>
                <a:lnTo>
                  <a:pt x="519583" y="46990"/>
                </a:lnTo>
                <a:lnTo>
                  <a:pt x="490318" y="19050"/>
                </a:lnTo>
                <a:close/>
              </a:path>
              <a:path w="834390" h="810259">
                <a:moveTo>
                  <a:pt x="411397" y="85090"/>
                </a:moveTo>
                <a:lnTo>
                  <a:pt x="401028" y="85090"/>
                </a:lnTo>
                <a:lnTo>
                  <a:pt x="390609" y="88900"/>
                </a:lnTo>
                <a:lnTo>
                  <a:pt x="385757" y="95250"/>
                </a:lnTo>
                <a:lnTo>
                  <a:pt x="386301" y="130810"/>
                </a:lnTo>
                <a:lnTo>
                  <a:pt x="388764" y="167640"/>
                </a:lnTo>
                <a:lnTo>
                  <a:pt x="391472" y="203200"/>
                </a:lnTo>
                <a:lnTo>
                  <a:pt x="392664" y="237490"/>
                </a:lnTo>
                <a:lnTo>
                  <a:pt x="392672" y="242570"/>
                </a:lnTo>
                <a:lnTo>
                  <a:pt x="391875" y="267970"/>
                </a:lnTo>
                <a:lnTo>
                  <a:pt x="390287" y="298450"/>
                </a:lnTo>
                <a:lnTo>
                  <a:pt x="390180" y="300990"/>
                </a:lnTo>
                <a:lnTo>
                  <a:pt x="389415" y="325120"/>
                </a:lnTo>
                <a:lnTo>
                  <a:pt x="389352" y="332740"/>
                </a:lnTo>
                <a:lnTo>
                  <a:pt x="390438" y="360680"/>
                </a:lnTo>
                <a:lnTo>
                  <a:pt x="380522" y="363220"/>
                </a:lnTo>
                <a:lnTo>
                  <a:pt x="375925" y="364490"/>
                </a:lnTo>
                <a:lnTo>
                  <a:pt x="422411" y="364490"/>
                </a:lnTo>
                <a:lnTo>
                  <a:pt x="420462" y="336550"/>
                </a:lnTo>
                <a:lnTo>
                  <a:pt x="420843" y="311150"/>
                </a:lnTo>
                <a:lnTo>
                  <a:pt x="420960" y="306070"/>
                </a:lnTo>
                <a:lnTo>
                  <a:pt x="422285" y="278130"/>
                </a:lnTo>
                <a:lnTo>
                  <a:pt x="423050" y="251460"/>
                </a:lnTo>
                <a:lnTo>
                  <a:pt x="422967" y="246380"/>
                </a:lnTo>
                <a:lnTo>
                  <a:pt x="421852" y="210820"/>
                </a:lnTo>
                <a:lnTo>
                  <a:pt x="419203" y="172720"/>
                </a:lnTo>
                <a:lnTo>
                  <a:pt x="416744" y="133350"/>
                </a:lnTo>
                <a:lnTo>
                  <a:pt x="416102" y="95250"/>
                </a:lnTo>
                <a:lnTo>
                  <a:pt x="416102" y="93980"/>
                </a:lnTo>
                <a:lnTo>
                  <a:pt x="416102" y="88900"/>
                </a:lnTo>
                <a:lnTo>
                  <a:pt x="411397" y="85090"/>
                </a:lnTo>
                <a:close/>
              </a:path>
              <a:path w="834390" h="810259">
                <a:moveTo>
                  <a:pt x="447756" y="0"/>
                </a:moveTo>
                <a:lnTo>
                  <a:pt x="399690" y="0"/>
                </a:lnTo>
                <a:lnTo>
                  <a:pt x="360014" y="17780"/>
                </a:lnTo>
                <a:lnTo>
                  <a:pt x="327662" y="46990"/>
                </a:lnTo>
                <a:lnTo>
                  <a:pt x="301566" y="85090"/>
                </a:lnTo>
                <a:lnTo>
                  <a:pt x="280661" y="127000"/>
                </a:lnTo>
                <a:lnTo>
                  <a:pt x="269741" y="167640"/>
                </a:lnTo>
                <a:lnTo>
                  <a:pt x="269854" y="213360"/>
                </a:lnTo>
                <a:lnTo>
                  <a:pt x="279561" y="260350"/>
                </a:lnTo>
                <a:lnTo>
                  <a:pt x="297425" y="304800"/>
                </a:lnTo>
                <a:lnTo>
                  <a:pt x="334238" y="304800"/>
                </a:lnTo>
                <a:lnTo>
                  <a:pt x="325122" y="287020"/>
                </a:lnTo>
                <a:lnTo>
                  <a:pt x="310758" y="242570"/>
                </a:lnTo>
                <a:lnTo>
                  <a:pt x="302818" y="196850"/>
                </a:lnTo>
                <a:lnTo>
                  <a:pt x="301987" y="167640"/>
                </a:lnTo>
                <a:lnTo>
                  <a:pt x="306348" y="140970"/>
                </a:lnTo>
                <a:lnTo>
                  <a:pt x="328796" y="90170"/>
                </a:lnTo>
                <a:lnTo>
                  <a:pt x="354638" y="54610"/>
                </a:lnTo>
                <a:lnTo>
                  <a:pt x="388578" y="27940"/>
                </a:lnTo>
                <a:lnTo>
                  <a:pt x="427597" y="19050"/>
                </a:lnTo>
                <a:lnTo>
                  <a:pt x="490318" y="19050"/>
                </a:lnTo>
                <a:lnTo>
                  <a:pt x="487658" y="16510"/>
                </a:lnTo>
                <a:lnTo>
                  <a:pt x="447756" y="0"/>
                </a:lnTo>
                <a:close/>
              </a:path>
              <a:path w="834390" h="810259">
                <a:moveTo>
                  <a:pt x="734928" y="180340"/>
                </a:moveTo>
                <a:lnTo>
                  <a:pt x="692779" y="185420"/>
                </a:lnTo>
                <a:lnTo>
                  <a:pt x="647913" y="200660"/>
                </a:lnTo>
                <a:lnTo>
                  <a:pt x="602347" y="224790"/>
                </a:lnTo>
                <a:lnTo>
                  <a:pt x="558098" y="255270"/>
                </a:lnTo>
                <a:lnTo>
                  <a:pt x="592251" y="255270"/>
                </a:lnTo>
                <a:lnTo>
                  <a:pt x="604452" y="246380"/>
                </a:lnTo>
                <a:lnTo>
                  <a:pt x="632857" y="228600"/>
                </a:lnTo>
                <a:lnTo>
                  <a:pt x="662947" y="214630"/>
                </a:lnTo>
                <a:lnTo>
                  <a:pt x="694146" y="205740"/>
                </a:lnTo>
                <a:lnTo>
                  <a:pt x="733913" y="201930"/>
                </a:lnTo>
                <a:lnTo>
                  <a:pt x="795342" y="201930"/>
                </a:lnTo>
                <a:lnTo>
                  <a:pt x="772344" y="186690"/>
                </a:lnTo>
                <a:lnTo>
                  <a:pt x="734928" y="18034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71106" y="10330970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18835" y="2307158"/>
            <a:ext cx="7853419" cy="6433867"/>
            <a:chOff x="418835" y="2307158"/>
            <a:chExt cx="7853419" cy="6433867"/>
          </a:xfrm>
        </p:grpSpPr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2307158"/>
              <a:ext cx="7853164" cy="64332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3403037" cy="22250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5991817"/>
              <a:ext cx="3403037" cy="22250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45417" y="3766754"/>
              <a:ext cx="3403600" cy="2225675"/>
            </a:xfrm>
            <a:custGeom>
              <a:avLst/>
              <a:gdLst/>
              <a:ahLst/>
              <a:cxnLst/>
              <a:rect l="l" t="t" r="r" b="b"/>
              <a:pathLst>
                <a:path w="3403600" h="2225675">
                  <a:moveTo>
                    <a:pt x="3403037" y="0"/>
                  </a:moveTo>
                  <a:lnTo>
                    <a:pt x="0" y="0"/>
                  </a:lnTo>
                  <a:lnTo>
                    <a:pt x="0" y="2225063"/>
                  </a:lnTo>
                  <a:lnTo>
                    <a:pt x="3403037" y="2225063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269" y="3766754"/>
              <a:ext cx="1725331" cy="22250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45417" y="5991817"/>
              <a:ext cx="3403600" cy="2225675"/>
            </a:xfrm>
            <a:custGeom>
              <a:avLst/>
              <a:gdLst/>
              <a:ahLst/>
              <a:cxnLst/>
              <a:rect l="l" t="t" r="r" b="b"/>
              <a:pathLst>
                <a:path w="3403600" h="2225675">
                  <a:moveTo>
                    <a:pt x="3403037" y="0"/>
                  </a:moveTo>
                  <a:lnTo>
                    <a:pt x="0" y="0"/>
                  </a:lnTo>
                  <a:lnTo>
                    <a:pt x="0" y="2225063"/>
                  </a:lnTo>
                  <a:lnTo>
                    <a:pt x="3403037" y="2225063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417" y="5991817"/>
              <a:ext cx="3403037" cy="19853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13348" y="7581773"/>
              <a:ext cx="974090" cy="753110"/>
            </a:xfrm>
            <a:custGeom>
              <a:avLst/>
              <a:gdLst/>
              <a:ahLst/>
              <a:cxnLst/>
              <a:rect l="l" t="t" r="r" b="b"/>
              <a:pathLst>
                <a:path w="974090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74090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74090" h="753109">
                  <a:moveTo>
                    <a:pt x="880999" y="601772"/>
                  </a:moveTo>
                  <a:lnTo>
                    <a:pt x="741935" y="601772"/>
                  </a:lnTo>
                  <a:lnTo>
                    <a:pt x="741935" y="752594"/>
                  </a:lnTo>
                  <a:lnTo>
                    <a:pt x="880999" y="752594"/>
                  </a:lnTo>
                  <a:lnTo>
                    <a:pt x="880999" y="601772"/>
                  </a:lnTo>
                  <a:close/>
                </a:path>
                <a:path w="974090" h="753109">
                  <a:moveTo>
                    <a:pt x="880999" y="0"/>
                  </a:moveTo>
                  <a:lnTo>
                    <a:pt x="760343" y="0"/>
                  </a:lnTo>
                  <a:lnTo>
                    <a:pt x="435169" y="475995"/>
                  </a:lnTo>
                  <a:lnTo>
                    <a:pt x="435169" y="601772"/>
                  </a:lnTo>
                  <a:lnTo>
                    <a:pt x="974054" y="601772"/>
                  </a:lnTo>
                  <a:lnTo>
                    <a:pt x="974054" y="475482"/>
                  </a:lnTo>
                  <a:lnTo>
                    <a:pt x="569637" y="475482"/>
                  </a:lnTo>
                  <a:lnTo>
                    <a:pt x="741935" y="219333"/>
                  </a:lnTo>
                  <a:lnTo>
                    <a:pt x="880999" y="219333"/>
                  </a:lnTo>
                  <a:lnTo>
                    <a:pt x="880999" y="0"/>
                  </a:lnTo>
                  <a:close/>
                </a:path>
                <a:path w="974090" h="753109">
                  <a:moveTo>
                    <a:pt x="880999" y="219333"/>
                  </a:moveTo>
                  <a:lnTo>
                    <a:pt x="741935" y="219333"/>
                  </a:lnTo>
                  <a:lnTo>
                    <a:pt x="741935" y="475482"/>
                  </a:lnTo>
                  <a:lnTo>
                    <a:pt x="880999" y="475482"/>
                  </a:lnTo>
                  <a:lnTo>
                    <a:pt x="880999" y="219333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98942" y="3900077"/>
            <a:ext cx="791781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0"/>
              </a:spcBef>
              <a:tabLst>
                <a:tab pos="1792605" algn="l"/>
                <a:tab pos="1828164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Many	animals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have babies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Can you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give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	young animals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correct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names?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14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86742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502564" y="3808513"/>
            <a:ext cx="2286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86742" y="6028445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3</a:t>
            </a:r>
            <a:endParaRPr sz="30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02564" y="6028445"/>
            <a:ext cx="2286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4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Rectangle 40">
            <a:hlinkClick r:id="rId15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6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337050" y="3749675"/>
            <a:ext cx="0" cy="449580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8050" y="5991818"/>
            <a:ext cx="6858000" cy="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hlinkClick r:id="rId17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08972" y="11299921"/>
            <a:ext cx="46355" cy="8890"/>
          </a:xfrm>
          <a:custGeom>
            <a:avLst/>
            <a:gdLst/>
            <a:ahLst/>
            <a:cxnLst/>
            <a:rect l="l" t="t" r="r" b="b"/>
            <a:pathLst>
              <a:path w="46354" h="8890">
                <a:moveTo>
                  <a:pt x="31530" y="0"/>
                </a:moveTo>
                <a:lnTo>
                  <a:pt x="15367" y="3302"/>
                </a:lnTo>
                <a:lnTo>
                  <a:pt x="0" y="8635"/>
                </a:lnTo>
                <a:lnTo>
                  <a:pt x="46232" y="8635"/>
                </a:lnTo>
                <a:lnTo>
                  <a:pt x="41824" y="2801"/>
                </a:lnTo>
                <a:lnTo>
                  <a:pt x="31530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3210" y="9454356"/>
            <a:ext cx="1102979" cy="18542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9345" y="10324306"/>
            <a:ext cx="1093488" cy="98667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6061" y="7686181"/>
            <a:ext cx="809210" cy="850900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7203983" y="10243559"/>
            <a:ext cx="834390" cy="810260"/>
          </a:xfrm>
          <a:custGeom>
            <a:avLst/>
            <a:gdLst/>
            <a:ahLst/>
            <a:cxnLst/>
            <a:rect l="l" t="t" r="r" b="b"/>
            <a:pathLst>
              <a:path w="834390" h="810259">
                <a:moveTo>
                  <a:pt x="275036" y="518160"/>
                </a:moveTo>
                <a:lnTo>
                  <a:pt x="245688" y="518160"/>
                </a:lnTo>
                <a:lnTo>
                  <a:pt x="225712" y="552450"/>
                </a:lnTo>
                <a:lnTo>
                  <a:pt x="209629" y="588010"/>
                </a:lnTo>
                <a:lnTo>
                  <a:pt x="198019" y="623570"/>
                </a:lnTo>
                <a:lnTo>
                  <a:pt x="191460" y="660400"/>
                </a:lnTo>
                <a:lnTo>
                  <a:pt x="189462" y="692150"/>
                </a:lnTo>
                <a:lnTo>
                  <a:pt x="191833" y="722630"/>
                </a:lnTo>
                <a:lnTo>
                  <a:pt x="220265" y="775970"/>
                </a:lnTo>
                <a:lnTo>
                  <a:pt x="261184" y="801370"/>
                </a:lnTo>
                <a:lnTo>
                  <a:pt x="308189" y="810260"/>
                </a:lnTo>
                <a:lnTo>
                  <a:pt x="351775" y="800100"/>
                </a:lnTo>
                <a:lnTo>
                  <a:pt x="360613" y="792480"/>
                </a:lnTo>
                <a:lnTo>
                  <a:pt x="306472" y="792480"/>
                </a:lnTo>
                <a:lnTo>
                  <a:pt x="262778" y="778510"/>
                </a:lnTo>
                <a:lnTo>
                  <a:pt x="235786" y="749300"/>
                </a:lnTo>
                <a:lnTo>
                  <a:pt x="222722" y="709930"/>
                </a:lnTo>
                <a:lnTo>
                  <a:pt x="220815" y="665480"/>
                </a:lnTo>
                <a:lnTo>
                  <a:pt x="227291" y="623570"/>
                </a:lnTo>
                <a:lnTo>
                  <a:pt x="237373" y="590550"/>
                </a:lnTo>
                <a:lnTo>
                  <a:pt x="251439" y="558800"/>
                </a:lnTo>
                <a:lnTo>
                  <a:pt x="269021" y="527050"/>
                </a:lnTo>
                <a:lnTo>
                  <a:pt x="275036" y="518160"/>
                </a:lnTo>
                <a:close/>
              </a:path>
              <a:path w="834390" h="810259">
                <a:moveTo>
                  <a:pt x="465909" y="481330"/>
                </a:moveTo>
                <a:lnTo>
                  <a:pt x="384501" y="481330"/>
                </a:lnTo>
                <a:lnTo>
                  <a:pt x="393712" y="511810"/>
                </a:lnTo>
                <a:lnTo>
                  <a:pt x="399818" y="544830"/>
                </a:lnTo>
                <a:lnTo>
                  <a:pt x="403206" y="572770"/>
                </a:lnTo>
                <a:lnTo>
                  <a:pt x="404259" y="594360"/>
                </a:lnTo>
                <a:lnTo>
                  <a:pt x="402770" y="629920"/>
                </a:lnTo>
                <a:lnTo>
                  <a:pt x="397271" y="673100"/>
                </a:lnTo>
                <a:lnTo>
                  <a:pt x="386327" y="717550"/>
                </a:lnTo>
                <a:lnTo>
                  <a:pt x="368503" y="756920"/>
                </a:lnTo>
                <a:lnTo>
                  <a:pt x="306472" y="792480"/>
                </a:lnTo>
                <a:lnTo>
                  <a:pt x="360613" y="792480"/>
                </a:lnTo>
                <a:lnTo>
                  <a:pt x="407012" y="732790"/>
                </a:lnTo>
                <a:lnTo>
                  <a:pt x="421880" y="689610"/>
                </a:lnTo>
                <a:lnTo>
                  <a:pt x="430395" y="646430"/>
                </a:lnTo>
                <a:lnTo>
                  <a:pt x="431327" y="638810"/>
                </a:lnTo>
                <a:lnTo>
                  <a:pt x="431766" y="635000"/>
                </a:lnTo>
                <a:lnTo>
                  <a:pt x="466062" y="635000"/>
                </a:lnTo>
                <a:lnTo>
                  <a:pt x="463885" y="629920"/>
                </a:lnTo>
                <a:lnTo>
                  <a:pt x="454580" y="600710"/>
                </a:lnTo>
                <a:lnTo>
                  <a:pt x="447085" y="570230"/>
                </a:lnTo>
                <a:lnTo>
                  <a:pt x="443812" y="551180"/>
                </a:lnTo>
                <a:lnTo>
                  <a:pt x="441544" y="532130"/>
                </a:lnTo>
                <a:lnTo>
                  <a:pt x="439405" y="513080"/>
                </a:lnTo>
                <a:lnTo>
                  <a:pt x="436520" y="494030"/>
                </a:lnTo>
                <a:lnTo>
                  <a:pt x="472523" y="494030"/>
                </a:lnTo>
                <a:lnTo>
                  <a:pt x="465909" y="481330"/>
                </a:lnTo>
                <a:close/>
              </a:path>
              <a:path w="834390" h="810259">
                <a:moveTo>
                  <a:pt x="466062" y="635000"/>
                </a:moveTo>
                <a:lnTo>
                  <a:pt x="431766" y="635000"/>
                </a:lnTo>
                <a:lnTo>
                  <a:pt x="433798" y="640080"/>
                </a:lnTo>
                <a:lnTo>
                  <a:pt x="435934" y="646430"/>
                </a:lnTo>
                <a:lnTo>
                  <a:pt x="454883" y="683260"/>
                </a:lnTo>
                <a:lnTo>
                  <a:pt x="503608" y="735330"/>
                </a:lnTo>
                <a:lnTo>
                  <a:pt x="576159" y="764540"/>
                </a:lnTo>
                <a:lnTo>
                  <a:pt x="621400" y="769620"/>
                </a:lnTo>
                <a:lnTo>
                  <a:pt x="665196" y="764540"/>
                </a:lnTo>
                <a:lnTo>
                  <a:pt x="699836" y="748030"/>
                </a:lnTo>
                <a:lnTo>
                  <a:pt x="605865" y="748030"/>
                </a:lnTo>
                <a:lnTo>
                  <a:pt x="562853" y="736600"/>
                </a:lnTo>
                <a:lnTo>
                  <a:pt x="523711" y="713740"/>
                </a:lnTo>
                <a:lnTo>
                  <a:pt x="493555" y="685800"/>
                </a:lnTo>
                <a:lnTo>
                  <a:pt x="476407" y="659130"/>
                </a:lnTo>
                <a:lnTo>
                  <a:pt x="466062" y="635000"/>
                </a:lnTo>
                <a:close/>
              </a:path>
              <a:path w="834390" h="810259">
                <a:moveTo>
                  <a:pt x="549812" y="445770"/>
                </a:moveTo>
                <a:lnTo>
                  <a:pt x="453033" y="445770"/>
                </a:lnTo>
                <a:lnTo>
                  <a:pt x="470048" y="448310"/>
                </a:lnTo>
                <a:lnTo>
                  <a:pt x="486924" y="453390"/>
                </a:lnTo>
                <a:lnTo>
                  <a:pt x="501244" y="457200"/>
                </a:lnTo>
                <a:lnTo>
                  <a:pt x="510591" y="458470"/>
                </a:lnTo>
                <a:lnTo>
                  <a:pt x="540015" y="464820"/>
                </a:lnTo>
                <a:lnTo>
                  <a:pt x="596754" y="483870"/>
                </a:lnTo>
                <a:lnTo>
                  <a:pt x="651644" y="513080"/>
                </a:lnTo>
                <a:lnTo>
                  <a:pt x="701517" y="558800"/>
                </a:lnTo>
                <a:lnTo>
                  <a:pt x="721322" y="613410"/>
                </a:lnTo>
                <a:lnTo>
                  <a:pt x="719898" y="640080"/>
                </a:lnTo>
                <a:lnTo>
                  <a:pt x="714451" y="665480"/>
                </a:lnTo>
                <a:lnTo>
                  <a:pt x="706952" y="690880"/>
                </a:lnTo>
                <a:lnTo>
                  <a:pt x="683030" y="728980"/>
                </a:lnTo>
                <a:lnTo>
                  <a:pt x="647629" y="748030"/>
                </a:lnTo>
                <a:lnTo>
                  <a:pt x="699836" y="748030"/>
                </a:lnTo>
                <a:lnTo>
                  <a:pt x="728271" y="712470"/>
                </a:lnTo>
                <a:lnTo>
                  <a:pt x="750046" y="638810"/>
                </a:lnTo>
                <a:lnTo>
                  <a:pt x="751122" y="601980"/>
                </a:lnTo>
                <a:lnTo>
                  <a:pt x="740919" y="565150"/>
                </a:lnTo>
                <a:lnTo>
                  <a:pt x="690742" y="508000"/>
                </a:lnTo>
                <a:lnTo>
                  <a:pt x="657874" y="486410"/>
                </a:lnTo>
                <a:lnTo>
                  <a:pt x="601982" y="461010"/>
                </a:lnTo>
                <a:lnTo>
                  <a:pt x="555741" y="447040"/>
                </a:lnTo>
                <a:lnTo>
                  <a:pt x="549812" y="445770"/>
                </a:lnTo>
                <a:close/>
              </a:path>
              <a:path w="834390" h="810259">
                <a:moveTo>
                  <a:pt x="626402" y="439420"/>
                </a:moveTo>
                <a:lnTo>
                  <a:pt x="345874" y="439420"/>
                </a:lnTo>
                <a:lnTo>
                  <a:pt x="347047" y="447040"/>
                </a:lnTo>
                <a:lnTo>
                  <a:pt x="349404" y="453390"/>
                </a:lnTo>
                <a:lnTo>
                  <a:pt x="353034" y="459740"/>
                </a:lnTo>
                <a:lnTo>
                  <a:pt x="358030" y="463550"/>
                </a:lnTo>
                <a:lnTo>
                  <a:pt x="351467" y="488950"/>
                </a:lnTo>
                <a:lnTo>
                  <a:pt x="344735" y="513080"/>
                </a:lnTo>
                <a:lnTo>
                  <a:pt x="338258" y="537210"/>
                </a:lnTo>
                <a:lnTo>
                  <a:pt x="332461" y="562610"/>
                </a:lnTo>
                <a:lnTo>
                  <a:pt x="322495" y="601980"/>
                </a:lnTo>
                <a:lnTo>
                  <a:pt x="308447" y="641350"/>
                </a:lnTo>
                <a:lnTo>
                  <a:pt x="288197" y="676910"/>
                </a:lnTo>
                <a:lnTo>
                  <a:pt x="259625" y="706120"/>
                </a:lnTo>
                <a:lnTo>
                  <a:pt x="256702" y="712470"/>
                </a:lnTo>
                <a:lnTo>
                  <a:pt x="263902" y="715010"/>
                </a:lnTo>
                <a:lnTo>
                  <a:pt x="275045" y="715010"/>
                </a:lnTo>
                <a:lnTo>
                  <a:pt x="308843" y="687070"/>
                </a:lnTo>
                <a:lnTo>
                  <a:pt x="342938" y="628650"/>
                </a:lnTo>
                <a:lnTo>
                  <a:pt x="362200" y="567690"/>
                </a:lnTo>
                <a:lnTo>
                  <a:pt x="377446" y="509270"/>
                </a:lnTo>
                <a:lnTo>
                  <a:pt x="384501" y="481330"/>
                </a:lnTo>
                <a:lnTo>
                  <a:pt x="465909" y="481330"/>
                </a:lnTo>
                <a:lnTo>
                  <a:pt x="461382" y="469900"/>
                </a:lnTo>
                <a:lnTo>
                  <a:pt x="410050" y="469900"/>
                </a:lnTo>
                <a:lnTo>
                  <a:pt x="411526" y="468630"/>
                </a:lnTo>
                <a:lnTo>
                  <a:pt x="428500" y="468630"/>
                </a:lnTo>
                <a:lnTo>
                  <a:pt x="427013" y="467360"/>
                </a:lnTo>
                <a:lnTo>
                  <a:pt x="415882" y="467360"/>
                </a:lnTo>
                <a:lnTo>
                  <a:pt x="420709" y="466090"/>
                </a:lnTo>
                <a:lnTo>
                  <a:pt x="421536" y="466090"/>
                </a:lnTo>
                <a:lnTo>
                  <a:pt x="423358" y="464820"/>
                </a:lnTo>
                <a:lnTo>
                  <a:pt x="426877" y="463550"/>
                </a:lnTo>
                <a:lnTo>
                  <a:pt x="458866" y="463550"/>
                </a:lnTo>
                <a:lnTo>
                  <a:pt x="457357" y="459740"/>
                </a:lnTo>
                <a:lnTo>
                  <a:pt x="455860" y="454660"/>
                </a:lnTo>
                <a:lnTo>
                  <a:pt x="454478" y="449580"/>
                </a:lnTo>
                <a:lnTo>
                  <a:pt x="453033" y="445770"/>
                </a:lnTo>
                <a:lnTo>
                  <a:pt x="549812" y="445770"/>
                </a:lnTo>
                <a:lnTo>
                  <a:pt x="532025" y="441960"/>
                </a:lnTo>
                <a:lnTo>
                  <a:pt x="603358" y="441960"/>
                </a:lnTo>
                <a:lnTo>
                  <a:pt x="626402" y="439420"/>
                </a:lnTo>
                <a:close/>
              </a:path>
              <a:path w="834390" h="810259">
                <a:moveTo>
                  <a:pt x="472523" y="494030"/>
                </a:moveTo>
                <a:lnTo>
                  <a:pt x="436520" y="494030"/>
                </a:lnTo>
                <a:lnTo>
                  <a:pt x="437787" y="496570"/>
                </a:lnTo>
                <a:lnTo>
                  <a:pt x="439138" y="500380"/>
                </a:lnTo>
                <a:lnTo>
                  <a:pt x="465670" y="539750"/>
                </a:lnTo>
                <a:lnTo>
                  <a:pt x="495461" y="572770"/>
                </a:lnTo>
                <a:lnTo>
                  <a:pt x="525101" y="601980"/>
                </a:lnTo>
                <a:lnTo>
                  <a:pt x="559549" y="631190"/>
                </a:lnTo>
                <a:lnTo>
                  <a:pt x="597077" y="656590"/>
                </a:lnTo>
                <a:lnTo>
                  <a:pt x="635959" y="671830"/>
                </a:lnTo>
                <a:lnTo>
                  <a:pt x="645351" y="670560"/>
                </a:lnTo>
                <a:lnTo>
                  <a:pt x="655288" y="666750"/>
                </a:lnTo>
                <a:lnTo>
                  <a:pt x="660208" y="660400"/>
                </a:lnTo>
                <a:lnTo>
                  <a:pt x="654545" y="655320"/>
                </a:lnTo>
                <a:lnTo>
                  <a:pt x="612003" y="637540"/>
                </a:lnTo>
                <a:lnTo>
                  <a:pt x="571752" y="608330"/>
                </a:lnTo>
                <a:lnTo>
                  <a:pt x="535254" y="574040"/>
                </a:lnTo>
                <a:lnTo>
                  <a:pt x="503974" y="539750"/>
                </a:lnTo>
                <a:lnTo>
                  <a:pt x="489161" y="520700"/>
                </a:lnTo>
                <a:lnTo>
                  <a:pt x="476492" y="501650"/>
                </a:lnTo>
                <a:lnTo>
                  <a:pt x="472523" y="494030"/>
                </a:lnTo>
                <a:close/>
              </a:path>
              <a:path w="834390" h="810259">
                <a:moveTo>
                  <a:pt x="148560" y="278130"/>
                </a:moveTo>
                <a:lnTo>
                  <a:pt x="105965" y="284480"/>
                </a:lnTo>
                <a:lnTo>
                  <a:pt x="65953" y="302260"/>
                </a:lnTo>
                <a:lnTo>
                  <a:pt x="32382" y="330200"/>
                </a:lnTo>
                <a:lnTo>
                  <a:pt x="9112" y="365760"/>
                </a:lnTo>
                <a:lnTo>
                  <a:pt x="0" y="408940"/>
                </a:lnTo>
                <a:lnTo>
                  <a:pt x="8459" y="448310"/>
                </a:lnTo>
                <a:lnTo>
                  <a:pt x="32147" y="478790"/>
                </a:lnTo>
                <a:lnTo>
                  <a:pt x="66422" y="502920"/>
                </a:lnTo>
                <a:lnTo>
                  <a:pt x="106640" y="518160"/>
                </a:lnTo>
                <a:lnTo>
                  <a:pt x="148160" y="527050"/>
                </a:lnTo>
                <a:lnTo>
                  <a:pt x="186339" y="529590"/>
                </a:lnTo>
                <a:lnTo>
                  <a:pt x="201395" y="528320"/>
                </a:lnTo>
                <a:lnTo>
                  <a:pt x="231157" y="523240"/>
                </a:lnTo>
                <a:lnTo>
                  <a:pt x="245688" y="518160"/>
                </a:lnTo>
                <a:lnTo>
                  <a:pt x="275036" y="518160"/>
                </a:lnTo>
                <a:lnTo>
                  <a:pt x="279333" y="511810"/>
                </a:lnTo>
                <a:lnTo>
                  <a:pt x="178497" y="511810"/>
                </a:lnTo>
                <a:lnTo>
                  <a:pt x="130140" y="504190"/>
                </a:lnTo>
                <a:lnTo>
                  <a:pt x="82416" y="482600"/>
                </a:lnTo>
                <a:lnTo>
                  <a:pt x="46063" y="449580"/>
                </a:lnTo>
                <a:lnTo>
                  <a:pt x="31821" y="402590"/>
                </a:lnTo>
                <a:lnTo>
                  <a:pt x="35513" y="377190"/>
                </a:lnTo>
                <a:lnTo>
                  <a:pt x="61793" y="327660"/>
                </a:lnTo>
                <a:lnTo>
                  <a:pt x="111188" y="300990"/>
                </a:lnTo>
                <a:lnTo>
                  <a:pt x="139540" y="297180"/>
                </a:lnTo>
                <a:lnTo>
                  <a:pt x="278749" y="297180"/>
                </a:lnTo>
                <a:lnTo>
                  <a:pt x="263186" y="290830"/>
                </a:lnTo>
                <a:lnTo>
                  <a:pt x="226181" y="283210"/>
                </a:lnTo>
                <a:lnTo>
                  <a:pt x="187582" y="279400"/>
                </a:lnTo>
                <a:lnTo>
                  <a:pt x="148560" y="278130"/>
                </a:lnTo>
                <a:close/>
              </a:path>
              <a:path w="834390" h="810259">
                <a:moveTo>
                  <a:pt x="165900" y="355600"/>
                </a:moveTo>
                <a:lnTo>
                  <a:pt x="156520" y="355600"/>
                </a:lnTo>
                <a:lnTo>
                  <a:pt x="146595" y="360680"/>
                </a:lnTo>
                <a:lnTo>
                  <a:pt x="141675" y="367030"/>
                </a:lnTo>
                <a:lnTo>
                  <a:pt x="147314" y="372110"/>
                </a:lnTo>
                <a:lnTo>
                  <a:pt x="160688" y="377190"/>
                </a:lnTo>
                <a:lnTo>
                  <a:pt x="186071" y="389890"/>
                </a:lnTo>
                <a:lnTo>
                  <a:pt x="252651" y="411480"/>
                </a:lnTo>
                <a:lnTo>
                  <a:pt x="298458" y="417830"/>
                </a:lnTo>
                <a:lnTo>
                  <a:pt x="326901" y="417830"/>
                </a:lnTo>
                <a:lnTo>
                  <a:pt x="324178" y="424180"/>
                </a:lnTo>
                <a:lnTo>
                  <a:pt x="321372" y="431800"/>
                </a:lnTo>
                <a:lnTo>
                  <a:pt x="318157" y="436880"/>
                </a:lnTo>
                <a:lnTo>
                  <a:pt x="304345" y="449580"/>
                </a:lnTo>
                <a:lnTo>
                  <a:pt x="291016" y="462280"/>
                </a:lnTo>
                <a:lnTo>
                  <a:pt x="278225" y="476250"/>
                </a:lnTo>
                <a:lnTo>
                  <a:pt x="266033" y="490220"/>
                </a:lnTo>
                <a:lnTo>
                  <a:pt x="245677" y="500380"/>
                </a:lnTo>
                <a:lnTo>
                  <a:pt x="224118" y="508000"/>
                </a:lnTo>
                <a:lnTo>
                  <a:pt x="201633" y="511810"/>
                </a:lnTo>
                <a:lnTo>
                  <a:pt x="279333" y="511810"/>
                </a:lnTo>
                <a:lnTo>
                  <a:pt x="289645" y="496570"/>
                </a:lnTo>
                <a:lnTo>
                  <a:pt x="291237" y="495300"/>
                </a:lnTo>
                <a:lnTo>
                  <a:pt x="292881" y="495300"/>
                </a:lnTo>
                <a:lnTo>
                  <a:pt x="294441" y="494030"/>
                </a:lnTo>
                <a:lnTo>
                  <a:pt x="311165" y="481330"/>
                </a:lnTo>
                <a:lnTo>
                  <a:pt x="324681" y="468630"/>
                </a:lnTo>
                <a:lnTo>
                  <a:pt x="335652" y="454660"/>
                </a:lnTo>
                <a:lnTo>
                  <a:pt x="344743" y="440690"/>
                </a:lnTo>
                <a:lnTo>
                  <a:pt x="345874" y="439420"/>
                </a:lnTo>
                <a:lnTo>
                  <a:pt x="626402" y="439420"/>
                </a:lnTo>
                <a:lnTo>
                  <a:pt x="637924" y="438150"/>
                </a:lnTo>
                <a:lnTo>
                  <a:pt x="672036" y="431800"/>
                </a:lnTo>
                <a:lnTo>
                  <a:pt x="684560" y="427990"/>
                </a:lnTo>
                <a:lnTo>
                  <a:pt x="556784" y="427990"/>
                </a:lnTo>
                <a:lnTo>
                  <a:pt x="504516" y="422910"/>
                </a:lnTo>
                <a:lnTo>
                  <a:pt x="460006" y="408940"/>
                </a:lnTo>
                <a:lnTo>
                  <a:pt x="460645" y="406400"/>
                </a:lnTo>
                <a:lnTo>
                  <a:pt x="462341" y="401320"/>
                </a:lnTo>
                <a:lnTo>
                  <a:pt x="466085" y="400050"/>
                </a:lnTo>
                <a:lnTo>
                  <a:pt x="305103" y="400050"/>
                </a:lnTo>
                <a:lnTo>
                  <a:pt x="291165" y="398780"/>
                </a:lnTo>
                <a:lnTo>
                  <a:pt x="277436" y="396240"/>
                </a:lnTo>
                <a:lnTo>
                  <a:pt x="248535" y="387350"/>
                </a:lnTo>
                <a:lnTo>
                  <a:pt x="193823" y="364490"/>
                </a:lnTo>
                <a:lnTo>
                  <a:pt x="165900" y="355600"/>
                </a:lnTo>
                <a:close/>
              </a:path>
              <a:path w="834390" h="810259">
                <a:moveTo>
                  <a:pt x="458866" y="463550"/>
                </a:moveTo>
                <a:lnTo>
                  <a:pt x="426877" y="463550"/>
                </a:lnTo>
                <a:lnTo>
                  <a:pt x="428500" y="468630"/>
                </a:lnTo>
                <a:lnTo>
                  <a:pt x="411589" y="468630"/>
                </a:lnTo>
                <a:lnTo>
                  <a:pt x="410238" y="469900"/>
                </a:lnTo>
                <a:lnTo>
                  <a:pt x="461382" y="469900"/>
                </a:lnTo>
                <a:lnTo>
                  <a:pt x="458866" y="463550"/>
                </a:lnTo>
                <a:close/>
              </a:path>
              <a:path w="834390" h="810259">
                <a:moveTo>
                  <a:pt x="421536" y="466090"/>
                </a:moveTo>
                <a:lnTo>
                  <a:pt x="420709" y="466090"/>
                </a:lnTo>
                <a:lnTo>
                  <a:pt x="415882" y="467360"/>
                </a:lnTo>
                <a:lnTo>
                  <a:pt x="419714" y="467360"/>
                </a:lnTo>
                <a:lnTo>
                  <a:pt x="421536" y="466090"/>
                </a:lnTo>
                <a:close/>
              </a:path>
              <a:path w="834390" h="810259">
                <a:moveTo>
                  <a:pt x="425526" y="466090"/>
                </a:moveTo>
                <a:lnTo>
                  <a:pt x="421536" y="466090"/>
                </a:lnTo>
                <a:lnTo>
                  <a:pt x="419714" y="467360"/>
                </a:lnTo>
                <a:lnTo>
                  <a:pt x="427013" y="467360"/>
                </a:lnTo>
                <a:lnTo>
                  <a:pt x="425526" y="466090"/>
                </a:lnTo>
                <a:close/>
              </a:path>
              <a:path w="834390" h="810259">
                <a:moveTo>
                  <a:pt x="603358" y="441960"/>
                </a:moveTo>
                <a:lnTo>
                  <a:pt x="559967" y="441960"/>
                </a:lnTo>
                <a:lnTo>
                  <a:pt x="568600" y="443230"/>
                </a:lnTo>
                <a:lnTo>
                  <a:pt x="603358" y="441960"/>
                </a:lnTo>
                <a:close/>
              </a:path>
              <a:path w="834390" h="810259">
                <a:moveTo>
                  <a:pt x="795342" y="201930"/>
                </a:moveTo>
                <a:lnTo>
                  <a:pt x="733913" y="201930"/>
                </a:lnTo>
                <a:lnTo>
                  <a:pt x="763222" y="210820"/>
                </a:lnTo>
                <a:lnTo>
                  <a:pt x="784034" y="229870"/>
                </a:lnTo>
                <a:lnTo>
                  <a:pt x="798310" y="264160"/>
                </a:lnTo>
                <a:lnTo>
                  <a:pt x="803125" y="307340"/>
                </a:lnTo>
                <a:lnTo>
                  <a:pt x="791652" y="342900"/>
                </a:lnTo>
                <a:lnTo>
                  <a:pt x="734273" y="393700"/>
                </a:lnTo>
                <a:lnTo>
                  <a:pt x="695583" y="408940"/>
                </a:lnTo>
                <a:lnTo>
                  <a:pt x="655037" y="419100"/>
                </a:lnTo>
                <a:lnTo>
                  <a:pt x="609421" y="425450"/>
                </a:lnTo>
                <a:lnTo>
                  <a:pt x="556784" y="427990"/>
                </a:lnTo>
                <a:lnTo>
                  <a:pt x="684560" y="427990"/>
                </a:lnTo>
                <a:lnTo>
                  <a:pt x="745660" y="406400"/>
                </a:lnTo>
                <a:lnTo>
                  <a:pt x="781323" y="384810"/>
                </a:lnTo>
                <a:lnTo>
                  <a:pt x="809752" y="359410"/>
                </a:lnTo>
                <a:lnTo>
                  <a:pt x="834216" y="288290"/>
                </a:lnTo>
                <a:lnTo>
                  <a:pt x="824906" y="243840"/>
                </a:lnTo>
                <a:lnTo>
                  <a:pt x="803009" y="207010"/>
                </a:lnTo>
                <a:lnTo>
                  <a:pt x="795342" y="201930"/>
                </a:lnTo>
                <a:close/>
              </a:path>
              <a:path w="834390" h="810259">
                <a:moveTo>
                  <a:pt x="278749" y="297180"/>
                </a:moveTo>
                <a:lnTo>
                  <a:pt x="168331" y="297180"/>
                </a:lnTo>
                <a:lnTo>
                  <a:pt x="197878" y="299720"/>
                </a:lnTo>
                <a:lnTo>
                  <a:pt x="243008" y="308610"/>
                </a:lnTo>
                <a:lnTo>
                  <a:pt x="283406" y="326390"/>
                </a:lnTo>
                <a:lnTo>
                  <a:pt x="316714" y="354330"/>
                </a:lnTo>
                <a:lnTo>
                  <a:pt x="340576" y="393700"/>
                </a:lnTo>
                <a:lnTo>
                  <a:pt x="337120" y="396240"/>
                </a:lnTo>
                <a:lnTo>
                  <a:pt x="334377" y="397510"/>
                </a:lnTo>
                <a:lnTo>
                  <a:pt x="333413" y="400050"/>
                </a:lnTo>
                <a:lnTo>
                  <a:pt x="466085" y="400050"/>
                </a:lnTo>
                <a:lnTo>
                  <a:pt x="499782" y="388620"/>
                </a:lnTo>
                <a:lnTo>
                  <a:pt x="527540" y="378460"/>
                </a:lnTo>
                <a:lnTo>
                  <a:pt x="471692" y="378460"/>
                </a:lnTo>
                <a:lnTo>
                  <a:pt x="472788" y="375920"/>
                </a:lnTo>
                <a:lnTo>
                  <a:pt x="439148" y="375920"/>
                </a:lnTo>
                <a:lnTo>
                  <a:pt x="434426" y="372110"/>
                </a:lnTo>
                <a:lnTo>
                  <a:pt x="428835" y="368300"/>
                </a:lnTo>
                <a:lnTo>
                  <a:pt x="422500" y="365760"/>
                </a:lnTo>
                <a:lnTo>
                  <a:pt x="422411" y="364490"/>
                </a:lnTo>
                <a:lnTo>
                  <a:pt x="375925" y="364490"/>
                </a:lnTo>
                <a:lnTo>
                  <a:pt x="346610" y="328930"/>
                </a:lnTo>
                <a:lnTo>
                  <a:pt x="334238" y="304800"/>
                </a:lnTo>
                <a:lnTo>
                  <a:pt x="297425" y="304800"/>
                </a:lnTo>
                <a:lnTo>
                  <a:pt x="278749" y="297180"/>
                </a:lnTo>
                <a:close/>
              </a:path>
              <a:path w="834390" h="810259">
                <a:moveTo>
                  <a:pt x="682251" y="273050"/>
                </a:moveTo>
                <a:lnTo>
                  <a:pt x="670845" y="275590"/>
                </a:lnTo>
                <a:lnTo>
                  <a:pt x="662534" y="279400"/>
                </a:lnTo>
                <a:lnTo>
                  <a:pt x="637513" y="306070"/>
                </a:lnTo>
                <a:lnTo>
                  <a:pt x="611353" y="325120"/>
                </a:lnTo>
                <a:lnTo>
                  <a:pt x="582232" y="341630"/>
                </a:lnTo>
                <a:lnTo>
                  <a:pt x="548328" y="355600"/>
                </a:lnTo>
                <a:lnTo>
                  <a:pt x="529645" y="360680"/>
                </a:lnTo>
                <a:lnTo>
                  <a:pt x="510434" y="367030"/>
                </a:lnTo>
                <a:lnTo>
                  <a:pt x="491011" y="372110"/>
                </a:lnTo>
                <a:lnTo>
                  <a:pt x="471692" y="378460"/>
                </a:lnTo>
                <a:lnTo>
                  <a:pt x="527540" y="378460"/>
                </a:lnTo>
                <a:lnTo>
                  <a:pt x="548358" y="370840"/>
                </a:lnTo>
                <a:lnTo>
                  <a:pt x="592229" y="355600"/>
                </a:lnTo>
                <a:lnTo>
                  <a:pt x="637467" y="332740"/>
                </a:lnTo>
                <a:lnTo>
                  <a:pt x="673947" y="299720"/>
                </a:lnTo>
                <a:lnTo>
                  <a:pt x="690862" y="274320"/>
                </a:lnTo>
                <a:lnTo>
                  <a:pt x="682251" y="273050"/>
                </a:lnTo>
                <a:close/>
              </a:path>
              <a:path w="834390" h="810259">
                <a:moveTo>
                  <a:pt x="490318" y="19050"/>
                </a:moveTo>
                <a:lnTo>
                  <a:pt x="427597" y="19050"/>
                </a:lnTo>
                <a:lnTo>
                  <a:pt x="468676" y="35560"/>
                </a:lnTo>
                <a:lnTo>
                  <a:pt x="498079" y="68580"/>
                </a:lnTo>
                <a:lnTo>
                  <a:pt x="518832" y="110490"/>
                </a:lnTo>
                <a:lnTo>
                  <a:pt x="531527" y="157480"/>
                </a:lnTo>
                <a:lnTo>
                  <a:pt x="536609" y="200660"/>
                </a:lnTo>
                <a:lnTo>
                  <a:pt x="536685" y="203200"/>
                </a:lnTo>
                <a:lnTo>
                  <a:pt x="535306" y="227330"/>
                </a:lnTo>
                <a:lnTo>
                  <a:pt x="529482" y="251460"/>
                </a:lnTo>
                <a:lnTo>
                  <a:pt x="520103" y="275590"/>
                </a:lnTo>
                <a:lnTo>
                  <a:pt x="507984" y="298450"/>
                </a:lnTo>
                <a:lnTo>
                  <a:pt x="491620" y="316230"/>
                </a:lnTo>
                <a:lnTo>
                  <a:pt x="476673" y="332740"/>
                </a:lnTo>
                <a:lnTo>
                  <a:pt x="463333" y="349250"/>
                </a:lnTo>
                <a:lnTo>
                  <a:pt x="451787" y="365760"/>
                </a:lnTo>
                <a:lnTo>
                  <a:pt x="443253" y="373380"/>
                </a:lnTo>
                <a:lnTo>
                  <a:pt x="439148" y="375920"/>
                </a:lnTo>
                <a:lnTo>
                  <a:pt x="472788" y="375920"/>
                </a:lnTo>
                <a:lnTo>
                  <a:pt x="473336" y="374650"/>
                </a:lnTo>
                <a:lnTo>
                  <a:pt x="474226" y="373380"/>
                </a:lnTo>
                <a:lnTo>
                  <a:pt x="492095" y="358140"/>
                </a:lnTo>
                <a:lnTo>
                  <a:pt x="508780" y="340360"/>
                </a:lnTo>
                <a:lnTo>
                  <a:pt x="523981" y="320040"/>
                </a:lnTo>
                <a:lnTo>
                  <a:pt x="537397" y="299720"/>
                </a:lnTo>
                <a:lnTo>
                  <a:pt x="558260" y="281940"/>
                </a:lnTo>
                <a:lnTo>
                  <a:pt x="568454" y="273050"/>
                </a:lnTo>
                <a:lnTo>
                  <a:pt x="578306" y="265430"/>
                </a:lnTo>
                <a:lnTo>
                  <a:pt x="592251" y="255270"/>
                </a:lnTo>
                <a:lnTo>
                  <a:pt x="558098" y="255270"/>
                </a:lnTo>
                <a:lnTo>
                  <a:pt x="567113" y="179070"/>
                </a:lnTo>
                <a:lnTo>
                  <a:pt x="559350" y="132080"/>
                </a:lnTo>
                <a:lnTo>
                  <a:pt x="543493" y="87630"/>
                </a:lnTo>
                <a:lnTo>
                  <a:pt x="519583" y="46990"/>
                </a:lnTo>
                <a:lnTo>
                  <a:pt x="490318" y="19050"/>
                </a:lnTo>
                <a:close/>
              </a:path>
              <a:path w="834390" h="810259">
                <a:moveTo>
                  <a:pt x="411397" y="85090"/>
                </a:moveTo>
                <a:lnTo>
                  <a:pt x="401028" y="85090"/>
                </a:lnTo>
                <a:lnTo>
                  <a:pt x="390609" y="88900"/>
                </a:lnTo>
                <a:lnTo>
                  <a:pt x="385757" y="95250"/>
                </a:lnTo>
                <a:lnTo>
                  <a:pt x="386301" y="130810"/>
                </a:lnTo>
                <a:lnTo>
                  <a:pt x="388764" y="167640"/>
                </a:lnTo>
                <a:lnTo>
                  <a:pt x="391472" y="203200"/>
                </a:lnTo>
                <a:lnTo>
                  <a:pt x="392664" y="237490"/>
                </a:lnTo>
                <a:lnTo>
                  <a:pt x="392672" y="242570"/>
                </a:lnTo>
                <a:lnTo>
                  <a:pt x="391875" y="267970"/>
                </a:lnTo>
                <a:lnTo>
                  <a:pt x="390287" y="298450"/>
                </a:lnTo>
                <a:lnTo>
                  <a:pt x="390180" y="300990"/>
                </a:lnTo>
                <a:lnTo>
                  <a:pt x="389415" y="325120"/>
                </a:lnTo>
                <a:lnTo>
                  <a:pt x="389352" y="332740"/>
                </a:lnTo>
                <a:lnTo>
                  <a:pt x="390438" y="360680"/>
                </a:lnTo>
                <a:lnTo>
                  <a:pt x="380522" y="363220"/>
                </a:lnTo>
                <a:lnTo>
                  <a:pt x="375925" y="364490"/>
                </a:lnTo>
                <a:lnTo>
                  <a:pt x="422411" y="364490"/>
                </a:lnTo>
                <a:lnTo>
                  <a:pt x="420462" y="336550"/>
                </a:lnTo>
                <a:lnTo>
                  <a:pt x="420843" y="311150"/>
                </a:lnTo>
                <a:lnTo>
                  <a:pt x="420960" y="306070"/>
                </a:lnTo>
                <a:lnTo>
                  <a:pt x="422285" y="278130"/>
                </a:lnTo>
                <a:lnTo>
                  <a:pt x="423050" y="251460"/>
                </a:lnTo>
                <a:lnTo>
                  <a:pt x="422967" y="246380"/>
                </a:lnTo>
                <a:lnTo>
                  <a:pt x="421852" y="210820"/>
                </a:lnTo>
                <a:lnTo>
                  <a:pt x="419203" y="172720"/>
                </a:lnTo>
                <a:lnTo>
                  <a:pt x="416744" y="133350"/>
                </a:lnTo>
                <a:lnTo>
                  <a:pt x="416102" y="95250"/>
                </a:lnTo>
                <a:lnTo>
                  <a:pt x="416102" y="93980"/>
                </a:lnTo>
                <a:lnTo>
                  <a:pt x="416102" y="88900"/>
                </a:lnTo>
                <a:lnTo>
                  <a:pt x="411397" y="85090"/>
                </a:lnTo>
                <a:close/>
              </a:path>
              <a:path w="834390" h="810259">
                <a:moveTo>
                  <a:pt x="447756" y="0"/>
                </a:moveTo>
                <a:lnTo>
                  <a:pt x="399690" y="0"/>
                </a:lnTo>
                <a:lnTo>
                  <a:pt x="360014" y="17780"/>
                </a:lnTo>
                <a:lnTo>
                  <a:pt x="327662" y="46990"/>
                </a:lnTo>
                <a:lnTo>
                  <a:pt x="301566" y="85090"/>
                </a:lnTo>
                <a:lnTo>
                  <a:pt x="280661" y="127000"/>
                </a:lnTo>
                <a:lnTo>
                  <a:pt x="269741" y="167640"/>
                </a:lnTo>
                <a:lnTo>
                  <a:pt x="269854" y="213360"/>
                </a:lnTo>
                <a:lnTo>
                  <a:pt x="279561" y="260350"/>
                </a:lnTo>
                <a:lnTo>
                  <a:pt x="297425" y="304800"/>
                </a:lnTo>
                <a:lnTo>
                  <a:pt x="334238" y="304800"/>
                </a:lnTo>
                <a:lnTo>
                  <a:pt x="325122" y="287020"/>
                </a:lnTo>
                <a:lnTo>
                  <a:pt x="310758" y="242570"/>
                </a:lnTo>
                <a:lnTo>
                  <a:pt x="302818" y="196850"/>
                </a:lnTo>
                <a:lnTo>
                  <a:pt x="301987" y="167640"/>
                </a:lnTo>
                <a:lnTo>
                  <a:pt x="306348" y="140970"/>
                </a:lnTo>
                <a:lnTo>
                  <a:pt x="328796" y="90170"/>
                </a:lnTo>
                <a:lnTo>
                  <a:pt x="354638" y="54610"/>
                </a:lnTo>
                <a:lnTo>
                  <a:pt x="388578" y="27940"/>
                </a:lnTo>
                <a:lnTo>
                  <a:pt x="427597" y="19050"/>
                </a:lnTo>
                <a:lnTo>
                  <a:pt x="490318" y="19050"/>
                </a:lnTo>
                <a:lnTo>
                  <a:pt x="487658" y="16510"/>
                </a:lnTo>
                <a:lnTo>
                  <a:pt x="447756" y="0"/>
                </a:lnTo>
                <a:close/>
              </a:path>
              <a:path w="834390" h="810259">
                <a:moveTo>
                  <a:pt x="734928" y="180340"/>
                </a:moveTo>
                <a:lnTo>
                  <a:pt x="692779" y="185420"/>
                </a:lnTo>
                <a:lnTo>
                  <a:pt x="647913" y="200660"/>
                </a:lnTo>
                <a:lnTo>
                  <a:pt x="602347" y="224790"/>
                </a:lnTo>
                <a:lnTo>
                  <a:pt x="558098" y="255270"/>
                </a:lnTo>
                <a:lnTo>
                  <a:pt x="592251" y="255270"/>
                </a:lnTo>
                <a:lnTo>
                  <a:pt x="604452" y="246380"/>
                </a:lnTo>
                <a:lnTo>
                  <a:pt x="632857" y="228600"/>
                </a:lnTo>
                <a:lnTo>
                  <a:pt x="662947" y="214630"/>
                </a:lnTo>
                <a:lnTo>
                  <a:pt x="694146" y="205740"/>
                </a:lnTo>
                <a:lnTo>
                  <a:pt x="733913" y="201930"/>
                </a:lnTo>
                <a:lnTo>
                  <a:pt x="795342" y="201930"/>
                </a:lnTo>
                <a:lnTo>
                  <a:pt x="772344" y="186690"/>
                </a:lnTo>
                <a:lnTo>
                  <a:pt x="734928" y="18034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71106" y="10330970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418835" y="2307158"/>
            <a:ext cx="7853680" cy="6433820"/>
            <a:chOff x="418835" y="2307158"/>
            <a:chExt cx="7853680" cy="6433820"/>
          </a:xfrm>
        </p:grpSpPr>
        <p:pic>
          <p:nvPicPr>
            <p:cNvPr id="9" name="object 9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2307158"/>
              <a:ext cx="7853164" cy="643326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3403037" cy="222506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5991817"/>
              <a:ext cx="3403037" cy="222506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45417" y="3766754"/>
              <a:ext cx="3403600" cy="2225675"/>
            </a:xfrm>
            <a:custGeom>
              <a:avLst/>
              <a:gdLst/>
              <a:ahLst/>
              <a:cxnLst/>
              <a:rect l="l" t="t" r="r" b="b"/>
              <a:pathLst>
                <a:path w="3403600" h="2225675">
                  <a:moveTo>
                    <a:pt x="3403037" y="0"/>
                  </a:moveTo>
                  <a:lnTo>
                    <a:pt x="0" y="0"/>
                  </a:lnTo>
                  <a:lnTo>
                    <a:pt x="0" y="2225063"/>
                  </a:lnTo>
                  <a:lnTo>
                    <a:pt x="3403037" y="2225063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269" y="3766754"/>
              <a:ext cx="1725331" cy="222506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45417" y="5991817"/>
              <a:ext cx="3403600" cy="2225675"/>
            </a:xfrm>
            <a:custGeom>
              <a:avLst/>
              <a:gdLst/>
              <a:ahLst/>
              <a:cxnLst/>
              <a:rect l="l" t="t" r="r" b="b"/>
              <a:pathLst>
                <a:path w="3403600" h="2225675">
                  <a:moveTo>
                    <a:pt x="3403037" y="0"/>
                  </a:moveTo>
                  <a:lnTo>
                    <a:pt x="0" y="0"/>
                  </a:lnTo>
                  <a:lnTo>
                    <a:pt x="0" y="2225063"/>
                  </a:lnTo>
                  <a:lnTo>
                    <a:pt x="3403037" y="2225063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3F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417" y="5991817"/>
              <a:ext cx="3403037" cy="19853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013348" y="7581773"/>
              <a:ext cx="974090" cy="753110"/>
            </a:xfrm>
            <a:custGeom>
              <a:avLst/>
              <a:gdLst/>
              <a:ahLst/>
              <a:cxnLst/>
              <a:rect l="l" t="t" r="r" b="b"/>
              <a:pathLst>
                <a:path w="974090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74090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74090" h="753109">
                  <a:moveTo>
                    <a:pt x="880999" y="601772"/>
                  </a:moveTo>
                  <a:lnTo>
                    <a:pt x="741935" y="601772"/>
                  </a:lnTo>
                  <a:lnTo>
                    <a:pt x="741935" y="752594"/>
                  </a:lnTo>
                  <a:lnTo>
                    <a:pt x="880999" y="752594"/>
                  </a:lnTo>
                  <a:lnTo>
                    <a:pt x="880999" y="601772"/>
                  </a:lnTo>
                  <a:close/>
                </a:path>
                <a:path w="974090" h="753109">
                  <a:moveTo>
                    <a:pt x="880999" y="0"/>
                  </a:moveTo>
                  <a:lnTo>
                    <a:pt x="760343" y="0"/>
                  </a:lnTo>
                  <a:lnTo>
                    <a:pt x="435169" y="475995"/>
                  </a:lnTo>
                  <a:lnTo>
                    <a:pt x="435169" y="601772"/>
                  </a:lnTo>
                  <a:lnTo>
                    <a:pt x="974054" y="601772"/>
                  </a:lnTo>
                  <a:lnTo>
                    <a:pt x="974054" y="475482"/>
                  </a:lnTo>
                  <a:lnTo>
                    <a:pt x="569637" y="475482"/>
                  </a:lnTo>
                  <a:lnTo>
                    <a:pt x="741935" y="219333"/>
                  </a:lnTo>
                  <a:lnTo>
                    <a:pt x="880999" y="219333"/>
                  </a:lnTo>
                  <a:lnTo>
                    <a:pt x="880999" y="0"/>
                  </a:lnTo>
                  <a:close/>
                </a:path>
                <a:path w="974090" h="753109">
                  <a:moveTo>
                    <a:pt x="880999" y="219333"/>
                  </a:moveTo>
                  <a:lnTo>
                    <a:pt x="741935" y="219333"/>
                  </a:lnTo>
                  <a:lnTo>
                    <a:pt x="741935" y="475482"/>
                  </a:lnTo>
                  <a:lnTo>
                    <a:pt x="880999" y="475482"/>
                  </a:lnTo>
                  <a:lnTo>
                    <a:pt x="880999" y="219333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98942" y="3900077"/>
            <a:ext cx="791781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0"/>
              </a:spcBef>
              <a:tabLst>
                <a:tab pos="1792605" algn="l"/>
                <a:tab pos="1828164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Many	animals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have babies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Can you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give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these		young animals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their </a:t>
            </a:r>
            <a:r>
              <a:rPr sz="4950" b="1" spc="-13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correct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names?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02480" y="314140"/>
            <a:ext cx="7874634" cy="10408285"/>
          </a:xfrm>
          <a:custGeom>
            <a:avLst/>
            <a:gdLst/>
            <a:ahLst/>
            <a:cxnLst/>
            <a:rect l="l" t="t" r="r" b="b"/>
            <a:pathLst>
              <a:path w="7874634" h="10408285">
                <a:moveTo>
                  <a:pt x="5000714" y="47701"/>
                </a:moveTo>
                <a:lnTo>
                  <a:pt x="4996942" y="29171"/>
                </a:lnTo>
                <a:lnTo>
                  <a:pt x="4986693" y="14008"/>
                </a:lnTo>
                <a:lnTo>
                  <a:pt x="4971516" y="3759"/>
                </a:lnTo>
                <a:lnTo>
                  <a:pt x="4953000" y="0"/>
                </a:lnTo>
                <a:lnTo>
                  <a:pt x="4854079" y="0"/>
                </a:lnTo>
                <a:lnTo>
                  <a:pt x="4835550" y="3759"/>
                </a:lnTo>
                <a:lnTo>
                  <a:pt x="4820386" y="14008"/>
                </a:lnTo>
                <a:lnTo>
                  <a:pt x="4810137" y="29171"/>
                </a:lnTo>
                <a:lnTo>
                  <a:pt x="4806366" y="47701"/>
                </a:lnTo>
                <a:lnTo>
                  <a:pt x="4806366" y="361962"/>
                </a:lnTo>
                <a:lnTo>
                  <a:pt x="4810137" y="380492"/>
                </a:lnTo>
                <a:lnTo>
                  <a:pt x="4820386" y="395655"/>
                </a:lnTo>
                <a:lnTo>
                  <a:pt x="4835550" y="405904"/>
                </a:lnTo>
                <a:lnTo>
                  <a:pt x="4854079" y="409663"/>
                </a:lnTo>
                <a:lnTo>
                  <a:pt x="4953000" y="409663"/>
                </a:lnTo>
                <a:lnTo>
                  <a:pt x="4971516" y="405904"/>
                </a:lnTo>
                <a:lnTo>
                  <a:pt x="4986693" y="395655"/>
                </a:lnTo>
                <a:lnTo>
                  <a:pt x="4996942" y="380492"/>
                </a:lnTo>
                <a:lnTo>
                  <a:pt x="5000714" y="361962"/>
                </a:lnTo>
                <a:lnTo>
                  <a:pt x="5000714" y="47701"/>
                </a:lnTo>
                <a:close/>
              </a:path>
              <a:path w="7874634" h="10408285">
                <a:moveTo>
                  <a:pt x="6292761" y="47701"/>
                </a:moveTo>
                <a:lnTo>
                  <a:pt x="6288989" y="29171"/>
                </a:lnTo>
                <a:lnTo>
                  <a:pt x="6278740" y="14008"/>
                </a:lnTo>
                <a:lnTo>
                  <a:pt x="6263576" y="3759"/>
                </a:lnTo>
                <a:lnTo>
                  <a:pt x="6245047" y="0"/>
                </a:lnTo>
                <a:lnTo>
                  <a:pt x="6146127" y="0"/>
                </a:lnTo>
                <a:lnTo>
                  <a:pt x="6127610" y="3759"/>
                </a:lnTo>
                <a:lnTo>
                  <a:pt x="6112434" y="14008"/>
                </a:lnTo>
                <a:lnTo>
                  <a:pt x="6102185" y="29171"/>
                </a:lnTo>
                <a:lnTo>
                  <a:pt x="6098425" y="47701"/>
                </a:lnTo>
                <a:lnTo>
                  <a:pt x="6098425" y="361962"/>
                </a:lnTo>
                <a:lnTo>
                  <a:pt x="6102185" y="380492"/>
                </a:lnTo>
                <a:lnTo>
                  <a:pt x="6112434" y="395655"/>
                </a:lnTo>
                <a:lnTo>
                  <a:pt x="6127610" y="405904"/>
                </a:lnTo>
                <a:lnTo>
                  <a:pt x="6146127" y="409663"/>
                </a:lnTo>
                <a:lnTo>
                  <a:pt x="6245047" y="409663"/>
                </a:lnTo>
                <a:lnTo>
                  <a:pt x="6263576" y="405904"/>
                </a:lnTo>
                <a:lnTo>
                  <a:pt x="6278740" y="395655"/>
                </a:lnTo>
                <a:lnTo>
                  <a:pt x="6288989" y="380492"/>
                </a:lnTo>
                <a:lnTo>
                  <a:pt x="6292761" y="361962"/>
                </a:lnTo>
                <a:lnTo>
                  <a:pt x="6292761" y="47701"/>
                </a:lnTo>
                <a:close/>
              </a:path>
              <a:path w="7874634" h="10408285">
                <a:moveTo>
                  <a:pt x="6789966" y="803579"/>
                </a:moveTo>
                <a:lnTo>
                  <a:pt x="4309148" y="803579"/>
                </a:lnTo>
                <a:lnTo>
                  <a:pt x="4309148" y="2415298"/>
                </a:lnTo>
                <a:lnTo>
                  <a:pt x="4315422" y="2446172"/>
                </a:lnTo>
                <a:lnTo>
                  <a:pt x="4332516" y="2471458"/>
                </a:lnTo>
                <a:lnTo>
                  <a:pt x="4357789" y="2488539"/>
                </a:lnTo>
                <a:lnTo>
                  <a:pt x="4388663" y="2494813"/>
                </a:lnTo>
                <a:lnTo>
                  <a:pt x="6710464" y="2494813"/>
                </a:lnTo>
                <a:lnTo>
                  <a:pt x="6741325" y="2488539"/>
                </a:lnTo>
                <a:lnTo>
                  <a:pt x="6766611" y="2471458"/>
                </a:lnTo>
                <a:lnTo>
                  <a:pt x="6783692" y="2446172"/>
                </a:lnTo>
                <a:lnTo>
                  <a:pt x="6789966" y="2415298"/>
                </a:lnTo>
                <a:lnTo>
                  <a:pt x="6789966" y="803579"/>
                </a:lnTo>
                <a:close/>
              </a:path>
              <a:path w="7874634" h="10408285">
                <a:moveTo>
                  <a:pt x="6789966" y="284340"/>
                </a:moveTo>
                <a:lnTo>
                  <a:pt x="6783692" y="253466"/>
                </a:lnTo>
                <a:lnTo>
                  <a:pt x="6766611" y="228193"/>
                </a:lnTo>
                <a:lnTo>
                  <a:pt x="6741325" y="211112"/>
                </a:lnTo>
                <a:lnTo>
                  <a:pt x="6710464" y="204838"/>
                </a:lnTo>
                <a:lnTo>
                  <a:pt x="6388176" y="204838"/>
                </a:lnTo>
                <a:lnTo>
                  <a:pt x="6388176" y="361962"/>
                </a:lnTo>
                <a:lnTo>
                  <a:pt x="6380874" y="407149"/>
                </a:lnTo>
                <a:lnTo>
                  <a:pt x="6360528" y="446430"/>
                </a:lnTo>
                <a:lnTo>
                  <a:pt x="6329527" y="477431"/>
                </a:lnTo>
                <a:lnTo>
                  <a:pt x="6290246" y="497763"/>
                </a:lnTo>
                <a:lnTo>
                  <a:pt x="6245047" y="505079"/>
                </a:lnTo>
                <a:lnTo>
                  <a:pt x="6146127" y="505079"/>
                </a:lnTo>
                <a:lnTo>
                  <a:pt x="6100940" y="497763"/>
                </a:lnTo>
                <a:lnTo>
                  <a:pt x="6061659" y="477431"/>
                </a:lnTo>
                <a:lnTo>
                  <a:pt x="6030658" y="446430"/>
                </a:lnTo>
                <a:lnTo>
                  <a:pt x="6010313" y="407149"/>
                </a:lnTo>
                <a:lnTo>
                  <a:pt x="6003010" y="361962"/>
                </a:lnTo>
                <a:lnTo>
                  <a:pt x="6003010" y="204838"/>
                </a:lnTo>
                <a:lnTo>
                  <a:pt x="5096116" y="204838"/>
                </a:lnTo>
                <a:lnTo>
                  <a:pt x="5096116" y="361962"/>
                </a:lnTo>
                <a:lnTo>
                  <a:pt x="5088814" y="407149"/>
                </a:lnTo>
                <a:lnTo>
                  <a:pt x="5068468" y="446430"/>
                </a:lnTo>
                <a:lnTo>
                  <a:pt x="5037467" y="477431"/>
                </a:lnTo>
                <a:lnTo>
                  <a:pt x="4998186" y="497763"/>
                </a:lnTo>
                <a:lnTo>
                  <a:pt x="4953000" y="505079"/>
                </a:lnTo>
                <a:lnTo>
                  <a:pt x="4854079" y="505079"/>
                </a:lnTo>
                <a:lnTo>
                  <a:pt x="4808880" y="497763"/>
                </a:lnTo>
                <a:lnTo>
                  <a:pt x="4769599" y="477431"/>
                </a:lnTo>
                <a:lnTo>
                  <a:pt x="4738598" y="446430"/>
                </a:lnTo>
                <a:lnTo>
                  <a:pt x="4718253" y="407149"/>
                </a:lnTo>
                <a:lnTo>
                  <a:pt x="4710950" y="361962"/>
                </a:lnTo>
                <a:lnTo>
                  <a:pt x="4710950" y="204838"/>
                </a:lnTo>
                <a:lnTo>
                  <a:pt x="4388663" y="204838"/>
                </a:lnTo>
                <a:lnTo>
                  <a:pt x="4357789" y="211112"/>
                </a:lnTo>
                <a:lnTo>
                  <a:pt x="4332516" y="228193"/>
                </a:lnTo>
                <a:lnTo>
                  <a:pt x="4315422" y="253466"/>
                </a:lnTo>
                <a:lnTo>
                  <a:pt x="4309148" y="284340"/>
                </a:lnTo>
                <a:lnTo>
                  <a:pt x="4309148" y="693293"/>
                </a:lnTo>
                <a:lnTo>
                  <a:pt x="6789966" y="693293"/>
                </a:lnTo>
                <a:lnTo>
                  <a:pt x="6789966" y="505079"/>
                </a:lnTo>
                <a:lnTo>
                  <a:pt x="6789966" y="284340"/>
                </a:lnTo>
                <a:close/>
              </a:path>
              <a:path w="7874634" h="10408285">
                <a:moveTo>
                  <a:pt x="7874101" y="10408056"/>
                </a:moveTo>
                <a:lnTo>
                  <a:pt x="7559980" y="6931723"/>
                </a:lnTo>
                <a:lnTo>
                  <a:pt x="104698" y="6282525"/>
                </a:lnTo>
                <a:lnTo>
                  <a:pt x="0" y="10408056"/>
                </a:lnTo>
                <a:lnTo>
                  <a:pt x="7874101" y="10408056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14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77882" y="7893452"/>
            <a:ext cx="5798820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These are their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correct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names: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hoglet,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duckling,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lamb, tadpole.</a:t>
            </a:r>
            <a:endParaRPr sz="3300">
              <a:latin typeface="Arial"/>
              <a:cs typeface="Arial"/>
            </a:endParaRPr>
          </a:p>
          <a:p>
            <a:pPr marL="163830" marR="155575" algn="ctr">
              <a:lnSpc>
                <a:spcPts val="396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Can you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match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each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name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to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 correct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baby?</a:t>
            </a:r>
            <a:endParaRPr sz="3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6742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02564" y="3808513"/>
            <a:ext cx="2286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86742" y="6028445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3</a:t>
            </a:r>
            <a:endParaRPr sz="30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02564" y="6028445"/>
            <a:ext cx="2286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4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0" y="6638700"/>
            <a:ext cx="13554710" cy="4670425"/>
            <a:chOff x="0" y="6638700"/>
            <a:chExt cx="13554710" cy="4670425"/>
          </a:xfrm>
        </p:grpSpPr>
        <p:pic>
          <p:nvPicPr>
            <p:cNvPr id="30" name="object 30">
              <a:hlinkClick r:id="rId11" action="ppaction://hlinksldjump"/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1" name="object 31">
              <a:hlinkClick r:id="rId11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>
              <a:hlinkClick r:id="rId11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43" name="object 43"/>
          <p:cNvPicPr/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44" name="object 44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>
            <a:off x="4337050" y="3749675"/>
            <a:ext cx="0" cy="449580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908050" y="5991818"/>
            <a:ext cx="6858000" cy="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hlinkClick r:id="rId17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Click r:id="rId18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14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840220" y="611128"/>
            <a:ext cx="3689985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 dirty="0">
              <a:latin typeface="Arial"/>
              <a:cs typeface="Arial"/>
            </a:endParaRPr>
          </a:p>
          <a:p>
            <a:pPr marL="12700" marR="238760">
              <a:lnSpc>
                <a:spcPct val="101200"/>
              </a:lnSpc>
              <a:spcBef>
                <a:spcPts val="905"/>
              </a:spcBef>
            </a:pP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Animals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are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born,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they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000086"/>
                </a:solidFill>
                <a:latin typeface="Arial"/>
                <a:cs typeface="Arial"/>
              </a:rPr>
              <a:t>grow,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become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adults,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may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have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babies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and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eventually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die.</a:t>
            </a:r>
            <a:endParaRPr sz="2200" dirty="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</a:pP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We call this </a:t>
            </a:r>
            <a:r>
              <a:rPr sz="2200" spc="-30">
                <a:solidFill>
                  <a:srgbClr val="000086"/>
                </a:solidFill>
                <a:latin typeface="Arial"/>
                <a:cs typeface="Arial"/>
              </a:rPr>
              <a:t>their life</a:t>
            </a:r>
            <a:r>
              <a:rPr lang="en-US" sz="2200" spc="-30">
                <a:solidFill>
                  <a:srgbClr val="000086"/>
                </a:solidFill>
                <a:latin typeface="Arial"/>
                <a:cs typeface="Arial"/>
              </a:rPr>
              <a:t>-</a:t>
            </a:r>
            <a:r>
              <a:rPr sz="2200" spc="-35">
                <a:solidFill>
                  <a:srgbClr val="000086"/>
                </a:solidFill>
                <a:latin typeface="Arial"/>
                <a:cs typeface="Arial"/>
              </a:rPr>
              <a:t>cycle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.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Draw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diagram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to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show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life-cycle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of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frog.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Here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are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some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words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000086"/>
                </a:solidFill>
                <a:latin typeface="Arial"/>
                <a:cs typeface="Arial"/>
              </a:rPr>
              <a:t>to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help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25" dirty="0">
                <a:solidFill>
                  <a:srgbClr val="000086"/>
                </a:solidFill>
                <a:latin typeface="Arial"/>
                <a:cs typeface="Arial"/>
              </a:rPr>
              <a:t>you: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adult,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frogspawn,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froglet,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tadpole.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55446" y="586384"/>
            <a:ext cx="3134360" cy="3149600"/>
            <a:chOff x="3455446" y="586384"/>
            <a:chExt cx="3134360" cy="3149600"/>
          </a:xfrm>
        </p:grpSpPr>
        <p:sp>
          <p:nvSpPr>
            <p:cNvPr id="11" name="object 11"/>
            <p:cNvSpPr/>
            <p:nvPr/>
          </p:nvSpPr>
          <p:spPr>
            <a:xfrm>
              <a:off x="3519851" y="658645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840" y="934338"/>
              <a:ext cx="2961428" cy="199452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55446" y="586384"/>
              <a:ext cx="3134360" cy="3149600"/>
            </a:xfrm>
            <a:custGeom>
              <a:avLst/>
              <a:gdLst/>
              <a:ahLst/>
              <a:cxnLst/>
              <a:rect l="l" t="t" r="r" b="b"/>
              <a:pathLst>
                <a:path w="3134359" h="3149600">
                  <a:moveTo>
                    <a:pt x="1941913" y="3124200"/>
                  </a:moveTo>
                  <a:lnTo>
                    <a:pt x="1363427" y="3124200"/>
                  </a:lnTo>
                  <a:lnTo>
                    <a:pt x="1450279" y="3149600"/>
                  </a:lnTo>
                  <a:lnTo>
                    <a:pt x="1798322" y="3149600"/>
                  </a:lnTo>
                  <a:lnTo>
                    <a:pt x="1844252" y="3136900"/>
                  </a:lnTo>
                  <a:lnTo>
                    <a:pt x="1892210" y="3136900"/>
                  </a:lnTo>
                  <a:lnTo>
                    <a:pt x="1941913" y="3124200"/>
                  </a:lnTo>
                  <a:close/>
                </a:path>
                <a:path w="3134359" h="3149600">
                  <a:moveTo>
                    <a:pt x="1816104" y="25400"/>
                  </a:moveTo>
                  <a:lnTo>
                    <a:pt x="1455619" y="25400"/>
                  </a:lnTo>
                  <a:lnTo>
                    <a:pt x="1350523" y="50800"/>
                  </a:lnTo>
                  <a:lnTo>
                    <a:pt x="1295730" y="50800"/>
                  </a:lnTo>
                  <a:lnTo>
                    <a:pt x="1073076" y="101600"/>
                  </a:lnTo>
                  <a:lnTo>
                    <a:pt x="1019003" y="127000"/>
                  </a:lnTo>
                  <a:lnTo>
                    <a:pt x="966550" y="139700"/>
                  </a:lnTo>
                  <a:lnTo>
                    <a:pt x="916210" y="152400"/>
                  </a:lnTo>
                  <a:lnTo>
                    <a:pt x="877919" y="177800"/>
                  </a:lnTo>
                  <a:lnTo>
                    <a:pt x="839228" y="190500"/>
                  </a:lnTo>
                  <a:lnTo>
                    <a:pt x="800241" y="215900"/>
                  </a:lnTo>
                  <a:lnTo>
                    <a:pt x="761061" y="228600"/>
                  </a:lnTo>
                  <a:lnTo>
                    <a:pt x="682536" y="279400"/>
                  </a:lnTo>
                  <a:lnTo>
                    <a:pt x="643398" y="292100"/>
                  </a:lnTo>
                  <a:lnTo>
                    <a:pt x="565886" y="342900"/>
                  </a:lnTo>
                  <a:lnTo>
                    <a:pt x="527720" y="381000"/>
                  </a:lnTo>
                  <a:lnTo>
                    <a:pt x="490084" y="406400"/>
                  </a:lnTo>
                  <a:lnTo>
                    <a:pt x="453083" y="431800"/>
                  </a:lnTo>
                  <a:lnTo>
                    <a:pt x="416819" y="469900"/>
                  </a:lnTo>
                  <a:lnTo>
                    <a:pt x="381396" y="495300"/>
                  </a:lnTo>
                  <a:lnTo>
                    <a:pt x="346917" y="533400"/>
                  </a:lnTo>
                  <a:lnTo>
                    <a:pt x="313486" y="571500"/>
                  </a:lnTo>
                  <a:lnTo>
                    <a:pt x="281206" y="596900"/>
                  </a:lnTo>
                  <a:lnTo>
                    <a:pt x="250180" y="635000"/>
                  </a:lnTo>
                  <a:lnTo>
                    <a:pt x="220512" y="673100"/>
                  </a:lnTo>
                  <a:lnTo>
                    <a:pt x="192305" y="711200"/>
                  </a:lnTo>
                  <a:lnTo>
                    <a:pt x="165663" y="762000"/>
                  </a:lnTo>
                  <a:lnTo>
                    <a:pt x="140688" y="800100"/>
                  </a:lnTo>
                  <a:lnTo>
                    <a:pt x="117485" y="838200"/>
                  </a:lnTo>
                  <a:lnTo>
                    <a:pt x="96156" y="889000"/>
                  </a:lnTo>
                  <a:lnTo>
                    <a:pt x="76805" y="927100"/>
                  </a:lnTo>
                  <a:lnTo>
                    <a:pt x="59536" y="977900"/>
                  </a:lnTo>
                  <a:lnTo>
                    <a:pt x="44452" y="1016000"/>
                  </a:lnTo>
                  <a:lnTo>
                    <a:pt x="31655" y="1066800"/>
                  </a:lnTo>
                  <a:lnTo>
                    <a:pt x="21250" y="1117600"/>
                  </a:lnTo>
                  <a:lnTo>
                    <a:pt x="13340" y="1168400"/>
                  </a:lnTo>
                  <a:lnTo>
                    <a:pt x="8028" y="1219200"/>
                  </a:lnTo>
                  <a:lnTo>
                    <a:pt x="4238" y="1270000"/>
                  </a:lnTo>
                  <a:lnTo>
                    <a:pt x="1637" y="1333500"/>
                  </a:lnTo>
                  <a:lnTo>
                    <a:pt x="224" y="1384300"/>
                  </a:lnTo>
                  <a:lnTo>
                    <a:pt x="0" y="1435100"/>
                  </a:lnTo>
                  <a:lnTo>
                    <a:pt x="961" y="1498600"/>
                  </a:lnTo>
                  <a:lnTo>
                    <a:pt x="3109" y="1549400"/>
                  </a:lnTo>
                  <a:lnTo>
                    <a:pt x="6442" y="1600200"/>
                  </a:lnTo>
                  <a:lnTo>
                    <a:pt x="10959" y="1651000"/>
                  </a:lnTo>
                  <a:lnTo>
                    <a:pt x="16660" y="1701800"/>
                  </a:lnTo>
                  <a:lnTo>
                    <a:pt x="23543" y="1752600"/>
                  </a:lnTo>
                  <a:lnTo>
                    <a:pt x="31608" y="1803400"/>
                  </a:lnTo>
                  <a:lnTo>
                    <a:pt x="40854" y="1854200"/>
                  </a:lnTo>
                  <a:lnTo>
                    <a:pt x="51280" y="1905000"/>
                  </a:lnTo>
                  <a:lnTo>
                    <a:pt x="62885" y="1943100"/>
                  </a:lnTo>
                  <a:lnTo>
                    <a:pt x="75669" y="1993900"/>
                  </a:lnTo>
                  <a:lnTo>
                    <a:pt x="89630" y="2044700"/>
                  </a:lnTo>
                  <a:lnTo>
                    <a:pt x="104768" y="2082800"/>
                  </a:lnTo>
                  <a:lnTo>
                    <a:pt x="121082" y="2133600"/>
                  </a:lnTo>
                  <a:lnTo>
                    <a:pt x="138571" y="2171700"/>
                  </a:lnTo>
                  <a:lnTo>
                    <a:pt x="157235" y="2222500"/>
                  </a:lnTo>
                  <a:lnTo>
                    <a:pt x="177071" y="2260600"/>
                  </a:lnTo>
                  <a:lnTo>
                    <a:pt x="198081" y="2298700"/>
                  </a:lnTo>
                  <a:lnTo>
                    <a:pt x="220262" y="2349500"/>
                  </a:lnTo>
                  <a:lnTo>
                    <a:pt x="243613" y="2387600"/>
                  </a:lnTo>
                  <a:lnTo>
                    <a:pt x="268135" y="2425700"/>
                  </a:lnTo>
                  <a:lnTo>
                    <a:pt x="293827" y="2463800"/>
                  </a:lnTo>
                  <a:lnTo>
                    <a:pt x="320686" y="2501900"/>
                  </a:lnTo>
                  <a:lnTo>
                    <a:pt x="348714" y="2540000"/>
                  </a:lnTo>
                  <a:lnTo>
                    <a:pt x="377908" y="2578100"/>
                  </a:lnTo>
                  <a:lnTo>
                    <a:pt x="408267" y="2616200"/>
                  </a:lnTo>
                  <a:lnTo>
                    <a:pt x="444043" y="2654300"/>
                  </a:lnTo>
                  <a:lnTo>
                    <a:pt x="481782" y="2692400"/>
                  </a:lnTo>
                  <a:lnTo>
                    <a:pt x="521328" y="2730500"/>
                  </a:lnTo>
                  <a:lnTo>
                    <a:pt x="562525" y="2755900"/>
                  </a:lnTo>
                  <a:lnTo>
                    <a:pt x="605215" y="2794000"/>
                  </a:lnTo>
                  <a:lnTo>
                    <a:pt x="649242" y="2832100"/>
                  </a:lnTo>
                  <a:lnTo>
                    <a:pt x="694448" y="2857500"/>
                  </a:lnTo>
                  <a:lnTo>
                    <a:pt x="740678" y="2882900"/>
                  </a:lnTo>
                  <a:lnTo>
                    <a:pt x="835580" y="2933700"/>
                  </a:lnTo>
                  <a:lnTo>
                    <a:pt x="1030761" y="3035300"/>
                  </a:lnTo>
                  <a:lnTo>
                    <a:pt x="1128533" y="3060700"/>
                  </a:lnTo>
                  <a:lnTo>
                    <a:pt x="1176915" y="3086100"/>
                  </a:lnTo>
                  <a:lnTo>
                    <a:pt x="1318165" y="3124200"/>
                  </a:lnTo>
                  <a:lnTo>
                    <a:pt x="1993076" y="3124200"/>
                  </a:lnTo>
                  <a:lnTo>
                    <a:pt x="2152486" y="3086100"/>
                  </a:lnTo>
                  <a:lnTo>
                    <a:pt x="2260850" y="3035300"/>
                  </a:lnTo>
                  <a:lnTo>
                    <a:pt x="2356739" y="2997200"/>
                  </a:lnTo>
                  <a:lnTo>
                    <a:pt x="2384933" y="2984500"/>
                  </a:lnTo>
                  <a:lnTo>
                    <a:pt x="1495021" y="2984500"/>
                  </a:lnTo>
                  <a:lnTo>
                    <a:pt x="1454841" y="2971800"/>
                  </a:lnTo>
                  <a:lnTo>
                    <a:pt x="1413045" y="2971800"/>
                  </a:lnTo>
                  <a:lnTo>
                    <a:pt x="1325362" y="2946400"/>
                  </a:lnTo>
                  <a:lnTo>
                    <a:pt x="1138918" y="2895600"/>
                  </a:lnTo>
                  <a:lnTo>
                    <a:pt x="1091101" y="2870200"/>
                  </a:lnTo>
                  <a:lnTo>
                    <a:pt x="1043179" y="2857500"/>
                  </a:lnTo>
                  <a:lnTo>
                    <a:pt x="947777" y="2806700"/>
                  </a:lnTo>
                  <a:lnTo>
                    <a:pt x="900674" y="2794000"/>
                  </a:lnTo>
                  <a:lnTo>
                    <a:pt x="854221" y="2768600"/>
                  </a:lnTo>
                  <a:lnTo>
                    <a:pt x="808609" y="2730500"/>
                  </a:lnTo>
                  <a:lnTo>
                    <a:pt x="764025" y="2705100"/>
                  </a:lnTo>
                  <a:lnTo>
                    <a:pt x="720658" y="2679700"/>
                  </a:lnTo>
                  <a:lnTo>
                    <a:pt x="678697" y="2641600"/>
                  </a:lnTo>
                  <a:lnTo>
                    <a:pt x="638331" y="2616200"/>
                  </a:lnTo>
                  <a:lnTo>
                    <a:pt x="599750" y="2578100"/>
                  </a:lnTo>
                  <a:lnTo>
                    <a:pt x="563141" y="2540000"/>
                  </a:lnTo>
                  <a:lnTo>
                    <a:pt x="528693" y="2501900"/>
                  </a:lnTo>
                  <a:lnTo>
                    <a:pt x="497913" y="2463800"/>
                  </a:lnTo>
                  <a:lnTo>
                    <a:pt x="468491" y="2425700"/>
                  </a:lnTo>
                  <a:lnTo>
                    <a:pt x="440427" y="2387600"/>
                  </a:lnTo>
                  <a:lnTo>
                    <a:pt x="413717" y="2349500"/>
                  </a:lnTo>
                  <a:lnTo>
                    <a:pt x="388359" y="2311400"/>
                  </a:lnTo>
                  <a:lnTo>
                    <a:pt x="364353" y="2273300"/>
                  </a:lnTo>
                  <a:lnTo>
                    <a:pt x="341695" y="2235200"/>
                  </a:lnTo>
                  <a:lnTo>
                    <a:pt x="320383" y="2184400"/>
                  </a:lnTo>
                  <a:lnTo>
                    <a:pt x="300416" y="2146300"/>
                  </a:lnTo>
                  <a:lnTo>
                    <a:pt x="281791" y="2095500"/>
                  </a:lnTo>
                  <a:lnTo>
                    <a:pt x="264506" y="2057400"/>
                  </a:lnTo>
                  <a:lnTo>
                    <a:pt x="248560" y="2006600"/>
                  </a:lnTo>
                  <a:lnTo>
                    <a:pt x="233950" y="1968500"/>
                  </a:lnTo>
                  <a:lnTo>
                    <a:pt x="220675" y="1917700"/>
                  </a:lnTo>
                  <a:lnTo>
                    <a:pt x="208731" y="1866900"/>
                  </a:lnTo>
                  <a:lnTo>
                    <a:pt x="198118" y="1816100"/>
                  </a:lnTo>
                  <a:lnTo>
                    <a:pt x="188832" y="1778000"/>
                  </a:lnTo>
                  <a:lnTo>
                    <a:pt x="180873" y="1727200"/>
                  </a:lnTo>
                  <a:lnTo>
                    <a:pt x="174237" y="1676400"/>
                  </a:lnTo>
                  <a:lnTo>
                    <a:pt x="168924" y="1625600"/>
                  </a:lnTo>
                  <a:lnTo>
                    <a:pt x="164930" y="1562100"/>
                  </a:lnTo>
                  <a:lnTo>
                    <a:pt x="162254" y="1511300"/>
                  </a:lnTo>
                  <a:lnTo>
                    <a:pt x="160893" y="1460500"/>
                  </a:lnTo>
                  <a:lnTo>
                    <a:pt x="160847" y="1409700"/>
                  </a:lnTo>
                  <a:lnTo>
                    <a:pt x="162111" y="1346200"/>
                  </a:lnTo>
                  <a:lnTo>
                    <a:pt x="164686" y="1295400"/>
                  </a:lnTo>
                  <a:lnTo>
                    <a:pt x="168568" y="1231900"/>
                  </a:lnTo>
                  <a:lnTo>
                    <a:pt x="171852" y="1193800"/>
                  </a:lnTo>
                  <a:lnTo>
                    <a:pt x="176841" y="1168400"/>
                  </a:lnTo>
                  <a:lnTo>
                    <a:pt x="183577" y="1130300"/>
                  </a:lnTo>
                  <a:lnTo>
                    <a:pt x="192100" y="1092200"/>
                  </a:lnTo>
                  <a:lnTo>
                    <a:pt x="202450" y="1066800"/>
                  </a:lnTo>
                  <a:lnTo>
                    <a:pt x="214669" y="1028700"/>
                  </a:lnTo>
                  <a:lnTo>
                    <a:pt x="228796" y="990600"/>
                  </a:lnTo>
                  <a:lnTo>
                    <a:pt x="244873" y="952500"/>
                  </a:lnTo>
                  <a:lnTo>
                    <a:pt x="262940" y="914400"/>
                  </a:lnTo>
                  <a:lnTo>
                    <a:pt x="283037" y="876300"/>
                  </a:lnTo>
                  <a:lnTo>
                    <a:pt x="305205" y="838200"/>
                  </a:lnTo>
                  <a:lnTo>
                    <a:pt x="329486" y="800100"/>
                  </a:lnTo>
                  <a:lnTo>
                    <a:pt x="355918" y="774700"/>
                  </a:lnTo>
                  <a:lnTo>
                    <a:pt x="384544" y="736600"/>
                  </a:lnTo>
                  <a:lnTo>
                    <a:pt x="415403" y="698500"/>
                  </a:lnTo>
                  <a:lnTo>
                    <a:pt x="448536" y="660400"/>
                  </a:lnTo>
                  <a:lnTo>
                    <a:pt x="483985" y="622300"/>
                  </a:lnTo>
                  <a:lnTo>
                    <a:pt x="521788" y="584200"/>
                  </a:lnTo>
                  <a:lnTo>
                    <a:pt x="561988" y="558800"/>
                  </a:lnTo>
                  <a:lnTo>
                    <a:pt x="604624" y="520700"/>
                  </a:lnTo>
                  <a:lnTo>
                    <a:pt x="649737" y="482600"/>
                  </a:lnTo>
                  <a:lnTo>
                    <a:pt x="697368" y="457200"/>
                  </a:lnTo>
                  <a:lnTo>
                    <a:pt x="747557" y="419100"/>
                  </a:lnTo>
                  <a:lnTo>
                    <a:pt x="800346" y="393700"/>
                  </a:lnTo>
                  <a:lnTo>
                    <a:pt x="855774" y="368300"/>
                  </a:lnTo>
                  <a:lnTo>
                    <a:pt x="913882" y="342900"/>
                  </a:lnTo>
                  <a:lnTo>
                    <a:pt x="974711" y="317500"/>
                  </a:lnTo>
                  <a:lnTo>
                    <a:pt x="1046809" y="292100"/>
                  </a:lnTo>
                  <a:lnTo>
                    <a:pt x="1086394" y="279400"/>
                  </a:lnTo>
                  <a:lnTo>
                    <a:pt x="1128181" y="266700"/>
                  </a:lnTo>
                  <a:lnTo>
                    <a:pt x="1172050" y="254000"/>
                  </a:lnTo>
                  <a:lnTo>
                    <a:pt x="1217886" y="241300"/>
                  </a:lnTo>
                  <a:lnTo>
                    <a:pt x="1314984" y="215900"/>
                  </a:lnTo>
                  <a:lnTo>
                    <a:pt x="1366012" y="215900"/>
                  </a:lnTo>
                  <a:lnTo>
                    <a:pt x="1472437" y="190500"/>
                  </a:lnTo>
                  <a:lnTo>
                    <a:pt x="1527599" y="190500"/>
                  </a:lnTo>
                  <a:lnTo>
                    <a:pt x="1583904" y="177800"/>
                  </a:lnTo>
                  <a:lnTo>
                    <a:pt x="1641235" y="177800"/>
                  </a:lnTo>
                  <a:lnTo>
                    <a:pt x="1699474" y="165100"/>
                  </a:lnTo>
                  <a:lnTo>
                    <a:pt x="2192317" y="165100"/>
                  </a:lnTo>
                  <a:lnTo>
                    <a:pt x="2188797" y="152400"/>
                  </a:lnTo>
                  <a:lnTo>
                    <a:pt x="2174960" y="127000"/>
                  </a:lnTo>
                  <a:lnTo>
                    <a:pt x="2152118" y="114300"/>
                  </a:lnTo>
                  <a:lnTo>
                    <a:pt x="2118069" y="88900"/>
                  </a:lnTo>
                  <a:lnTo>
                    <a:pt x="2085417" y="76200"/>
                  </a:lnTo>
                  <a:lnTo>
                    <a:pt x="2042430" y="76200"/>
                  </a:lnTo>
                  <a:lnTo>
                    <a:pt x="1988892" y="63500"/>
                  </a:lnTo>
                  <a:lnTo>
                    <a:pt x="1924588" y="50800"/>
                  </a:lnTo>
                  <a:lnTo>
                    <a:pt x="1886260" y="38100"/>
                  </a:lnTo>
                  <a:lnTo>
                    <a:pt x="1848426" y="38100"/>
                  </a:lnTo>
                  <a:lnTo>
                    <a:pt x="1816104" y="25400"/>
                  </a:lnTo>
                  <a:close/>
                </a:path>
                <a:path w="3134359" h="3149600">
                  <a:moveTo>
                    <a:pt x="2419840" y="2971800"/>
                  </a:moveTo>
                  <a:lnTo>
                    <a:pt x="1862433" y="2971800"/>
                  </a:lnTo>
                  <a:lnTo>
                    <a:pt x="1810814" y="2984500"/>
                  </a:lnTo>
                  <a:lnTo>
                    <a:pt x="2384933" y="2984500"/>
                  </a:lnTo>
                  <a:lnTo>
                    <a:pt x="2419840" y="2971800"/>
                  </a:lnTo>
                  <a:close/>
                </a:path>
                <a:path w="3134359" h="3149600">
                  <a:moveTo>
                    <a:pt x="2243407" y="177800"/>
                  </a:moveTo>
                  <a:lnTo>
                    <a:pt x="1745064" y="177800"/>
                  </a:lnTo>
                  <a:lnTo>
                    <a:pt x="1773319" y="190500"/>
                  </a:lnTo>
                  <a:lnTo>
                    <a:pt x="1809497" y="203200"/>
                  </a:lnTo>
                  <a:lnTo>
                    <a:pt x="1852083" y="203200"/>
                  </a:lnTo>
                  <a:lnTo>
                    <a:pt x="1899562" y="215900"/>
                  </a:lnTo>
                  <a:lnTo>
                    <a:pt x="1941031" y="215900"/>
                  </a:lnTo>
                  <a:lnTo>
                    <a:pt x="1955414" y="228600"/>
                  </a:lnTo>
                  <a:lnTo>
                    <a:pt x="1948933" y="228600"/>
                  </a:lnTo>
                  <a:lnTo>
                    <a:pt x="2056301" y="292100"/>
                  </a:lnTo>
                  <a:lnTo>
                    <a:pt x="2064256" y="304800"/>
                  </a:lnTo>
                  <a:lnTo>
                    <a:pt x="2080550" y="304800"/>
                  </a:lnTo>
                  <a:lnTo>
                    <a:pt x="2105112" y="317500"/>
                  </a:lnTo>
                  <a:lnTo>
                    <a:pt x="2137869" y="330200"/>
                  </a:lnTo>
                  <a:lnTo>
                    <a:pt x="2167539" y="330200"/>
                  </a:lnTo>
                  <a:lnTo>
                    <a:pt x="2198184" y="342900"/>
                  </a:lnTo>
                  <a:lnTo>
                    <a:pt x="2230278" y="355600"/>
                  </a:lnTo>
                  <a:lnTo>
                    <a:pt x="2264295" y="355600"/>
                  </a:lnTo>
                  <a:lnTo>
                    <a:pt x="2289979" y="368300"/>
                  </a:lnTo>
                  <a:lnTo>
                    <a:pt x="2322425" y="381000"/>
                  </a:lnTo>
                  <a:lnTo>
                    <a:pt x="2353107" y="393700"/>
                  </a:lnTo>
                  <a:lnTo>
                    <a:pt x="2373496" y="419100"/>
                  </a:lnTo>
                  <a:lnTo>
                    <a:pt x="2397181" y="444500"/>
                  </a:lnTo>
                  <a:lnTo>
                    <a:pt x="2426952" y="469900"/>
                  </a:lnTo>
                  <a:lnTo>
                    <a:pt x="2461125" y="495300"/>
                  </a:lnTo>
                  <a:lnTo>
                    <a:pt x="2498015" y="533400"/>
                  </a:lnTo>
                  <a:lnTo>
                    <a:pt x="2510145" y="533400"/>
                  </a:lnTo>
                  <a:lnTo>
                    <a:pt x="2533871" y="558800"/>
                  </a:lnTo>
                  <a:lnTo>
                    <a:pt x="2546255" y="571500"/>
                  </a:lnTo>
                  <a:lnTo>
                    <a:pt x="2564198" y="596900"/>
                  </a:lnTo>
                  <a:lnTo>
                    <a:pt x="2583905" y="609600"/>
                  </a:lnTo>
                  <a:lnTo>
                    <a:pt x="2605996" y="635000"/>
                  </a:lnTo>
                  <a:lnTo>
                    <a:pt x="2631090" y="660400"/>
                  </a:lnTo>
                  <a:lnTo>
                    <a:pt x="2637292" y="660400"/>
                  </a:lnTo>
                  <a:lnTo>
                    <a:pt x="2653668" y="673100"/>
                  </a:lnTo>
                  <a:lnTo>
                    <a:pt x="2678333" y="698500"/>
                  </a:lnTo>
                  <a:lnTo>
                    <a:pt x="2709403" y="736600"/>
                  </a:lnTo>
                  <a:lnTo>
                    <a:pt x="2744993" y="774700"/>
                  </a:lnTo>
                  <a:lnTo>
                    <a:pt x="2783218" y="838200"/>
                  </a:lnTo>
                  <a:lnTo>
                    <a:pt x="2822194" y="901700"/>
                  </a:lnTo>
                  <a:lnTo>
                    <a:pt x="2860036" y="977900"/>
                  </a:lnTo>
                  <a:lnTo>
                    <a:pt x="2876855" y="1016000"/>
                  </a:lnTo>
                  <a:lnTo>
                    <a:pt x="2892171" y="1054100"/>
                  </a:lnTo>
                  <a:lnTo>
                    <a:pt x="2906024" y="1092200"/>
                  </a:lnTo>
                  <a:lnTo>
                    <a:pt x="2918456" y="1143000"/>
                  </a:lnTo>
                  <a:lnTo>
                    <a:pt x="2929505" y="1181100"/>
                  </a:lnTo>
                  <a:lnTo>
                    <a:pt x="2939212" y="1231900"/>
                  </a:lnTo>
                  <a:lnTo>
                    <a:pt x="2947618" y="1282700"/>
                  </a:lnTo>
                  <a:lnTo>
                    <a:pt x="2954762" y="1333500"/>
                  </a:lnTo>
                  <a:lnTo>
                    <a:pt x="2960686" y="1384300"/>
                  </a:lnTo>
                  <a:lnTo>
                    <a:pt x="2965428" y="1435100"/>
                  </a:lnTo>
                  <a:lnTo>
                    <a:pt x="2969031" y="1498600"/>
                  </a:lnTo>
                  <a:lnTo>
                    <a:pt x="2971533" y="1562100"/>
                  </a:lnTo>
                  <a:lnTo>
                    <a:pt x="2972975" y="1625600"/>
                  </a:lnTo>
                  <a:lnTo>
                    <a:pt x="2972332" y="1663700"/>
                  </a:lnTo>
                  <a:lnTo>
                    <a:pt x="2969422" y="1701800"/>
                  </a:lnTo>
                  <a:lnTo>
                    <a:pt x="2964362" y="1752600"/>
                  </a:lnTo>
                  <a:lnTo>
                    <a:pt x="2957273" y="1790700"/>
                  </a:lnTo>
                  <a:lnTo>
                    <a:pt x="2948273" y="1841500"/>
                  </a:lnTo>
                  <a:lnTo>
                    <a:pt x="2937480" y="1892300"/>
                  </a:lnTo>
                  <a:lnTo>
                    <a:pt x="2925013" y="1943100"/>
                  </a:lnTo>
                  <a:lnTo>
                    <a:pt x="2910992" y="1993900"/>
                  </a:lnTo>
                  <a:lnTo>
                    <a:pt x="2895534" y="2044700"/>
                  </a:lnTo>
                  <a:lnTo>
                    <a:pt x="2878760" y="2108200"/>
                  </a:lnTo>
                  <a:lnTo>
                    <a:pt x="2860788" y="2159000"/>
                  </a:lnTo>
                  <a:lnTo>
                    <a:pt x="2841736" y="2209800"/>
                  </a:lnTo>
                  <a:lnTo>
                    <a:pt x="2821723" y="2247900"/>
                  </a:lnTo>
                  <a:lnTo>
                    <a:pt x="2800869" y="2298700"/>
                  </a:lnTo>
                  <a:lnTo>
                    <a:pt x="2779292" y="2349500"/>
                  </a:lnTo>
                  <a:lnTo>
                    <a:pt x="2757111" y="2387600"/>
                  </a:lnTo>
                  <a:lnTo>
                    <a:pt x="2734444" y="2438400"/>
                  </a:lnTo>
                  <a:lnTo>
                    <a:pt x="2711412" y="2476500"/>
                  </a:lnTo>
                  <a:lnTo>
                    <a:pt x="2688131" y="2501900"/>
                  </a:lnTo>
                  <a:lnTo>
                    <a:pt x="2664722" y="2540000"/>
                  </a:lnTo>
                  <a:lnTo>
                    <a:pt x="2634225" y="2578100"/>
                  </a:lnTo>
                  <a:lnTo>
                    <a:pt x="2600777" y="2616200"/>
                  </a:lnTo>
                  <a:lnTo>
                    <a:pt x="2565064" y="2641600"/>
                  </a:lnTo>
                  <a:lnTo>
                    <a:pt x="2527775" y="2679700"/>
                  </a:lnTo>
                  <a:lnTo>
                    <a:pt x="2489598" y="2717800"/>
                  </a:lnTo>
                  <a:lnTo>
                    <a:pt x="2413332" y="2768600"/>
                  </a:lnTo>
                  <a:lnTo>
                    <a:pt x="2376618" y="2806700"/>
                  </a:lnTo>
                  <a:lnTo>
                    <a:pt x="2341769" y="2832100"/>
                  </a:lnTo>
                  <a:lnTo>
                    <a:pt x="2316667" y="2832100"/>
                  </a:lnTo>
                  <a:lnTo>
                    <a:pt x="2234966" y="2870200"/>
                  </a:lnTo>
                  <a:lnTo>
                    <a:pt x="2199218" y="2882900"/>
                  </a:lnTo>
                  <a:lnTo>
                    <a:pt x="2084968" y="2933700"/>
                  </a:lnTo>
                  <a:lnTo>
                    <a:pt x="1916133" y="2971800"/>
                  </a:lnTo>
                  <a:lnTo>
                    <a:pt x="2426907" y="2971800"/>
                  </a:lnTo>
                  <a:lnTo>
                    <a:pt x="2461124" y="2946400"/>
                  </a:lnTo>
                  <a:lnTo>
                    <a:pt x="2497305" y="2921000"/>
                  </a:lnTo>
                  <a:lnTo>
                    <a:pt x="2534883" y="2882900"/>
                  </a:lnTo>
                  <a:lnTo>
                    <a:pt x="2573293" y="2857500"/>
                  </a:lnTo>
                  <a:lnTo>
                    <a:pt x="2611969" y="2819400"/>
                  </a:lnTo>
                  <a:lnTo>
                    <a:pt x="2650343" y="2794000"/>
                  </a:lnTo>
                  <a:lnTo>
                    <a:pt x="2687852" y="2755900"/>
                  </a:lnTo>
                  <a:lnTo>
                    <a:pt x="2723927" y="2717800"/>
                  </a:lnTo>
                  <a:lnTo>
                    <a:pt x="2758003" y="2679700"/>
                  </a:lnTo>
                  <a:lnTo>
                    <a:pt x="2789514" y="2641600"/>
                  </a:lnTo>
                  <a:lnTo>
                    <a:pt x="2813710" y="2616200"/>
                  </a:lnTo>
                  <a:lnTo>
                    <a:pt x="2837721" y="2578100"/>
                  </a:lnTo>
                  <a:lnTo>
                    <a:pt x="2861454" y="2540000"/>
                  </a:lnTo>
                  <a:lnTo>
                    <a:pt x="2884815" y="2489200"/>
                  </a:lnTo>
                  <a:lnTo>
                    <a:pt x="2907708" y="2451100"/>
                  </a:lnTo>
                  <a:lnTo>
                    <a:pt x="2930039" y="2400300"/>
                  </a:lnTo>
                  <a:lnTo>
                    <a:pt x="2951715" y="2362200"/>
                  </a:lnTo>
                  <a:lnTo>
                    <a:pt x="2972641" y="2311400"/>
                  </a:lnTo>
                  <a:lnTo>
                    <a:pt x="2992722" y="2260600"/>
                  </a:lnTo>
                  <a:lnTo>
                    <a:pt x="3011865" y="2209800"/>
                  </a:lnTo>
                  <a:lnTo>
                    <a:pt x="3029974" y="2159000"/>
                  </a:lnTo>
                  <a:lnTo>
                    <a:pt x="3046956" y="2108200"/>
                  </a:lnTo>
                  <a:lnTo>
                    <a:pt x="3062717" y="2057400"/>
                  </a:lnTo>
                  <a:lnTo>
                    <a:pt x="3077161" y="1993900"/>
                  </a:lnTo>
                  <a:lnTo>
                    <a:pt x="3090195" y="1943100"/>
                  </a:lnTo>
                  <a:lnTo>
                    <a:pt x="3101724" y="1892300"/>
                  </a:lnTo>
                  <a:lnTo>
                    <a:pt x="3111654" y="1841500"/>
                  </a:lnTo>
                  <a:lnTo>
                    <a:pt x="3119890" y="1803400"/>
                  </a:lnTo>
                  <a:lnTo>
                    <a:pt x="3126339" y="1752600"/>
                  </a:lnTo>
                  <a:lnTo>
                    <a:pt x="3130906" y="1701800"/>
                  </a:lnTo>
                  <a:lnTo>
                    <a:pt x="3133497" y="1663700"/>
                  </a:lnTo>
                  <a:lnTo>
                    <a:pt x="3134017" y="1625600"/>
                  </a:lnTo>
                  <a:lnTo>
                    <a:pt x="3132574" y="1549400"/>
                  </a:lnTo>
                  <a:lnTo>
                    <a:pt x="3130099" y="1485900"/>
                  </a:lnTo>
                  <a:lnTo>
                    <a:pt x="3126553" y="1435100"/>
                  </a:lnTo>
                  <a:lnTo>
                    <a:pt x="3121901" y="1371600"/>
                  </a:lnTo>
                  <a:lnTo>
                    <a:pt x="3116107" y="1320800"/>
                  </a:lnTo>
                  <a:lnTo>
                    <a:pt x="3109133" y="1270000"/>
                  </a:lnTo>
                  <a:lnTo>
                    <a:pt x="3100943" y="1219200"/>
                  </a:lnTo>
                  <a:lnTo>
                    <a:pt x="3091502" y="1168400"/>
                  </a:lnTo>
                  <a:lnTo>
                    <a:pt x="3080771" y="1117600"/>
                  </a:lnTo>
                  <a:lnTo>
                    <a:pt x="3068716" y="1079500"/>
                  </a:lnTo>
                  <a:lnTo>
                    <a:pt x="3055299" y="1028700"/>
                  </a:lnTo>
                  <a:lnTo>
                    <a:pt x="3040483" y="990600"/>
                  </a:lnTo>
                  <a:lnTo>
                    <a:pt x="3024234" y="952500"/>
                  </a:lnTo>
                  <a:lnTo>
                    <a:pt x="3006513" y="901700"/>
                  </a:lnTo>
                  <a:lnTo>
                    <a:pt x="2978054" y="850900"/>
                  </a:lnTo>
                  <a:lnTo>
                    <a:pt x="2948076" y="787400"/>
                  </a:lnTo>
                  <a:lnTo>
                    <a:pt x="2917191" y="736600"/>
                  </a:lnTo>
                  <a:lnTo>
                    <a:pt x="2886010" y="698500"/>
                  </a:lnTo>
                  <a:lnTo>
                    <a:pt x="2855147" y="660400"/>
                  </a:lnTo>
                  <a:lnTo>
                    <a:pt x="2825213" y="622300"/>
                  </a:lnTo>
                  <a:lnTo>
                    <a:pt x="2796819" y="584200"/>
                  </a:lnTo>
                  <a:lnTo>
                    <a:pt x="2770578" y="558800"/>
                  </a:lnTo>
                  <a:lnTo>
                    <a:pt x="2747102" y="533400"/>
                  </a:lnTo>
                  <a:lnTo>
                    <a:pt x="2709252" y="508000"/>
                  </a:lnTo>
                  <a:lnTo>
                    <a:pt x="2692973" y="495300"/>
                  </a:lnTo>
                  <a:lnTo>
                    <a:pt x="2677534" y="482600"/>
                  </a:lnTo>
                  <a:lnTo>
                    <a:pt x="2647694" y="444500"/>
                  </a:lnTo>
                  <a:lnTo>
                    <a:pt x="2632429" y="431800"/>
                  </a:lnTo>
                  <a:lnTo>
                    <a:pt x="2616093" y="419100"/>
                  </a:lnTo>
                  <a:lnTo>
                    <a:pt x="2598274" y="393700"/>
                  </a:lnTo>
                  <a:lnTo>
                    <a:pt x="2569011" y="368300"/>
                  </a:lnTo>
                  <a:lnTo>
                    <a:pt x="2540171" y="355600"/>
                  </a:lnTo>
                  <a:lnTo>
                    <a:pt x="2515627" y="330200"/>
                  </a:lnTo>
                  <a:lnTo>
                    <a:pt x="2499251" y="304800"/>
                  </a:lnTo>
                  <a:lnTo>
                    <a:pt x="2468516" y="279400"/>
                  </a:lnTo>
                  <a:lnTo>
                    <a:pt x="2425953" y="254000"/>
                  </a:lnTo>
                  <a:lnTo>
                    <a:pt x="2378102" y="228600"/>
                  </a:lnTo>
                  <a:lnTo>
                    <a:pt x="2331498" y="203200"/>
                  </a:lnTo>
                  <a:lnTo>
                    <a:pt x="2292681" y="190500"/>
                  </a:lnTo>
                  <a:lnTo>
                    <a:pt x="2267606" y="190500"/>
                  </a:lnTo>
                  <a:lnTo>
                    <a:pt x="2243407" y="177800"/>
                  </a:lnTo>
                  <a:close/>
                </a:path>
                <a:path w="3134359" h="3149600">
                  <a:moveTo>
                    <a:pt x="2192317" y="165100"/>
                  </a:moveTo>
                  <a:lnTo>
                    <a:pt x="1699474" y="165100"/>
                  </a:lnTo>
                  <a:lnTo>
                    <a:pt x="1713300" y="177800"/>
                  </a:lnTo>
                  <a:lnTo>
                    <a:pt x="2195836" y="177800"/>
                  </a:lnTo>
                  <a:lnTo>
                    <a:pt x="2192317" y="165100"/>
                  </a:lnTo>
                  <a:close/>
                </a:path>
                <a:path w="3134359" h="3149600">
                  <a:moveTo>
                    <a:pt x="1763340" y="12700"/>
                  </a:moveTo>
                  <a:lnTo>
                    <a:pt x="1594658" y="12700"/>
                  </a:lnTo>
                  <a:lnTo>
                    <a:pt x="1551449" y="25400"/>
                  </a:lnTo>
                  <a:lnTo>
                    <a:pt x="1780038" y="25400"/>
                  </a:lnTo>
                  <a:lnTo>
                    <a:pt x="1763340" y="12700"/>
                  </a:lnTo>
                  <a:close/>
                </a:path>
                <a:path w="3134359" h="3149600">
                  <a:moveTo>
                    <a:pt x="1711348" y="0"/>
                  </a:moveTo>
                  <a:lnTo>
                    <a:pt x="1699558" y="0"/>
                  </a:lnTo>
                  <a:lnTo>
                    <a:pt x="1669205" y="12700"/>
                  </a:lnTo>
                  <a:lnTo>
                    <a:pt x="1722908" y="12700"/>
                  </a:lnTo>
                  <a:lnTo>
                    <a:pt x="1711348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430692" y="2692317"/>
            <a:ext cx="1229995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5" dirty="0">
                <a:solidFill>
                  <a:srgbClr val="118BD5"/>
                </a:solidFill>
                <a:latin typeface="Arial"/>
                <a:cs typeface="Arial"/>
              </a:rPr>
              <a:t>Hoglet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924009" y="3812563"/>
            <a:ext cx="3063240" cy="3111500"/>
            <a:chOff x="1924009" y="3812563"/>
            <a:chExt cx="3063240" cy="3111500"/>
          </a:xfrm>
        </p:grpSpPr>
        <p:sp>
          <p:nvSpPr>
            <p:cNvPr id="16" name="object 16"/>
            <p:cNvSpPr/>
            <p:nvPr/>
          </p:nvSpPr>
          <p:spPr>
            <a:xfrm>
              <a:off x="2025472" y="3863263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6308" y="3943858"/>
              <a:ext cx="1540476" cy="216433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924009" y="3812563"/>
              <a:ext cx="3063240" cy="3111500"/>
            </a:xfrm>
            <a:custGeom>
              <a:avLst/>
              <a:gdLst/>
              <a:ahLst/>
              <a:cxnLst/>
              <a:rect l="l" t="t" r="r" b="b"/>
              <a:pathLst>
                <a:path w="3063240" h="3111500">
                  <a:moveTo>
                    <a:pt x="279347" y="965200"/>
                  </a:moveTo>
                  <a:lnTo>
                    <a:pt x="91379" y="965200"/>
                  </a:lnTo>
                  <a:lnTo>
                    <a:pt x="87578" y="977900"/>
                  </a:lnTo>
                  <a:lnTo>
                    <a:pt x="73322" y="1016000"/>
                  </a:lnTo>
                  <a:lnTo>
                    <a:pt x="54464" y="1066800"/>
                  </a:lnTo>
                  <a:lnTo>
                    <a:pt x="36454" y="1130300"/>
                  </a:lnTo>
                  <a:lnTo>
                    <a:pt x="24742" y="1181100"/>
                  </a:lnTo>
                  <a:lnTo>
                    <a:pt x="16739" y="1219200"/>
                  </a:lnTo>
                  <a:lnTo>
                    <a:pt x="8271" y="1257300"/>
                  </a:lnTo>
                  <a:lnTo>
                    <a:pt x="1854" y="1320800"/>
                  </a:lnTo>
                  <a:lnTo>
                    <a:pt x="0" y="1371600"/>
                  </a:lnTo>
                  <a:lnTo>
                    <a:pt x="1133" y="1409700"/>
                  </a:lnTo>
                  <a:lnTo>
                    <a:pt x="2683" y="1447800"/>
                  </a:lnTo>
                  <a:lnTo>
                    <a:pt x="5116" y="1498600"/>
                  </a:lnTo>
                  <a:lnTo>
                    <a:pt x="8733" y="1562100"/>
                  </a:lnTo>
                  <a:lnTo>
                    <a:pt x="13835" y="1625600"/>
                  </a:lnTo>
                  <a:lnTo>
                    <a:pt x="20721" y="1676400"/>
                  </a:lnTo>
                  <a:lnTo>
                    <a:pt x="27008" y="1727200"/>
                  </a:lnTo>
                  <a:lnTo>
                    <a:pt x="36182" y="1765300"/>
                  </a:lnTo>
                  <a:lnTo>
                    <a:pt x="48105" y="1816100"/>
                  </a:lnTo>
                  <a:lnTo>
                    <a:pt x="62637" y="1866900"/>
                  </a:lnTo>
                  <a:lnTo>
                    <a:pt x="79639" y="1917700"/>
                  </a:lnTo>
                  <a:lnTo>
                    <a:pt x="98970" y="1968500"/>
                  </a:lnTo>
                  <a:lnTo>
                    <a:pt x="108026" y="1993900"/>
                  </a:lnTo>
                  <a:lnTo>
                    <a:pt x="120936" y="2032000"/>
                  </a:lnTo>
                  <a:lnTo>
                    <a:pt x="137045" y="2070100"/>
                  </a:lnTo>
                  <a:lnTo>
                    <a:pt x="155702" y="2108200"/>
                  </a:lnTo>
                  <a:lnTo>
                    <a:pt x="163180" y="2133600"/>
                  </a:lnTo>
                  <a:lnTo>
                    <a:pt x="178258" y="2159000"/>
                  </a:lnTo>
                  <a:lnTo>
                    <a:pt x="185837" y="2184400"/>
                  </a:lnTo>
                  <a:lnTo>
                    <a:pt x="205742" y="2222500"/>
                  </a:lnTo>
                  <a:lnTo>
                    <a:pt x="228312" y="2260600"/>
                  </a:lnTo>
                  <a:lnTo>
                    <a:pt x="253469" y="2298700"/>
                  </a:lnTo>
                  <a:lnTo>
                    <a:pt x="281133" y="2349500"/>
                  </a:lnTo>
                  <a:lnTo>
                    <a:pt x="311226" y="2387600"/>
                  </a:lnTo>
                  <a:lnTo>
                    <a:pt x="332043" y="2425700"/>
                  </a:lnTo>
                  <a:lnTo>
                    <a:pt x="395087" y="2501900"/>
                  </a:lnTo>
                  <a:lnTo>
                    <a:pt x="411578" y="2527300"/>
                  </a:lnTo>
                  <a:lnTo>
                    <a:pt x="427483" y="2552700"/>
                  </a:lnTo>
                  <a:lnTo>
                    <a:pt x="442584" y="2565400"/>
                  </a:lnTo>
                  <a:lnTo>
                    <a:pt x="456666" y="2578100"/>
                  </a:lnTo>
                  <a:lnTo>
                    <a:pt x="464613" y="2590800"/>
                  </a:lnTo>
                  <a:lnTo>
                    <a:pt x="472233" y="2603500"/>
                  </a:lnTo>
                  <a:lnTo>
                    <a:pt x="479603" y="2603500"/>
                  </a:lnTo>
                  <a:lnTo>
                    <a:pt x="486801" y="2616200"/>
                  </a:lnTo>
                  <a:lnTo>
                    <a:pt x="502705" y="2628900"/>
                  </a:lnTo>
                  <a:lnTo>
                    <a:pt x="521260" y="2654300"/>
                  </a:lnTo>
                  <a:lnTo>
                    <a:pt x="542418" y="2667000"/>
                  </a:lnTo>
                  <a:lnTo>
                    <a:pt x="566130" y="2692400"/>
                  </a:lnTo>
                  <a:lnTo>
                    <a:pt x="592346" y="2717800"/>
                  </a:lnTo>
                  <a:lnTo>
                    <a:pt x="621019" y="2743200"/>
                  </a:lnTo>
                  <a:lnTo>
                    <a:pt x="652098" y="2768600"/>
                  </a:lnTo>
                  <a:lnTo>
                    <a:pt x="685536" y="2794000"/>
                  </a:lnTo>
                  <a:lnTo>
                    <a:pt x="721284" y="2819400"/>
                  </a:lnTo>
                  <a:lnTo>
                    <a:pt x="759292" y="2844800"/>
                  </a:lnTo>
                  <a:lnTo>
                    <a:pt x="799511" y="2870200"/>
                  </a:lnTo>
                  <a:lnTo>
                    <a:pt x="841893" y="2895600"/>
                  </a:lnTo>
                  <a:lnTo>
                    <a:pt x="886390" y="2921000"/>
                  </a:lnTo>
                  <a:lnTo>
                    <a:pt x="932951" y="2959100"/>
                  </a:lnTo>
                  <a:lnTo>
                    <a:pt x="981528" y="2971800"/>
                  </a:lnTo>
                  <a:lnTo>
                    <a:pt x="1032073" y="2997200"/>
                  </a:lnTo>
                  <a:lnTo>
                    <a:pt x="1084536" y="3022600"/>
                  </a:lnTo>
                  <a:lnTo>
                    <a:pt x="1138869" y="3048000"/>
                  </a:lnTo>
                  <a:lnTo>
                    <a:pt x="1252947" y="3073400"/>
                  </a:lnTo>
                  <a:lnTo>
                    <a:pt x="1436864" y="3111500"/>
                  </a:lnTo>
                  <a:lnTo>
                    <a:pt x="1708635" y="3111500"/>
                  </a:lnTo>
                  <a:lnTo>
                    <a:pt x="1761331" y="3098800"/>
                  </a:lnTo>
                  <a:lnTo>
                    <a:pt x="1813305" y="3098800"/>
                  </a:lnTo>
                  <a:lnTo>
                    <a:pt x="2013342" y="3048000"/>
                  </a:lnTo>
                  <a:lnTo>
                    <a:pt x="2108204" y="3022600"/>
                  </a:lnTo>
                  <a:lnTo>
                    <a:pt x="2154236" y="2997200"/>
                  </a:lnTo>
                  <a:lnTo>
                    <a:pt x="2199293" y="2984500"/>
                  </a:lnTo>
                  <a:lnTo>
                    <a:pt x="2243343" y="2959100"/>
                  </a:lnTo>
                  <a:lnTo>
                    <a:pt x="2286355" y="2946400"/>
                  </a:lnTo>
                  <a:lnTo>
                    <a:pt x="1441631" y="2946400"/>
                  </a:lnTo>
                  <a:lnTo>
                    <a:pt x="1264503" y="2908300"/>
                  </a:lnTo>
                  <a:lnTo>
                    <a:pt x="1209025" y="2882900"/>
                  </a:lnTo>
                  <a:lnTo>
                    <a:pt x="1155434" y="2870200"/>
                  </a:lnTo>
                  <a:lnTo>
                    <a:pt x="1103793" y="2844800"/>
                  </a:lnTo>
                  <a:lnTo>
                    <a:pt x="1054164" y="2819400"/>
                  </a:lnTo>
                  <a:lnTo>
                    <a:pt x="1006609" y="2806700"/>
                  </a:lnTo>
                  <a:lnTo>
                    <a:pt x="961190" y="2781300"/>
                  </a:lnTo>
                  <a:lnTo>
                    <a:pt x="917971" y="2743200"/>
                  </a:lnTo>
                  <a:lnTo>
                    <a:pt x="877015" y="2717800"/>
                  </a:lnTo>
                  <a:lnTo>
                    <a:pt x="838382" y="2692400"/>
                  </a:lnTo>
                  <a:lnTo>
                    <a:pt x="802137" y="2667000"/>
                  </a:lnTo>
                  <a:lnTo>
                    <a:pt x="768340" y="2641600"/>
                  </a:lnTo>
                  <a:lnTo>
                    <a:pt x="737056" y="2616200"/>
                  </a:lnTo>
                  <a:lnTo>
                    <a:pt x="708347" y="2590800"/>
                  </a:lnTo>
                  <a:lnTo>
                    <a:pt x="682274" y="2565400"/>
                  </a:lnTo>
                  <a:lnTo>
                    <a:pt x="658901" y="2552700"/>
                  </a:lnTo>
                  <a:lnTo>
                    <a:pt x="638290" y="2527300"/>
                  </a:lnTo>
                  <a:lnTo>
                    <a:pt x="620504" y="2514600"/>
                  </a:lnTo>
                  <a:lnTo>
                    <a:pt x="605604" y="2489200"/>
                  </a:lnTo>
                  <a:lnTo>
                    <a:pt x="593730" y="2489200"/>
                  </a:lnTo>
                  <a:lnTo>
                    <a:pt x="590945" y="2476500"/>
                  </a:lnTo>
                  <a:lnTo>
                    <a:pt x="584987" y="2476500"/>
                  </a:lnTo>
                  <a:lnTo>
                    <a:pt x="572556" y="2463800"/>
                  </a:lnTo>
                  <a:lnTo>
                    <a:pt x="558893" y="2438400"/>
                  </a:lnTo>
                  <a:lnTo>
                    <a:pt x="544273" y="2425700"/>
                  </a:lnTo>
                  <a:lnTo>
                    <a:pt x="528968" y="2400300"/>
                  </a:lnTo>
                  <a:lnTo>
                    <a:pt x="451850" y="2298700"/>
                  </a:lnTo>
                  <a:lnTo>
                    <a:pt x="417860" y="2247900"/>
                  </a:lnTo>
                  <a:lnTo>
                    <a:pt x="387304" y="2197100"/>
                  </a:lnTo>
                  <a:lnTo>
                    <a:pt x="360577" y="2146300"/>
                  </a:lnTo>
                  <a:lnTo>
                    <a:pt x="338073" y="2108200"/>
                  </a:lnTo>
                  <a:lnTo>
                    <a:pt x="331146" y="2095500"/>
                  </a:lnTo>
                  <a:lnTo>
                    <a:pt x="324173" y="2070100"/>
                  </a:lnTo>
                  <a:lnTo>
                    <a:pt x="317081" y="2057400"/>
                  </a:lnTo>
                  <a:lnTo>
                    <a:pt x="309802" y="2044700"/>
                  </a:lnTo>
                  <a:lnTo>
                    <a:pt x="289896" y="1993900"/>
                  </a:lnTo>
                  <a:lnTo>
                    <a:pt x="275540" y="1968500"/>
                  </a:lnTo>
                  <a:lnTo>
                    <a:pt x="266215" y="1943100"/>
                  </a:lnTo>
                  <a:lnTo>
                    <a:pt x="261405" y="1917700"/>
                  </a:lnTo>
                  <a:lnTo>
                    <a:pt x="259133" y="1917700"/>
                  </a:lnTo>
                  <a:lnTo>
                    <a:pt x="238412" y="1854200"/>
                  </a:lnTo>
                  <a:lnTo>
                    <a:pt x="220676" y="1803400"/>
                  </a:lnTo>
                  <a:lnTo>
                    <a:pt x="206243" y="1752600"/>
                  </a:lnTo>
                  <a:lnTo>
                    <a:pt x="195428" y="1701800"/>
                  </a:lnTo>
                  <a:lnTo>
                    <a:pt x="188549" y="1663700"/>
                  </a:lnTo>
                  <a:lnTo>
                    <a:pt x="182142" y="1600200"/>
                  </a:lnTo>
                  <a:lnTo>
                    <a:pt x="177387" y="1549400"/>
                  </a:lnTo>
                  <a:lnTo>
                    <a:pt x="174006" y="1498600"/>
                  </a:lnTo>
                  <a:lnTo>
                    <a:pt x="171722" y="1447800"/>
                  </a:lnTo>
                  <a:lnTo>
                    <a:pt x="170257" y="1397000"/>
                  </a:lnTo>
                  <a:lnTo>
                    <a:pt x="169335" y="1371600"/>
                  </a:lnTo>
                  <a:lnTo>
                    <a:pt x="169188" y="1358900"/>
                  </a:lnTo>
                  <a:lnTo>
                    <a:pt x="170957" y="1320800"/>
                  </a:lnTo>
                  <a:lnTo>
                    <a:pt x="176553" y="1282700"/>
                  </a:lnTo>
                  <a:lnTo>
                    <a:pt x="183726" y="1244600"/>
                  </a:lnTo>
                  <a:lnTo>
                    <a:pt x="190224" y="1206500"/>
                  </a:lnTo>
                  <a:lnTo>
                    <a:pt x="199244" y="1181100"/>
                  </a:lnTo>
                  <a:lnTo>
                    <a:pt x="213104" y="1130300"/>
                  </a:lnTo>
                  <a:lnTo>
                    <a:pt x="227391" y="1092200"/>
                  </a:lnTo>
                  <a:lnTo>
                    <a:pt x="237689" y="1054100"/>
                  </a:lnTo>
                  <a:lnTo>
                    <a:pt x="244992" y="1054100"/>
                  </a:lnTo>
                  <a:lnTo>
                    <a:pt x="253513" y="1041400"/>
                  </a:lnTo>
                  <a:lnTo>
                    <a:pt x="261755" y="1028700"/>
                  </a:lnTo>
                  <a:lnTo>
                    <a:pt x="268222" y="1003300"/>
                  </a:lnTo>
                  <a:lnTo>
                    <a:pt x="270379" y="990600"/>
                  </a:lnTo>
                  <a:lnTo>
                    <a:pt x="271258" y="990600"/>
                  </a:lnTo>
                  <a:lnTo>
                    <a:pt x="271530" y="977900"/>
                  </a:lnTo>
                  <a:lnTo>
                    <a:pt x="273059" y="977900"/>
                  </a:lnTo>
                  <a:lnTo>
                    <a:pt x="279347" y="965200"/>
                  </a:lnTo>
                  <a:close/>
                </a:path>
                <a:path w="3063240" h="3111500">
                  <a:moveTo>
                    <a:pt x="2451582" y="266700"/>
                  </a:moveTo>
                  <a:lnTo>
                    <a:pt x="2106287" y="266700"/>
                  </a:lnTo>
                  <a:lnTo>
                    <a:pt x="2114914" y="279400"/>
                  </a:lnTo>
                  <a:lnTo>
                    <a:pt x="2161787" y="292100"/>
                  </a:lnTo>
                  <a:lnTo>
                    <a:pt x="2194795" y="304800"/>
                  </a:lnTo>
                  <a:lnTo>
                    <a:pt x="2230880" y="317500"/>
                  </a:lnTo>
                  <a:lnTo>
                    <a:pt x="2264779" y="342900"/>
                  </a:lnTo>
                  <a:lnTo>
                    <a:pt x="2271154" y="355600"/>
                  </a:lnTo>
                  <a:lnTo>
                    <a:pt x="2280964" y="368300"/>
                  </a:lnTo>
                  <a:lnTo>
                    <a:pt x="2294917" y="381000"/>
                  </a:lnTo>
                  <a:lnTo>
                    <a:pt x="2313720" y="393700"/>
                  </a:lnTo>
                  <a:lnTo>
                    <a:pt x="2329360" y="406400"/>
                  </a:lnTo>
                  <a:lnTo>
                    <a:pt x="2343475" y="406400"/>
                  </a:lnTo>
                  <a:lnTo>
                    <a:pt x="2356448" y="419100"/>
                  </a:lnTo>
                  <a:lnTo>
                    <a:pt x="2368660" y="419100"/>
                  </a:lnTo>
                  <a:lnTo>
                    <a:pt x="2385625" y="431800"/>
                  </a:lnTo>
                  <a:lnTo>
                    <a:pt x="2411394" y="457200"/>
                  </a:lnTo>
                  <a:lnTo>
                    <a:pt x="2444027" y="482600"/>
                  </a:lnTo>
                  <a:lnTo>
                    <a:pt x="2481586" y="520700"/>
                  </a:lnTo>
                  <a:lnTo>
                    <a:pt x="2522131" y="558800"/>
                  </a:lnTo>
                  <a:lnTo>
                    <a:pt x="2563721" y="596900"/>
                  </a:lnTo>
                  <a:lnTo>
                    <a:pt x="2604418" y="647700"/>
                  </a:lnTo>
                  <a:lnTo>
                    <a:pt x="2642282" y="698500"/>
                  </a:lnTo>
                  <a:lnTo>
                    <a:pt x="2675374" y="736600"/>
                  </a:lnTo>
                  <a:lnTo>
                    <a:pt x="2698860" y="774700"/>
                  </a:lnTo>
                  <a:lnTo>
                    <a:pt x="2721003" y="812800"/>
                  </a:lnTo>
                  <a:lnTo>
                    <a:pt x="2741812" y="850900"/>
                  </a:lnTo>
                  <a:lnTo>
                    <a:pt x="2761297" y="889000"/>
                  </a:lnTo>
                  <a:lnTo>
                    <a:pt x="2779465" y="939800"/>
                  </a:lnTo>
                  <a:lnTo>
                    <a:pt x="2796327" y="977900"/>
                  </a:lnTo>
                  <a:lnTo>
                    <a:pt x="2811890" y="1016000"/>
                  </a:lnTo>
                  <a:lnTo>
                    <a:pt x="2826163" y="1066800"/>
                  </a:lnTo>
                  <a:lnTo>
                    <a:pt x="2839157" y="1117600"/>
                  </a:lnTo>
                  <a:lnTo>
                    <a:pt x="2850879" y="1168400"/>
                  </a:lnTo>
                  <a:lnTo>
                    <a:pt x="2861338" y="1219200"/>
                  </a:lnTo>
                  <a:lnTo>
                    <a:pt x="2870544" y="1282700"/>
                  </a:lnTo>
                  <a:lnTo>
                    <a:pt x="2878505" y="1346200"/>
                  </a:lnTo>
                  <a:lnTo>
                    <a:pt x="2885230" y="1409700"/>
                  </a:lnTo>
                  <a:lnTo>
                    <a:pt x="2890728" y="1473200"/>
                  </a:lnTo>
                  <a:lnTo>
                    <a:pt x="2893029" y="1524000"/>
                  </a:lnTo>
                  <a:lnTo>
                    <a:pt x="2893744" y="1574800"/>
                  </a:lnTo>
                  <a:lnTo>
                    <a:pt x="2892859" y="1612900"/>
                  </a:lnTo>
                  <a:lnTo>
                    <a:pt x="2890359" y="1663700"/>
                  </a:lnTo>
                  <a:lnTo>
                    <a:pt x="2886228" y="1714500"/>
                  </a:lnTo>
                  <a:lnTo>
                    <a:pt x="2880451" y="1752600"/>
                  </a:lnTo>
                  <a:lnTo>
                    <a:pt x="2873012" y="1803400"/>
                  </a:lnTo>
                  <a:lnTo>
                    <a:pt x="2863897" y="1841500"/>
                  </a:lnTo>
                  <a:lnTo>
                    <a:pt x="2853090" y="1892300"/>
                  </a:lnTo>
                  <a:lnTo>
                    <a:pt x="2840575" y="1943100"/>
                  </a:lnTo>
                  <a:lnTo>
                    <a:pt x="2826338" y="1981200"/>
                  </a:lnTo>
                  <a:lnTo>
                    <a:pt x="2810364" y="2032000"/>
                  </a:lnTo>
                  <a:lnTo>
                    <a:pt x="2792636" y="2082800"/>
                  </a:lnTo>
                  <a:lnTo>
                    <a:pt x="2773140" y="2120900"/>
                  </a:lnTo>
                  <a:lnTo>
                    <a:pt x="2751860" y="2171700"/>
                  </a:lnTo>
                  <a:lnTo>
                    <a:pt x="2728781" y="2222500"/>
                  </a:lnTo>
                  <a:lnTo>
                    <a:pt x="2703888" y="2273300"/>
                  </a:lnTo>
                  <a:lnTo>
                    <a:pt x="2677166" y="2311400"/>
                  </a:lnTo>
                  <a:lnTo>
                    <a:pt x="2648598" y="2362200"/>
                  </a:lnTo>
                  <a:lnTo>
                    <a:pt x="2618171" y="2413000"/>
                  </a:lnTo>
                  <a:lnTo>
                    <a:pt x="2593472" y="2451100"/>
                  </a:lnTo>
                  <a:lnTo>
                    <a:pt x="2567098" y="2489200"/>
                  </a:lnTo>
                  <a:lnTo>
                    <a:pt x="2539090" y="2527300"/>
                  </a:lnTo>
                  <a:lnTo>
                    <a:pt x="2509485" y="2565400"/>
                  </a:lnTo>
                  <a:lnTo>
                    <a:pt x="2478325" y="2590800"/>
                  </a:lnTo>
                  <a:lnTo>
                    <a:pt x="2445649" y="2628900"/>
                  </a:lnTo>
                  <a:lnTo>
                    <a:pt x="2411496" y="2654300"/>
                  </a:lnTo>
                  <a:lnTo>
                    <a:pt x="2375906" y="2679700"/>
                  </a:lnTo>
                  <a:lnTo>
                    <a:pt x="2338918" y="2705100"/>
                  </a:lnTo>
                  <a:lnTo>
                    <a:pt x="2300572" y="2730500"/>
                  </a:lnTo>
                  <a:lnTo>
                    <a:pt x="2260907" y="2755900"/>
                  </a:lnTo>
                  <a:lnTo>
                    <a:pt x="2219963" y="2781300"/>
                  </a:lnTo>
                  <a:lnTo>
                    <a:pt x="2177780" y="2806700"/>
                  </a:lnTo>
                  <a:lnTo>
                    <a:pt x="2134397" y="2832100"/>
                  </a:lnTo>
                  <a:lnTo>
                    <a:pt x="2044189" y="2857500"/>
                  </a:lnTo>
                  <a:lnTo>
                    <a:pt x="1997443" y="2882900"/>
                  </a:lnTo>
                  <a:lnTo>
                    <a:pt x="1851114" y="2921000"/>
                  </a:lnTo>
                  <a:lnTo>
                    <a:pt x="1800438" y="2921000"/>
                  </a:lnTo>
                  <a:lnTo>
                    <a:pt x="1696476" y="2946400"/>
                  </a:lnTo>
                  <a:lnTo>
                    <a:pt x="2286355" y="2946400"/>
                  </a:lnTo>
                  <a:lnTo>
                    <a:pt x="2328298" y="2921000"/>
                  </a:lnTo>
                  <a:lnTo>
                    <a:pt x="2369139" y="2895600"/>
                  </a:lnTo>
                  <a:lnTo>
                    <a:pt x="2408847" y="2870200"/>
                  </a:lnTo>
                  <a:lnTo>
                    <a:pt x="2447392" y="2844800"/>
                  </a:lnTo>
                  <a:lnTo>
                    <a:pt x="2484740" y="2806700"/>
                  </a:lnTo>
                  <a:lnTo>
                    <a:pt x="2520861" y="2781300"/>
                  </a:lnTo>
                  <a:lnTo>
                    <a:pt x="2555724" y="2755900"/>
                  </a:lnTo>
                  <a:lnTo>
                    <a:pt x="2589296" y="2717800"/>
                  </a:lnTo>
                  <a:lnTo>
                    <a:pt x="2621546" y="2692400"/>
                  </a:lnTo>
                  <a:lnTo>
                    <a:pt x="2652442" y="2654300"/>
                  </a:lnTo>
                  <a:lnTo>
                    <a:pt x="2681954" y="2616200"/>
                  </a:lnTo>
                  <a:lnTo>
                    <a:pt x="2710049" y="2578100"/>
                  </a:lnTo>
                  <a:lnTo>
                    <a:pt x="2736696" y="2540000"/>
                  </a:lnTo>
                  <a:lnTo>
                    <a:pt x="2761863" y="2501900"/>
                  </a:lnTo>
                  <a:lnTo>
                    <a:pt x="2791852" y="2451100"/>
                  </a:lnTo>
                  <a:lnTo>
                    <a:pt x="2820221" y="2400300"/>
                  </a:lnTo>
                  <a:lnTo>
                    <a:pt x="2846979" y="2362200"/>
                  </a:lnTo>
                  <a:lnTo>
                    <a:pt x="2872132" y="2311400"/>
                  </a:lnTo>
                  <a:lnTo>
                    <a:pt x="2895690" y="2260600"/>
                  </a:lnTo>
                  <a:lnTo>
                    <a:pt x="2917659" y="2209800"/>
                  </a:lnTo>
                  <a:lnTo>
                    <a:pt x="2938047" y="2171700"/>
                  </a:lnTo>
                  <a:lnTo>
                    <a:pt x="2956864" y="2120900"/>
                  </a:lnTo>
                  <a:lnTo>
                    <a:pt x="2974115" y="2070100"/>
                  </a:lnTo>
                  <a:lnTo>
                    <a:pt x="2989810" y="2032000"/>
                  </a:lnTo>
                  <a:lnTo>
                    <a:pt x="3003956" y="1981200"/>
                  </a:lnTo>
                  <a:lnTo>
                    <a:pt x="3016562" y="1930400"/>
                  </a:lnTo>
                  <a:lnTo>
                    <a:pt x="3027634" y="1892300"/>
                  </a:lnTo>
                  <a:lnTo>
                    <a:pt x="3037180" y="1841500"/>
                  </a:lnTo>
                  <a:lnTo>
                    <a:pt x="3045210" y="1790700"/>
                  </a:lnTo>
                  <a:lnTo>
                    <a:pt x="3051730" y="1752600"/>
                  </a:lnTo>
                  <a:lnTo>
                    <a:pt x="3056748" y="1701800"/>
                  </a:lnTo>
                  <a:lnTo>
                    <a:pt x="3060273" y="1651000"/>
                  </a:lnTo>
                  <a:lnTo>
                    <a:pt x="3062312" y="1612900"/>
                  </a:lnTo>
                  <a:lnTo>
                    <a:pt x="3062873" y="1562100"/>
                  </a:lnTo>
                  <a:lnTo>
                    <a:pt x="3061964" y="1511300"/>
                  </a:lnTo>
                  <a:lnTo>
                    <a:pt x="3059592" y="1473200"/>
                  </a:lnTo>
                  <a:lnTo>
                    <a:pt x="3054314" y="1397000"/>
                  </a:lnTo>
                  <a:lnTo>
                    <a:pt x="3047896" y="1333500"/>
                  </a:lnTo>
                  <a:lnTo>
                    <a:pt x="3040344" y="1270000"/>
                  </a:lnTo>
                  <a:lnTo>
                    <a:pt x="3031663" y="1206500"/>
                  </a:lnTo>
                  <a:lnTo>
                    <a:pt x="3021860" y="1155700"/>
                  </a:lnTo>
                  <a:lnTo>
                    <a:pt x="3010939" y="1104900"/>
                  </a:lnTo>
                  <a:lnTo>
                    <a:pt x="2998908" y="1054100"/>
                  </a:lnTo>
                  <a:lnTo>
                    <a:pt x="2985771" y="1003300"/>
                  </a:lnTo>
                  <a:lnTo>
                    <a:pt x="2971534" y="965200"/>
                  </a:lnTo>
                  <a:lnTo>
                    <a:pt x="2956204" y="927100"/>
                  </a:lnTo>
                  <a:lnTo>
                    <a:pt x="2939785" y="876300"/>
                  </a:lnTo>
                  <a:lnTo>
                    <a:pt x="2922284" y="838200"/>
                  </a:lnTo>
                  <a:lnTo>
                    <a:pt x="2903706" y="800100"/>
                  </a:lnTo>
                  <a:lnTo>
                    <a:pt x="2884057" y="762000"/>
                  </a:lnTo>
                  <a:lnTo>
                    <a:pt x="2863342" y="723900"/>
                  </a:lnTo>
                  <a:lnTo>
                    <a:pt x="2841568" y="685800"/>
                  </a:lnTo>
                  <a:lnTo>
                    <a:pt x="2818741" y="647700"/>
                  </a:lnTo>
                  <a:lnTo>
                    <a:pt x="2781541" y="596900"/>
                  </a:lnTo>
                  <a:lnTo>
                    <a:pt x="2739821" y="546100"/>
                  </a:lnTo>
                  <a:lnTo>
                    <a:pt x="2695377" y="495300"/>
                  </a:lnTo>
                  <a:lnTo>
                    <a:pt x="2650006" y="444500"/>
                  </a:lnTo>
                  <a:lnTo>
                    <a:pt x="2605503" y="406400"/>
                  </a:lnTo>
                  <a:lnTo>
                    <a:pt x="2563665" y="368300"/>
                  </a:lnTo>
                  <a:lnTo>
                    <a:pt x="2526289" y="330200"/>
                  </a:lnTo>
                  <a:lnTo>
                    <a:pt x="2495172" y="304800"/>
                  </a:lnTo>
                  <a:lnTo>
                    <a:pt x="2472110" y="279400"/>
                  </a:lnTo>
                  <a:lnTo>
                    <a:pt x="2458898" y="279400"/>
                  </a:lnTo>
                  <a:lnTo>
                    <a:pt x="2451582" y="266700"/>
                  </a:lnTo>
                  <a:close/>
                </a:path>
                <a:path w="3063240" h="3111500">
                  <a:moveTo>
                    <a:pt x="285961" y="952500"/>
                  </a:moveTo>
                  <a:lnTo>
                    <a:pt x="99225" y="952500"/>
                  </a:lnTo>
                  <a:lnTo>
                    <a:pt x="95292" y="965200"/>
                  </a:lnTo>
                  <a:lnTo>
                    <a:pt x="282538" y="965200"/>
                  </a:lnTo>
                  <a:lnTo>
                    <a:pt x="285961" y="952500"/>
                  </a:lnTo>
                  <a:close/>
                </a:path>
                <a:path w="3063240" h="3111500">
                  <a:moveTo>
                    <a:pt x="917584" y="215900"/>
                  </a:moveTo>
                  <a:lnTo>
                    <a:pt x="654054" y="215900"/>
                  </a:lnTo>
                  <a:lnTo>
                    <a:pt x="632480" y="241300"/>
                  </a:lnTo>
                  <a:lnTo>
                    <a:pt x="620987" y="254000"/>
                  </a:lnTo>
                  <a:lnTo>
                    <a:pt x="609418" y="254000"/>
                  </a:lnTo>
                  <a:lnTo>
                    <a:pt x="598358" y="266700"/>
                  </a:lnTo>
                  <a:lnTo>
                    <a:pt x="575917" y="292100"/>
                  </a:lnTo>
                  <a:lnTo>
                    <a:pt x="526285" y="330200"/>
                  </a:lnTo>
                  <a:lnTo>
                    <a:pt x="473051" y="381000"/>
                  </a:lnTo>
                  <a:lnTo>
                    <a:pt x="439808" y="406400"/>
                  </a:lnTo>
                  <a:lnTo>
                    <a:pt x="438217" y="406400"/>
                  </a:lnTo>
                  <a:lnTo>
                    <a:pt x="434845" y="419100"/>
                  </a:lnTo>
                  <a:lnTo>
                    <a:pt x="418586" y="431800"/>
                  </a:lnTo>
                  <a:lnTo>
                    <a:pt x="404833" y="457200"/>
                  </a:lnTo>
                  <a:lnTo>
                    <a:pt x="390785" y="469900"/>
                  </a:lnTo>
                  <a:lnTo>
                    <a:pt x="378040" y="482600"/>
                  </a:lnTo>
                  <a:lnTo>
                    <a:pt x="360285" y="508000"/>
                  </a:lnTo>
                  <a:lnTo>
                    <a:pt x="344048" y="533400"/>
                  </a:lnTo>
                  <a:lnTo>
                    <a:pt x="331700" y="558800"/>
                  </a:lnTo>
                  <a:lnTo>
                    <a:pt x="325613" y="571500"/>
                  </a:lnTo>
                  <a:lnTo>
                    <a:pt x="322775" y="571500"/>
                  </a:lnTo>
                  <a:lnTo>
                    <a:pt x="320555" y="584200"/>
                  </a:lnTo>
                  <a:lnTo>
                    <a:pt x="318901" y="584200"/>
                  </a:lnTo>
                  <a:lnTo>
                    <a:pt x="309644" y="596900"/>
                  </a:lnTo>
                  <a:lnTo>
                    <a:pt x="296488" y="609600"/>
                  </a:lnTo>
                  <a:lnTo>
                    <a:pt x="281683" y="635000"/>
                  </a:lnTo>
                  <a:lnTo>
                    <a:pt x="258644" y="660400"/>
                  </a:lnTo>
                  <a:lnTo>
                    <a:pt x="213766" y="723900"/>
                  </a:lnTo>
                  <a:lnTo>
                    <a:pt x="189041" y="762000"/>
                  </a:lnTo>
                  <a:lnTo>
                    <a:pt x="166790" y="812800"/>
                  </a:lnTo>
                  <a:lnTo>
                    <a:pt x="158743" y="825500"/>
                  </a:lnTo>
                  <a:lnTo>
                    <a:pt x="152204" y="850900"/>
                  </a:lnTo>
                  <a:lnTo>
                    <a:pt x="144791" y="863600"/>
                  </a:lnTo>
                  <a:lnTo>
                    <a:pt x="138508" y="876300"/>
                  </a:lnTo>
                  <a:lnTo>
                    <a:pt x="127591" y="889000"/>
                  </a:lnTo>
                  <a:lnTo>
                    <a:pt x="123367" y="901700"/>
                  </a:lnTo>
                  <a:lnTo>
                    <a:pt x="119088" y="914400"/>
                  </a:lnTo>
                  <a:lnTo>
                    <a:pt x="114760" y="914400"/>
                  </a:lnTo>
                  <a:lnTo>
                    <a:pt x="110249" y="927100"/>
                  </a:lnTo>
                  <a:lnTo>
                    <a:pt x="106901" y="939800"/>
                  </a:lnTo>
                  <a:lnTo>
                    <a:pt x="104564" y="939800"/>
                  </a:lnTo>
                  <a:lnTo>
                    <a:pt x="103085" y="952500"/>
                  </a:lnTo>
                  <a:lnTo>
                    <a:pt x="289645" y="952500"/>
                  </a:lnTo>
                  <a:lnTo>
                    <a:pt x="294862" y="939800"/>
                  </a:lnTo>
                  <a:lnTo>
                    <a:pt x="299616" y="927100"/>
                  </a:lnTo>
                  <a:lnTo>
                    <a:pt x="304099" y="927100"/>
                  </a:lnTo>
                  <a:lnTo>
                    <a:pt x="314154" y="901700"/>
                  </a:lnTo>
                  <a:lnTo>
                    <a:pt x="320614" y="889000"/>
                  </a:lnTo>
                  <a:lnTo>
                    <a:pt x="328333" y="863600"/>
                  </a:lnTo>
                  <a:lnTo>
                    <a:pt x="337759" y="850900"/>
                  </a:lnTo>
                  <a:lnTo>
                    <a:pt x="357380" y="812800"/>
                  </a:lnTo>
                  <a:lnTo>
                    <a:pt x="377924" y="787400"/>
                  </a:lnTo>
                  <a:lnTo>
                    <a:pt x="394374" y="762000"/>
                  </a:lnTo>
                  <a:lnTo>
                    <a:pt x="410958" y="736600"/>
                  </a:lnTo>
                  <a:lnTo>
                    <a:pt x="420802" y="723900"/>
                  </a:lnTo>
                  <a:lnTo>
                    <a:pt x="430503" y="711200"/>
                  </a:lnTo>
                  <a:lnTo>
                    <a:pt x="439316" y="711200"/>
                  </a:lnTo>
                  <a:lnTo>
                    <a:pt x="442719" y="698500"/>
                  </a:lnTo>
                  <a:lnTo>
                    <a:pt x="473147" y="698500"/>
                  </a:lnTo>
                  <a:lnTo>
                    <a:pt x="491841" y="685800"/>
                  </a:lnTo>
                  <a:lnTo>
                    <a:pt x="504514" y="660400"/>
                  </a:lnTo>
                  <a:lnTo>
                    <a:pt x="512256" y="660400"/>
                  </a:lnTo>
                  <a:lnTo>
                    <a:pt x="524985" y="635000"/>
                  </a:lnTo>
                  <a:lnTo>
                    <a:pt x="533236" y="622300"/>
                  </a:lnTo>
                  <a:lnTo>
                    <a:pt x="538120" y="609600"/>
                  </a:lnTo>
                  <a:lnTo>
                    <a:pt x="540747" y="596900"/>
                  </a:lnTo>
                  <a:lnTo>
                    <a:pt x="544581" y="584200"/>
                  </a:lnTo>
                  <a:lnTo>
                    <a:pt x="548572" y="571500"/>
                  </a:lnTo>
                  <a:lnTo>
                    <a:pt x="551349" y="558800"/>
                  </a:lnTo>
                  <a:lnTo>
                    <a:pt x="551543" y="546100"/>
                  </a:lnTo>
                  <a:lnTo>
                    <a:pt x="563009" y="520700"/>
                  </a:lnTo>
                  <a:lnTo>
                    <a:pt x="568694" y="520700"/>
                  </a:lnTo>
                  <a:lnTo>
                    <a:pt x="572325" y="517034"/>
                  </a:lnTo>
                  <a:lnTo>
                    <a:pt x="572874" y="512535"/>
                  </a:lnTo>
                  <a:lnTo>
                    <a:pt x="573375" y="508000"/>
                  </a:lnTo>
                  <a:lnTo>
                    <a:pt x="581274" y="508000"/>
                  </a:lnTo>
                  <a:lnTo>
                    <a:pt x="593854" y="495300"/>
                  </a:lnTo>
                  <a:lnTo>
                    <a:pt x="633726" y="457200"/>
                  </a:lnTo>
                  <a:lnTo>
                    <a:pt x="675048" y="431800"/>
                  </a:lnTo>
                  <a:lnTo>
                    <a:pt x="734215" y="381000"/>
                  </a:lnTo>
                  <a:lnTo>
                    <a:pt x="748068" y="368300"/>
                  </a:lnTo>
                  <a:lnTo>
                    <a:pt x="760437" y="355600"/>
                  </a:lnTo>
                  <a:lnTo>
                    <a:pt x="765536" y="342900"/>
                  </a:lnTo>
                  <a:lnTo>
                    <a:pt x="773369" y="342900"/>
                  </a:lnTo>
                  <a:lnTo>
                    <a:pt x="787009" y="330200"/>
                  </a:lnTo>
                  <a:lnTo>
                    <a:pt x="818311" y="304800"/>
                  </a:lnTo>
                  <a:lnTo>
                    <a:pt x="832016" y="292100"/>
                  </a:lnTo>
                  <a:lnTo>
                    <a:pt x="841961" y="279400"/>
                  </a:lnTo>
                  <a:lnTo>
                    <a:pt x="852416" y="266700"/>
                  </a:lnTo>
                  <a:lnTo>
                    <a:pt x="862985" y="266700"/>
                  </a:lnTo>
                  <a:lnTo>
                    <a:pt x="873271" y="254000"/>
                  </a:lnTo>
                  <a:lnTo>
                    <a:pt x="882908" y="241300"/>
                  </a:lnTo>
                  <a:lnTo>
                    <a:pt x="890889" y="241300"/>
                  </a:lnTo>
                  <a:lnTo>
                    <a:pt x="896819" y="228600"/>
                  </a:lnTo>
                  <a:lnTo>
                    <a:pt x="909836" y="228600"/>
                  </a:lnTo>
                  <a:lnTo>
                    <a:pt x="917584" y="215900"/>
                  </a:lnTo>
                  <a:close/>
                </a:path>
                <a:path w="3063240" h="3111500">
                  <a:moveTo>
                    <a:pt x="572383" y="516975"/>
                  </a:moveTo>
                  <a:lnTo>
                    <a:pt x="571877" y="520700"/>
                  </a:lnTo>
                  <a:lnTo>
                    <a:pt x="572383" y="516975"/>
                  </a:lnTo>
                  <a:close/>
                </a:path>
                <a:path w="3063240" h="3111500">
                  <a:moveTo>
                    <a:pt x="581274" y="508000"/>
                  </a:moveTo>
                  <a:lnTo>
                    <a:pt x="573427" y="508000"/>
                  </a:lnTo>
                  <a:lnTo>
                    <a:pt x="572874" y="512535"/>
                  </a:lnTo>
                  <a:lnTo>
                    <a:pt x="572383" y="516975"/>
                  </a:lnTo>
                  <a:lnTo>
                    <a:pt x="581274" y="508000"/>
                  </a:lnTo>
                  <a:close/>
                </a:path>
                <a:path w="3063240" h="3111500">
                  <a:moveTo>
                    <a:pt x="573427" y="508000"/>
                  </a:moveTo>
                  <a:lnTo>
                    <a:pt x="572874" y="512535"/>
                  </a:lnTo>
                  <a:lnTo>
                    <a:pt x="573427" y="508000"/>
                  </a:lnTo>
                  <a:close/>
                </a:path>
                <a:path w="3063240" h="3111500">
                  <a:moveTo>
                    <a:pt x="2319878" y="177800"/>
                  </a:moveTo>
                  <a:lnTo>
                    <a:pt x="1765009" y="177800"/>
                  </a:lnTo>
                  <a:lnTo>
                    <a:pt x="1785321" y="190500"/>
                  </a:lnTo>
                  <a:lnTo>
                    <a:pt x="1837556" y="190500"/>
                  </a:lnTo>
                  <a:lnTo>
                    <a:pt x="1871260" y="203200"/>
                  </a:lnTo>
                  <a:lnTo>
                    <a:pt x="1902894" y="215900"/>
                  </a:lnTo>
                  <a:lnTo>
                    <a:pt x="1931788" y="215900"/>
                  </a:lnTo>
                  <a:lnTo>
                    <a:pt x="1957270" y="228600"/>
                  </a:lnTo>
                  <a:lnTo>
                    <a:pt x="1968788" y="241300"/>
                  </a:lnTo>
                  <a:lnTo>
                    <a:pt x="1984141" y="254000"/>
                  </a:lnTo>
                  <a:lnTo>
                    <a:pt x="2003856" y="254000"/>
                  </a:lnTo>
                  <a:lnTo>
                    <a:pt x="2028461" y="266700"/>
                  </a:lnTo>
                  <a:lnTo>
                    <a:pt x="2431308" y="266700"/>
                  </a:lnTo>
                  <a:lnTo>
                    <a:pt x="2426211" y="254000"/>
                  </a:lnTo>
                  <a:lnTo>
                    <a:pt x="2419425" y="241300"/>
                  </a:lnTo>
                  <a:lnTo>
                    <a:pt x="2411054" y="228600"/>
                  </a:lnTo>
                  <a:lnTo>
                    <a:pt x="2401204" y="215900"/>
                  </a:lnTo>
                  <a:lnTo>
                    <a:pt x="2366892" y="203200"/>
                  </a:lnTo>
                  <a:lnTo>
                    <a:pt x="2319878" y="177800"/>
                  </a:lnTo>
                  <a:close/>
                </a:path>
                <a:path w="3063240" h="3111500">
                  <a:moveTo>
                    <a:pt x="1092536" y="215900"/>
                  </a:moveTo>
                  <a:lnTo>
                    <a:pt x="1036098" y="215900"/>
                  </a:lnTo>
                  <a:lnTo>
                    <a:pt x="1049213" y="228600"/>
                  </a:lnTo>
                  <a:lnTo>
                    <a:pt x="1075454" y="228600"/>
                  </a:lnTo>
                  <a:lnTo>
                    <a:pt x="1092536" y="215900"/>
                  </a:lnTo>
                  <a:close/>
                </a:path>
                <a:path w="3063240" h="3111500">
                  <a:moveTo>
                    <a:pt x="1185639" y="215900"/>
                  </a:moveTo>
                  <a:lnTo>
                    <a:pt x="1145390" y="215900"/>
                  </a:lnTo>
                  <a:lnTo>
                    <a:pt x="1155596" y="228600"/>
                  </a:lnTo>
                  <a:lnTo>
                    <a:pt x="1175877" y="228600"/>
                  </a:lnTo>
                  <a:lnTo>
                    <a:pt x="1185639" y="215900"/>
                  </a:lnTo>
                  <a:close/>
                </a:path>
                <a:path w="3063240" h="3111500">
                  <a:moveTo>
                    <a:pt x="968582" y="190500"/>
                  </a:moveTo>
                  <a:lnTo>
                    <a:pt x="681193" y="190500"/>
                  </a:lnTo>
                  <a:lnTo>
                    <a:pt x="677885" y="203200"/>
                  </a:lnTo>
                  <a:lnTo>
                    <a:pt x="670568" y="203200"/>
                  </a:lnTo>
                  <a:lnTo>
                    <a:pt x="662882" y="215900"/>
                  </a:lnTo>
                  <a:lnTo>
                    <a:pt x="934302" y="215900"/>
                  </a:lnTo>
                  <a:lnTo>
                    <a:pt x="950556" y="203200"/>
                  </a:lnTo>
                  <a:lnTo>
                    <a:pt x="968582" y="190500"/>
                  </a:lnTo>
                  <a:close/>
                </a:path>
                <a:path w="3063240" h="3111500">
                  <a:moveTo>
                    <a:pt x="1240813" y="203200"/>
                  </a:moveTo>
                  <a:lnTo>
                    <a:pt x="1012052" y="203200"/>
                  </a:lnTo>
                  <a:lnTo>
                    <a:pt x="1023624" y="215900"/>
                  </a:lnTo>
                  <a:lnTo>
                    <a:pt x="1230870" y="215900"/>
                  </a:lnTo>
                  <a:lnTo>
                    <a:pt x="1240813" y="203200"/>
                  </a:lnTo>
                  <a:close/>
                </a:path>
                <a:path w="3063240" h="3111500">
                  <a:moveTo>
                    <a:pt x="1288982" y="190500"/>
                  </a:moveTo>
                  <a:lnTo>
                    <a:pt x="990269" y="190500"/>
                  </a:lnTo>
                  <a:lnTo>
                    <a:pt x="996461" y="203200"/>
                  </a:lnTo>
                  <a:lnTo>
                    <a:pt x="1274499" y="203200"/>
                  </a:lnTo>
                  <a:lnTo>
                    <a:pt x="1288982" y="190500"/>
                  </a:lnTo>
                  <a:close/>
                </a:path>
                <a:path w="3063240" h="3111500">
                  <a:moveTo>
                    <a:pt x="2146722" y="101600"/>
                  </a:moveTo>
                  <a:lnTo>
                    <a:pt x="784891" y="101600"/>
                  </a:lnTo>
                  <a:lnTo>
                    <a:pt x="772644" y="114300"/>
                  </a:lnTo>
                  <a:lnTo>
                    <a:pt x="761767" y="127000"/>
                  </a:lnTo>
                  <a:lnTo>
                    <a:pt x="753851" y="139700"/>
                  </a:lnTo>
                  <a:lnTo>
                    <a:pt x="740249" y="139700"/>
                  </a:lnTo>
                  <a:lnTo>
                    <a:pt x="722218" y="152400"/>
                  </a:lnTo>
                  <a:lnTo>
                    <a:pt x="708197" y="165100"/>
                  </a:lnTo>
                  <a:lnTo>
                    <a:pt x="697652" y="177800"/>
                  </a:lnTo>
                  <a:lnTo>
                    <a:pt x="690052" y="190500"/>
                  </a:lnTo>
                  <a:lnTo>
                    <a:pt x="1557838" y="190500"/>
                  </a:lnTo>
                  <a:lnTo>
                    <a:pt x="1570384" y="177800"/>
                  </a:lnTo>
                  <a:lnTo>
                    <a:pt x="2319878" y="177800"/>
                  </a:lnTo>
                  <a:lnTo>
                    <a:pt x="2263686" y="152400"/>
                  </a:lnTo>
                  <a:lnTo>
                    <a:pt x="2201838" y="127000"/>
                  </a:lnTo>
                  <a:lnTo>
                    <a:pt x="2182019" y="114300"/>
                  </a:lnTo>
                  <a:lnTo>
                    <a:pt x="2168373" y="114300"/>
                  </a:lnTo>
                  <a:lnTo>
                    <a:pt x="2146722" y="101600"/>
                  </a:lnTo>
                  <a:close/>
                </a:path>
                <a:path w="3063240" h="3111500">
                  <a:moveTo>
                    <a:pt x="1726647" y="177800"/>
                  </a:moveTo>
                  <a:lnTo>
                    <a:pt x="1665315" y="177800"/>
                  </a:lnTo>
                  <a:lnTo>
                    <a:pt x="1681039" y="190500"/>
                  </a:lnTo>
                  <a:lnTo>
                    <a:pt x="1711131" y="190500"/>
                  </a:lnTo>
                  <a:lnTo>
                    <a:pt x="1726647" y="177800"/>
                  </a:lnTo>
                  <a:close/>
                </a:path>
                <a:path w="3063240" h="3111500">
                  <a:moveTo>
                    <a:pt x="2079861" y="88900"/>
                  </a:moveTo>
                  <a:lnTo>
                    <a:pt x="803696" y="88900"/>
                  </a:lnTo>
                  <a:lnTo>
                    <a:pt x="796918" y="101600"/>
                  </a:lnTo>
                  <a:lnTo>
                    <a:pt x="2088376" y="101600"/>
                  </a:lnTo>
                  <a:lnTo>
                    <a:pt x="2079861" y="88900"/>
                  </a:lnTo>
                  <a:close/>
                </a:path>
                <a:path w="3063240" h="3111500">
                  <a:moveTo>
                    <a:pt x="2060268" y="76200"/>
                  </a:moveTo>
                  <a:lnTo>
                    <a:pt x="818952" y="76200"/>
                  </a:lnTo>
                  <a:lnTo>
                    <a:pt x="811051" y="88900"/>
                  </a:lnTo>
                  <a:lnTo>
                    <a:pt x="2070456" y="88900"/>
                  </a:lnTo>
                  <a:lnTo>
                    <a:pt x="2060268" y="76200"/>
                  </a:lnTo>
                  <a:close/>
                </a:path>
                <a:path w="3063240" h="3111500">
                  <a:moveTo>
                    <a:pt x="1048122" y="25400"/>
                  </a:moveTo>
                  <a:lnTo>
                    <a:pt x="931647" y="25400"/>
                  </a:lnTo>
                  <a:lnTo>
                    <a:pt x="918974" y="38100"/>
                  </a:lnTo>
                  <a:lnTo>
                    <a:pt x="890129" y="50800"/>
                  </a:lnTo>
                  <a:lnTo>
                    <a:pt x="857131" y="63500"/>
                  </a:lnTo>
                  <a:lnTo>
                    <a:pt x="831995" y="76200"/>
                  </a:lnTo>
                  <a:lnTo>
                    <a:pt x="2035511" y="76200"/>
                  </a:lnTo>
                  <a:lnTo>
                    <a:pt x="1998943" y="63500"/>
                  </a:lnTo>
                  <a:lnTo>
                    <a:pt x="1945637" y="50800"/>
                  </a:lnTo>
                  <a:lnTo>
                    <a:pt x="1085014" y="50800"/>
                  </a:lnTo>
                  <a:lnTo>
                    <a:pt x="1068073" y="38100"/>
                  </a:lnTo>
                  <a:lnTo>
                    <a:pt x="1056352" y="38100"/>
                  </a:lnTo>
                  <a:lnTo>
                    <a:pt x="1048122" y="25400"/>
                  </a:lnTo>
                  <a:close/>
                </a:path>
                <a:path w="3063240" h="3111500">
                  <a:moveTo>
                    <a:pt x="1804359" y="12700"/>
                  </a:moveTo>
                  <a:lnTo>
                    <a:pt x="1460000" y="12700"/>
                  </a:lnTo>
                  <a:lnTo>
                    <a:pt x="1447862" y="25400"/>
                  </a:lnTo>
                  <a:lnTo>
                    <a:pt x="1212060" y="25400"/>
                  </a:lnTo>
                  <a:lnTo>
                    <a:pt x="1193716" y="38100"/>
                  </a:lnTo>
                  <a:lnTo>
                    <a:pt x="1177027" y="38100"/>
                  </a:lnTo>
                  <a:lnTo>
                    <a:pt x="1161818" y="50800"/>
                  </a:lnTo>
                  <a:lnTo>
                    <a:pt x="1945637" y="50800"/>
                  </a:lnTo>
                  <a:lnTo>
                    <a:pt x="1881534" y="38100"/>
                  </a:lnTo>
                  <a:lnTo>
                    <a:pt x="1840204" y="25400"/>
                  </a:lnTo>
                  <a:lnTo>
                    <a:pt x="1804359" y="12700"/>
                  </a:lnTo>
                  <a:close/>
                </a:path>
                <a:path w="3063240" h="3111500">
                  <a:moveTo>
                    <a:pt x="1016524" y="12700"/>
                  </a:moveTo>
                  <a:lnTo>
                    <a:pt x="975301" y="12700"/>
                  </a:lnTo>
                  <a:lnTo>
                    <a:pt x="959191" y="25400"/>
                  </a:lnTo>
                  <a:lnTo>
                    <a:pt x="1028954" y="25400"/>
                  </a:lnTo>
                  <a:lnTo>
                    <a:pt x="1016524" y="12700"/>
                  </a:lnTo>
                  <a:close/>
                </a:path>
                <a:path w="3063240" h="3111500">
                  <a:moveTo>
                    <a:pt x="1592857" y="0"/>
                  </a:moveTo>
                  <a:lnTo>
                    <a:pt x="1555664" y="0"/>
                  </a:lnTo>
                  <a:lnTo>
                    <a:pt x="1539387" y="12700"/>
                  </a:lnTo>
                  <a:lnTo>
                    <a:pt x="1612109" y="12700"/>
                  </a:lnTo>
                  <a:lnTo>
                    <a:pt x="1592857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662392" y="5896716"/>
            <a:ext cx="166116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5" dirty="0">
                <a:solidFill>
                  <a:srgbClr val="118BD5"/>
                </a:solidFill>
                <a:latin typeface="Arial"/>
                <a:cs typeface="Arial"/>
              </a:rPr>
              <a:t>Duckling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125531" y="6298237"/>
            <a:ext cx="3267710" cy="3204210"/>
            <a:chOff x="4125531" y="6298237"/>
            <a:chExt cx="3267710" cy="3204210"/>
          </a:xfrm>
        </p:grpSpPr>
        <p:sp>
          <p:nvSpPr>
            <p:cNvPr id="21" name="object 21"/>
            <p:cNvSpPr/>
            <p:nvPr/>
          </p:nvSpPr>
          <p:spPr>
            <a:xfrm>
              <a:off x="4190090" y="6298237"/>
              <a:ext cx="3154045" cy="3204210"/>
            </a:xfrm>
            <a:custGeom>
              <a:avLst/>
              <a:gdLst/>
              <a:ahLst/>
              <a:cxnLst/>
              <a:rect l="l" t="t" r="r" b="b"/>
              <a:pathLst>
                <a:path w="3154045" h="3204209">
                  <a:moveTo>
                    <a:pt x="1576747" y="0"/>
                  </a:moveTo>
                  <a:lnTo>
                    <a:pt x="1528542" y="734"/>
                  </a:lnTo>
                  <a:lnTo>
                    <a:pt x="1480696" y="2923"/>
                  </a:lnTo>
                  <a:lnTo>
                    <a:pt x="1433231" y="6546"/>
                  </a:lnTo>
                  <a:lnTo>
                    <a:pt x="1386168" y="11583"/>
                  </a:lnTo>
                  <a:lnTo>
                    <a:pt x="1339525" y="18011"/>
                  </a:lnTo>
                  <a:lnTo>
                    <a:pt x="1293326" y="25810"/>
                  </a:lnTo>
                  <a:lnTo>
                    <a:pt x="1247589" y="34960"/>
                  </a:lnTo>
                  <a:lnTo>
                    <a:pt x="1202335" y="45439"/>
                  </a:lnTo>
                  <a:lnTo>
                    <a:pt x="1157586" y="57226"/>
                  </a:lnTo>
                  <a:lnTo>
                    <a:pt x="1113362" y="70300"/>
                  </a:lnTo>
                  <a:lnTo>
                    <a:pt x="1069683" y="84641"/>
                  </a:lnTo>
                  <a:lnTo>
                    <a:pt x="1026570" y="100227"/>
                  </a:lnTo>
                  <a:lnTo>
                    <a:pt x="984044" y="117038"/>
                  </a:lnTo>
                  <a:lnTo>
                    <a:pt x="942125" y="135052"/>
                  </a:lnTo>
                  <a:lnTo>
                    <a:pt x="900834" y="154248"/>
                  </a:lnTo>
                  <a:lnTo>
                    <a:pt x="860191" y="174607"/>
                  </a:lnTo>
                  <a:lnTo>
                    <a:pt x="820217" y="196106"/>
                  </a:lnTo>
                  <a:lnTo>
                    <a:pt x="780934" y="218725"/>
                  </a:lnTo>
                  <a:lnTo>
                    <a:pt x="742360" y="242442"/>
                  </a:lnTo>
                  <a:lnTo>
                    <a:pt x="704518" y="267238"/>
                  </a:lnTo>
                  <a:lnTo>
                    <a:pt x="667427" y="293090"/>
                  </a:lnTo>
                  <a:lnTo>
                    <a:pt x="631108" y="319978"/>
                  </a:lnTo>
                  <a:lnTo>
                    <a:pt x="595582" y="347882"/>
                  </a:lnTo>
                  <a:lnTo>
                    <a:pt x="560870" y="376779"/>
                  </a:lnTo>
                  <a:lnTo>
                    <a:pt x="526991" y="406650"/>
                  </a:lnTo>
                  <a:lnTo>
                    <a:pt x="493968" y="437472"/>
                  </a:lnTo>
                  <a:lnTo>
                    <a:pt x="461819" y="469226"/>
                  </a:lnTo>
                  <a:lnTo>
                    <a:pt x="430567" y="501890"/>
                  </a:lnTo>
                  <a:lnTo>
                    <a:pt x="400231" y="535444"/>
                  </a:lnTo>
                  <a:lnTo>
                    <a:pt x="370832" y="569866"/>
                  </a:lnTo>
                  <a:lnTo>
                    <a:pt x="342390" y="605135"/>
                  </a:lnTo>
                  <a:lnTo>
                    <a:pt x="314928" y="641231"/>
                  </a:lnTo>
                  <a:lnTo>
                    <a:pt x="288464" y="678132"/>
                  </a:lnTo>
                  <a:lnTo>
                    <a:pt x="263020" y="715818"/>
                  </a:lnTo>
                  <a:lnTo>
                    <a:pt x="238616" y="754268"/>
                  </a:lnTo>
                  <a:lnTo>
                    <a:pt x="215272" y="793460"/>
                  </a:lnTo>
                  <a:lnTo>
                    <a:pt x="193011" y="833374"/>
                  </a:lnTo>
                  <a:lnTo>
                    <a:pt x="171851" y="873989"/>
                  </a:lnTo>
                  <a:lnTo>
                    <a:pt x="151814" y="915284"/>
                  </a:lnTo>
                  <a:lnTo>
                    <a:pt x="132920" y="957237"/>
                  </a:lnTo>
                  <a:lnTo>
                    <a:pt x="115190" y="999829"/>
                  </a:lnTo>
                  <a:lnTo>
                    <a:pt x="98645" y="1043038"/>
                  </a:lnTo>
                  <a:lnTo>
                    <a:pt x="83305" y="1086842"/>
                  </a:lnTo>
                  <a:lnTo>
                    <a:pt x="69191" y="1131222"/>
                  </a:lnTo>
                  <a:lnTo>
                    <a:pt x="56323" y="1176156"/>
                  </a:lnTo>
                  <a:lnTo>
                    <a:pt x="44722" y="1221624"/>
                  </a:lnTo>
                  <a:lnTo>
                    <a:pt x="34408" y="1267603"/>
                  </a:lnTo>
                  <a:lnTo>
                    <a:pt x="25403" y="1314074"/>
                  </a:lnTo>
                  <a:lnTo>
                    <a:pt x="17727" y="1361015"/>
                  </a:lnTo>
                  <a:lnTo>
                    <a:pt x="11400" y="1408406"/>
                  </a:lnTo>
                  <a:lnTo>
                    <a:pt x="6443" y="1456225"/>
                  </a:lnTo>
                  <a:lnTo>
                    <a:pt x="2877" y="1504452"/>
                  </a:lnTo>
                  <a:lnTo>
                    <a:pt x="722" y="1553066"/>
                  </a:lnTo>
                  <a:lnTo>
                    <a:pt x="0" y="1602045"/>
                  </a:lnTo>
                  <a:lnTo>
                    <a:pt x="722" y="1651024"/>
                  </a:lnTo>
                  <a:lnTo>
                    <a:pt x="2877" y="1699638"/>
                  </a:lnTo>
                  <a:lnTo>
                    <a:pt x="6443" y="1747864"/>
                  </a:lnTo>
                  <a:lnTo>
                    <a:pt x="11400" y="1795684"/>
                  </a:lnTo>
                  <a:lnTo>
                    <a:pt x="17727" y="1843075"/>
                  </a:lnTo>
                  <a:lnTo>
                    <a:pt x="25403" y="1890016"/>
                  </a:lnTo>
                  <a:lnTo>
                    <a:pt x="34408" y="1936487"/>
                  </a:lnTo>
                  <a:lnTo>
                    <a:pt x="44722" y="1982466"/>
                  </a:lnTo>
                  <a:lnTo>
                    <a:pt x="56323" y="2027934"/>
                  </a:lnTo>
                  <a:lnTo>
                    <a:pt x="69191" y="2072868"/>
                  </a:lnTo>
                  <a:lnTo>
                    <a:pt x="83305" y="2117248"/>
                  </a:lnTo>
                  <a:lnTo>
                    <a:pt x="98645" y="2161052"/>
                  </a:lnTo>
                  <a:lnTo>
                    <a:pt x="115190" y="2204261"/>
                  </a:lnTo>
                  <a:lnTo>
                    <a:pt x="132920" y="2246853"/>
                  </a:lnTo>
                  <a:lnTo>
                    <a:pt x="151814" y="2288806"/>
                  </a:lnTo>
                  <a:lnTo>
                    <a:pt x="171851" y="2330101"/>
                  </a:lnTo>
                  <a:lnTo>
                    <a:pt x="193011" y="2370716"/>
                  </a:lnTo>
                  <a:lnTo>
                    <a:pt x="215272" y="2410630"/>
                  </a:lnTo>
                  <a:lnTo>
                    <a:pt x="238616" y="2449822"/>
                  </a:lnTo>
                  <a:lnTo>
                    <a:pt x="263020" y="2488272"/>
                  </a:lnTo>
                  <a:lnTo>
                    <a:pt x="288464" y="2525958"/>
                  </a:lnTo>
                  <a:lnTo>
                    <a:pt x="314928" y="2562859"/>
                  </a:lnTo>
                  <a:lnTo>
                    <a:pt x="342390" y="2598955"/>
                  </a:lnTo>
                  <a:lnTo>
                    <a:pt x="370832" y="2634224"/>
                  </a:lnTo>
                  <a:lnTo>
                    <a:pt x="400231" y="2668646"/>
                  </a:lnTo>
                  <a:lnTo>
                    <a:pt x="430567" y="2702200"/>
                  </a:lnTo>
                  <a:lnTo>
                    <a:pt x="461819" y="2734864"/>
                  </a:lnTo>
                  <a:lnTo>
                    <a:pt x="493968" y="2766618"/>
                  </a:lnTo>
                  <a:lnTo>
                    <a:pt x="526991" y="2797440"/>
                  </a:lnTo>
                  <a:lnTo>
                    <a:pt x="560870" y="2827311"/>
                  </a:lnTo>
                  <a:lnTo>
                    <a:pt x="595582" y="2856208"/>
                  </a:lnTo>
                  <a:lnTo>
                    <a:pt x="631108" y="2884112"/>
                  </a:lnTo>
                  <a:lnTo>
                    <a:pt x="667427" y="2911000"/>
                  </a:lnTo>
                  <a:lnTo>
                    <a:pt x="704518" y="2936852"/>
                  </a:lnTo>
                  <a:lnTo>
                    <a:pt x="742360" y="2961648"/>
                  </a:lnTo>
                  <a:lnTo>
                    <a:pt x="780934" y="2985365"/>
                  </a:lnTo>
                  <a:lnTo>
                    <a:pt x="820217" y="3007984"/>
                  </a:lnTo>
                  <a:lnTo>
                    <a:pt x="860191" y="3029483"/>
                  </a:lnTo>
                  <a:lnTo>
                    <a:pt x="900834" y="3049841"/>
                  </a:lnTo>
                  <a:lnTo>
                    <a:pt x="942125" y="3069038"/>
                  </a:lnTo>
                  <a:lnTo>
                    <a:pt x="984044" y="3087052"/>
                  </a:lnTo>
                  <a:lnTo>
                    <a:pt x="1026570" y="3103863"/>
                  </a:lnTo>
                  <a:lnTo>
                    <a:pt x="1069683" y="3119449"/>
                  </a:lnTo>
                  <a:lnTo>
                    <a:pt x="1113362" y="3133790"/>
                  </a:lnTo>
                  <a:lnTo>
                    <a:pt x="1157586" y="3146864"/>
                  </a:lnTo>
                  <a:lnTo>
                    <a:pt x="1202335" y="3158651"/>
                  </a:lnTo>
                  <a:lnTo>
                    <a:pt x="1247589" y="3169130"/>
                  </a:lnTo>
                  <a:lnTo>
                    <a:pt x="1293326" y="3178279"/>
                  </a:lnTo>
                  <a:lnTo>
                    <a:pt x="1339525" y="3186079"/>
                  </a:lnTo>
                  <a:lnTo>
                    <a:pt x="1386168" y="3192507"/>
                  </a:lnTo>
                  <a:lnTo>
                    <a:pt x="1433231" y="3197543"/>
                  </a:lnTo>
                  <a:lnTo>
                    <a:pt x="1480696" y="3201167"/>
                  </a:lnTo>
                  <a:lnTo>
                    <a:pt x="1528542" y="3203356"/>
                  </a:lnTo>
                  <a:lnTo>
                    <a:pt x="1576747" y="3204090"/>
                  </a:lnTo>
                  <a:lnTo>
                    <a:pt x="1624953" y="3203356"/>
                  </a:lnTo>
                  <a:lnTo>
                    <a:pt x="1672798" y="3201167"/>
                  </a:lnTo>
                  <a:lnTo>
                    <a:pt x="1720263" y="3197543"/>
                  </a:lnTo>
                  <a:lnTo>
                    <a:pt x="1767327" y="3192507"/>
                  </a:lnTo>
                  <a:lnTo>
                    <a:pt x="1813969" y="3186079"/>
                  </a:lnTo>
                  <a:lnTo>
                    <a:pt x="1860169" y="3178279"/>
                  </a:lnTo>
                  <a:lnTo>
                    <a:pt x="1905906" y="3169130"/>
                  </a:lnTo>
                  <a:lnTo>
                    <a:pt x="1951159" y="3158651"/>
                  </a:lnTo>
                  <a:lnTo>
                    <a:pt x="1995908" y="3146864"/>
                  </a:lnTo>
                  <a:lnTo>
                    <a:pt x="2040133" y="3133790"/>
                  </a:lnTo>
                  <a:lnTo>
                    <a:pt x="2083812" y="3119449"/>
                  </a:lnTo>
                  <a:lnTo>
                    <a:pt x="2126925" y="3103863"/>
                  </a:lnTo>
                  <a:lnTo>
                    <a:pt x="2169451" y="3087052"/>
                  </a:lnTo>
                  <a:lnTo>
                    <a:pt x="2211370" y="3069038"/>
                  </a:lnTo>
                  <a:lnTo>
                    <a:pt x="2252661" y="3049841"/>
                  </a:lnTo>
                  <a:lnTo>
                    <a:pt x="2293304" y="3029483"/>
                  </a:lnTo>
                  <a:lnTo>
                    <a:pt x="2333277" y="3007984"/>
                  </a:lnTo>
                  <a:lnTo>
                    <a:pt x="2372561" y="2985365"/>
                  </a:lnTo>
                  <a:lnTo>
                    <a:pt x="2411134" y="2961648"/>
                  </a:lnTo>
                  <a:lnTo>
                    <a:pt x="2448977" y="2936852"/>
                  </a:lnTo>
                  <a:lnTo>
                    <a:pt x="2486068" y="2911000"/>
                  </a:lnTo>
                  <a:lnTo>
                    <a:pt x="2522386" y="2884112"/>
                  </a:lnTo>
                  <a:lnTo>
                    <a:pt x="2557912" y="2856208"/>
                  </a:lnTo>
                  <a:lnTo>
                    <a:pt x="2592625" y="2827311"/>
                  </a:lnTo>
                  <a:lnTo>
                    <a:pt x="2626503" y="2797440"/>
                  </a:lnTo>
                  <a:lnTo>
                    <a:pt x="2659527" y="2766618"/>
                  </a:lnTo>
                  <a:lnTo>
                    <a:pt x="2691675" y="2734864"/>
                  </a:lnTo>
                  <a:lnTo>
                    <a:pt x="2722928" y="2702200"/>
                  </a:lnTo>
                  <a:lnTo>
                    <a:pt x="2753264" y="2668646"/>
                  </a:lnTo>
                  <a:lnTo>
                    <a:pt x="2782663" y="2634224"/>
                  </a:lnTo>
                  <a:lnTo>
                    <a:pt x="2811104" y="2598955"/>
                  </a:lnTo>
                  <a:lnTo>
                    <a:pt x="2838567" y="2562859"/>
                  </a:lnTo>
                  <a:lnTo>
                    <a:pt x="2865031" y="2525958"/>
                  </a:lnTo>
                  <a:lnTo>
                    <a:pt x="2890475" y="2488272"/>
                  </a:lnTo>
                  <a:lnTo>
                    <a:pt x="2914879" y="2449822"/>
                  </a:lnTo>
                  <a:lnTo>
                    <a:pt x="2938222" y="2410630"/>
                  </a:lnTo>
                  <a:lnTo>
                    <a:pt x="2960484" y="2370716"/>
                  </a:lnTo>
                  <a:lnTo>
                    <a:pt x="2981644" y="2330101"/>
                  </a:lnTo>
                  <a:lnTo>
                    <a:pt x="3001681" y="2288806"/>
                  </a:lnTo>
                  <a:lnTo>
                    <a:pt x="3020574" y="2246853"/>
                  </a:lnTo>
                  <a:lnTo>
                    <a:pt x="3038304" y="2204261"/>
                  </a:lnTo>
                  <a:lnTo>
                    <a:pt x="3054849" y="2161052"/>
                  </a:lnTo>
                  <a:lnTo>
                    <a:pt x="3070190" y="2117248"/>
                  </a:lnTo>
                  <a:lnTo>
                    <a:pt x="3084304" y="2072868"/>
                  </a:lnTo>
                  <a:lnTo>
                    <a:pt x="3097172" y="2027934"/>
                  </a:lnTo>
                  <a:lnTo>
                    <a:pt x="3108773" y="1982466"/>
                  </a:lnTo>
                  <a:lnTo>
                    <a:pt x="3119086" y="1936487"/>
                  </a:lnTo>
                  <a:lnTo>
                    <a:pt x="3128092" y="1890016"/>
                  </a:lnTo>
                  <a:lnTo>
                    <a:pt x="3135768" y="1843075"/>
                  </a:lnTo>
                  <a:lnTo>
                    <a:pt x="3142095" y="1795684"/>
                  </a:lnTo>
                  <a:lnTo>
                    <a:pt x="3147051" y="1747864"/>
                  </a:lnTo>
                  <a:lnTo>
                    <a:pt x="3150618" y="1699638"/>
                  </a:lnTo>
                  <a:lnTo>
                    <a:pt x="3152772" y="1651024"/>
                  </a:lnTo>
                  <a:lnTo>
                    <a:pt x="3153495" y="1602045"/>
                  </a:lnTo>
                  <a:lnTo>
                    <a:pt x="3152772" y="1553066"/>
                  </a:lnTo>
                  <a:lnTo>
                    <a:pt x="3150618" y="1504452"/>
                  </a:lnTo>
                  <a:lnTo>
                    <a:pt x="3147051" y="1456225"/>
                  </a:lnTo>
                  <a:lnTo>
                    <a:pt x="3142095" y="1408406"/>
                  </a:lnTo>
                  <a:lnTo>
                    <a:pt x="3135768" y="1361015"/>
                  </a:lnTo>
                  <a:lnTo>
                    <a:pt x="3128092" y="1314074"/>
                  </a:lnTo>
                  <a:lnTo>
                    <a:pt x="3119086" y="1267603"/>
                  </a:lnTo>
                  <a:lnTo>
                    <a:pt x="3108773" y="1221624"/>
                  </a:lnTo>
                  <a:lnTo>
                    <a:pt x="3097172" y="1176156"/>
                  </a:lnTo>
                  <a:lnTo>
                    <a:pt x="3084304" y="1131222"/>
                  </a:lnTo>
                  <a:lnTo>
                    <a:pt x="3070190" y="1086842"/>
                  </a:lnTo>
                  <a:lnTo>
                    <a:pt x="3054849" y="1043038"/>
                  </a:lnTo>
                  <a:lnTo>
                    <a:pt x="3038304" y="999829"/>
                  </a:lnTo>
                  <a:lnTo>
                    <a:pt x="3020574" y="957237"/>
                  </a:lnTo>
                  <a:lnTo>
                    <a:pt x="3001681" y="915284"/>
                  </a:lnTo>
                  <a:lnTo>
                    <a:pt x="2981644" y="873989"/>
                  </a:lnTo>
                  <a:lnTo>
                    <a:pt x="2960484" y="833374"/>
                  </a:lnTo>
                  <a:lnTo>
                    <a:pt x="2938222" y="793460"/>
                  </a:lnTo>
                  <a:lnTo>
                    <a:pt x="2914879" y="754268"/>
                  </a:lnTo>
                  <a:lnTo>
                    <a:pt x="2890475" y="715818"/>
                  </a:lnTo>
                  <a:lnTo>
                    <a:pt x="2865031" y="678132"/>
                  </a:lnTo>
                  <a:lnTo>
                    <a:pt x="2838567" y="641231"/>
                  </a:lnTo>
                  <a:lnTo>
                    <a:pt x="2811104" y="605135"/>
                  </a:lnTo>
                  <a:lnTo>
                    <a:pt x="2782663" y="569866"/>
                  </a:lnTo>
                  <a:lnTo>
                    <a:pt x="2753264" y="535444"/>
                  </a:lnTo>
                  <a:lnTo>
                    <a:pt x="2722928" y="501890"/>
                  </a:lnTo>
                  <a:lnTo>
                    <a:pt x="2691675" y="469226"/>
                  </a:lnTo>
                  <a:lnTo>
                    <a:pt x="2659527" y="437472"/>
                  </a:lnTo>
                  <a:lnTo>
                    <a:pt x="2626503" y="406650"/>
                  </a:lnTo>
                  <a:lnTo>
                    <a:pt x="2592625" y="376779"/>
                  </a:lnTo>
                  <a:lnTo>
                    <a:pt x="2557912" y="347882"/>
                  </a:lnTo>
                  <a:lnTo>
                    <a:pt x="2522386" y="319978"/>
                  </a:lnTo>
                  <a:lnTo>
                    <a:pt x="2486068" y="293090"/>
                  </a:lnTo>
                  <a:lnTo>
                    <a:pt x="2448977" y="267238"/>
                  </a:lnTo>
                  <a:lnTo>
                    <a:pt x="2411134" y="242442"/>
                  </a:lnTo>
                  <a:lnTo>
                    <a:pt x="2372561" y="218725"/>
                  </a:lnTo>
                  <a:lnTo>
                    <a:pt x="2333277" y="196106"/>
                  </a:lnTo>
                  <a:lnTo>
                    <a:pt x="2293304" y="174607"/>
                  </a:lnTo>
                  <a:lnTo>
                    <a:pt x="2252661" y="154248"/>
                  </a:lnTo>
                  <a:lnTo>
                    <a:pt x="2211370" y="135052"/>
                  </a:lnTo>
                  <a:lnTo>
                    <a:pt x="2169451" y="117038"/>
                  </a:lnTo>
                  <a:lnTo>
                    <a:pt x="2126925" y="100227"/>
                  </a:lnTo>
                  <a:lnTo>
                    <a:pt x="2083812" y="84641"/>
                  </a:lnTo>
                  <a:lnTo>
                    <a:pt x="2040133" y="70300"/>
                  </a:lnTo>
                  <a:lnTo>
                    <a:pt x="1995908" y="57226"/>
                  </a:lnTo>
                  <a:lnTo>
                    <a:pt x="1951159" y="45439"/>
                  </a:lnTo>
                  <a:lnTo>
                    <a:pt x="1905906" y="34960"/>
                  </a:lnTo>
                  <a:lnTo>
                    <a:pt x="1860169" y="25810"/>
                  </a:lnTo>
                  <a:lnTo>
                    <a:pt x="1813969" y="18011"/>
                  </a:lnTo>
                  <a:lnTo>
                    <a:pt x="1767327" y="11583"/>
                  </a:lnTo>
                  <a:lnTo>
                    <a:pt x="1720263" y="6546"/>
                  </a:lnTo>
                  <a:lnTo>
                    <a:pt x="1672798" y="2923"/>
                  </a:lnTo>
                  <a:lnTo>
                    <a:pt x="1624953" y="734"/>
                  </a:lnTo>
                  <a:lnTo>
                    <a:pt x="1576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0082" y="6539855"/>
              <a:ext cx="3105858" cy="225266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125531" y="6307039"/>
              <a:ext cx="3267710" cy="3187700"/>
            </a:xfrm>
            <a:custGeom>
              <a:avLst/>
              <a:gdLst/>
              <a:ahLst/>
              <a:cxnLst/>
              <a:rect l="l" t="t" r="r" b="b"/>
              <a:pathLst>
                <a:path w="3267709" h="3187700">
                  <a:moveTo>
                    <a:pt x="1786472" y="12700"/>
                  </a:moveTo>
                  <a:lnTo>
                    <a:pt x="1169966" y="12700"/>
                  </a:lnTo>
                  <a:lnTo>
                    <a:pt x="1118293" y="25400"/>
                  </a:lnTo>
                  <a:lnTo>
                    <a:pt x="1019818" y="50800"/>
                  </a:lnTo>
                  <a:lnTo>
                    <a:pt x="927726" y="76200"/>
                  </a:lnTo>
                  <a:lnTo>
                    <a:pt x="884030" y="101600"/>
                  </a:lnTo>
                  <a:lnTo>
                    <a:pt x="841878" y="114300"/>
                  </a:lnTo>
                  <a:lnTo>
                    <a:pt x="801253" y="139700"/>
                  </a:lnTo>
                  <a:lnTo>
                    <a:pt x="744581" y="165100"/>
                  </a:lnTo>
                  <a:lnTo>
                    <a:pt x="691383" y="203200"/>
                  </a:lnTo>
                  <a:lnTo>
                    <a:pt x="641557" y="241300"/>
                  </a:lnTo>
                  <a:lnTo>
                    <a:pt x="595002" y="266700"/>
                  </a:lnTo>
                  <a:lnTo>
                    <a:pt x="551615" y="304800"/>
                  </a:lnTo>
                  <a:lnTo>
                    <a:pt x="511296" y="342900"/>
                  </a:lnTo>
                  <a:lnTo>
                    <a:pt x="473943" y="381000"/>
                  </a:lnTo>
                  <a:lnTo>
                    <a:pt x="439454" y="419100"/>
                  </a:lnTo>
                  <a:lnTo>
                    <a:pt x="407728" y="444500"/>
                  </a:lnTo>
                  <a:lnTo>
                    <a:pt x="378662" y="482600"/>
                  </a:lnTo>
                  <a:lnTo>
                    <a:pt x="352157" y="520700"/>
                  </a:lnTo>
                  <a:lnTo>
                    <a:pt x="328109" y="558800"/>
                  </a:lnTo>
                  <a:lnTo>
                    <a:pt x="306418" y="584200"/>
                  </a:lnTo>
                  <a:lnTo>
                    <a:pt x="286981" y="622300"/>
                  </a:lnTo>
                  <a:lnTo>
                    <a:pt x="269698" y="647700"/>
                  </a:lnTo>
                  <a:lnTo>
                    <a:pt x="243549" y="698500"/>
                  </a:lnTo>
                  <a:lnTo>
                    <a:pt x="219474" y="749300"/>
                  </a:lnTo>
                  <a:lnTo>
                    <a:pt x="197556" y="812800"/>
                  </a:lnTo>
                  <a:lnTo>
                    <a:pt x="177874" y="863600"/>
                  </a:lnTo>
                  <a:lnTo>
                    <a:pt x="160510" y="927100"/>
                  </a:lnTo>
                  <a:lnTo>
                    <a:pt x="145546" y="977900"/>
                  </a:lnTo>
                  <a:lnTo>
                    <a:pt x="133062" y="1028700"/>
                  </a:lnTo>
                  <a:lnTo>
                    <a:pt x="123140" y="1066800"/>
                  </a:lnTo>
                  <a:lnTo>
                    <a:pt x="115860" y="1092200"/>
                  </a:lnTo>
                  <a:lnTo>
                    <a:pt x="111305" y="1117600"/>
                  </a:lnTo>
                  <a:lnTo>
                    <a:pt x="104657" y="1155700"/>
                  </a:lnTo>
                  <a:lnTo>
                    <a:pt x="97842" y="1206500"/>
                  </a:lnTo>
                  <a:lnTo>
                    <a:pt x="92743" y="1257300"/>
                  </a:lnTo>
                  <a:lnTo>
                    <a:pt x="91243" y="1295400"/>
                  </a:lnTo>
                  <a:lnTo>
                    <a:pt x="90805" y="1308100"/>
                  </a:lnTo>
                  <a:lnTo>
                    <a:pt x="89736" y="1308100"/>
                  </a:lnTo>
                  <a:lnTo>
                    <a:pt x="88332" y="1320800"/>
                  </a:lnTo>
                  <a:lnTo>
                    <a:pt x="86887" y="1333500"/>
                  </a:lnTo>
                  <a:lnTo>
                    <a:pt x="80992" y="1333500"/>
                  </a:lnTo>
                  <a:lnTo>
                    <a:pt x="48314" y="1346200"/>
                  </a:lnTo>
                  <a:lnTo>
                    <a:pt x="22622" y="1358900"/>
                  </a:lnTo>
                  <a:lnTo>
                    <a:pt x="5866" y="1384300"/>
                  </a:lnTo>
                  <a:lnTo>
                    <a:pt x="0" y="1422400"/>
                  </a:lnTo>
                  <a:lnTo>
                    <a:pt x="868" y="1473200"/>
                  </a:lnTo>
                  <a:lnTo>
                    <a:pt x="2770" y="1524000"/>
                  </a:lnTo>
                  <a:lnTo>
                    <a:pt x="5711" y="1574800"/>
                  </a:lnTo>
                  <a:lnTo>
                    <a:pt x="9696" y="1625600"/>
                  </a:lnTo>
                  <a:lnTo>
                    <a:pt x="14731" y="1676400"/>
                  </a:lnTo>
                  <a:lnTo>
                    <a:pt x="20822" y="1727200"/>
                  </a:lnTo>
                  <a:lnTo>
                    <a:pt x="27974" y="1778000"/>
                  </a:lnTo>
                  <a:lnTo>
                    <a:pt x="36193" y="1828800"/>
                  </a:lnTo>
                  <a:lnTo>
                    <a:pt x="45484" y="1866900"/>
                  </a:lnTo>
                  <a:lnTo>
                    <a:pt x="55853" y="1917700"/>
                  </a:lnTo>
                  <a:lnTo>
                    <a:pt x="67306" y="1955800"/>
                  </a:lnTo>
                  <a:lnTo>
                    <a:pt x="87313" y="2019300"/>
                  </a:lnTo>
                  <a:lnTo>
                    <a:pt x="108642" y="2082800"/>
                  </a:lnTo>
                  <a:lnTo>
                    <a:pt x="131224" y="2146300"/>
                  </a:lnTo>
                  <a:lnTo>
                    <a:pt x="154992" y="2209800"/>
                  </a:lnTo>
                  <a:lnTo>
                    <a:pt x="179878" y="2273300"/>
                  </a:lnTo>
                  <a:lnTo>
                    <a:pt x="205812" y="2324100"/>
                  </a:lnTo>
                  <a:lnTo>
                    <a:pt x="232726" y="2374900"/>
                  </a:lnTo>
                  <a:lnTo>
                    <a:pt x="260553" y="2425700"/>
                  </a:lnTo>
                  <a:lnTo>
                    <a:pt x="289224" y="2476500"/>
                  </a:lnTo>
                  <a:lnTo>
                    <a:pt x="318670" y="2514600"/>
                  </a:lnTo>
                  <a:lnTo>
                    <a:pt x="348824" y="2565400"/>
                  </a:lnTo>
                  <a:lnTo>
                    <a:pt x="379618" y="2603500"/>
                  </a:lnTo>
                  <a:lnTo>
                    <a:pt x="410981" y="2641600"/>
                  </a:lnTo>
                  <a:lnTo>
                    <a:pt x="442848" y="2679700"/>
                  </a:lnTo>
                  <a:lnTo>
                    <a:pt x="475149" y="2717800"/>
                  </a:lnTo>
                  <a:lnTo>
                    <a:pt x="507815" y="2755900"/>
                  </a:lnTo>
                  <a:lnTo>
                    <a:pt x="540780" y="2781300"/>
                  </a:lnTo>
                  <a:lnTo>
                    <a:pt x="573973" y="2819400"/>
                  </a:lnTo>
                  <a:lnTo>
                    <a:pt x="774128" y="2971800"/>
                  </a:lnTo>
                  <a:lnTo>
                    <a:pt x="807016" y="2984500"/>
                  </a:lnTo>
                  <a:lnTo>
                    <a:pt x="839586" y="3009900"/>
                  </a:lnTo>
                  <a:lnTo>
                    <a:pt x="903502" y="3035300"/>
                  </a:lnTo>
                  <a:lnTo>
                    <a:pt x="965331" y="3060700"/>
                  </a:lnTo>
                  <a:lnTo>
                    <a:pt x="1009538" y="3086100"/>
                  </a:lnTo>
                  <a:lnTo>
                    <a:pt x="1149427" y="3124200"/>
                  </a:lnTo>
                  <a:lnTo>
                    <a:pt x="1348124" y="3175000"/>
                  </a:lnTo>
                  <a:lnTo>
                    <a:pt x="1399118" y="3175000"/>
                  </a:lnTo>
                  <a:lnTo>
                    <a:pt x="1450384" y="3187700"/>
                  </a:lnTo>
                  <a:lnTo>
                    <a:pt x="1864494" y="3187700"/>
                  </a:lnTo>
                  <a:lnTo>
                    <a:pt x="1962191" y="3162300"/>
                  </a:lnTo>
                  <a:lnTo>
                    <a:pt x="2009220" y="3162300"/>
                  </a:lnTo>
                  <a:lnTo>
                    <a:pt x="2098928" y="3136900"/>
                  </a:lnTo>
                  <a:lnTo>
                    <a:pt x="2141320" y="3124200"/>
                  </a:lnTo>
                  <a:lnTo>
                    <a:pt x="2181881" y="3111500"/>
                  </a:lnTo>
                  <a:lnTo>
                    <a:pt x="2224650" y="3086100"/>
                  </a:lnTo>
                  <a:lnTo>
                    <a:pt x="2268150" y="3073400"/>
                  </a:lnTo>
                  <a:lnTo>
                    <a:pt x="2401338" y="2997200"/>
                  </a:lnTo>
                  <a:lnTo>
                    <a:pt x="1521081" y="2997200"/>
                  </a:lnTo>
                  <a:lnTo>
                    <a:pt x="1468161" y="2984500"/>
                  </a:lnTo>
                  <a:lnTo>
                    <a:pt x="1415356" y="2984500"/>
                  </a:lnTo>
                  <a:lnTo>
                    <a:pt x="1362864" y="2971800"/>
                  </a:lnTo>
                  <a:lnTo>
                    <a:pt x="1310882" y="2971800"/>
                  </a:lnTo>
                  <a:lnTo>
                    <a:pt x="1159982" y="2933700"/>
                  </a:lnTo>
                  <a:lnTo>
                    <a:pt x="1065566" y="2908300"/>
                  </a:lnTo>
                  <a:lnTo>
                    <a:pt x="1020806" y="2882900"/>
                  </a:lnTo>
                  <a:lnTo>
                    <a:pt x="968899" y="2857500"/>
                  </a:lnTo>
                  <a:lnTo>
                    <a:pt x="919187" y="2832100"/>
                  </a:lnTo>
                  <a:lnTo>
                    <a:pt x="871623" y="2806700"/>
                  </a:lnTo>
                  <a:lnTo>
                    <a:pt x="826160" y="2781300"/>
                  </a:lnTo>
                  <a:lnTo>
                    <a:pt x="782750" y="2743200"/>
                  </a:lnTo>
                  <a:lnTo>
                    <a:pt x="741347" y="2717800"/>
                  </a:lnTo>
                  <a:lnTo>
                    <a:pt x="701903" y="2679700"/>
                  </a:lnTo>
                  <a:lnTo>
                    <a:pt x="664371" y="2654300"/>
                  </a:lnTo>
                  <a:lnTo>
                    <a:pt x="628703" y="2616200"/>
                  </a:lnTo>
                  <a:lnTo>
                    <a:pt x="594853" y="2578100"/>
                  </a:lnTo>
                  <a:lnTo>
                    <a:pt x="562772" y="2540000"/>
                  </a:lnTo>
                  <a:lnTo>
                    <a:pt x="532415" y="2501900"/>
                  </a:lnTo>
                  <a:lnTo>
                    <a:pt x="503733" y="2463800"/>
                  </a:lnTo>
                  <a:lnTo>
                    <a:pt x="476679" y="2413000"/>
                  </a:lnTo>
                  <a:lnTo>
                    <a:pt x="451206" y="2374900"/>
                  </a:lnTo>
                  <a:lnTo>
                    <a:pt x="427267" y="2336800"/>
                  </a:lnTo>
                  <a:lnTo>
                    <a:pt x="404815" y="2298700"/>
                  </a:lnTo>
                  <a:lnTo>
                    <a:pt x="383801" y="2247900"/>
                  </a:lnTo>
                  <a:lnTo>
                    <a:pt x="364180" y="2209800"/>
                  </a:lnTo>
                  <a:lnTo>
                    <a:pt x="345903" y="2171700"/>
                  </a:lnTo>
                  <a:lnTo>
                    <a:pt x="328924" y="2133600"/>
                  </a:lnTo>
                  <a:lnTo>
                    <a:pt x="313195" y="2082800"/>
                  </a:lnTo>
                  <a:lnTo>
                    <a:pt x="298668" y="2044700"/>
                  </a:lnTo>
                  <a:lnTo>
                    <a:pt x="285298" y="2006600"/>
                  </a:lnTo>
                  <a:lnTo>
                    <a:pt x="273036" y="1968500"/>
                  </a:lnTo>
                  <a:lnTo>
                    <a:pt x="261834" y="1930400"/>
                  </a:lnTo>
                  <a:lnTo>
                    <a:pt x="250806" y="1892300"/>
                  </a:lnTo>
                  <a:lnTo>
                    <a:pt x="240897" y="1841500"/>
                  </a:lnTo>
                  <a:lnTo>
                    <a:pt x="232108" y="1803400"/>
                  </a:lnTo>
                  <a:lnTo>
                    <a:pt x="224443" y="1752600"/>
                  </a:lnTo>
                  <a:lnTo>
                    <a:pt x="217904" y="1701800"/>
                  </a:lnTo>
                  <a:lnTo>
                    <a:pt x="212496" y="1651000"/>
                  </a:lnTo>
                  <a:lnTo>
                    <a:pt x="237034" y="1651000"/>
                  </a:lnTo>
                  <a:lnTo>
                    <a:pt x="244432" y="1638300"/>
                  </a:lnTo>
                  <a:lnTo>
                    <a:pt x="270057" y="1612900"/>
                  </a:lnTo>
                  <a:lnTo>
                    <a:pt x="282007" y="1574800"/>
                  </a:lnTo>
                  <a:lnTo>
                    <a:pt x="284736" y="1524000"/>
                  </a:lnTo>
                  <a:lnTo>
                    <a:pt x="282184" y="1460500"/>
                  </a:lnTo>
                  <a:lnTo>
                    <a:pt x="281733" y="1460500"/>
                  </a:lnTo>
                  <a:lnTo>
                    <a:pt x="281429" y="1447800"/>
                  </a:lnTo>
                  <a:lnTo>
                    <a:pt x="281955" y="1435100"/>
                  </a:lnTo>
                  <a:lnTo>
                    <a:pt x="283317" y="1422400"/>
                  </a:lnTo>
                  <a:lnTo>
                    <a:pt x="285144" y="1409700"/>
                  </a:lnTo>
                  <a:lnTo>
                    <a:pt x="289776" y="1371600"/>
                  </a:lnTo>
                  <a:lnTo>
                    <a:pt x="291903" y="1346200"/>
                  </a:lnTo>
                  <a:lnTo>
                    <a:pt x="293208" y="1333500"/>
                  </a:lnTo>
                  <a:lnTo>
                    <a:pt x="293373" y="1320800"/>
                  </a:lnTo>
                  <a:lnTo>
                    <a:pt x="294868" y="1295400"/>
                  </a:lnTo>
                  <a:lnTo>
                    <a:pt x="298896" y="1257300"/>
                  </a:lnTo>
                  <a:lnTo>
                    <a:pt x="304181" y="1206500"/>
                  </a:lnTo>
                  <a:lnTo>
                    <a:pt x="309446" y="1181100"/>
                  </a:lnTo>
                  <a:lnTo>
                    <a:pt x="313194" y="1168400"/>
                  </a:lnTo>
                  <a:lnTo>
                    <a:pt x="320353" y="1130300"/>
                  </a:lnTo>
                  <a:lnTo>
                    <a:pt x="330743" y="1092200"/>
                  </a:lnTo>
                  <a:lnTo>
                    <a:pt x="344185" y="1041400"/>
                  </a:lnTo>
                  <a:lnTo>
                    <a:pt x="360498" y="990600"/>
                  </a:lnTo>
                  <a:lnTo>
                    <a:pt x="379503" y="927100"/>
                  </a:lnTo>
                  <a:lnTo>
                    <a:pt x="401019" y="876300"/>
                  </a:lnTo>
                  <a:lnTo>
                    <a:pt x="424866" y="812800"/>
                  </a:lnTo>
                  <a:lnTo>
                    <a:pt x="450865" y="762000"/>
                  </a:lnTo>
                  <a:lnTo>
                    <a:pt x="468420" y="736600"/>
                  </a:lnTo>
                  <a:lnTo>
                    <a:pt x="488513" y="698500"/>
                  </a:lnTo>
                  <a:lnTo>
                    <a:pt x="511285" y="660400"/>
                  </a:lnTo>
                  <a:lnTo>
                    <a:pt x="536876" y="635000"/>
                  </a:lnTo>
                  <a:lnTo>
                    <a:pt x="565426" y="596900"/>
                  </a:lnTo>
                  <a:lnTo>
                    <a:pt x="597076" y="558800"/>
                  </a:lnTo>
                  <a:lnTo>
                    <a:pt x="631967" y="520700"/>
                  </a:lnTo>
                  <a:lnTo>
                    <a:pt x="670237" y="482600"/>
                  </a:lnTo>
                  <a:lnTo>
                    <a:pt x="712029" y="444500"/>
                  </a:lnTo>
                  <a:lnTo>
                    <a:pt x="757481" y="419100"/>
                  </a:lnTo>
                  <a:lnTo>
                    <a:pt x="806735" y="381000"/>
                  </a:lnTo>
                  <a:lnTo>
                    <a:pt x="859930" y="342900"/>
                  </a:lnTo>
                  <a:lnTo>
                    <a:pt x="917207" y="317500"/>
                  </a:lnTo>
                  <a:lnTo>
                    <a:pt x="954704" y="292100"/>
                  </a:lnTo>
                  <a:lnTo>
                    <a:pt x="993883" y="279400"/>
                  </a:lnTo>
                  <a:lnTo>
                    <a:pt x="1034764" y="266700"/>
                  </a:lnTo>
                  <a:lnTo>
                    <a:pt x="1077365" y="254000"/>
                  </a:lnTo>
                  <a:lnTo>
                    <a:pt x="1121706" y="241300"/>
                  </a:lnTo>
                  <a:lnTo>
                    <a:pt x="1167806" y="228600"/>
                  </a:lnTo>
                  <a:lnTo>
                    <a:pt x="1265355" y="203200"/>
                  </a:lnTo>
                  <a:lnTo>
                    <a:pt x="1370164" y="203200"/>
                  </a:lnTo>
                  <a:lnTo>
                    <a:pt x="1425338" y="190500"/>
                  </a:lnTo>
                  <a:lnTo>
                    <a:pt x="2413847" y="190500"/>
                  </a:lnTo>
                  <a:lnTo>
                    <a:pt x="2394456" y="177800"/>
                  </a:lnTo>
                  <a:lnTo>
                    <a:pt x="2352845" y="165100"/>
                  </a:lnTo>
                  <a:lnTo>
                    <a:pt x="2308326" y="139700"/>
                  </a:lnTo>
                  <a:lnTo>
                    <a:pt x="2260818" y="127000"/>
                  </a:lnTo>
                  <a:lnTo>
                    <a:pt x="2210242" y="114300"/>
                  </a:lnTo>
                  <a:lnTo>
                    <a:pt x="2156518" y="88900"/>
                  </a:lnTo>
                  <a:lnTo>
                    <a:pt x="2099565" y="76200"/>
                  </a:lnTo>
                  <a:lnTo>
                    <a:pt x="2039304" y="63500"/>
                  </a:lnTo>
                  <a:lnTo>
                    <a:pt x="1975654" y="50800"/>
                  </a:lnTo>
                  <a:lnTo>
                    <a:pt x="1837870" y="25400"/>
                  </a:lnTo>
                  <a:lnTo>
                    <a:pt x="1786472" y="12700"/>
                  </a:lnTo>
                  <a:close/>
                </a:path>
                <a:path w="3267709" h="3187700">
                  <a:moveTo>
                    <a:pt x="3051278" y="673100"/>
                  </a:moveTo>
                  <a:lnTo>
                    <a:pt x="2819925" y="673100"/>
                  </a:lnTo>
                  <a:lnTo>
                    <a:pt x="2827016" y="685800"/>
                  </a:lnTo>
                  <a:lnTo>
                    <a:pt x="2843466" y="711200"/>
                  </a:lnTo>
                  <a:lnTo>
                    <a:pt x="2853928" y="723900"/>
                  </a:lnTo>
                  <a:lnTo>
                    <a:pt x="2864964" y="736600"/>
                  </a:lnTo>
                  <a:lnTo>
                    <a:pt x="2876540" y="749300"/>
                  </a:lnTo>
                  <a:lnTo>
                    <a:pt x="2885221" y="762000"/>
                  </a:lnTo>
                  <a:lnTo>
                    <a:pt x="2891062" y="774700"/>
                  </a:lnTo>
                  <a:lnTo>
                    <a:pt x="2897147" y="787400"/>
                  </a:lnTo>
                  <a:lnTo>
                    <a:pt x="2903444" y="800100"/>
                  </a:lnTo>
                  <a:lnTo>
                    <a:pt x="2918912" y="825500"/>
                  </a:lnTo>
                  <a:lnTo>
                    <a:pt x="2923470" y="838200"/>
                  </a:lnTo>
                  <a:lnTo>
                    <a:pt x="2928067" y="850900"/>
                  </a:lnTo>
                  <a:lnTo>
                    <a:pt x="2940393" y="876300"/>
                  </a:lnTo>
                  <a:lnTo>
                    <a:pt x="2956614" y="901700"/>
                  </a:lnTo>
                  <a:lnTo>
                    <a:pt x="2975318" y="952500"/>
                  </a:lnTo>
                  <a:lnTo>
                    <a:pt x="2995093" y="1016000"/>
                  </a:lnTo>
                  <a:lnTo>
                    <a:pt x="3014526" y="1092200"/>
                  </a:lnTo>
                  <a:lnTo>
                    <a:pt x="3022414" y="1130300"/>
                  </a:lnTo>
                  <a:lnTo>
                    <a:pt x="3029878" y="1168400"/>
                  </a:lnTo>
                  <a:lnTo>
                    <a:pt x="3036837" y="1219200"/>
                  </a:lnTo>
                  <a:lnTo>
                    <a:pt x="3043214" y="1270000"/>
                  </a:lnTo>
                  <a:lnTo>
                    <a:pt x="3048930" y="1320800"/>
                  </a:lnTo>
                  <a:lnTo>
                    <a:pt x="3053907" y="1384300"/>
                  </a:lnTo>
                  <a:lnTo>
                    <a:pt x="3058066" y="1435100"/>
                  </a:lnTo>
                  <a:lnTo>
                    <a:pt x="3061329" y="1498600"/>
                  </a:lnTo>
                  <a:lnTo>
                    <a:pt x="3063618" y="1549400"/>
                  </a:lnTo>
                  <a:lnTo>
                    <a:pt x="3064854" y="1600200"/>
                  </a:lnTo>
                  <a:lnTo>
                    <a:pt x="3064959" y="1651000"/>
                  </a:lnTo>
                  <a:lnTo>
                    <a:pt x="3063854" y="1701800"/>
                  </a:lnTo>
                  <a:lnTo>
                    <a:pt x="3060999" y="1739900"/>
                  </a:lnTo>
                  <a:lnTo>
                    <a:pt x="3055552" y="1790700"/>
                  </a:lnTo>
                  <a:lnTo>
                    <a:pt x="3047620" y="1828800"/>
                  </a:lnTo>
                  <a:lnTo>
                    <a:pt x="3037291" y="1879600"/>
                  </a:lnTo>
                  <a:lnTo>
                    <a:pt x="3024651" y="1930400"/>
                  </a:lnTo>
                  <a:lnTo>
                    <a:pt x="3009788" y="1981200"/>
                  </a:lnTo>
                  <a:lnTo>
                    <a:pt x="2992788" y="2032000"/>
                  </a:lnTo>
                  <a:lnTo>
                    <a:pt x="2973738" y="2082800"/>
                  </a:lnTo>
                  <a:lnTo>
                    <a:pt x="2952724" y="2133600"/>
                  </a:lnTo>
                  <a:lnTo>
                    <a:pt x="2929835" y="2184400"/>
                  </a:lnTo>
                  <a:lnTo>
                    <a:pt x="2905157" y="2235200"/>
                  </a:lnTo>
                  <a:lnTo>
                    <a:pt x="2878777" y="2286000"/>
                  </a:lnTo>
                  <a:lnTo>
                    <a:pt x="2850782" y="2336800"/>
                  </a:lnTo>
                  <a:lnTo>
                    <a:pt x="2828775" y="2374900"/>
                  </a:lnTo>
                  <a:lnTo>
                    <a:pt x="2803668" y="2413000"/>
                  </a:lnTo>
                  <a:lnTo>
                    <a:pt x="2775689" y="2451100"/>
                  </a:lnTo>
                  <a:lnTo>
                    <a:pt x="2745066" y="2476500"/>
                  </a:lnTo>
                  <a:lnTo>
                    <a:pt x="2712030" y="2514600"/>
                  </a:lnTo>
                  <a:lnTo>
                    <a:pt x="2676807" y="2552700"/>
                  </a:lnTo>
                  <a:lnTo>
                    <a:pt x="2639627" y="2578100"/>
                  </a:lnTo>
                  <a:lnTo>
                    <a:pt x="2600719" y="2616200"/>
                  </a:lnTo>
                  <a:lnTo>
                    <a:pt x="2560310" y="2641600"/>
                  </a:lnTo>
                  <a:lnTo>
                    <a:pt x="2518630" y="2679700"/>
                  </a:lnTo>
                  <a:lnTo>
                    <a:pt x="2475906" y="2705100"/>
                  </a:lnTo>
                  <a:lnTo>
                    <a:pt x="2432369" y="2743200"/>
                  </a:lnTo>
                  <a:lnTo>
                    <a:pt x="2254648" y="2844800"/>
                  </a:lnTo>
                  <a:lnTo>
                    <a:pt x="2210468" y="2857500"/>
                  </a:lnTo>
                  <a:lnTo>
                    <a:pt x="2166846" y="2882900"/>
                  </a:lnTo>
                  <a:lnTo>
                    <a:pt x="2124009" y="2908300"/>
                  </a:lnTo>
                  <a:lnTo>
                    <a:pt x="2039410" y="2933700"/>
                  </a:lnTo>
                  <a:lnTo>
                    <a:pt x="1994090" y="2946400"/>
                  </a:lnTo>
                  <a:lnTo>
                    <a:pt x="1946474" y="2959100"/>
                  </a:lnTo>
                  <a:lnTo>
                    <a:pt x="1845349" y="2984500"/>
                  </a:lnTo>
                  <a:lnTo>
                    <a:pt x="1792336" y="2984500"/>
                  </a:lnTo>
                  <a:lnTo>
                    <a:pt x="1738021" y="2997200"/>
                  </a:lnTo>
                  <a:lnTo>
                    <a:pt x="2401338" y="2997200"/>
                  </a:lnTo>
                  <a:lnTo>
                    <a:pt x="2578886" y="2895600"/>
                  </a:lnTo>
                  <a:lnTo>
                    <a:pt x="2622141" y="2870200"/>
                  </a:lnTo>
                  <a:lnTo>
                    <a:pt x="2664604" y="2832100"/>
                  </a:lnTo>
                  <a:lnTo>
                    <a:pt x="2706108" y="2806700"/>
                  </a:lnTo>
                  <a:lnTo>
                    <a:pt x="2746482" y="2768600"/>
                  </a:lnTo>
                  <a:lnTo>
                    <a:pt x="2785558" y="2743200"/>
                  </a:lnTo>
                  <a:lnTo>
                    <a:pt x="2823168" y="2705100"/>
                  </a:lnTo>
                  <a:lnTo>
                    <a:pt x="2859141" y="2667000"/>
                  </a:lnTo>
                  <a:lnTo>
                    <a:pt x="2893310" y="2641600"/>
                  </a:lnTo>
                  <a:lnTo>
                    <a:pt x="2925504" y="2603500"/>
                  </a:lnTo>
                  <a:lnTo>
                    <a:pt x="2955556" y="2565400"/>
                  </a:lnTo>
                  <a:lnTo>
                    <a:pt x="2983296" y="2527300"/>
                  </a:lnTo>
                  <a:lnTo>
                    <a:pt x="3008555" y="2489200"/>
                  </a:lnTo>
                  <a:lnTo>
                    <a:pt x="3031164" y="2451100"/>
                  </a:lnTo>
                  <a:lnTo>
                    <a:pt x="3058293" y="2400300"/>
                  </a:lnTo>
                  <a:lnTo>
                    <a:pt x="3084003" y="2349500"/>
                  </a:lnTo>
                  <a:lnTo>
                    <a:pt x="3108240" y="2298700"/>
                  </a:lnTo>
                  <a:lnTo>
                    <a:pt x="3130957" y="2247900"/>
                  </a:lnTo>
                  <a:lnTo>
                    <a:pt x="3152101" y="2197100"/>
                  </a:lnTo>
                  <a:lnTo>
                    <a:pt x="3171622" y="2146300"/>
                  </a:lnTo>
                  <a:lnTo>
                    <a:pt x="3189470" y="2108200"/>
                  </a:lnTo>
                  <a:lnTo>
                    <a:pt x="3205594" y="2057400"/>
                  </a:lnTo>
                  <a:lnTo>
                    <a:pt x="3219944" y="2006600"/>
                  </a:lnTo>
                  <a:lnTo>
                    <a:pt x="3232468" y="1955800"/>
                  </a:lnTo>
                  <a:lnTo>
                    <a:pt x="3243118" y="1905000"/>
                  </a:lnTo>
                  <a:lnTo>
                    <a:pt x="3251842" y="1866900"/>
                  </a:lnTo>
                  <a:lnTo>
                    <a:pt x="3258589" y="1816100"/>
                  </a:lnTo>
                  <a:lnTo>
                    <a:pt x="3263309" y="1778000"/>
                  </a:lnTo>
                  <a:lnTo>
                    <a:pt x="3265952" y="1739900"/>
                  </a:lnTo>
                  <a:lnTo>
                    <a:pt x="3267158" y="1689100"/>
                  </a:lnTo>
                  <a:lnTo>
                    <a:pt x="3267244" y="1638300"/>
                  </a:lnTo>
                  <a:lnTo>
                    <a:pt x="3266271" y="1587500"/>
                  </a:lnTo>
                  <a:lnTo>
                    <a:pt x="3264297" y="1536700"/>
                  </a:lnTo>
                  <a:lnTo>
                    <a:pt x="3261382" y="1473200"/>
                  </a:lnTo>
                  <a:lnTo>
                    <a:pt x="3257587" y="1422400"/>
                  </a:lnTo>
                  <a:lnTo>
                    <a:pt x="3252971" y="1358900"/>
                  </a:lnTo>
                  <a:lnTo>
                    <a:pt x="3247595" y="1308100"/>
                  </a:lnTo>
                  <a:lnTo>
                    <a:pt x="3241517" y="1257300"/>
                  </a:lnTo>
                  <a:lnTo>
                    <a:pt x="3234797" y="1206500"/>
                  </a:lnTo>
                  <a:lnTo>
                    <a:pt x="3227496" y="1155700"/>
                  </a:lnTo>
                  <a:lnTo>
                    <a:pt x="3219673" y="1104900"/>
                  </a:lnTo>
                  <a:lnTo>
                    <a:pt x="3211389" y="1066800"/>
                  </a:lnTo>
                  <a:lnTo>
                    <a:pt x="3191825" y="990600"/>
                  </a:lnTo>
                  <a:lnTo>
                    <a:pt x="3171453" y="927100"/>
                  </a:lnTo>
                  <a:lnTo>
                    <a:pt x="3151464" y="876300"/>
                  </a:lnTo>
                  <a:lnTo>
                    <a:pt x="3133045" y="838200"/>
                  </a:lnTo>
                  <a:lnTo>
                    <a:pt x="3117385" y="800100"/>
                  </a:lnTo>
                  <a:lnTo>
                    <a:pt x="3105675" y="774700"/>
                  </a:lnTo>
                  <a:lnTo>
                    <a:pt x="3101461" y="774700"/>
                  </a:lnTo>
                  <a:lnTo>
                    <a:pt x="3097297" y="762000"/>
                  </a:lnTo>
                  <a:lnTo>
                    <a:pt x="3080002" y="723900"/>
                  </a:lnTo>
                  <a:lnTo>
                    <a:pt x="3070695" y="711200"/>
                  </a:lnTo>
                  <a:lnTo>
                    <a:pt x="3061136" y="698500"/>
                  </a:lnTo>
                  <a:lnTo>
                    <a:pt x="3051278" y="673100"/>
                  </a:lnTo>
                  <a:close/>
                </a:path>
                <a:path w="3267709" h="3187700">
                  <a:moveTo>
                    <a:pt x="2413847" y="190500"/>
                  </a:moveTo>
                  <a:lnTo>
                    <a:pt x="1529715" y="190500"/>
                  </a:lnTo>
                  <a:lnTo>
                    <a:pt x="1578283" y="203200"/>
                  </a:lnTo>
                  <a:lnTo>
                    <a:pt x="1731511" y="203200"/>
                  </a:lnTo>
                  <a:lnTo>
                    <a:pt x="1785127" y="215900"/>
                  </a:lnTo>
                  <a:lnTo>
                    <a:pt x="1840027" y="215900"/>
                  </a:lnTo>
                  <a:lnTo>
                    <a:pt x="1907269" y="228600"/>
                  </a:lnTo>
                  <a:lnTo>
                    <a:pt x="1970942" y="241300"/>
                  </a:lnTo>
                  <a:lnTo>
                    <a:pt x="2031128" y="254000"/>
                  </a:lnTo>
                  <a:lnTo>
                    <a:pt x="2087910" y="266700"/>
                  </a:lnTo>
                  <a:lnTo>
                    <a:pt x="2141369" y="292100"/>
                  </a:lnTo>
                  <a:lnTo>
                    <a:pt x="2191587" y="304800"/>
                  </a:lnTo>
                  <a:lnTo>
                    <a:pt x="2238647" y="317500"/>
                  </a:lnTo>
                  <a:lnTo>
                    <a:pt x="2282632" y="342900"/>
                  </a:lnTo>
                  <a:lnTo>
                    <a:pt x="2323622" y="355600"/>
                  </a:lnTo>
                  <a:lnTo>
                    <a:pt x="2361700" y="368300"/>
                  </a:lnTo>
                  <a:lnTo>
                    <a:pt x="2396950" y="393700"/>
                  </a:lnTo>
                  <a:lnTo>
                    <a:pt x="2429451" y="406400"/>
                  </a:lnTo>
                  <a:lnTo>
                    <a:pt x="2459288" y="419100"/>
                  </a:lnTo>
                  <a:lnTo>
                    <a:pt x="2507839" y="444500"/>
                  </a:lnTo>
                  <a:lnTo>
                    <a:pt x="2545827" y="469900"/>
                  </a:lnTo>
                  <a:lnTo>
                    <a:pt x="2587727" y="495300"/>
                  </a:lnTo>
                  <a:lnTo>
                    <a:pt x="2632173" y="520700"/>
                  </a:lnTo>
                  <a:lnTo>
                    <a:pt x="2723240" y="596900"/>
                  </a:lnTo>
                  <a:lnTo>
                    <a:pt x="2767130" y="635000"/>
                  </a:lnTo>
                  <a:lnTo>
                    <a:pt x="2808102" y="660400"/>
                  </a:lnTo>
                  <a:lnTo>
                    <a:pt x="2813300" y="673100"/>
                  </a:lnTo>
                  <a:lnTo>
                    <a:pt x="3047792" y="673100"/>
                  </a:lnTo>
                  <a:lnTo>
                    <a:pt x="3043792" y="660400"/>
                  </a:lnTo>
                  <a:lnTo>
                    <a:pt x="3023907" y="635000"/>
                  </a:lnTo>
                  <a:lnTo>
                    <a:pt x="3017250" y="635000"/>
                  </a:lnTo>
                  <a:lnTo>
                    <a:pt x="3010052" y="622300"/>
                  </a:lnTo>
                  <a:lnTo>
                    <a:pt x="3002536" y="609600"/>
                  </a:lnTo>
                  <a:lnTo>
                    <a:pt x="2994924" y="596900"/>
                  </a:lnTo>
                  <a:lnTo>
                    <a:pt x="2979464" y="584200"/>
                  </a:lnTo>
                  <a:lnTo>
                    <a:pt x="2963273" y="558800"/>
                  </a:lnTo>
                  <a:lnTo>
                    <a:pt x="2945885" y="533400"/>
                  </a:lnTo>
                  <a:lnTo>
                    <a:pt x="2926832" y="520700"/>
                  </a:lnTo>
                  <a:lnTo>
                    <a:pt x="2899059" y="495300"/>
                  </a:lnTo>
                  <a:lnTo>
                    <a:pt x="2863810" y="469900"/>
                  </a:lnTo>
                  <a:lnTo>
                    <a:pt x="2822639" y="431800"/>
                  </a:lnTo>
                  <a:lnTo>
                    <a:pt x="2777102" y="406400"/>
                  </a:lnTo>
                  <a:lnTo>
                    <a:pt x="2728753" y="368300"/>
                  </a:lnTo>
                  <a:lnTo>
                    <a:pt x="2679146" y="330200"/>
                  </a:lnTo>
                  <a:lnTo>
                    <a:pt x="2629838" y="304800"/>
                  </a:lnTo>
                  <a:lnTo>
                    <a:pt x="2582382" y="279400"/>
                  </a:lnTo>
                  <a:lnTo>
                    <a:pt x="2533413" y="254000"/>
                  </a:lnTo>
                  <a:lnTo>
                    <a:pt x="2502637" y="228600"/>
                  </a:lnTo>
                  <a:lnTo>
                    <a:pt x="2469272" y="215900"/>
                  </a:lnTo>
                  <a:lnTo>
                    <a:pt x="2433238" y="203200"/>
                  </a:lnTo>
                  <a:lnTo>
                    <a:pt x="2413847" y="190500"/>
                  </a:lnTo>
                  <a:close/>
                </a:path>
                <a:path w="3267709" h="3187700">
                  <a:moveTo>
                    <a:pt x="1638062" y="0"/>
                  </a:moveTo>
                  <a:lnTo>
                    <a:pt x="1278270" y="0"/>
                  </a:lnTo>
                  <a:lnTo>
                    <a:pt x="1223286" y="12700"/>
                  </a:lnTo>
                  <a:lnTo>
                    <a:pt x="1686576" y="12700"/>
                  </a:lnTo>
                  <a:lnTo>
                    <a:pt x="1638062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217942" y="8517259"/>
            <a:ext cx="105918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Lamb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110761" y="7346498"/>
            <a:ext cx="4843780" cy="3962400"/>
            <a:chOff x="6110761" y="7346498"/>
            <a:chExt cx="4843780" cy="3962400"/>
          </a:xfrm>
        </p:grpSpPr>
        <p:sp>
          <p:nvSpPr>
            <p:cNvPr id="26" name="object 26"/>
            <p:cNvSpPr/>
            <p:nvPr/>
          </p:nvSpPr>
          <p:spPr>
            <a:xfrm>
              <a:off x="7884537" y="7418758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4534" y="8005687"/>
              <a:ext cx="2924800" cy="160184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0761" y="7346498"/>
              <a:ext cx="4843389" cy="3962058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8669770" y="9452430"/>
            <a:ext cx="148209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spc="-40" dirty="0">
                <a:solidFill>
                  <a:srgbClr val="118BD5"/>
                </a:solidFill>
                <a:latin typeface="Arial"/>
                <a:cs typeface="Arial"/>
              </a:rPr>
              <a:t>Tadpole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109886" y="6416600"/>
            <a:ext cx="14219555" cy="4892040"/>
            <a:chOff x="5109886" y="6416600"/>
            <a:chExt cx="14219555" cy="4892040"/>
          </a:xfrm>
        </p:grpSpPr>
        <p:pic>
          <p:nvPicPr>
            <p:cNvPr id="31" name="object 31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03949" y="9784556"/>
              <a:ext cx="2543412" cy="1524000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5109883" y="10832788"/>
              <a:ext cx="701675" cy="476250"/>
            </a:xfrm>
            <a:custGeom>
              <a:avLst/>
              <a:gdLst/>
              <a:ahLst/>
              <a:cxnLst/>
              <a:rect l="l" t="t" r="r" b="b"/>
              <a:pathLst>
                <a:path w="701675" h="476250">
                  <a:moveTo>
                    <a:pt x="355790" y="157391"/>
                  </a:moveTo>
                  <a:lnTo>
                    <a:pt x="305168" y="169875"/>
                  </a:lnTo>
                  <a:lnTo>
                    <a:pt x="256705" y="180733"/>
                  </a:lnTo>
                  <a:lnTo>
                    <a:pt x="188988" y="188201"/>
                  </a:lnTo>
                  <a:lnTo>
                    <a:pt x="148831" y="192493"/>
                  </a:lnTo>
                  <a:lnTo>
                    <a:pt x="108699" y="195922"/>
                  </a:lnTo>
                  <a:lnTo>
                    <a:pt x="68656" y="194386"/>
                  </a:lnTo>
                  <a:lnTo>
                    <a:pt x="28740" y="183832"/>
                  </a:lnTo>
                  <a:lnTo>
                    <a:pt x="19177" y="181952"/>
                  </a:lnTo>
                  <a:lnTo>
                    <a:pt x="11950" y="184696"/>
                  </a:lnTo>
                  <a:lnTo>
                    <a:pt x="7239" y="191376"/>
                  </a:lnTo>
                  <a:lnTo>
                    <a:pt x="5181" y="201307"/>
                  </a:lnTo>
                  <a:lnTo>
                    <a:pt x="3327" y="225806"/>
                  </a:lnTo>
                  <a:lnTo>
                    <a:pt x="1295" y="250012"/>
                  </a:lnTo>
                  <a:lnTo>
                    <a:pt x="0" y="274320"/>
                  </a:lnTo>
                  <a:lnTo>
                    <a:pt x="444" y="298526"/>
                  </a:lnTo>
                  <a:lnTo>
                    <a:pt x="7200" y="348843"/>
                  </a:lnTo>
                  <a:lnTo>
                    <a:pt x="21424" y="394728"/>
                  </a:lnTo>
                  <a:lnTo>
                    <a:pt x="44653" y="435127"/>
                  </a:lnTo>
                  <a:lnTo>
                    <a:pt x="78397" y="468985"/>
                  </a:lnTo>
                  <a:lnTo>
                    <a:pt x="90233" y="475767"/>
                  </a:lnTo>
                  <a:lnTo>
                    <a:pt x="185318" y="475767"/>
                  </a:lnTo>
                  <a:lnTo>
                    <a:pt x="159880" y="462203"/>
                  </a:lnTo>
                  <a:lnTo>
                    <a:pt x="134886" y="447662"/>
                  </a:lnTo>
                  <a:lnTo>
                    <a:pt x="83680" y="402310"/>
                  </a:lnTo>
                  <a:lnTo>
                    <a:pt x="60794" y="330149"/>
                  </a:lnTo>
                  <a:lnTo>
                    <a:pt x="58801" y="290652"/>
                  </a:lnTo>
                  <a:lnTo>
                    <a:pt x="60579" y="283603"/>
                  </a:lnTo>
                  <a:lnTo>
                    <a:pt x="64401" y="276364"/>
                  </a:lnTo>
                  <a:lnTo>
                    <a:pt x="67754" y="269621"/>
                  </a:lnTo>
                  <a:lnTo>
                    <a:pt x="68097" y="263994"/>
                  </a:lnTo>
                  <a:lnTo>
                    <a:pt x="63614" y="257365"/>
                  </a:lnTo>
                  <a:lnTo>
                    <a:pt x="57137" y="251587"/>
                  </a:lnTo>
                  <a:lnTo>
                    <a:pt x="50101" y="245922"/>
                  </a:lnTo>
                  <a:lnTo>
                    <a:pt x="43967" y="239649"/>
                  </a:lnTo>
                  <a:lnTo>
                    <a:pt x="40081" y="234530"/>
                  </a:lnTo>
                  <a:lnTo>
                    <a:pt x="40944" y="225806"/>
                  </a:lnTo>
                  <a:lnTo>
                    <a:pt x="39331" y="216852"/>
                  </a:lnTo>
                  <a:lnTo>
                    <a:pt x="46672" y="216852"/>
                  </a:lnTo>
                  <a:lnTo>
                    <a:pt x="51879" y="216522"/>
                  </a:lnTo>
                  <a:lnTo>
                    <a:pt x="57035" y="216903"/>
                  </a:lnTo>
                  <a:lnTo>
                    <a:pt x="105905" y="217944"/>
                  </a:lnTo>
                  <a:lnTo>
                    <a:pt x="154432" y="214998"/>
                  </a:lnTo>
                  <a:lnTo>
                    <a:pt x="202717" y="209359"/>
                  </a:lnTo>
                  <a:lnTo>
                    <a:pt x="294830" y="195922"/>
                  </a:lnTo>
                  <a:lnTo>
                    <a:pt x="330987" y="183438"/>
                  </a:lnTo>
                  <a:lnTo>
                    <a:pt x="344398" y="172224"/>
                  </a:lnTo>
                  <a:lnTo>
                    <a:pt x="355790" y="157391"/>
                  </a:lnTo>
                  <a:close/>
                </a:path>
                <a:path w="701675" h="476250">
                  <a:moveTo>
                    <a:pt x="596874" y="25374"/>
                  </a:moveTo>
                  <a:lnTo>
                    <a:pt x="579666" y="13208"/>
                  </a:lnTo>
                  <a:lnTo>
                    <a:pt x="561365" y="4279"/>
                  </a:lnTo>
                  <a:lnTo>
                    <a:pt x="541782" y="0"/>
                  </a:lnTo>
                  <a:lnTo>
                    <a:pt x="520776" y="1816"/>
                  </a:lnTo>
                  <a:lnTo>
                    <a:pt x="475576" y="17729"/>
                  </a:lnTo>
                  <a:lnTo>
                    <a:pt x="436803" y="41935"/>
                  </a:lnTo>
                  <a:lnTo>
                    <a:pt x="404787" y="74561"/>
                  </a:lnTo>
                  <a:lnTo>
                    <a:pt x="379844" y="115811"/>
                  </a:lnTo>
                  <a:lnTo>
                    <a:pt x="377266" y="121348"/>
                  </a:lnTo>
                  <a:lnTo>
                    <a:pt x="378409" y="128638"/>
                  </a:lnTo>
                  <a:lnTo>
                    <a:pt x="377825" y="135115"/>
                  </a:lnTo>
                  <a:lnTo>
                    <a:pt x="383730" y="140550"/>
                  </a:lnTo>
                  <a:lnTo>
                    <a:pt x="416153" y="97294"/>
                  </a:lnTo>
                  <a:lnTo>
                    <a:pt x="452970" y="62725"/>
                  </a:lnTo>
                  <a:lnTo>
                    <a:pt x="494868" y="38252"/>
                  </a:lnTo>
                  <a:lnTo>
                    <a:pt x="542594" y="25323"/>
                  </a:lnTo>
                  <a:lnTo>
                    <a:pt x="596874" y="25374"/>
                  </a:lnTo>
                  <a:close/>
                </a:path>
                <a:path w="701675" h="476250">
                  <a:moveTo>
                    <a:pt x="599643" y="26390"/>
                  </a:moveTo>
                  <a:lnTo>
                    <a:pt x="599033" y="25844"/>
                  </a:lnTo>
                  <a:lnTo>
                    <a:pt x="598728" y="25577"/>
                  </a:lnTo>
                  <a:lnTo>
                    <a:pt x="598106" y="25501"/>
                  </a:lnTo>
                  <a:lnTo>
                    <a:pt x="597496" y="25450"/>
                  </a:lnTo>
                  <a:lnTo>
                    <a:pt x="596874" y="25374"/>
                  </a:lnTo>
                  <a:lnTo>
                    <a:pt x="597268" y="25692"/>
                  </a:lnTo>
                  <a:lnTo>
                    <a:pt x="597674" y="25996"/>
                  </a:lnTo>
                  <a:lnTo>
                    <a:pt x="598068" y="26314"/>
                  </a:lnTo>
                  <a:lnTo>
                    <a:pt x="598601" y="26327"/>
                  </a:lnTo>
                  <a:lnTo>
                    <a:pt x="599643" y="26390"/>
                  </a:lnTo>
                  <a:close/>
                </a:path>
                <a:path w="701675" h="476250">
                  <a:moveTo>
                    <a:pt x="618261" y="75133"/>
                  </a:moveTo>
                  <a:lnTo>
                    <a:pt x="616585" y="66687"/>
                  </a:lnTo>
                  <a:lnTo>
                    <a:pt x="610819" y="60223"/>
                  </a:lnTo>
                  <a:lnTo>
                    <a:pt x="610819" y="85407"/>
                  </a:lnTo>
                  <a:lnTo>
                    <a:pt x="610209" y="86220"/>
                  </a:lnTo>
                  <a:lnTo>
                    <a:pt x="609790" y="86525"/>
                  </a:lnTo>
                  <a:lnTo>
                    <a:pt x="610222" y="86093"/>
                  </a:lnTo>
                  <a:lnTo>
                    <a:pt x="610819" y="85407"/>
                  </a:lnTo>
                  <a:lnTo>
                    <a:pt x="610819" y="60223"/>
                  </a:lnTo>
                  <a:lnTo>
                    <a:pt x="606196" y="55029"/>
                  </a:lnTo>
                  <a:lnTo>
                    <a:pt x="598843" y="53949"/>
                  </a:lnTo>
                  <a:lnTo>
                    <a:pt x="587298" y="56146"/>
                  </a:lnTo>
                  <a:lnTo>
                    <a:pt x="583006" y="59969"/>
                  </a:lnTo>
                  <a:lnTo>
                    <a:pt x="577342" y="69608"/>
                  </a:lnTo>
                  <a:lnTo>
                    <a:pt x="577342" y="76936"/>
                  </a:lnTo>
                  <a:lnTo>
                    <a:pt x="584047" y="88366"/>
                  </a:lnTo>
                  <a:lnTo>
                    <a:pt x="590245" y="91935"/>
                  </a:lnTo>
                  <a:lnTo>
                    <a:pt x="599427" y="91935"/>
                  </a:lnTo>
                  <a:lnTo>
                    <a:pt x="601853" y="91401"/>
                  </a:lnTo>
                  <a:lnTo>
                    <a:pt x="604050" y="90449"/>
                  </a:lnTo>
                  <a:lnTo>
                    <a:pt x="608177" y="89052"/>
                  </a:lnTo>
                  <a:lnTo>
                    <a:pt x="611289" y="86525"/>
                  </a:lnTo>
                  <a:lnTo>
                    <a:pt x="611822" y="86093"/>
                  </a:lnTo>
                  <a:lnTo>
                    <a:pt x="612228" y="85407"/>
                  </a:lnTo>
                  <a:lnTo>
                    <a:pt x="618261" y="75133"/>
                  </a:lnTo>
                  <a:close/>
                </a:path>
                <a:path w="701675" h="476250">
                  <a:moveTo>
                    <a:pt x="701497" y="162775"/>
                  </a:moveTo>
                  <a:lnTo>
                    <a:pt x="695540" y="122948"/>
                  </a:lnTo>
                  <a:lnTo>
                    <a:pt x="672998" y="82118"/>
                  </a:lnTo>
                  <a:lnTo>
                    <a:pt x="669048" y="77025"/>
                  </a:lnTo>
                  <a:lnTo>
                    <a:pt x="666940" y="70523"/>
                  </a:lnTo>
                  <a:lnTo>
                    <a:pt x="663003" y="65430"/>
                  </a:lnTo>
                  <a:lnTo>
                    <a:pt x="658876" y="59143"/>
                  </a:lnTo>
                  <a:lnTo>
                    <a:pt x="656818" y="52908"/>
                  </a:lnTo>
                  <a:lnTo>
                    <a:pt x="657428" y="46418"/>
                  </a:lnTo>
                  <a:lnTo>
                    <a:pt x="661301" y="39382"/>
                  </a:lnTo>
                  <a:lnTo>
                    <a:pt x="665886" y="32296"/>
                  </a:lnTo>
                  <a:lnTo>
                    <a:pt x="667689" y="26885"/>
                  </a:lnTo>
                  <a:lnTo>
                    <a:pt x="644042" y="6477"/>
                  </a:lnTo>
                  <a:lnTo>
                    <a:pt x="635939" y="8890"/>
                  </a:lnTo>
                  <a:lnTo>
                    <a:pt x="629221" y="16167"/>
                  </a:lnTo>
                  <a:lnTo>
                    <a:pt x="622998" y="23431"/>
                  </a:lnTo>
                  <a:lnTo>
                    <a:pt x="615772" y="26454"/>
                  </a:lnTo>
                  <a:lnTo>
                    <a:pt x="607872" y="26885"/>
                  </a:lnTo>
                  <a:lnTo>
                    <a:pt x="599643" y="26390"/>
                  </a:lnTo>
                  <a:lnTo>
                    <a:pt x="625856" y="49530"/>
                  </a:lnTo>
                  <a:lnTo>
                    <a:pt x="665594" y="96227"/>
                  </a:lnTo>
                  <a:lnTo>
                    <a:pt x="677862" y="144373"/>
                  </a:lnTo>
                  <a:lnTo>
                    <a:pt x="673506" y="180962"/>
                  </a:lnTo>
                  <a:lnTo>
                    <a:pt x="660539" y="213321"/>
                  </a:lnTo>
                  <a:lnTo>
                    <a:pt x="640486" y="241884"/>
                  </a:lnTo>
                  <a:lnTo>
                    <a:pt x="614832" y="267144"/>
                  </a:lnTo>
                  <a:lnTo>
                    <a:pt x="606755" y="274967"/>
                  </a:lnTo>
                  <a:lnTo>
                    <a:pt x="601332" y="282930"/>
                  </a:lnTo>
                  <a:lnTo>
                    <a:pt x="598474" y="291744"/>
                  </a:lnTo>
                  <a:lnTo>
                    <a:pt x="598119" y="302120"/>
                  </a:lnTo>
                  <a:lnTo>
                    <a:pt x="598868" y="311861"/>
                  </a:lnTo>
                  <a:lnTo>
                    <a:pt x="599452" y="321652"/>
                  </a:lnTo>
                  <a:lnTo>
                    <a:pt x="590842" y="381012"/>
                  </a:lnTo>
                  <a:lnTo>
                    <a:pt x="576592" y="417360"/>
                  </a:lnTo>
                  <a:lnTo>
                    <a:pt x="554202" y="449516"/>
                  </a:lnTo>
                  <a:lnTo>
                    <a:pt x="523163" y="475767"/>
                  </a:lnTo>
                  <a:lnTo>
                    <a:pt x="588035" y="475767"/>
                  </a:lnTo>
                  <a:lnTo>
                    <a:pt x="604570" y="457720"/>
                  </a:lnTo>
                  <a:lnTo>
                    <a:pt x="627913" y="411708"/>
                  </a:lnTo>
                  <a:lnTo>
                    <a:pt x="638276" y="361048"/>
                  </a:lnTo>
                  <a:lnTo>
                    <a:pt x="636689" y="306374"/>
                  </a:lnTo>
                  <a:lnTo>
                    <a:pt x="635838" y="295198"/>
                  </a:lnTo>
                  <a:lnTo>
                    <a:pt x="636993" y="285851"/>
                  </a:lnTo>
                  <a:lnTo>
                    <a:pt x="640930" y="277190"/>
                  </a:lnTo>
                  <a:lnTo>
                    <a:pt x="675093" y="236169"/>
                  </a:lnTo>
                  <a:lnTo>
                    <a:pt x="693724" y="200799"/>
                  </a:lnTo>
                  <a:lnTo>
                    <a:pt x="701497" y="162775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78057" y="6575716"/>
              <a:ext cx="2951196" cy="201040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55020" y="6416600"/>
              <a:ext cx="2273564" cy="1772071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62299" y="6937244"/>
              <a:ext cx="268127" cy="253987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67836" y="7101041"/>
              <a:ext cx="195451" cy="21128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15826" y="7564251"/>
              <a:ext cx="1970929" cy="60302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16728014" y="7579466"/>
              <a:ext cx="1926589" cy="558800"/>
            </a:xfrm>
            <a:custGeom>
              <a:avLst/>
              <a:gdLst/>
              <a:ahLst/>
              <a:cxnLst/>
              <a:rect l="l" t="t" r="r" b="b"/>
              <a:pathLst>
                <a:path w="1926590" h="558800">
                  <a:moveTo>
                    <a:pt x="1886633" y="0"/>
                  </a:moveTo>
                  <a:lnTo>
                    <a:pt x="0" y="332660"/>
                  </a:lnTo>
                  <a:lnTo>
                    <a:pt x="39768" y="558223"/>
                  </a:lnTo>
                  <a:lnTo>
                    <a:pt x="1926402" y="225563"/>
                  </a:lnTo>
                  <a:lnTo>
                    <a:pt x="18866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728014" y="7579466"/>
              <a:ext cx="1926589" cy="558800"/>
            </a:xfrm>
            <a:custGeom>
              <a:avLst/>
              <a:gdLst/>
              <a:ahLst/>
              <a:cxnLst/>
              <a:rect l="l" t="t" r="r" b="b"/>
              <a:pathLst>
                <a:path w="1926590" h="558800">
                  <a:moveTo>
                    <a:pt x="1926402" y="225563"/>
                  </a:moveTo>
                  <a:lnTo>
                    <a:pt x="39768" y="558223"/>
                  </a:lnTo>
                  <a:lnTo>
                    <a:pt x="0" y="332660"/>
                  </a:lnTo>
                  <a:lnTo>
                    <a:pt x="1886633" y="0"/>
                  </a:lnTo>
                  <a:lnTo>
                    <a:pt x="1926402" y="225563"/>
                  </a:lnTo>
                </a:path>
              </a:pathLst>
            </a:custGeom>
            <a:ln w="3175">
              <a:solidFill>
                <a:srgbClr val="1515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35522" y="7732843"/>
              <a:ext cx="53118" cy="52323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62225" y="7609307"/>
              <a:ext cx="606631" cy="30916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8076507" y="7627300"/>
              <a:ext cx="554355" cy="257175"/>
            </a:xfrm>
            <a:custGeom>
              <a:avLst/>
              <a:gdLst/>
              <a:ahLst/>
              <a:cxnLst/>
              <a:rect l="l" t="t" r="r" b="b"/>
              <a:pathLst>
                <a:path w="554355" h="257175">
                  <a:moveTo>
                    <a:pt x="525334" y="0"/>
                  </a:moveTo>
                  <a:lnTo>
                    <a:pt x="0" y="92635"/>
                  </a:lnTo>
                  <a:lnTo>
                    <a:pt x="28931" y="256725"/>
                  </a:lnTo>
                  <a:lnTo>
                    <a:pt x="554265" y="164089"/>
                  </a:lnTo>
                  <a:lnTo>
                    <a:pt x="5253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8076507" y="7627300"/>
              <a:ext cx="554355" cy="257175"/>
            </a:xfrm>
            <a:custGeom>
              <a:avLst/>
              <a:gdLst/>
              <a:ahLst/>
              <a:cxnLst/>
              <a:rect l="l" t="t" r="r" b="b"/>
              <a:pathLst>
                <a:path w="554355" h="257175">
                  <a:moveTo>
                    <a:pt x="554265" y="164089"/>
                  </a:moveTo>
                  <a:lnTo>
                    <a:pt x="28931" y="256725"/>
                  </a:lnTo>
                  <a:lnTo>
                    <a:pt x="0" y="92635"/>
                  </a:lnTo>
                  <a:lnTo>
                    <a:pt x="525334" y="0"/>
                  </a:lnTo>
                  <a:lnTo>
                    <a:pt x="554265" y="164089"/>
                  </a:lnTo>
                </a:path>
              </a:pathLst>
            </a:custGeom>
            <a:ln w="3175">
              <a:solidFill>
                <a:srgbClr val="15151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026274" y="7656864"/>
              <a:ext cx="282575" cy="102235"/>
            </a:xfrm>
            <a:custGeom>
              <a:avLst/>
              <a:gdLst/>
              <a:ahLst/>
              <a:cxnLst/>
              <a:rect l="l" t="t" r="r" b="b"/>
              <a:pathLst>
                <a:path w="282575" h="102234">
                  <a:moveTo>
                    <a:pt x="245081" y="0"/>
                  </a:moveTo>
                  <a:lnTo>
                    <a:pt x="0" y="43213"/>
                  </a:lnTo>
                  <a:lnTo>
                    <a:pt x="10303" y="101693"/>
                  </a:lnTo>
                  <a:lnTo>
                    <a:pt x="254369" y="58657"/>
                  </a:lnTo>
                  <a:lnTo>
                    <a:pt x="282022" y="23632"/>
                  </a:lnTo>
                  <a:lnTo>
                    <a:pt x="245081" y="0"/>
                  </a:lnTo>
                  <a:close/>
                </a:path>
              </a:pathLst>
            </a:custGeom>
            <a:solidFill>
              <a:srgbClr val="136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026274" y="7656864"/>
              <a:ext cx="282575" cy="102235"/>
            </a:xfrm>
            <a:custGeom>
              <a:avLst/>
              <a:gdLst/>
              <a:ahLst/>
              <a:cxnLst/>
              <a:rect l="l" t="t" r="r" b="b"/>
              <a:pathLst>
                <a:path w="282575" h="102234">
                  <a:moveTo>
                    <a:pt x="282022" y="23632"/>
                  </a:moveTo>
                  <a:lnTo>
                    <a:pt x="254369" y="58657"/>
                  </a:lnTo>
                  <a:lnTo>
                    <a:pt x="10303" y="101693"/>
                  </a:lnTo>
                  <a:lnTo>
                    <a:pt x="0" y="43213"/>
                  </a:lnTo>
                  <a:lnTo>
                    <a:pt x="245081" y="0"/>
                  </a:lnTo>
                  <a:lnTo>
                    <a:pt x="282022" y="23632"/>
                  </a:lnTo>
                </a:path>
              </a:pathLst>
            </a:custGeom>
            <a:ln w="3175">
              <a:solidFill>
                <a:srgbClr val="FED4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 rot="21000000">
            <a:off x="18049209" y="7690788"/>
            <a:ext cx="219762" cy="330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0"/>
              </a:lnSpc>
            </a:pPr>
            <a:r>
              <a:rPr sz="250" b="1" spc="-5" dirty="0">
                <a:solidFill>
                  <a:srgbClr val="FED409"/>
                </a:solidFill>
                <a:latin typeface="Arial"/>
                <a:cs typeface="Arial"/>
              </a:rPr>
              <a:t>Find </a:t>
            </a:r>
            <a:r>
              <a:rPr sz="250" b="1" spc="5" dirty="0">
                <a:solidFill>
                  <a:srgbClr val="FED409"/>
                </a:solidFill>
                <a:latin typeface="Arial"/>
                <a:cs typeface="Arial"/>
              </a:rPr>
              <a:t>out mo</a:t>
            </a:r>
            <a:r>
              <a:rPr sz="250" b="1" spc="-5" dirty="0">
                <a:solidFill>
                  <a:srgbClr val="FED409"/>
                </a:solidFill>
                <a:latin typeface="Arial"/>
                <a:cs typeface="Arial"/>
              </a:rPr>
              <a:t>r</a:t>
            </a:r>
            <a:r>
              <a:rPr sz="250" b="1" dirty="0">
                <a:solidFill>
                  <a:srgbClr val="FED409"/>
                </a:solidFill>
                <a:latin typeface="Arial"/>
                <a:cs typeface="Arial"/>
              </a:rPr>
              <a:t>e</a:t>
            </a:r>
            <a:endParaRPr sz="25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6695354" y="7807529"/>
            <a:ext cx="1033780" cy="257175"/>
            <a:chOff x="16695354" y="7807529"/>
            <a:chExt cx="1033780" cy="257175"/>
          </a:xfrm>
        </p:grpSpPr>
        <p:pic>
          <p:nvPicPr>
            <p:cNvPr id="48" name="object 48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695354" y="7935361"/>
              <a:ext cx="46249" cy="5024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63813" y="7970312"/>
              <a:ext cx="39339" cy="3934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7379098" y="7865716"/>
              <a:ext cx="24765" cy="139065"/>
            </a:xfrm>
            <a:custGeom>
              <a:avLst/>
              <a:gdLst/>
              <a:ahLst/>
              <a:cxnLst/>
              <a:rect l="l" t="t" r="r" b="b"/>
              <a:pathLst>
                <a:path w="24765" h="139065">
                  <a:moveTo>
                    <a:pt x="24428" y="138540"/>
                  </a:moveTo>
                  <a:lnTo>
                    <a:pt x="0" y="0"/>
                  </a:lnTo>
                </a:path>
              </a:pathLst>
            </a:custGeom>
            <a:ln w="4418">
              <a:solidFill>
                <a:srgbClr val="116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7702455" y="7809752"/>
              <a:ext cx="24765" cy="139065"/>
            </a:xfrm>
            <a:custGeom>
              <a:avLst/>
              <a:gdLst/>
              <a:ahLst/>
              <a:cxnLst/>
              <a:rect l="l" t="t" r="r" b="b"/>
              <a:pathLst>
                <a:path w="24765" h="139065">
                  <a:moveTo>
                    <a:pt x="24428" y="138540"/>
                  </a:moveTo>
                  <a:lnTo>
                    <a:pt x="0" y="0"/>
                  </a:lnTo>
                </a:path>
              </a:pathLst>
            </a:custGeom>
            <a:ln w="4418">
              <a:solidFill>
                <a:srgbClr val="116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7051660" y="7923453"/>
              <a:ext cx="24765" cy="139065"/>
            </a:xfrm>
            <a:custGeom>
              <a:avLst/>
              <a:gdLst/>
              <a:ahLst/>
              <a:cxnLst/>
              <a:rect l="l" t="t" r="r" b="b"/>
              <a:pathLst>
                <a:path w="24765" h="139065">
                  <a:moveTo>
                    <a:pt x="24428" y="138540"/>
                  </a:moveTo>
                  <a:lnTo>
                    <a:pt x="0" y="0"/>
                  </a:lnTo>
                </a:path>
              </a:pathLst>
            </a:custGeom>
            <a:ln w="4418">
              <a:solidFill>
                <a:srgbClr val="116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87722" y="7913199"/>
              <a:ext cx="39339" cy="39349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 rot="21000000">
            <a:off x="17137366" y="7865559"/>
            <a:ext cx="475442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-5" dirty="0">
                <a:solidFill>
                  <a:srgbClr val="595A5A"/>
                </a:solidFill>
                <a:latin typeface="Arial"/>
                <a:cs typeface="Arial"/>
              </a:rPr>
              <a:t>F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rogs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do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n’t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look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a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f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ter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                   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 Being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di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f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ferent</a:t>
            </a:r>
            <a:endParaRPr sz="1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 rot="21000000">
            <a:off x="17142028" y="7890339"/>
            <a:ext cx="511604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their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young,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so having                   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means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caterpillar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s</a:t>
            </a:r>
            <a:endParaRPr sz="1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 rot="21000000">
            <a:off x="17146821" y="7916702"/>
            <a:ext cx="529369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lots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mean 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some </a:t>
            </a:r>
            <a:r>
              <a:rPr sz="150" b="1" spc="10" dirty="0">
                <a:solidFill>
                  <a:srgbClr val="0F4E21"/>
                </a:solidFill>
                <a:latin typeface="Arial"/>
                <a:cs typeface="Arial"/>
              </a:rPr>
              <a:t>will                       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and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bu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t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terflies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do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n’t</a:t>
            </a:r>
            <a:endParaRPr sz="1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 rot="21000000">
            <a:off x="17151953" y="7947130"/>
            <a:ext cx="500818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survi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v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e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                                                </a:t>
            </a:r>
            <a:r>
              <a:rPr sz="150" b="1" spc="-20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10" dirty="0">
                <a:solidFill>
                  <a:srgbClr val="0F4E21"/>
                </a:solidFill>
                <a:latin typeface="Arial"/>
                <a:cs typeface="Arial"/>
              </a:rPr>
              <a:t>compe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t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e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-5" dirty="0">
                <a:solidFill>
                  <a:srgbClr val="0F4E21"/>
                </a:solidFill>
                <a:latin typeface="Arial"/>
                <a:cs typeface="Arial"/>
              </a:rPr>
              <a:t>f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or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-5" dirty="0">
                <a:solidFill>
                  <a:srgbClr val="0F4E21"/>
                </a:solidFill>
                <a:latin typeface="Arial"/>
                <a:cs typeface="Arial"/>
              </a:rPr>
              <a:t>f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ood</a:t>
            </a:r>
            <a:endParaRPr sz="150">
              <a:latin typeface="Arial"/>
              <a:cs typeface="Arial"/>
            </a:endParaRPr>
          </a:p>
        </p:txBody>
      </p:sp>
      <p:pic>
        <p:nvPicPr>
          <p:cNvPr id="58" name="object 58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1622" y="7856094"/>
            <a:ext cx="39349" cy="39339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 rot="21000000">
            <a:off x="17786939" y="7774925"/>
            <a:ext cx="204277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-5" dirty="0">
                <a:solidFill>
                  <a:srgbClr val="595A5A"/>
                </a:solidFill>
                <a:latin typeface="Arial"/>
                <a:cs typeface="Arial"/>
              </a:rPr>
              <a:t>F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oals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are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born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ready</a:t>
            </a:r>
            <a:endParaRPr sz="1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 rot="21000000">
            <a:off x="17801929" y="7868003"/>
            <a:ext cx="98148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p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r</a:t>
            </a:r>
            <a:r>
              <a:rPr sz="150" b="1" spc="10" dirty="0">
                <a:solidFill>
                  <a:srgbClr val="0F4E21"/>
                </a:solidFill>
                <a:latin typeface="Arial"/>
                <a:cs typeface="Arial"/>
              </a:rPr>
              <a:t>eda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tors</a:t>
            </a:r>
            <a:endParaRPr sz="15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16681814" y="7798971"/>
            <a:ext cx="1093470" cy="161290"/>
            <a:chOff x="16681814" y="7798971"/>
            <a:chExt cx="1093470" cy="161290"/>
          </a:xfrm>
        </p:grpSpPr>
        <p:pic>
          <p:nvPicPr>
            <p:cNvPr id="62" name="object 62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35539" y="7798971"/>
              <a:ext cx="39339" cy="39349"/>
            </a:xfrm>
            <a:prstGeom prst="rect">
              <a:avLst/>
            </a:prstGeom>
          </p:spPr>
        </p:pic>
        <p:sp>
          <p:nvSpPr>
            <p:cNvPr id="63" name="object 63"/>
            <p:cNvSpPr/>
            <p:nvPr/>
          </p:nvSpPr>
          <p:spPr>
            <a:xfrm>
              <a:off x="16683084" y="7825986"/>
              <a:ext cx="369570" cy="133350"/>
            </a:xfrm>
            <a:custGeom>
              <a:avLst/>
              <a:gdLst/>
              <a:ahLst/>
              <a:cxnLst/>
              <a:rect l="l" t="t" r="r" b="b"/>
              <a:pathLst>
                <a:path w="369569" h="133350">
                  <a:moveTo>
                    <a:pt x="326660" y="0"/>
                  </a:moveTo>
                  <a:lnTo>
                    <a:pt x="0" y="57589"/>
                  </a:lnTo>
                  <a:lnTo>
                    <a:pt x="13298" y="133001"/>
                  </a:lnTo>
                  <a:lnTo>
                    <a:pt x="338534" y="74133"/>
                  </a:lnTo>
                  <a:lnTo>
                    <a:pt x="369172" y="30616"/>
                  </a:lnTo>
                  <a:lnTo>
                    <a:pt x="326660" y="0"/>
                  </a:lnTo>
                  <a:close/>
                </a:path>
              </a:pathLst>
            </a:custGeom>
            <a:solidFill>
              <a:srgbClr val="1369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16683084" y="7825986"/>
              <a:ext cx="369570" cy="133350"/>
            </a:xfrm>
            <a:custGeom>
              <a:avLst/>
              <a:gdLst/>
              <a:ahLst/>
              <a:cxnLst/>
              <a:rect l="l" t="t" r="r" b="b"/>
              <a:pathLst>
                <a:path w="369569" h="133350">
                  <a:moveTo>
                    <a:pt x="13298" y="133001"/>
                  </a:moveTo>
                  <a:lnTo>
                    <a:pt x="0" y="57589"/>
                  </a:lnTo>
                  <a:lnTo>
                    <a:pt x="326660" y="0"/>
                  </a:lnTo>
                  <a:lnTo>
                    <a:pt x="369172" y="30616"/>
                  </a:lnTo>
                  <a:lnTo>
                    <a:pt x="338534" y="74133"/>
                  </a:lnTo>
                  <a:lnTo>
                    <a:pt x="13298" y="133001"/>
                  </a:lnTo>
                </a:path>
              </a:pathLst>
            </a:custGeom>
            <a:ln w="3175">
              <a:solidFill>
                <a:srgbClr val="FED4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 rot="21000000">
            <a:off x="16715703" y="7872336"/>
            <a:ext cx="291858" cy="40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15"/>
              </a:lnSpc>
            </a:pPr>
            <a:r>
              <a:rPr sz="300" b="1" spc="10" dirty="0">
                <a:solidFill>
                  <a:srgbClr val="FED409"/>
                </a:solidFill>
                <a:latin typeface="Arial"/>
                <a:cs typeface="Arial"/>
              </a:rPr>
              <a:t>Did</a:t>
            </a:r>
            <a:r>
              <a:rPr sz="300" b="1" spc="5" dirty="0">
                <a:solidFill>
                  <a:srgbClr val="FED409"/>
                </a:solidFill>
                <a:latin typeface="Arial"/>
                <a:cs typeface="Arial"/>
              </a:rPr>
              <a:t> </a:t>
            </a:r>
            <a:r>
              <a:rPr sz="300" b="1" dirty="0">
                <a:solidFill>
                  <a:srgbClr val="FED409"/>
                </a:solidFill>
                <a:latin typeface="Arial"/>
                <a:cs typeface="Arial"/>
              </a:rPr>
              <a:t>y</a:t>
            </a:r>
            <a:r>
              <a:rPr sz="300" b="1" spc="10" dirty="0">
                <a:solidFill>
                  <a:srgbClr val="FED409"/>
                </a:solidFill>
                <a:latin typeface="Arial"/>
                <a:cs typeface="Arial"/>
              </a:rPr>
              <a:t>ou</a:t>
            </a:r>
            <a:r>
              <a:rPr sz="300" b="1" spc="5" dirty="0">
                <a:solidFill>
                  <a:srgbClr val="FED409"/>
                </a:solidFill>
                <a:latin typeface="Arial"/>
                <a:cs typeface="Arial"/>
              </a:rPr>
              <a:t> </a:t>
            </a:r>
            <a:r>
              <a:rPr sz="300" b="1" spc="10" dirty="0">
                <a:solidFill>
                  <a:srgbClr val="FED409"/>
                </a:solidFill>
                <a:latin typeface="Arial"/>
                <a:cs typeface="Arial"/>
              </a:rPr>
              <a:t>kn</a:t>
            </a:r>
            <a:r>
              <a:rPr sz="300" b="1" dirty="0">
                <a:solidFill>
                  <a:srgbClr val="FED409"/>
                </a:solidFill>
                <a:latin typeface="Arial"/>
                <a:cs typeface="Arial"/>
              </a:rPr>
              <a:t>o</a:t>
            </a:r>
            <a:r>
              <a:rPr sz="300" b="1" spc="10" dirty="0">
                <a:solidFill>
                  <a:srgbClr val="FED409"/>
                </a:solidFill>
                <a:latin typeface="Arial"/>
                <a:cs typeface="Arial"/>
              </a:rPr>
              <a:t>w?</a:t>
            </a:r>
            <a:endParaRPr sz="3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1000000">
            <a:off x="16815262" y="7946958"/>
            <a:ext cx="197330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Bi</a:t>
            </a:r>
            <a:r>
              <a:rPr sz="150" b="1" spc="-5" dirty="0">
                <a:solidFill>
                  <a:srgbClr val="0F4E21"/>
                </a:solidFill>
                <a:latin typeface="Arial"/>
                <a:cs typeface="Arial"/>
              </a:rPr>
              <a:t>r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ds 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sing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to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10" dirty="0">
                <a:solidFill>
                  <a:srgbClr val="0F4E21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t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tract</a:t>
            </a:r>
            <a:endParaRPr sz="1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 rot="21000000">
            <a:off x="16820056" y="7972817"/>
            <a:ext cx="220074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a</a:t>
            </a:r>
            <a:r>
              <a:rPr sz="150" b="1" spc="-10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b="1" spc="10" dirty="0">
                <a:solidFill>
                  <a:srgbClr val="0F4E21"/>
                </a:solidFill>
                <a:latin typeface="Arial"/>
                <a:cs typeface="Arial"/>
              </a:rPr>
              <a:t>mate.</a:t>
            </a:r>
            <a:r>
              <a:rPr sz="150" b="1" spc="-5" dirty="0">
                <a:solidFill>
                  <a:srgbClr val="0F4E21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A</a:t>
            </a:r>
            <a:r>
              <a:rPr sz="150" spc="-1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strong</a:t>
            </a:r>
            <a:r>
              <a:rPr sz="150" spc="-5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song</a:t>
            </a:r>
            <a:endParaRPr sz="1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 rot="21000000">
            <a:off x="16825034" y="8001672"/>
            <a:ext cx="209331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means 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a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health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y</a:t>
            </a:r>
            <a:r>
              <a:rPr sz="15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bird</a:t>
            </a:r>
            <a:endParaRPr sz="15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6806070" y="7054556"/>
            <a:ext cx="254000" cy="292100"/>
          </a:xfrm>
          <a:custGeom>
            <a:avLst/>
            <a:gdLst/>
            <a:ahLst/>
            <a:cxnLst/>
            <a:rect l="l" t="t" r="r" b="b"/>
            <a:pathLst>
              <a:path w="254000" h="292100">
                <a:moveTo>
                  <a:pt x="0" y="46605"/>
                </a:moveTo>
                <a:lnTo>
                  <a:pt x="18298" y="29627"/>
                </a:lnTo>
                <a:lnTo>
                  <a:pt x="39412" y="15893"/>
                </a:lnTo>
                <a:lnTo>
                  <a:pt x="62992" y="5864"/>
                </a:lnTo>
                <a:lnTo>
                  <a:pt x="88688" y="0"/>
                </a:lnTo>
                <a:lnTo>
                  <a:pt x="135648" y="1149"/>
                </a:lnTo>
                <a:lnTo>
                  <a:pt x="178365" y="16348"/>
                </a:lnTo>
                <a:lnTo>
                  <a:pt x="214120" y="43528"/>
                </a:lnTo>
                <a:lnTo>
                  <a:pt x="240194" y="80620"/>
                </a:lnTo>
                <a:lnTo>
                  <a:pt x="253866" y="125556"/>
                </a:lnTo>
                <a:lnTo>
                  <a:pt x="252713" y="172512"/>
                </a:lnTo>
                <a:lnTo>
                  <a:pt x="237513" y="215228"/>
                </a:lnTo>
                <a:lnTo>
                  <a:pt x="210333" y="250983"/>
                </a:lnTo>
                <a:lnTo>
                  <a:pt x="173239" y="277055"/>
                </a:lnTo>
                <a:lnTo>
                  <a:pt x="128299" y="290724"/>
                </a:lnTo>
                <a:lnTo>
                  <a:pt x="98165" y="291732"/>
                </a:lnTo>
                <a:lnTo>
                  <a:pt x="69336" y="286785"/>
                </a:lnTo>
                <a:lnTo>
                  <a:pt x="42509" y="276410"/>
                </a:lnTo>
                <a:lnTo>
                  <a:pt x="18376" y="261133"/>
                </a:lnTo>
              </a:path>
            </a:pathLst>
          </a:custGeom>
          <a:ln w="3175">
            <a:solidFill>
              <a:srgbClr val="13692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 rot="21060000">
            <a:off x="16744099" y="7301129"/>
            <a:ext cx="90297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dult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 bi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endParaRPr sz="15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 rot="21060000">
            <a:off x="16524497" y="6749167"/>
            <a:ext cx="641099" cy="1250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85"/>
              </a:lnSpc>
            </a:pPr>
            <a:r>
              <a:rPr sz="950" b="1" spc="-5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950" b="1" spc="-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950" b="1" spc="1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25" b="1" spc="-7" baseline="2923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425" b="1" spc="-75" baseline="2923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425" b="1" spc="-22" baseline="2923" dirty="0">
                <a:solidFill>
                  <a:srgbClr val="FFFFFF"/>
                </a:solidFill>
                <a:latin typeface="Arial"/>
                <a:cs typeface="Arial"/>
              </a:rPr>
              <a:t>cles</a:t>
            </a:r>
            <a:endParaRPr sz="1425" baseline="2923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 rot="21060000">
            <a:off x="16869091" y="6964381"/>
            <a:ext cx="47777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0" dirty="0">
                <a:solidFill>
                  <a:srgbClr val="262626"/>
                </a:solidFill>
                <a:latin typeface="Arial"/>
                <a:cs typeface="Arial"/>
              </a:rPr>
              <a:t>Eggs</a:t>
            </a:r>
            <a:endParaRPr sz="15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 rot="21060000">
            <a:off x="17065255" y="7234848"/>
            <a:ext cx="85957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Nestlings</a:t>
            </a:r>
            <a:endParaRPr sz="1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 rot="21060000">
            <a:off x="17224385" y="7540357"/>
            <a:ext cx="92781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Ca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e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pillar</a:t>
            </a:r>
            <a:endParaRPr sz="1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 rot="21060000">
            <a:off x="17437334" y="7272747"/>
            <a:ext cx="48944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Pupa</a:t>
            </a:r>
            <a:endParaRPr sz="1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 rot="21060000">
            <a:off x="17959157" y="6750795"/>
            <a:ext cx="42030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2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oal</a:t>
            </a:r>
            <a:endParaRPr sz="1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 rot="21060000">
            <a:off x="18032593" y="7305685"/>
            <a:ext cx="80394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3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adpoles</a:t>
            </a:r>
            <a:endParaRPr sz="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 rot="21060000">
            <a:off x="18176566" y="7492243"/>
            <a:ext cx="99628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2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ogsp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wn</a:t>
            </a:r>
            <a:endParaRPr sz="1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 rot="21000000">
            <a:off x="17773927" y="6899062"/>
            <a:ext cx="137077" cy="3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"/>
              </a:lnSpc>
            </a:pPr>
            <a:r>
              <a:rPr sz="250" b="1" spc="5" dirty="0">
                <a:solidFill>
                  <a:srgbClr val="262626"/>
                </a:solidFill>
                <a:latin typeface="Arial"/>
                <a:cs typeface="Arial"/>
              </a:rPr>
              <a:t>Mammal</a:t>
            </a:r>
            <a:endParaRPr sz="2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 rot="21000000">
            <a:off x="18189599" y="7284412"/>
            <a:ext cx="167501" cy="3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"/>
              </a:lnSpc>
            </a:pPr>
            <a:r>
              <a:rPr sz="250" b="1" dirty="0">
                <a:solidFill>
                  <a:srgbClr val="262626"/>
                </a:solidFill>
                <a:latin typeface="Arial"/>
                <a:cs typeface="Arial"/>
              </a:rPr>
              <a:t>Amphibian</a:t>
            </a:r>
            <a:endParaRPr sz="2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 rot="21000000">
            <a:off x="17388831" y="7486043"/>
            <a:ext cx="94997" cy="3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"/>
              </a:lnSpc>
            </a:pPr>
            <a:r>
              <a:rPr sz="250" b="1" spc="-5" dirty="0">
                <a:solidFill>
                  <a:srgbClr val="262626"/>
                </a:solidFill>
                <a:latin typeface="Arial"/>
                <a:cs typeface="Arial"/>
              </a:rPr>
              <a:t>Insect</a:t>
            </a:r>
            <a:endParaRPr sz="2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 rot="21060000">
            <a:off x="17632777" y="6952070"/>
            <a:ext cx="106492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dult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 Horse</a:t>
            </a:r>
            <a:endParaRPr sz="15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 rot="21060000">
            <a:off x="17547649" y="7568474"/>
            <a:ext cx="130305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dult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 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bu</a:t>
            </a:r>
            <a:r>
              <a:rPr sz="150" b="1" spc="-10" dirty="0">
                <a:solidFill>
                  <a:srgbClr val="262626"/>
                </a:solidFill>
                <a:latin typeface="Arial"/>
                <a:cs typeface="Arial"/>
              </a:rPr>
              <a:t>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terfly</a:t>
            </a:r>
            <a:endParaRPr sz="1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 rot="21060000">
            <a:off x="18357859" y="7428894"/>
            <a:ext cx="90918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A</a:t>
            </a:r>
            <a:r>
              <a:rPr sz="150" b="1" dirty="0">
                <a:solidFill>
                  <a:srgbClr val="262626"/>
                </a:solidFill>
                <a:latin typeface="Arial"/>
                <a:cs typeface="Arial"/>
              </a:rPr>
              <a:t>dult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 f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og</a:t>
            </a:r>
            <a:endParaRPr sz="15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 rot="21060000">
            <a:off x="18385049" y="7168337"/>
            <a:ext cx="65080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25" dirty="0">
                <a:solidFill>
                  <a:srgbClr val="262626"/>
                </a:solidFill>
                <a:latin typeface="Arial"/>
                <a:cs typeface="Arial"/>
              </a:rPr>
              <a:t>F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r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oglet</a:t>
            </a:r>
            <a:endParaRPr sz="15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 rot="21060000">
            <a:off x="17956568" y="7031512"/>
            <a:ext cx="76698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Ju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v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enile</a:t>
            </a:r>
            <a:endParaRPr sz="1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 rot="21060000">
            <a:off x="17972006" y="7053236"/>
            <a:ext cx="53660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horse</a:t>
            </a:r>
            <a:endParaRPr sz="1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21060000">
            <a:off x="17665893" y="6767618"/>
            <a:ext cx="71788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Embr</a:t>
            </a:r>
            <a:r>
              <a:rPr sz="150" b="1" spc="-15" dirty="0">
                <a:solidFill>
                  <a:srgbClr val="262626"/>
                </a:solidFill>
                <a:latin typeface="Arial"/>
                <a:cs typeface="Arial"/>
              </a:rPr>
              <a:t>y</a:t>
            </a: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o</a:t>
            </a:r>
            <a:endParaRPr sz="1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21000000">
            <a:off x="16882112" y="7172420"/>
            <a:ext cx="68732" cy="31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50"/>
              </a:lnSpc>
            </a:pPr>
            <a:r>
              <a:rPr sz="250" b="1" spc="-10" dirty="0">
                <a:solidFill>
                  <a:srgbClr val="262626"/>
                </a:solidFill>
                <a:latin typeface="Arial"/>
                <a:cs typeface="Arial"/>
              </a:rPr>
              <a:t>Bir</a:t>
            </a:r>
            <a:r>
              <a:rPr sz="250" b="1" spc="-5" dirty="0">
                <a:solidFill>
                  <a:srgbClr val="262626"/>
                </a:solidFill>
                <a:latin typeface="Arial"/>
                <a:cs typeface="Arial"/>
              </a:rPr>
              <a:t>d</a:t>
            </a:r>
            <a:endParaRPr sz="2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 rot="21060000">
            <a:off x="17398587" y="7708227"/>
            <a:ext cx="47777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10" dirty="0">
                <a:solidFill>
                  <a:srgbClr val="262626"/>
                </a:solidFill>
                <a:latin typeface="Arial"/>
                <a:cs typeface="Arial"/>
              </a:rPr>
              <a:t>Eggs</a:t>
            </a:r>
            <a:endParaRPr sz="1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 rot="21060000">
            <a:off x="16919629" y="7404763"/>
            <a:ext cx="84100" cy="19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5"/>
              </a:lnSpc>
            </a:pPr>
            <a:r>
              <a:rPr sz="150" b="1" spc="-5" dirty="0">
                <a:solidFill>
                  <a:srgbClr val="262626"/>
                </a:solidFill>
                <a:latin typeface="Arial"/>
                <a:cs typeface="Arial"/>
              </a:rPr>
              <a:t>Fledgling</a:t>
            </a:r>
            <a:endParaRPr sz="150">
              <a:latin typeface="Arial"/>
              <a:cs typeface="Arial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16848432" y="6683530"/>
            <a:ext cx="1747520" cy="1115060"/>
            <a:chOff x="16848432" y="6683530"/>
            <a:chExt cx="1747520" cy="1115060"/>
          </a:xfrm>
        </p:grpSpPr>
        <p:pic>
          <p:nvPicPr>
            <p:cNvPr id="93" name="object 93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9581" y="6992206"/>
              <a:ext cx="105389" cy="105441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8432" y="6991091"/>
              <a:ext cx="107703" cy="107713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01765" y="7127186"/>
              <a:ext cx="105397" cy="105451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17001773" y="7127237"/>
              <a:ext cx="105410" cy="105410"/>
            </a:xfrm>
            <a:custGeom>
              <a:avLst/>
              <a:gdLst/>
              <a:ahLst/>
              <a:cxnLst/>
              <a:rect l="l" t="t" r="r" b="b"/>
              <a:pathLst>
                <a:path w="105409" h="105409">
                  <a:moveTo>
                    <a:pt x="50406" y="0"/>
                  </a:moveTo>
                  <a:lnTo>
                    <a:pt x="71097" y="3249"/>
                  </a:lnTo>
                  <a:lnTo>
                    <a:pt x="88338" y="13816"/>
                  </a:lnTo>
                  <a:lnTo>
                    <a:pt x="100360" y="30076"/>
                  </a:lnTo>
                  <a:lnTo>
                    <a:pt x="105389" y="50406"/>
                  </a:lnTo>
                  <a:lnTo>
                    <a:pt x="102139" y="71101"/>
                  </a:lnTo>
                  <a:lnTo>
                    <a:pt x="91573" y="88344"/>
                  </a:lnTo>
                  <a:lnTo>
                    <a:pt x="75312" y="100366"/>
                  </a:lnTo>
                  <a:lnTo>
                    <a:pt x="54982" y="105399"/>
                  </a:lnTo>
                  <a:lnTo>
                    <a:pt x="34287" y="102145"/>
                  </a:lnTo>
                  <a:lnTo>
                    <a:pt x="17046" y="91578"/>
                  </a:lnTo>
                  <a:lnTo>
                    <a:pt x="5027" y="75317"/>
                  </a:lnTo>
                  <a:lnTo>
                    <a:pt x="0" y="54982"/>
                  </a:lnTo>
                  <a:lnTo>
                    <a:pt x="3248" y="34293"/>
                  </a:lnTo>
                  <a:lnTo>
                    <a:pt x="13812" y="17054"/>
                  </a:lnTo>
                  <a:lnTo>
                    <a:pt x="30072" y="5033"/>
                  </a:lnTo>
                  <a:lnTo>
                    <a:pt x="50406" y="0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7" name="object 97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01150" y="7284668"/>
              <a:ext cx="105399" cy="105449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16901159" y="7284717"/>
              <a:ext cx="105410" cy="105410"/>
            </a:xfrm>
            <a:custGeom>
              <a:avLst/>
              <a:gdLst/>
              <a:ahLst/>
              <a:cxnLst/>
              <a:rect l="l" t="t" r="r" b="b"/>
              <a:pathLst>
                <a:path w="105409" h="105409">
                  <a:moveTo>
                    <a:pt x="50406" y="0"/>
                  </a:moveTo>
                  <a:lnTo>
                    <a:pt x="71097" y="3249"/>
                  </a:lnTo>
                  <a:lnTo>
                    <a:pt x="88338" y="13816"/>
                  </a:lnTo>
                  <a:lnTo>
                    <a:pt x="100360" y="30076"/>
                  </a:lnTo>
                  <a:lnTo>
                    <a:pt x="105389" y="50406"/>
                  </a:lnTo>
                  <a:lnTo>
                    <a:pt x="102139" y="71101"/>
                  </a:lnTo>
                  <a:lnTo>
                    <a:pt x="91573" y="88344"/>
                  </a:lnTo>
                  <a:lnTo>
                    <a:pt x="75312" y="100366"/>
                  </a:lnTo>
                  <a:lnTo>
                    <a:pt x="54982" y="105399"/>
                  </a:lnTo>
                  <a:lnTo>
                    <a:pt x="34287" y="102145"/>
                  </a:lnTo>
                  <a:lnTo>
                    <a:pt x="17046" y="91578"/>
                  </a:lnTo>
                  <a:lnTo>
                    <a:pt x="5027" y="75317"/>
                  </a:lnTo>
                  <a:lnTo>
                    <a:pt x="0" y="54982"/>
                  </a:lnTo>
                  <a:lnTo>
                    <a:pt x="3248" y="34293"/>
                  </a:lnTo>
                  <a:lnTo>
                    <a:pt x="13812" y="17054"/>
                  </a:lnTo>
                  <a:lnTo>
                    <a:pt x="30072" y="5033"/>
                  </a:lnTo>
                  <a:lnTo>
                    <a:pt x="50406" y="0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17516784" y="66844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49" y="0"/>
                  </a:lnTo>
                </a:path>
              </a:pathLst>
            </a:custGeom>
            <a:ln w="3175">
              <a:solidFill>
                <a:srgbClr val="0D0E1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17316334" y="7353468"/>
              <a:ext cx="276225" cy="294005"/>
            </a:xfrm>
            <a:custGeom>
              <a:avLst/>
              <a:gdLst/>
              <a:ahLst/>
              <a:cxnLst/>
              <a:rect l="l" t="t" r="r" b="b"/>
              <a:pathLst>
                <a:path w="276225" h="294004">
                  <a:moveTo>
                    <a:pt x="275845" y="77044"/>
                  </a:moveTo>
                  <a:lnTo>
                    <a:pt x="253355" y="45966"/>
                  </a:lnTo>
                  <a:lnTo>
                    <a:pt x="223638" y="21759"/>
                  </a:lnTo>
                  <a:lnTo>
                    <a:pt x="188166" y="5934"/>
                  </a:lnTo>
                  <a:lnTo>
                    <a:pt x="148414" y="0"/>
                  </a:lnTo>
                  <a:lnTo>
                    <a:pt x="101960" y="6933"/>
                  </a:lnTo>
                  <a:lnTo>
                    <a:pt x="61446" y="27286"/>
                  </a:lnTo>
                  <a:lnTo>
                    <a:pt x="29317" y="58670"/>
                  </a:lnTo>
                  <a:lnTo>
                    <a:pt x="8019" y="98697"/>
                  </a:lnTo>
                  <a:lnTo>
                    <a:pt x="0" y="144979"/>
                  </a:lnTo>
                  <a:lnTo>
                    <a:pt x="6933" y="191432"/>
                  </a:lnTo>
                  <a:lnTo>
                    <a:pt x="27286" y="231945"/>
                  </a:lnTo>
                  <a:lnTo>
                    <a:pt x="58670" y="264072"/>
                  </a:lnTo>
                  <a:lnTo>
                    <a:pt x="98697" y="285370"/>
                  </a:lnTo>
                  <a:lnTo>
                    <a:pt x="144979" y="293394"/>
                  </a:lnTo>
                  <a:lnTo>
                    <a:pt x="175263" y="290624"/>
                  </a:lnTo>
                  <a:lnTo>
                    <a:pt x="203474" y="282008"/>
                  </a:lnTo>
                  <a:lnTo>
                    <a:pt x="228973" y="268172"/>
                  </a:lnTo>
                  <a:lnTo>
                    <a:pt x="251123" y="249741"/>
                  </a:lnTo>
                </a:path>
              </a:pathLst>
            </a:custGeom>
            <a:ln w="3175">
              <a:solidFill>
                <a:srgbClr val="13692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1" name="object 101"/>
            <p:cNvPicPr/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10723" y="7299652"/>
              <a:ext cx="103664" cy="103881"/>
            </a:xfrm>
            <a:prstGeom prst="rect">
              <a:avLst/>
            </a:prstGeom>
          </p:spPr>
        </p:pic>
        <p:sp>
          <p:nvSpPr>
            <p:cNvPr id="102" name="object 102"/>
            <p:cNvSpPr/>
            <p:nvPr/>
          </p:nvSpPr>
          <p:spPr>
            <a:xfrm>
              <a:off x="17410723" y="7299866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40" h="104140">
                  <a:moveTo>
                    <a:pt x="56469" y="0"/>
                  </a:moveTo>
                  <a:lnTo>
                    <a:pt x="35929" y="2265"/>
                  </a:lnTo>
                  <a:lnTo>
                    <a:pt x="18461" y="11898"/>
                  </a:lnTo>
                  <a:lnTo>
                    <a:pt x="5879" y="27380"/>
                  </a:lnTo>
                  <a:lnTo>
                    <a:pt x="0" y="47192"/>
                  </a:lnTo>
                  <a:lnTo>
                    <a:pt x="2271" y="67733"/>
                  </a:lnTo>
                  <a:lnTo>
                    <a:pt x="11908" y="85204"/>
                  </a:lnTo>
                  <a:lnTo>
                    <a:pt x="27390" y="97786"/>
                  </a:lnTo>
                  <a:lnTo>
                    <a:pt x="47202" y="103661"/>
                  </a:lnTo>
                  <a:lnTo>
                    <a:pt x="67737" y="101395"/>
                  </a:lnTo>
                  <a:lnTo>
                    <a:pt x="85205" y="91762"/>
                  </a:lnTo>
                  <a:lnTo>
                    <a:pt x="97786" y="76281"/>
                  </a:lnTo>
                  <a:lnTo>
                    <a:pt x="103661" y="56469"/>
                  </a:lnTo>
                  <a:lnTo>
                    <a:pt x="101395" y="35929"/>
                  </a:lnTo>
                  <a:lnTo>
                    <a:pt x="91762" y="18461"/>
                  </a:lnTo>
                  <a:lnTo>
                    <a:pt x="76281" y="5879"/>
                  </a:lnTo>
                  <a:lnTo>
                    <a:pt x="56469" y="0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3" name="object 103"/>
            <p:cNvPicPr/>
            <p:nvPr/>
          </p:nvPicPr>
          <p:blipFill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65495" y="7417460"/>
              <a:ext cx="106844" cy="107061"/>
            </a:xfrm>
            <a:prstGeom prst="rect">
              <a:avLst/>
            </a:prstGeom>
          </p:spPr>
        </p:pic>
        <p:sp>
          <p:nvSpPr>
            <p:cNvPr id="104" name="object 104"/>
            <p:cNvSpPr/>
            <p:nvPr/>
          </p:nvSpPr>
          <p:spPr>
            <a:xfrm>
              <a:off x="17265506" y="7417677"/>
              <a:ext cx="107314" cy="107314"/>
            </a:xfrm>
            <a:custGeom>
              <a:avLst/>
              <a:gdLst/>
              <a:ahLst/>
              <a:cxnLst/>
              <a:rect l="l" t="t" r="r" b="b"/>
              <a:pathLst>
                <a:path w="107315" h="107315">
                  <a:moveTo>
                    <a:pt x="58197" y="0"/>
                  </a:moveTo>
                  <a:lnTo>
                    <a:pt x="37026" y="2338"/>
                  </a:lnTo>
                  <a:lnTo>
                    <a:pt x="19022" y="12267"/>
                  </a:lnTo>
                  <a:lnTo>
                    <a:pt x="6057" y="28222"/>
                  </a:lnTo>
                  <a:lnTo>
                    <a:pt x="0" y="48637"/>
                  </a:lnTo>
                  <a:lnTo>
                    <a:pt x="2338" y="69809"/>
                  </a:lnTo>
                  <a:lnTo>
                    <a:pt x="12267" y="87816"/>
                  </a:lnTo>
                  <a:lnTo>
                    <a:pt x="28222" y="100786"/>
                  </a:lnTo>
                  <a:lnTo>
                    <a:pt x="48637" y="106844"/>
                  </a:lnTo>
                  <a:lnTo>
                    <a:pt x="69807" y="104506"/>
                  </a:lnTo>
                  <a:lnTo>
                    <a:pt x="87811" y="94575"/>
                  </a:lnTo>
                  <a:lnTo>
                    <a:pt x="100777" y="78617"/>
                  </a:lnTo>
                  <a:lnTo>
                    <a:pt x="106834" y="58197"/>
                  </a:lnTo>
                  <a:lnTo>
                    <a:pt x="104501" y="37031"/>
                  </a:lnTo>
                  <a:lnTo>
                    <a:pt x="94574" y="19026"/>
                  </a:lnTo>
                  <a:lnTo>
                    <a:pt x="78617" y="6058"/>
                  </a:lnTo>
                  <a:lnTo>
                    <a:pt x="58197" y="0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17697212" y="6772645"/>
              <a:ext cx="294005" cy="267335"/>
            </a:xfrm>
            <a:custGeom>
              <a:avLst/>
              <a:gdLst/>
              <a:ahLst/>
              <a:cxnLst/>
              <a:rect l="l" t="t" r="r" b="b"/>
              <a:pathLst>
                <a:path w="294005" h="267334">
                  <a:moveTo>
                    <a:pt x="230583" y="267095"/>
                  </a:moveTo>
                  <a:lnTo>
                    <a:pt x="263927" y="234977"/>
                  </a:lnTo>
                  <a:lnTo>
                    <a:pt x="286079" y="192438"/>
                  </a:lnTo>
                  <a:lnTo>
                    <a:pt x="293413" y="146040"/>
                  </a:lnTo>
                  <a:lnTo>
                    <a:pt x="286163" y="101284"/>
                  </a:lnTo>
                  <a:lnTo>
                    <a:pt x="265874" y="61215"/>
                  </a:lnTo>
                  <a:lnTo>
                    <a:pt x="234089" y="28882"/>
                  </a:lnTo>
                  <a:lnTo>
                    <a:pt x="192354" y="7334"/>
                  </a:lnTo>
                  <a:lnTo>
                    <a:pt x="145957" y="0"/>
                  </a:lnTo>
                  <a:lnTo>
                    <a:pt x="101200" y="7249"/>
                  </a:lnTo>
                  <a:lnTo>
                    <a:pt x="61131" y="27539"/>
                  </a:lnTo>
                  <a:lnTo>
                    <a:pt x="28799" y="59323"/>
                  </a:lnTo>
                  <a:lnTo>
                    <a:pt x="7250" y="101058"/>
                  </a:lnTo>
                  <a:lnTo>
                    <a:pt x="0" y="151597"/>
                  </a:lnTo>
                  <a:lnTo>
                    <a:pt x="1491" y="168135"/>
                  </a:lnTo>
                </a:path>
              </a:pathLst>
            </a:custGeom>
            <a:ln w="3175">
              <a:solidFill>
                <a:srgbClr val="13692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0951" y="6914847"/>
              <a:ext cx="104367" cy="105187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17930956" y="6915671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95641" y="21842"/>
                  </a:moveTo>
                  <a:lnTo>
                    <a:pt x="80417" y="7311"/>
                  </a:lnTo>
                  <a:lnTo>
                    <a:pt x="61458" y="0"/>
                  </a:lnTo>
                  <a:lnTo>
                    <a:pt x="41142" y="329"/>
                  </a:lnTo>
                  <a:lnTo>
                    <a:pt x="21842" y="8722"/>
                  </a:lnTo>
                  <a:lnTo>
                    <a:pt x="7311" y="23944"/>
                  </a:lnTo>
                  <a:lnTo>
                    <a:pt x="0" y="42900"/>
                  </a:lnTo>
                  <a:lnTo>
                    <a:pt x="329" y="63216"/>
                  </a:lnTo>
                  <a:lnTo>
                    <a:pt x="8722" y="82521"/>
                  </a:lnTo>
                  <a:lnTo>
                    <a:pt x="23944" y="97051"/>
                  </a:lnTo>
                  <a:lnTo>
                    <a:pt x="42900" y="104363"/>
                  </a:lnTo>
                  <a:lnTo>
                    <a:pt x="63216" y="104033"/>
                  </a:lnTo>
                  <a:lnTo>
                    <a:pt x="82521" y="95641"/>
                  </a:lnTo>
                  <a:lnTo>
                    <a:pt x="97051" y="80417"/>
                  </a:lnTo>
                  <a:lnTo>
                    <a:pt x="104363" y="61458"/>
                  </a:lnTo>
                  <a:lnTo>
                    <a:pt x="104033" y="41142"/>
                  </a:lnTo>
                  <a:lnTo>
                    <a:pt x="95641" y="21842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2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51786" y="6795458"/>
              <a:ext cx="103246" cy="104055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17651787" y="6796264"/>
              <a:ext cx="103505" cy="103505"/>
            </a:xfrm>
            <a:custGeom>
              <a:avLst/>
              <a:gdLst/>
              <a:ahLst/>
              <a:cxnLst/>
              <a:rect l="l" t="t" r="r" b="b"/>
              <a:pathLst>
                <a:path w="103505" h="103504">
                  <a:moveTo>
                    <a:pt x="94616" y="21613"/>
                  </a:moveTo>
                  <a:lnTo>
                    <a:pt x="79554" y="7234"/>
                  </a:lnTo>
                  <a:lnTo>
                    <a:pt x="60800" y="0"/>
                  </a:lnTo>
                  <a:lnTo>
                    <a:pt x="40703" y="325"/>
                  </a:lnTo>
                  <a:lnTo>
                    <a:pt x="21613" y="8629"/>
                  </a:lnTo>
                  <a:lnTo>
                    <a:pt x="7234" y="23690"/>
                  </a:lnTo>
                  <a:lnTo>
                    <a:pt x="0" y="42445"/>
                  </a:lnTo>
                  <a:lnTo>
                    <a:pt x="325" y="62542"/>
                  </a:lnTo>
                  <a:lnTo>
                    <a:pt x="8629" y="81632"/>
                  </a:lnTo>
                  <a:lnTo>
                    <a:pt x="23689" y="96010"/>
                  </a:lnTo>
                  <a:lnTo>
                    <a:pt x="42441" y="103245"/>
                  </a:lnTo>
                  <a:lnTo>
                    <a:pt x="62537" y="102919"/>
                  </a:lnTo>
                  <a:lnTo>
                    <a:pt x="81632" y="94616"/>
                  </a:lnTo>
                  <a:lnTo>
                    <a:pt x="96010" y="79556"/>
                  </a:lnTo>
                  <a:lnTo>
                    <a:pt x="103245" y="60804"/>
                  </a:lnTo>
                  <a:lnTo>
                    <a:pt x="102919" y="40707"/>
                  </a:lnTo>
                  <a:lnTo>
                    <a:pt x="94616" y="21613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843022" y="6721481"/>
              <a:ext cx="104367" cy="105986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17843026" y="672230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95641" y="21842"/>
                  </a:moveTo>
                  <a:lnTo>
                    <a:pt x="80418" y="7311"/>
                  </a:lnTo>
                  <a:lnTo>
                    <a:pt x="61462" y="0"/>
                  </a:lnTo>
                  <a:lnTo>
                    <a:pt x="41146" y="329"/>
                  </a:lnTo>
                  <a:lnTo>
                    <a:pt x="21842" y="8722"/>
                  </a:lnTo>
                  <a:lnTo>
                    <a:pt x="7311" y="23944"/>
                  </a:lnTo>
                  <a:lnTo>
                    <a:pt x="0" y="42900"/>
                  </a:lnTo>
                  <a:lnTo>
                    <a:pt x="329" y="63216"/>
                  </a:lnTo>
                  <a:lnTo>
                    <a:pt x="8722" y="82521"/>
                  </a:lnTo>
                  <a:lnTo>
                    <a:pt x="23944" y="97051"/>
                  </a:lnTo>
                  <a:lnTo>
                    <a:pt x="42900" y="104363"/>
                  </a:lnTo>
                  <a:lnTo>
                    <a:pt x="63216" y="104033"/>
                  </a:lnTo>
                  <a:lnTo>
                    <a:pt x="82521" y="95641"/>
                  </a:lnTo>
                  <a:lnTo>
                    <a:pt x="97051" y="80417"/>
                  </a:lnTo>
                  <a:lnTo>
                    <a:pt x="104363" y="61458"/>
                  </a:lnTo>
                  <a:lnTo>
                    <a:pt x="104033" y="41142"/>
                  </a:lnTo>
                  <a:lnTo>
                    <a:pt x="95641" y="21842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18122728" y="7153499"/>
              <a:ext cx="292735" cy="293370"/>
            </a:xfrm>
            <a:custGeom>
              <a:avLst/>
              <a:gdLst/>
              <a:ahLst/>
              <a:cxnLst/>
              <a:rect l="l" t="t" r="r" b="b"/>
              <a:pathLst>
                <a:path w="292734" h="293370">
                  <a:moveTo>
                    <a:pt x="292148" y="129463"/>
                  </a:moveTo>
                  <a:lnTo>
                    <a:pt x="282756" y="92267"/>
                  </a:lnTo>
                  <a:lnTo>
                    <a:pt x="264103" y="58783"/>
                  </a:lnTo>
                  <a:lnTo>
                    <a:pt x="237003" y="30959"/>
                  </a:lnTo>
                  <a:lnTo>
                    <a:pt x="202266" y="10744"/>
                  </a:lnTo>
                  <a:lnTo>
                    <a:pt x="156537" y="0"/>
                  </a:lnTo>
                  <a:lnTo>
                    <a:pt x="111367" y="3919"/>
                  </a:lnTo>
                  <a:lnTo>
                    <a:pt x="69910" y="21190"/>
                  </a:lnTo>
                  <a:lnTo>
                    <a:pt x="35318" y="50499"/>
                  </a:lnTo>
                  <a:lnTo>
                    <a:pt x="10743" y="90532"/>
                  </a:lnTo>
                  <a:lnTo>
                    <a:pt x="0" y="136257"/>
                  </a:lnTo>
                  <a:lnTo>
                    <a:pt x="3921" y="181426"/>
                  </a:lnTo>
                  <a:lnTo>
                    <a:pt x="21194" y="222885"/>
                  </a:lnTo>
                  <a:lnTo>
                    <a:pt x="50502" y="257480"/>
                  </a:lnTo>
                  <a:lnTo>
                    <a:pt x="90531" y="282055"/>
                  </a:lnTo>
                  <a:lnTo>
                    <a:pt x="149090" y="293116"/>
                  </a:lnTo>
                  <a:lnTo>
                    <a:pt x="177899" y="289696"/>
                  </a:lnTo>
                  <a:lnTo>
                    <a:pt x="205292" y="280767"/>
                  </a:lnTo>
                </a:path>
              </a:pathLst>
            </a:custGeom>
            <a:ln w="3175">
              <a:solidFill>
                <a:srgbClr val="13692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3" name="object 113"/>
            <p:cNvPicPr/>
            <p:nvPr/>
          </p:nvPicPr>
          <p:blipFill>
            <a:blip r:embed="rId3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45419" y="7383775"/>
              <a:ext cx="102466" cy="103027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18145419" y="7384337"/>
              <a:ext cx="102870" cy="102870"/>
            </a:xfrm>
            <a:custGeom>
              <a:avLst/>
              <a:gdLst/>
              <a:ahLst/>
              <a:cxnLst/>
              <a:rect l="l" t="t" r="r" b="b"/>
              <a:pathLst>
                <a:path w="102869" h="102870">
                  <a:moveTo>
                    <a:pt x="101406" y="38387"/>
                  </a:moveTo>
                  <a:lnTo>
                    <a:pt x="92466" y="19867"/>
                  </a:lnTo>
                  <a:lnTo>
                    <a:pt x="77631" y="6670"/>
                  </a:lnTo>
                  <a:lnTo>
                    <a:pt x="58930" y="0"/>
                  </a:lnTo>
                  <a:lnTo>
                    <a:pt x="38393" y="1058"/>
                  </a:lnTo>
                  <a:lnTo>
                    <a:pt x="19869" y="9998"/>
                  </a:lnTo>
                  <a:lnTo>
                    <a:pt x="6671" y="24833"/>
                  </a:lnTo>
                  <a:lnTo>
                    <a:pt x="0" y="43534"/>
                  </a:lnTo>
                  <a:lnTo>
                    <a:pt x="1053" y="64072"/>
                  </a:lnTo>
                  <a:lnTo>
                    <a:pt x="9998" y="82596"/>
                  </a:lnTo>
                  <a:lnTo>
                    <a:pt x="24834" y="95793"/>
                  </a:lnTo>
                  <a:lnTo>
                    <a:pt x="43536" y="102465"/>
                  </a:lnTo>
                  <a:lnTo>
                    <a:pt x="64078" y="101411"/>
                  </a:lnTo>
                  <a:lnTo>
                    <a:pt x="82596" y="92465"/>
                  </a:lnTo>
                  <a:lnTo>
                    <a:pt x="95790" y="77626"/>
                  </a:lnTo>
                  <a:lnTo>
                    <a:pt x="102461" y="58924"/>
                  </a:lnTo>
                  <a:lnTo>
                    <a:pt x="101406" y="38387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79399" y="7196618"/>
              <a:ext cx="100829" cy="101394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18079399" y="7197185"/>
              <a:ext cx="100965" cy="100965"/>
            </a:xfrm>
            <a:custGeom>
              <a:avLst/>
              <a:gdLst/>
              <a:ahLst/>
              <a:cxnLst/>
              <a:rect l="l" t="t" r="r" b="b"/>
              <a:pathLst>
                <a:path w="100965" h="100965">
                  <a:moveTo>
                    <a:pt x="99787" y="37773"/>
                  </a:moveTo>
                  <a:lnTo>
                    <a:pt x="90986" y="19548"/>
                  </a:lnTo>
                  <a:lnTo>
                    <a:pt x="76389" y="6563"/>
                  </a:lnTo>
                  <a:lnTo>
                    <a:pt x="57988" y="0"/>
                  </a:lnTo>
                  <a:lnTo>
                    <a:pt x="37779" y="1041"/>
                  </a:lnTo>
                  <a:lnTo>
                    <a:pt x="19550" y="9837"/>
                  </a:lnTo>
                  <a:lnTo>
                    <a:pt x="6564" y="24435"/>
                  </a:lnTo>
                  <a:lnTo>
                    <a:pt x="0" y="42838"/>
                  </a:lnTo>
                  <a:lnTo>
                    <a:pt x="1036" y="63049"/>
                  </a:lnTo>
                  <a:lnTo>
                    <a:pt x="9837" y="81274"/>
                  </a:lnTo>
                  <a:lnTo>
                    <a:pt x="24436" y="94259"/>
                  </a:lnTo>
                  <a:lnTo>
                    <a:pt x="42840" y="100823"/>
                  </a:lnTo>
                  <a:lnTo>
                    <a:pt x="63055" y="99781"/>
                  </a:lnTo>
                  <a:lnTo>
                    <a:pt x="81280" y="90985"/>
                  </a:lnTo>
                  <a:lnTo>
                    <a:pt x="94265" y="76387"/>
                  </a:lnTo>
                  <a:lnTo>
                    <a:pt x="100829" y="57984"/>
                  </a:lnTo>
                  <a:lnTo>
                    <a:pt x="99787" y="37773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3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79313" y="7113134"/>
              <a:ext cx="103087" cy="102815"/>
            </a:xfrm>
            <a:prstGeom prst="rect">
              <a:avLst/>
            </a:prstGeom>
          </p:spPr>
        </p:pic>
        <p:sp>
          <p:nvSpPr>
            <p:cNvPr id="118" name="object 118"/>
            <p:cNvSpPr/>
            <p:nvPr/>
          </p:nvSpPr>
          <p:spPr>
            <a:xfrm>
              <a:off x="18279570" y="7113609"/>
              <a:ext cx="102870" cy="102870"/>
            </a:xfrm>
            <a:custGeom>
              <a:avLst/>
              <a:gdLst/>
              <a:ahLst/>
              <a:cxnLst/>
              <a:rect l="l" t="t" r="r" b="b"/>
              <a:pathLst>
                <a:path w="102869" h="102870">
                  <a:moveTo>
                    <a:pt x="101289" y="38343"/>
                  </a:moveTo>
                  <a:lnTo>
                    <a:pt x="92356" y="19844"/>
                  </a:lnTo>
                  <a:lnTo>
                    <a:pt x="77538" y="6663"/>
                  </a:lnTo>
                  <a:lnTo>
                    <a:pt x="58861" y="0"/>
                  </a:lnTo>
                  <a:lnTo>
                    <a:pt x="38348" y="1056"/>
                  </a:lnTo>
                  <a:lnTo>
                    <a:pt x="19846" y="9989"/>
                  </a:lnTo>
                  <a:lnTo>
                    <a:pt x="6664" y="24806"/>
                  </a:lnTo>
                  <a:lnTo>
                    <a:pt x="0" y="43483"/>
                  </a:lnTo>
                  <a:lnTo>
                    <a:pt x="1051" y="63996"/>
                  </a:lnTo>
                  <a:lnTo>
                    <a:pt x="9986" y="82499"/>
                  </a:lnTo>
                  <a:lnTo>
                    <a:pt x="24807" y="95680"/>
                  </a:lnTo>
                  <a:lnTo>
                    <a:pt x="43488" y="102341"/>
                  </a:lnTo>
                  <a:lnTo>
                    <a:pt x="64002" y="101283"/>
                  </a:lnTo>
                  <a:lnTo>
                    <a:pt x="82500" y="92354"/>
                  </a:lnTo>
                  <a:lnTo>
                    <a:pt x="95682" y="77536"/>
                  </a:lnTo>
                  <a:lnTo>
                    <a:pt x="102345" y="58857"/>
                  </a:lnTo>
                  <a:lnTo>
                    <a:pt x="101289" y="38343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9" name="object 119"/>
            <p:cNvPicPr/>
            <p:nvPr/>
          </p:nvPicPr>
          <p:blipFill>
            <a:blip r:embed="rId3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08922" y="7659569"/>
              <a:ext cx="486583" cy="138806"/>
            </a:xfrm>
            <a:prstGeom prst="rect">
              <a:avLst/>
            </a:prstGeom>
          </p:spPr>
        </p:pic>
      </p:grpSp>
      <p:sp>
        <p:nvSpPr>
          <p:cNvPr id="120" name="object 120"/>
          <p:cNvSpPr txBox="1"/>
          <p:nvPr/>
        </p:nvSpPr>
        <p:spPr>
          <a:xfrm rot="21000000">
            <a:off x="18112820" y="7780181"/>
            <a:ext cx="352214" cy="26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0"/>
              </a:lnSpc>
            </a:pPr>
            <a:r>
              <a:rPr sz="200" b="1" spc="10" dirty="0">
                <a:solidFill>
                  <a:srgbClr val="136927"/>
                </a:solidFill>
                <a:latin typeface="Arial"/>
                <a:cs typeface="Arial"/>
              </a:rPr>
              <a:t>Why</a:t>
            </a:r>
            <a:r>
              <a:rPr sz="200" b="1" spc="-10" dirty="0">
                <a:solidFill>
                  <a:srgbClr val="136927"/>
                </a:solidFill>
                <a:latin typeface="Arial"/>
                <a:cs typeface="Arial"/>
              </a:rPr>
              <a:t> </a:t>
            </a:r>
            <a:r>
              <a:rPr sz="200" b="1" spc="10" dirty="0">
                <a:solidFill>
                  <a:srgbClr val="136927"/>
                </a:solidFill>
                <a:latin typeface="Arial"/>
                <a:cs typeface="Arial"/>
              </a:rPr>
              <a:t>not</a:t>
            </a:r>
            <a:r>
              <a:rPr sz="200" b="1" spc="-10" dirty="0">
                <a:solidFill>
                  <a:srgbClr val="136927"/>
                </a:solidFill>
                <a:latin typeface="Arial"/>
                <a:cs typeface="Arial"/>
              </a:rPr>
              <a:t> </a:t>
            </a:r>
            <a:r>
              <a:rPr sz="200" b="1" dirty="0">
                <a:solidFill>
                  <a:srgbClr val="136927"/>
                </a:solidFill>
                <a:latin typeface="Arial"/>
                <a:cs typeface="Arial"/>
              </a:rPr>
              <a:t>run</a:t>
            </a:r>
            <a:r>
              <a:rPr sz="200" b="1" spc="-10" dirty="0">
                <a:solidFill>
                  <a:srgbClr val="136927"/>
                </a:solidFill>
                <a:latin typeface="Arial"/>
                <a:cs typeface="Arial"/>
              </a:rPr>
              <a:t> </a:t>
            </a:r>
            <a:r>
              <a:rPr sz="200" b="1" spc="5" dirty="0">
                <a:solidFill>
                  <a:srgbClr val="136927"/>
                </a:solidFill>
                <a:latin typeface="Arial"/>
                <a:cs typeface="Arial"/>
              </a:rPr>
              <a:t>a</a:t>
            </a:r>
            <a:r>
              <a:rPr sz="200" b="1" spc="-10" dirty="0">
                <a:solidFill>
                  <a:srgbClr val="136927"/>
                </a:solidFill>
                <a:latin typeface="Arial"/>
                <a:cs typeface="Arial"/>
              </a:rPr>
              <a:t> </a:t>
            </a:r>
            <a:r>
              <a:rPr sz="200" b="1" dirty="0">
                <a:solidFill>
                  <a:srgbClr val="136927"/>
                </a:solidFill>
                <a:latin typeface="Arial"/>
                <a:cs typeface="Arial"/>
              </a:rPr>
              <a:t>science</a:t>
            </a:r>
            <a:r>
              <a:rPr sz="200" b="1" spc="-5" dirty="0">
                <a:solidFill>
                  <a:srgbClr val="136927"/>
                </a:solidFill>
                <a:latin typeface="Arial"/>
                <a:cs typeface="Arial"/>
              </a:rPr>
              <a:t> </a:t>
            </a:r>
            <a:r>
              <a:rPr sz="200" b="1" dirty="0">
                <a:solidFill>
                  <a:srgbClr val="136927"/>
                </a:solidFill>
                <a:latin typeface="Arial"/>
                <a:cs typeface="Arial"/>
              </a:rPr>
              <a:t>day?</a:t>
            </a:r>
            <a:endParaRPr sz="2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 rot="21000000">
            <a:off x="18118217" y="7812284"/>
            <a:ext cx="359386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10" dirty="0">
                <a:solidFill>
                  <a:srgbClr val="595A5A"/>
                </a:solidFill>
                <a:latin typeface="Arial"/>
                <a:cs typeface="Arial"/>
                <a:hlinkClick r:id="rId34"/>
              </a:rPr>
              <a:t>www.bp.com/bpes/scienceexplorers</a:t>
            </a:r>
            <a:endParaRPr sz="15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 rot="21000000">
            <a:off x="17789136" y="7767657"/>
            <a:ext cx="601075" cy="20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5"/>
              </a:lnSpc>
            </a:pP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to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run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 so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in the</a:t>
            </a:r>
            <a:r>
              <a:rPr sz="150" spc="5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5" dirty="0">
                <a:solidFill>
                  <a:srgbClr val="595A5A"/>
                </a:solidFill>
                <a:latin typeface="Arial"/>
                <a:cs typeface="Arial"/>
              </a:rPr>
              <a:t>wild               </a:t>
            </a:r>
            <a:r>
              <a:rPr sz="150" spc="60" dirty="0">
                <a:solidFill>
                  <a:srgbClr val="595A5A"/>
                </a:solidFill>
                <a:latin typeface="Arial"/>
                <a:cs typeface="Arial"/>
              </a:rPr>
              <a:t> </a:t>
            </a:r>
            <a:r>
              <a:rPr sz="150" spc="10" dirty="0">
                <a:solidFill>
                  <a:srgbClr val="595A5A"/>
                </a:solidFill>
                <a:latin typeface="Arial"/>
                <a:cs typeface="Arial"/>
                <a:hlinkClick r:id="rId35"/>
              </a:rPr>
              <a:t>www.bp.com/bpes/lifecycles</a:t>
            </a:r>
            <a:endParaRPr sz="15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 rot="21000000">
            <a:off x="17796738" y="7830019"/>
            <a:ext cx="212490" cy="20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"/>
              </a:lnSpc>
            </a:pPr>
            <a:r>
              <a:rPr sz="150" spc="10" dirty="0">
                <a:solidFill>
                  <a:srgbClr val="595A5A"/>
                </a:solidFill>
                <a:latin typeface="Arial"/>
                <a:cs typeface="Arial"/>
              </a:rPr>
              <a:t>they can </a:t>
            </a:r>
            <a:r>
              <a:rPr sz="150" b="1" spc="5" dirty="0">
                <a:solidFill>
                  <a:srgbClr val="0F4E21"/>
                </a:solidFill>
                <a:latin typeface="Arial"/>
                <a:cs typeface="Arial"/>
              </a:rPr>
              <a:t>escape </a:t>
            </a:r>
            <a:r>
              <a:rPr sz="150" b="1" dirty="0">
                <a:solidFill>
                  <a:srgbClr val="0F4E21"/>
                </a:solidFill>
                <a:latin typeface="Arial"/>
                <a:cs typeface="Arial"/>
              </a:rPr>
              <a:t>fr</a:t>
            </a:r>
            <a:r>
              <a:rPr sz="150" b="1" spc="15" dirty="0">
                <a:solidFill>
                  <a:srgbClr val="0F4E21"/>
                </a:solidFill>
                <a:latin typeface="Arial"/>
                <a:cs typeface="Arial"/>
              </a:rPr>
              <a:t>om</a:t>
            </a:r>
            <a:endParaRPr sz="150">
              <a:latin typeface="Arial"/>
              <a:cs typeface="Arial"/>
            </a:endParaRPr>
          </a:p>
        </p:txBody>
      </p:sp>
      <p:grpSp>
        <p:nvGrpSpPr>
          <p:cNvPr id="124" name="object 124"/>
          <p:cNvGrpSpPr/>
          <p:nvPr/>
        </p:nvGrpSpPr>
        <p:grpSpPr>
          <a:xfrm>
            <a:off x="16449622" y="6411651"/>
            <a:ext cx="2284730" cy="1782445"/>
            <a:chOff x="16449622" y="6411651"/>
            <a:chExt cx="2284730" cy="1782445"/>
          </a:xfrm>
        </p:grpSpPr>
        <p:pic>
          <p:nvPicPr>
            <p:cNvPr id="125" name="object 125"/>
            <p:cNvPicPr/>
            <p:nvPr/>
          </p:nvPicPr>
          <p:blipFill>
            <a:blip r:embed="rId3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1510" y="7593276"/>
              <a:ext cx="101860" cy="102072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7391510" y="7593488"/>
              <a:ext cx="102235" cy="102235"/>
            </a:xfrm>
            <a:custGeom>
              <a:avLst/>
              <a:gdLst/>
              <a:ahLst/>
              <a:cxnLst/>
              <a:rect l="l" t="t" r="r" b="b"/>
              <a:pathLst>
                <a:path w="102234" h="102234">
                  <a:moveTo>
                    <a:pt x="55485" y="0"/>
                  </a:moveTo>
                  <a:lnTo>
                    <a:pt x="35303" y="2230"/>
                  </a:lnTo>
                  <a:lnTo>
                    <a:pt x="18138" y="11698"/>
                  </a:lnTo>
                  <a:lnTo>
                    <a:pt x="5774" y="26910"/>
                  </a:lnTo>
                  <a:lnTo>
                    <a:pt x="0" y="46375"/>
                  </a:lnTo>
                  <a:lnTo>
                    <a:pt x="2230" y="66555"/>
                  </a:lnTo>
                  <a:lnTo>
                    <a:pt x="11698" y="83718"/>
                  </a:lnTo>
                  <a:lnTo>
                    <a:pt x="26910" y="96081"/>
                  </a:lnTo>
                  <a:lnTo>
                    <a:pt x="46375" y="101860"/>
                  </a:lnTo>
                  <a:lnTo>
                    <a:pt x="66555" y="99629"/>
                  </a:lnTo>
                  <a:lnTo>
                    <a:pt x="83718" y="90162"/>
                  </a:lnTo>
                  <a:lnTo>
                    <a:pt x="96081" y="74949"/>
                  </a:lnTo>
                  <a:lnTo>
                    <a:pt x="101860" y="55485"/>
                  </a:lnTo>
                  <a:lnTo>
                    <a:pt x="99629" y="35303"/>
                  </a:lnTo>
                  <a:lnTo>
                    <a:pt x="90162" y="18138"/>
                  </a:lnTo>
                  <a:lnTo>
                    <a:pt x="74949" y="5774"/>
                  </a:lnTo>
                  <a:lnTo>
                    <a:pt x="55485" y="0"/>
                  </a:lnTo>
                </a:path>
              </a:pathLst>
            </a:custGeom>
            <a:ln w="3175">
              <a:solidFill>
                <a:srgbClr val="1369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16455019" y="6417048"/>
              <a:ext cx="2273935" cy="1771650"/>
            </a:xfrm>
            <a:custGeom>
              <a:avLst/>
              <a:gdLst/>
              <a:ahLst/>
              <a:cxnLst/>
              <a:rect l="l" t="t" r="r" b="b"/>
              <a:pathLst>
                <a:path w="2273934" h="1771650">
                  <a:moveTo>
                    <a:pt x="2273564" y="1392659"/>
                  </a:moveTo>
                  <a:lnTo>
                    <a:pt x="273782" y="1771621"/>
                  </a:lnTo>
                  <a:lnTo>
                    <a:pt x="262778" y="1771489"/>
                  </a:lnTo>
                  <a:lnTo>
                    <a:pt x="253114" y="1767546"/>
                  </a:lnTo>
                  <a:lnTo>
                    <a:pt x="245815" y="1760461"/>
                  </a:lnTo>
                  <a:lnTo>
                    <a:pt x="241908" y="1750899"/>
                  </a:lnTo>
                  <a:lnTo>
                    <a:pt x="0" y="378962"/>
                  </a:lnTo>
                  <a:lnTo>
                    <a:pt x="400" y="368636"/>
                  </a:lnTo>
                  <a:lnTo>
                    <a:pt x="4833" y="359482"/>
                  </a:lnTo>
                  <a:lnTo>
                    <a:pt x="12567" y="352474"/>
                  </a:lnTo>
                  <a:lnTo>
                    <a:pt x="22868" y="348586"/>
                  </a:lnTo>
                  <a:lnTo>
                    <a:pt x="1999792" y="0"/>
                  </a:lnTo>
                  <a:lnTo>
                    <a:pt x="2010794" y="132"/>
                  </a:lnTo>
                  <a:lnTo>
                    <a:pt x="2020455" y="4074"/>
                  </a:lnTo>
                  <a:lnTo>
                    <a:pt x="2027750" y="11159"/>
                  </a:lnTo>
                  <a:lnTo>
                    <a:pt x="2031655" y="20721"/>
                  </a:lnTo>
                  <a:lnTo>
                    <a:pt x="2273564" y="139265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8" name="object 128"/>
          <p:cNvSpPr txBox="1"/>
          <p:nvPr/>
        </p:nvSpPr>
        <p:spPr>
          <a:xfrm>
            <a:off x="15897046" y="8109329"/>
            <a:ext cx="3512820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marL="12700" marR="5080" indent="1270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Use 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life-cycle poster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check the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life-cycle diagram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 have drawn and to find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about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life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cycles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animals.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129" name="object 129"/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130" name="object 130"/>
          <p:cNvSpPr txBox="1"/>
          <p:nvPr/>
        </p:nvSpPr>
        <p:spPr>
          <a:xfrm>
            <a:off x="7441717" y="3482649"/>
            <a:ext cx="4152900" cy="21259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4521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254"/>
              </a:spcBef>
            </a:pP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1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41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right?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131" name="object 131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132" name="object 13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133" name="object 13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6" name="object 136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137" name="Rectangle 136">
            <a:hlinkClick r:id="rId39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hlinkClick r:id="rId40"/>
          </p:cNvPr>
          <p:cNvSpPr/>
          <p:nvPr/>
        </p:nvSpPr>
        <p:spPr>
          <a:xfrm rot="20963043">
            <a:off x="16513964" y="6478332"/>
            <a:ext cx="2167272" cy="164794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hlinkClick r:id="rId40"/>
          </p:cNvPr>
          <p:cNvSpPr/>
          <p:nvPr/>
        </p:nvSpPr>
        <p:spPr>
          <a:xfrm>
            <a:off x="16986250" y="8855075"/>
            <a:ext cx="2057400" cy="533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91027"/>
            <a:ext cx="8948420" cy="6741159"/>
            <a:chOff x="0" y="2691027"/>
            <a:chExt cx="8948420" cy="6741159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013348" y="7581773"/>
              <a:ext cx="966469" cy="765810"/>
            </a:xfrm>
            <a:custGeom>
              <a:avLst/>
              <a:gdLst/>
              <a:ahLst/>
              <a:cxnLst/>
              <a:rect l="l" t="t" r="r" b="b"/>
              <a:pathLst>
                <a:path w="966470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66470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66470" h="765809">
                  <a:moveTo>
                    <a:pt x="605426" y="545020"/>
                  </a:moveTo>
                  <a:lnTo>
                    <a:pt x="462268" y="559846"/>
                  </a:lnTo>
                  <a:lnTo>
                    <a:pt x="471947" y="604489"/>
                  </a:lnTo>
                  <a:lnTo>
                    <a:pt x="488212" y="644337"/>
                  </a:lnTo>
                  <a:lnTo>
                    <a:pt x="511063" y="679389"/>
                  </a:lnTo>
                  <a:lnTo>
                    <a:pt x="540496" y="709643"/>
                  </a:lnTo>
                  <a:lnTo>
                    <a:pt x="575610" y="734029"/>
                  </a:lnTo>
                  <a:lnTo>
                    <a:pt x="615519" y="751447"/>
                  </a:lnTo>
                  <a:lnTo>
                    <a:pt x="660224" y="761896"/>
                  </a:lnTo>
                  <a:lnTo>
                    <a:pt x="709727" y="765379"/>
                  </a:lnTo>
                  <a:lnTo>
                    <a:pt x="759400" y="761412"/>
                  </a:lnTo>
                  <a:lnTo>
                    <a:pt x="804534" y="749511"/>
                  </a:lnTo>
                  <a:lnTo>
                    <a:pt x="845128" y="729674"/>
                  </a:lnTo>
                  <a:lnTo>
                    <a:pt x="881185" y="701900"/>
                  </a:lnTo>
                  <a:lnTo>
                    <a:pt x="912705" y="666189"/>
                  </a:lnTo>
                  <a:lnTo>
                    <a:pt x="922622" y="650336"/>
                  </a:lnTo>
                  <a:lnTo>
                    <a:pt x="711255" y="650336"/>
                  </a:lnTo>
                  <a:lnTo>
                    <a:pt x="692144" y="648563"/>
                  </a:lnTo>
                  <a:lnTo>
                    <a:pt x="641729" y="621960"/>
                  </a:lnTo>
                  <a:lnTo>
                    <a:pt x="617570" y="588543"/>
                  </a:lnTo>
                  <a:lnTo>
                    <a:pt x="609997" y="568045"/>
                  </a:lnTo>
                  <a:lnTo>
                    <a:pt x="605426" y="545020"/>
                  </a:lnTo>
                  <a:close/>
                </a:path>
                <a:path w="966470" h="765809">
                  <a:moveTo>
                    <a:pt x="932724" y="365559"/>
                  </a:moveTo>
                  <a:lnTo>
                    <a:pt x="707172" y="365559"/>
                  </a:lnTo>
                  <a:lnTo>
                    <a:pt x="730798" y="367717"/>
                  </a:lnTo>
                  <a:lnTo>
                    <a:pt x="752093" y="374188"/>
                  </a:lnTo>
                  <a:lnTo>
                    <a:pt x="787693" y="400071"/>
                  </a:lnTo>
                  <a:lnTo>
                    <a:pt x="810890" y="443209"/>
                  </a:lnTo>
                  <a:lnTo>
                    <a:pt x="818624" y="503607"/>
                  </a:lnTo>
                  <a:lnTo>
                    <a:pt x="816674" y="538100"/>
                  </a:lnTo>
                  <a:lnTo>
                    <a:pt x="801082" y="593189"/>
                  </a:lnTo>
                  <a:lnTo>
                    <a:pt x="770982" y="629777"/>
                  </a:lnTo>
                  <a:lnTo>
                    <a:pt x="732887" y="648052"/>
                  </a:lnTo>
                  <a:lnTo>
                    <a:pt x="711255" y="650336"/>
                  </a:lnTo>
                  <a:lnTo>
                    <a:pt x="922622" y="650336"/>
                  </a:lnTo>
                  <a:lnTo>
                    <a:pt x="936192" y="628645"/>
                  </a:lnTo>
                  <a:lnTo>
                    <a:pt x="952983" y="588543"/>
                  </a:lnTo>
                  <a:lnTo>
                    <a:pt x="963034" y="546076"/>
                  </a:lnTo>
                  <a:lnTo>
                    <a:pt x="966389" y="501052"/>
                  </a:lnTo>
                  <a:lnTo>
                    <a:pt x="962233" y="448167"/>
                  </a:lnTo>
                  <a:lnTo>
                    <a:pt x="949768" y="400459"/>
                  </a:lnTo>
                  <a:lnTo>
                    <a:pt x="932724" y="365559"/>
                  </a:lnTo>
                  <a:close/>
                </a:path>
                <a:path w="966470" h="765809">
                  <a:moveTo>
                    <a:pt x="933154" y="13298"/>
                  </a:moveTo>
                  <a:lnTo>
                    <a:pt x="553281" y="13298"/>
                  </a:lnTo>
                  <a:lnTo>
                    <a:pt x="479650" y="403390"/>
                  </a:lnTo>
                  <a:lnTo>
                    <a:pt x="596222" y="420269"/>
                  </a:lnTo>
                  <a:lnTo>
                    <a:pt x="621562" y="396335"/>
                  </a:lnTo>
                  <a:lnTo>
                    <a:pt x="648501" y="379238"/>
                  </a:lnTo>
                  <a:lnTo>
                    <a:pt x="677037" y="368979"/>
                  </a:lnTo>
                  <a:lnTo>
                    <a:pt x="707172" y="365559"/>
                  </a:lnTo>
                  <a:lnTo>
                    <a:pt x="932724" y="365559"/>
                  </a:lnTo>
                  <a:lnTo>
                    <a:pt x="928996" y="357925"/>
                  </a:lnTo>
                  <a:lnTo>
                    <a:pt x="899920" y="320566"/>
                  </a:lnTo>
                  <a:lnTo>
                    <a:pt x="864863" y="290151"/>
                  </a:lnTo>
                  <a:lnTo>
                    <a:pt x="838002" y="275070"/>
                  </a:lnTo>
                  <a:lnTo>
                    <a:pt x="639676" y="275070"/>
                  </a:lnTo>
                  <a:lnTo>
                    <a:pt x="662178" y="147754"/>
                  </a:lnTo>
                  <a:lnTo>
                    <a:pt x="933154" y="147754"/>
                  </a:lnTo>
                  <a:lnTo>
                    <a:pt x="933154" y="13298"/>
                  </a:lnTo>
                  <a:close/>
                </a:path>
                <a:path w="966470" h="765809">
                  <a:moveTo>
                    <a:pt x="737841" y="251039"/>
                  </a:moveTo>
                  <a:lnTo>
                    <a:pt x="712917" y="252541"/>
                  </a:lnTo>
                  <a:lnTo>
                    <a:pt x="688248" y="257047"/>
                  </a:lnTo>
                  <a:lnTo>
                    <a:pt x="663835" y="264556"/>
                  </a:lnTo>
                  <a:lnTo>
                    <a:pt x="639676" y="275070"/>
                  </a:lnTo>
                  <a:lnTo>
                    <a:pt x="838002" y="275070"/>
                  </a:lnTo>
                  <a:lnTo>
                    <a:pt x="826164" y="268423"/>
                  </a:lnTo>
                  <a:lnTo>
                    <a:pt x="783823" y="255385"/>
                  </a:lnTo>
                  <a:lnTo>
                    <a:pt x="737841" y="251039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98942" y="3900077"/>
            <a:ext cx="756729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is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cleaning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why do people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it?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15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7674876" y="7401344"/>
            <a:ext cx="1311275" cy="1270000"/>
          </a:xfrm>
          <a:custGeom>
            <a:avLst/>
            <a:gdLst/>
            <a:ahLst/>
            <a:cxnLst/>
            <a:rect l="l" t="t" r="r" b="b"/>
            <a:pathLst>
              <a:path w="1311275" h="1270000">
                <a:moveTo>
                  <a:pt x="724365" y="635000"/>
                </a:moveTo>
                <a:lnTo>
                  <a:pt x="368546" y="635000"/>
                </a:lnTo>
                <a:lnTo>
                  <a:pt x="397292" y="647700"/>
                </a:lnTo>
                <a:lnTo>
                  <a:pt x="425254" y="660400"/>
                </a:lnTo>
                <a:lnTo>
                  <a:pt x="510799" y="660400"/>
                </a:lnTo>
                <a:lnTo>
                  <a:pt x="507462" y="673100"/>
                </a:lnTo>
                <a:lnTo>
                  <a:pt x="503978" y="685800"/>
                </a:lnTo>
                <a:lnTo>
                  <a:pt x="500298" y="685800"/>
                </a:lnTo>
                <a:lnTo>
                  <a:pt x="478576" y="711200"/>
                </a:lnTo>
                <a:lnTo>
                  <a:pt x="457616" y="723900"/>
                </a:lnTo>
                <a:lnTo>
                  <a:pt x="437509" y="749300"/>
                </a:lnTo>
                <a:lnTo>
                  <a:pt x="418343" y="774700"/>
                </a:lnTo>
                <a:lnTo>
                  <a:pt x="386324" y="787400"/>
                </a:lnTo>
                <a:lnTo>
                  <a:pt x="352423" y="800100"/>
                </a:lnTo>
                <a:lnTo>
                  <a:pt x="317069" y="800100"/>
                </a:lnTo>
                <a:lnTo>
                  <a:pt x="280693" y="812800"/>
                </a:lnTo>
                <a:lnTo>
                  <a:pt x="386344" y="812800"/>
                </a:lnTo>
                <a:lnTo>
                  <a:pt x="360749" y="863600"/>
                </a:lnTo>
                <a:lnTo>
                  <a:pt x="338959" y="901700"/>
                </a:lnTo>
                <a:lnTo>
                  <a:pt x="321438" y="952500"/>
                </a:lnTo>
                <a:lnTo>
                  <a:pt x="308649" y="990600"/>
                </a:lnTo>
                <a:lnTo>
                  <a:pt x="301058" y="1041400"/>
                </a:lnTo>
                <a:lnTo>
                  <a:pt x="297926" y="1092200"/>
                </a:lnTo>
                <a:lnTo>
                  <a:pt x="301655" y="1143000"/>
                </a:lnTo>
                <a:lnTo>
                  <a:pt x="316410" y="1181100"/>
                </a:lnTo>
                <a:lnTo>
                  <a:pt x="346355" y="1219200"/>
                </a:lnTo>
                <a:lnTo>
                  <a:pt x="376271" y="1244600"/>
                </a:lnTo>
                <a:lnTo>
                  <a:pt x="447539" y="1270000"/>
                </a:lnTo>
                <a:lnTo>
                  <a:pt x="529664" y="1270000"/>
                </a:lnTo>
                <a:lnTo>
                  <a:pt x="567456" y="1244600"/>
                </a:lnTo>
                <a:lnTo>
                  <a:pt x="481912" y="1244600"/>
                </a:lnTo>
                <a:lnTo>
                  <a:pt x="435660" y="1231900"/>
                </a:lnTo>
                <a:lnTo>
                  <a:pt x="374783" y="1181100"/>
                </a:lnTo>
                <a:lnTo>
                  <a:pt x="348978" y="1104900"/>
                </a:lnTo>
                <a:lnTo>
                  <a:pt x="346567" y="1066800"/>
                </a:lnTo>
                <a:lnTo>
                  <a:pt x="349729" y="1028700"/>
                </a:lnTo>
                <a:lnTo>
                  <a:pt x="357402" y="977900"/>
                </a:lnTo>
                <a:lnTo>
                  <a:pt x="373256" y="927100"/>
                </a:lnTo>
                <a:lnTo>
                  <a:pt x="395380" y="876300"/>
                </a:lnTo>
                <a:lnTo>
                  <a:pt x="423033" y="825500"/>
                </a:lnTo>
                <a:lnTo>
                  <a:pt x="455473" y="787400"/>
                </a:lnTo>
                <a:lnTo>
                  <a:pt x="457965" y="774700"/>
                </a:lnTo>
                <a:lnTo>
                  <a:pt x="463001" y="774700"/>
                </a:lnTo>
                <a:lnTo>
                  <a:pt x="489303" y="762000"/>
                </a:lnTo>
                <a:lnTo>
                  <a:pt x="510557" y="736600"/>
                </a:lnTo>
                <a:lnTo>
                  <a:pt x="527810" y="711200"/>
                </a:lnTo>
                <a:lnTo>
                  <a:pt x="542109" y="698500"/>
                </a:lnTo>
                <a:lnTo>
                  <a:pt x="948774" y="698500"/>
                </a:lnTo>
                <a:lnTo>
                  <a:pt x="1056774" y="673100"/>
                </a:lnTo>
                <a:lnTo>
                  <a:pt x="819960" y="673100"/>
                </a:lnTo>
                <a:lnTo>
                  <a:pt x="768088" y="660400"/>
                </a:lnTo>
                <a:lnTo>
                  <a:pt x="723360" y="647700"/>
                </a:lnTo>
                <a:lnTo>
                  <a:pt x="724365" y="635000"/>
                </a:lnTo>
                <a:close/>
              </a:path>
              <a:path w="1311275" h="1270000">
                <a:moveTo>
                  <a:pt x="732636" y="762000"/>
                </a:moveTo>
                <a:lnTo>
                  <a:pt x="604620" y="762000"/>
                </a:lnTo>
                <a:lnTo>
                  <a:pt x="619104" y="800100"/>
                </a:lnTo>
                <a:lnTo>
                  <a:pt x="628707" y="850900"/>
                </a:lnTo>
                <a:lnTo>
                  <a:pt x="634035" y="901700"/>
                </a:lnTo>
                <a:lnTo>
                  <a:pt x="635697" y="939800"/>
                </a:lnTo>
                <a:lnTo>
                  <a:pt x="634725" y="965200"/>
                </a:lnTo>
                <a:lnTo>
                  <a:pt x="631284" y="1016000"/>
                </a:lnTo>
                <a:lnTo>
                  <a:pt x="624706" y="1054100"/>
                </a:lnTo>
                <a:lnTo>
                  <a:pt x="614322" y="1104900"/>
                </a:lnTo>
                <a:lnTo>
                  <a:pt x="599464" y="1155700"/>
                </a:lnTo>
                <a:lnTo>
                  <a:pt x="579463" y="1193800"/>
                </a:lnTo>
                <a:lnTo>
                  <a:pt x="521355" y="1244600"/>
                </a:lnTo>
                <a:lnTo>
                  <a:pt x="567456" y="1244600"/>
                </a:lnTo>
                <a:lnTo>
                  <a:pt x="598628" y="1219200"/>
                </a:lnTo>
                <a:lnTo>
                  <a:pt x="623797" y="1181100"/>
                </a:lnTo>
                <a:lnTo>
                  <a:pt x="643581" y="1143000"/>
                </a:lnTo>
                <a:lnTo>
                  <a:pt x="658597" y="1104900"/>
                </a:lnTo>
                <a:lnTo>
                  <a:pt x="669463" y="1054100"/>
                </a:lnTo>
                <a:lnTo>
                  <a:pt x="676796" y="1016000"/>
                </a:lnTo>
                <a:lnTo>
                  <a:pt x="677675" y="1016000"/>
                </a:lnTo>
                <a:lnTo>
                  <a:pt x="678262" y="1003300"/>
                </a:lnTo>
                <a:lnTo>
                  <a:pt x="734375" y="1003300"/>
                </a:lnTo>
                <a:lnTo>
                  <a:pt x="729452" y="990600"/>
                </a:lnTo>
                <a:lnTo>
                  <a:pt x="714823" y="939800"/>
                </a:lnTo>
                <a:lnTo>
                  <a:pt x="703046" y="901700"/>
                </a:lnTo>
                <a:lnTo>
                  <a:pt x="697896" y="863600"/>
                </a:lnTo>
                <a:lnTo>
                  <a:pt x="694328" y="838200"/>
                </a:lnTo>
                <a:lnTo>
                  <a:pt x="690962" y="812800"/>
                </a:lnTo>
                <a:lnTo>
                  <a:pt x="686418" y="774700"/>
                </a:lnTo>
                <a:lnTo>
                  <a:pt x="740955" y="774700"/>
                </a:lnTo>
                <a:lnTo>
                  <a:pt x="732636" y="762000"/>
                </a:lnTo>
                <a:close/>
              </a:path>
              <a:path w="1311275" h="1270000">
                <a:moveTo>
                  <a:pt x="734375" y="1003300"/>
                </a:moveTo>
                <a:lnTo>
                  <a:pt x="681372" y="1003300"/>
                </a:lnTo>
                <a:lnTo>
                  <a:pt x="683887" y="1016000"/>
                </a:lnTo>
                <a:lnTo>
                  <a:pt x="686508" y="1016000"/>
                </a:lnTo>
                <a:lnTo>
                  <a:pt x="689256" y="1028700"/>
                </a:lnTo>
                <a:lnTo>
                  <a:pt x="709375" y="1066800"/>
                </a:lnTo>
                <a:lnTo>
                  <a:pt x="735067" y="1104900"/>
                </a:lnTo>
                <a:lnTo>
                  <a:pt x="765825" y="1130300"/>
                </a:lnTo>
                <a:lnTo>
                  <a:pt x="801145" y="1168400"/>
                </a:lnTo>
                <a:lnTo>
                  <a:pt x="880357" y="1193800"/>
                </a:lnTo>
                <a:lnTo>
                  <a:pt x="923567" y="1206500"/>
                </a:lnTo>
                <a:lnTo>
                  <a:pt x="1054064" y="1206500"/>
                </a:lnTo>
                <a:lnTo>
                  <a:pt x="1091396" y="1181100"/>
                </a:lnTo>
                <a:lnTo>
                  <a:pt x="952718" y="1181100"/>
                </a:lnTo>
                <a:lnTo>
                  <a:pt x="872029" y="1155700"/>
                </a:lnTo>
                <a:lnTo>
                  <a:pt x="834970" y="1130300"/>
                </a:lnTo>
                <a:lnTo>
                  <a:pt x="802418" y="1104900"/>
                </a:lnTo>
                <a:lnTo>
                  <a:pt x="776112" y="1079500"/>
                </a:lnTo>
                <a:lnTo>
                  <a:pt x="749145" y="1041400"/>
                </a:lnTo>
                <a:lnTo>
                  <a:pt x="734375" y="1003300"/>
                </a:lnTo>
                <a:close/>
              </a:path>
              <a:path w="1311275" h="1270000">
                <a:moveTo>
                  <a:pt x="873896" y="698500"/>
                </a:moveTo>
                <a:lnTo>
                  <a:pt x="712397" y="698500"/>
                </a:lnTo>
                <a:lnTo>
                  <a:pt x="739149" y="711200"/>
                </a:lnTo>
                <a:lnTo>
                  <a:pt x="765686" y="711200"/>
                </a:lnTo>
                <a:lnTo>
                  <a:pt x="788205" y="723900"/>
                </a:lnTo>
                <a:lnTo>
                  <a:pt x="802907" y="723900"/>
                </a:lnTo>
                <a:lnTo>
                  <a:pt x="849168" y="736600"/>
                </a:lnTo>
                <a:lnTo>
                  <a:pt x="938389" y="762000"/>
                </a:lnTo>
                <a:lnTo>
                  <a:pt x="980975" y="787400"/>
                </a:lnTo>
                <a:lnTo>
                  <a:pt x="1024706" y="812800"/>
                </a:lnTo>
                <a:lnTo>
                  <a:pt x="1067210" y="838200"/>
                </a:lnTo>
                <a:lnTo>
                  <a:pt x="1103122" y="876300"/>
                </a:lnTo>
                <a:lnTo>
                  <a:pt x="1127075" y="927100"/>
                </a:lnTo>
                <a:lnTo>
                  <a:pt x="1134264" y="965200"/>
                </a:lnTo>
                <a:lnTo>
                  <a:pt x="1132028" y="1003300"/>
                </a:lnTo>
                <a:lnTo>
                  <a:pt x="1123462" y="1054100"/>
                </a:lnTo>
                <a:lnTo>
                  <a:pt x="1111662" y="1092200"/>
                </a:lnTo>
                <a:lnTo>
                  <a:pt x="1091714" y="1130300"/>
                </a:lnTo>
                <a:lnTo>
                  <a:pt x="1030580" y="1168400"/>
                </a:lnTo>
                <a:lnTo>
                  <a:pt x="992871" y="1181100"/>
                </a:lnTo>
                <a:lnTo>
                  <a:pt x="1091396" y="1181100"/>
                </a:lnTo>
                <a:lnTo>
                  <a:pt x="1122417" y="1155700"/>
                </a:lnTo>
                <a:lnTo>
                  <a:pt x="1145190" y="1117600"/>
                </a:lnTo>
                <a:lnTo>
                  <a:pt x="1161860" y="1079500"/>
                </a:lnTo>
                <a:lnTo>
                  <a:pt x="1175047" y="1028700"/>
                </a:lnTo>
                <a:lnTo>
                  <a:pt x="1181887" y="977900"/>
                </a:lnTo>
                <a:lnTo>
                  <a:pt x="1179520" y="939800"/>
                </a:lnTo>
                <a:lnTo>
                  <a:pt x="1165084" y="889000"/>
                </a:lnTo>
                <a:lnTo>
                  <a:pt x="1139216" y="850900"/>
                </a:lnTo>
                <a:lnTo>
                  <a:pt x="1105327" y="812800"/>
                </a:lnTo>
                <a:lnTo>
                  <a:pt x="1066001" y="787400"/>
                </a:lnTo>
                <a:lnTo>
                  <a:pt x="981373" y="736600"/>
                </a:lnTo>
                <a:lnTo>
                  <a:pt x="946606" y="723900"/>
                </a:lnTo>
                <a:lnTo>
                  <a:pt x="873896" y="698500"/>
                </a:lnTo>
                <a:close/>
              </a:path>
              <a:path w="1311275" h="1270000">
                <a:moveTo>
                  <a:pt x="712397" y="698500"/>
                </a:moveTo>
                <a:lnTo>
                  <a:pt x="545729" y="698500"/>
                </a:lnTo>
                <a:lnTo>
                  <a:pt x="549430" y="711200"/>
                </a:lnTo>
                <a:lnTo>
                  <a:pt x="555138" y="723900"/>
                </a:lnTo>
                <a:lnTo>
                  <a:pt x="562998" y="736600"/>
                </a:lnTo>
                <a:lnTo>
                  <a:pt x="552672" y="774700"/>
                </a:lnTo>
                <a:lnTo>
                  <a:pt x="542086" y="812800"/>
                </a:lnTo>
                <a:lnTo>
                  <a:pt x="531907" y="850900"/>
                </a:lnTo>
                <a:lnTo>
                  <a:pt x="510667" y="939800"/>
                </a:lnTo>
                <a:lnTo>
                  <a:pt x="494853" y="990600"/>
                </a:lnTo>
                <a:lnTo>
                  <a:pt x="445357" y="1079500"/>
                </a:lnTo>
                <a:lnTo>
                  <a:pt x="408259" y="1117600"/>
                </a:lnTo>
                <a:lnTo>
                  <a:pt x="403659" y="1117600"/>
                </a:lnTo>
                <a:lnTo>
                  <a:pt x="414980" y="1130300"/>
                </a:lnTo>
                <a:lnTo>
                  <a:pt x="432504" y="1130300"/>
                </a:lnTo>
                <a:lnTo>
                  <a:pt x="446509" y="1117600"/>
                </a:lnTo>
                <a:lnTo>
                  <a:pt x="485654" y="1079500"/>
                </a:lnTo>
                <a:lnTo>
                  <a:pt x="516030" y="1041400"/>
                </a:lnTo>
                <a:lnTo>
                  <a:pt x="539265" y="990600"/>
                </a:lnTo>
                <a:lnTo>
                  <a:pt x="556988" y="939800"/>
                </a:lnTo>
                <a:lnTo>
                  <a:pt x="569556" y="889000"/>
                </a:lnTo>
                <a:lnTo>
                  <a:pt x="581789" y="850900"/>
                </a:lnTo>
                <a:lnTo>
                  <a:pt x="593530" y="800100"/>
                </a:lnTo>
                <a:lnTo>
                  <a:pt x="604620" y="762000"/>
                </a:lnTo>
                <a:lnTo>
                  <a:pt x="732636" y="762000"/>
                </a:lnTo>
                <a:lnTo>
                  <a:pt x="723673" y="736600"/>
                </a:lnTo>
                <a:lnTo>
                  <a:pt x="665728" y="736600"/>
                </a:lnTo>
                <a:lnTo>
                  <a:pt x="671257" y="723900"/>
                </a:lnTo>
                <a:lnTo>
                  <a:pt x="719192" y="723900"/>
                </a:lnTo>
                <a:lnTo>
                  <a:pt x="716836" y="711200"/>
                </a:lnTo>
                <a:lnTo>
                  <a:pt x="714658" y="711200"/>
                </a:lnTo>
                <a:lnTo>
                  <a:pt x="712397" y="698500"/>
                </a:lnTo>
                <a:close/>
              </a:path>
              <a:path w="1311275" h="1270000">
                <a:moveTo>
                  <a:pt x="740955" y="774700"/>
                </a:moveTo>
                <a:lnTo>
                  <a:pt x="686418" y="774700"/>
                </a:lnTo>
                <a:lnTo>
                  <a:pt x="688418" y="787400"/>
                </a:lnTo>
                <a:lnTo>
                  <a:pt x="692963" y="787400"/>
                </a:lnTo>
                <a:lnTo>
                  <a:pt x="711129" y="825500"/>
                </a:lnTo>
                <a:lnTo>
                  <a:pt x="732265" y="850900"/>
                </a:lnTo>
                <a:lnTo>
                  <a:pt x="755286" y="876300"/>
                </a:lnTo>
                <a:lnTo>
                  <a:pt x="779107" y="901700"/>
                </a:lnTo>
                <a:lnTo>
                  <a:pt x="809207" y="927100"/>
                </a:lnTo>
                <a:lnTo>
                  <a:pt x="843069" y="965200"/>
                </a:lnTo>
                <a:lnTo>
                  <a:pt x="879888" y="990600"/>
                </a:lnTo>
                <a:lnTo>
                  <a:pt x="918859" y="1016000"/>
                </a:lnTo>
                <a:lnTo>
                  <a:pt x="959179" y="1041400"/>
                </a:lnTo>
                <a:lnTo>
                  <a:pt x="1000042" y="1054100"/>
                </a:lnTo>
                <a:lnTo>
                  <a:pt x="1030434" y="1054100"/>
                </a:lnTo>
                <a:lnTo>
                  <a:pt x="1038167" y="1041400"/>
                </a:lnTo>
                <a:lnTo>
                  <a:pt x="1029256" y="1028700"/>
                </a:lnTo>
                <a:lnTo>
                  <a:pt x="984377" y="1016000"/>
                </a:lnTo>
                <a:lnTo>
                  <a:pt x="940757" y="990600"/>
                </a:lnTo>
                <a:lnTo>
                  <a:pt x="899077" y="952500"/>
                </a:lnTo>
                <a:lnTo>
                  <a:pt x="860018" y="927100"/>
                </a:lnTo>
                <a:lnTo>
                  <a:pt x="824261" y="889000"/>
                </a:lnTo>
                <a:lnTo>
                  <a:pt x="792488" y="850900"/>
                </a:lnTo>
                <a:lnTo>
                  <a:pt x="769197" y="825500"/>
                </a:lnTo>
                <a:lnTo>
                  <a:pt x="749275" y="787400"/>
                </a:lnTo>
                <a:lnTo>
                  <a:pt x="740955" y="774700"/>
                </a:lnTo>
                <a:close/>
              </a:path>
              <a:path w="1311275" h="1270000">
                <a:moveTo>
                  <a:pt x="379343" y="444500"/>
                </a:moveTo>
                <a:lnTo>
                  <a:pt x="185618" y="444500"/>
                </a:lnTo>
                <a:lnTo>
                  <a:pt x="138810" y="457200"/>
                </a:lnTo>
                <a:lnTo>
                  <a:pt x="95402" y="482600"/>
                </a:lnTo>
                <a:lnTo>
                  <a:pt x="57606" y="508000"/>
                </a:lnTo>
                <a:lnTo>
                  <a:pt x="27633" y="546100"/>
                </a:lnTo>
                <a:lnTo>
                  <a:pt x="7694" y="596900"/>
                </a:lnTo>
                <a:lnTo>
                  <a:pt x="0" y="647700"/>
                </a:lnTo>
                <a:lnTo>
                  <a:pt x="5846" y="685800"/>
                </a:lnTo>
                <a:lnTo>
                  <a:pt x="23416" y="723900"/>
                </a:lnTo>
                <a:lnTo>
                  <a:pt x="85078" y="774700"/>
                </a:lnTo>
                <a:lnTo>
                  <a:pt x="124843" y="800100"/>
                </a:lnTo>
                <a:lnTo>
                  <a:pt x="253926" y="838200"/>
                </a:lnTo>
                <a:lnTo>
                  <a:pt x="316689" y="838200"/>
                </a:lnTo>
                <a:lnTo>
                  <a:pt x="340229" y="825500"/>
                </a:lnTo>
                <a:lnTo>
                  <a:pt x="363492" y="825500"/>
                </a:lnTo>
                <a:lnTo>
                  <a:pt x="386344" y="812800"/>
                </a:lnTo>
                <a:lnTo>
                  <a:pt x="280693" y="812800"/>
                </a:lnTo>
                <a:lnTo>
                  <a:pt x="238104" y="800100"/>
                </a:lnTo>
                <a:lnTo>
                  <a:pt x="149959" y="774700"/>
                </a:lnTo>
                <a:lnTo>
                  <a:pt x="110704" y="749300"/>
                </a:lnTo>
                <a:lnTo>
                  <a:pt x="78863" y="711200"/>
                </a:lnTo>
                <a:lnTo>
                  <a:pt x="57588" y="673100"/>
                </a:lnTo>
                <a:lnTo>
                  <a:pt x="50029" y="635000"/>
                </a:lnTo>
                <a:lnTo>
                  <a:pt x="55837" y="596900"/>
                </a:lnTo>
                <a:lnTo>
                  <a:pt x="71921" y="558800"/>
                </a:lnTo>
                <a:lnTo>
                  <a:pt x="97166" y="520700"/>
                </a:lnTo>
                <a:lnTo>
                  <a:pt x="130456" y="495300"/>
                </a:lnTo>
                <a:lnTo>
                  <a:pt x="174847" y="469900"/>
                </a:lnTo>
                <a:lnTo>
                  <a:pt x="446359" y="469900"/>
                </a:lnTo>
                <a:lnTo>
                  <a:pt x="425026" y="457200"/>
                </a:lnTo>
                <a:lnTo>
                  <a:pt x="379343" y="444500"/>
                </a:lnTo>
                <a:close/>
              </a:path>
              <a:path w="1311275" h="1270000">
                <a:moveTo>
                  <a:pt x="719192" y="723900"/>
                </a:moveTo>
                <a:lnTo>
                  <a:pt x="671257" y="723900"/>
                </a:lnTo>
                <a:lnTo>
                  <a:pt x="672974" y="736600"/>
                </a:lnTo>
                <a:lnTo>
                  <a:pt x="723673" y="736600"/>
                </a:lnTo>
                <a:lnTo>
                  <a:pt x="719192" y="723900"/>
                </a:lnTo>
                <a:close/>
              </a:path>
              <a:path w="1311275" h="1270000">
                <a:moveTo>
                  <a:pt x="1255563" y="317500"/>
                </a:moveTo>
                <a:lnTo>
                  <a:pt x="1142974" y="317500"/>
                </a:lnTo>
                <a:lnTo>
                  <a:pt x="1183498" y="330200"/>
                </a:lnTo>
                <a:lnTo>
                  <a:pt x="1214680" y="342900"/>
                </a:lnTo>
                <a:lnTo>
                  <a:pt x="1238098" y="368300"/>
                </a:lnTo>
                <a:lnTo>
                  <a:pt x="1255333" y="419100"/>
                </a:lnTo>
                <a:lnTo>
                  <a:pt x="1263508" y="457200"/>
                </a:lnTo>
                <a:lnTo>
                  <a:pt x="1259458" y="508000"/>
                </a:lnTo>
                <a:lnTo>
                  <a:pt x="1244864" y="546100"/>
                </a:lnTo>
                <a:lnTo>
                  <a:pt x="1190770" y="596900"/>
                </a:lnTo>
                <a:lnTo>
                  <a:pt x="1154633" y="622300"/>
                </a:lnTo>
                <a:lnTo>
                  <a:pt x="1114676" y="635000"/>
                </a:lnTo>
                <a:lnTo>
                  <a:pt x="1030031" y="660400"/>
                </a:lnTo>
                <a:lnTo>
                  <a:pt x="984011" y="673100"/>
                </a:lnTo>
                <a:lnTo>
                  <a:pt x="1056774" y="673100"/>
                </a:lnTo>
                <a:lnTo>
                  <a:pt x="1109285" y="660400"/>
                </a:lnTo>
                <a:lnTo>
                  <a:pt x="1152045" y="647700"/>
                </a:lnTo>
                <a:lnTo>
                  <a:pt x="1192239" y="635000"/>
                </a:lnTo>
                <a:lnTo>
                  <a:pt x="1228622" y="609600"/>
                </a:lnTo>
                <a:lnTo>
                  <a:pt x="1259948" y="584200"/>
                </a:lnTo>
                <a:lnTo>
                  <a:pt x="1284973" y="546100"/>
                </a:lnTo>
                <a:lnTo>
                  <a:pt x="1302452" y="520700"/>
                </a:lnTo>
                <a:lnTo>
                  <a:pt x="1311140" y="469900"/>
                </a:lnTo>
                <a:lnTo>
                  <a:pt x="1309792" y="431800"/>
                </a:lnTo>
                <a:lnTo>
                  <a:pt x="1297164" y="381000"/>
                </a:lnTo>
                <a:lnTo>
                  <a:pt x="1278934" y="342900"/>
                </a:lnTo>
                <a:lnTo>
                  <a:pt x="1255563" y="317500"/>
                </a:lnTo>
                <a:close/>
              </a:path>
              <a:path w="1311275" h="1270000">
                <a:moveTo>
                  <a:pt x="260871" y="558800"/>
                </a:moveTo>
                <a:lnTo>
                  <a:pt x="246126" y="558800"/>
                </a:lnTo>
                <a:lnTo>
                  <a:pt x="230519" y="571500"/>
                </a:lnTo>
                <a:lnTo>
                  <a:pt x="222784" y="584200"/>
                </a:lnTo>
                <a:lnTo>
                  <a:pt x="231657" y="584200"/>
                </a:lnTo>
                <a:lnTo>
                  <a:pt x="252680" y="596900"/>
                </a:lnTo>
                <a:lnTo>
                  <a:pt x="272710" y="609600"/>
                </a:lnTo>
                <a:lnTo>
                  <a:pt x="292593" y="609600"/>
                </a:lnTo>
                <a:lnTo>
                  <a:pt x="313173" y="622300"/>
                </a:lnTo>
                <a:lnTo>
                  <a:pt x="340133" y="635000"/>
                </a:lnTo>
                <a:lnTo>
                  <a:pt x="479766" y="635000"/>
                </a:lnTo>
                <a:lnTo>
                  <a:pt x="457848" y="622300"/>
                </a:lnTo>
                <a:lnTo>
                  <a:pt x="436258" y="622300"/>
                </a:lnTo>
                <a:lnTo>
                  <a:pt x="390818" y="609600"/>
                </a:lnTo>
                <a:lnTo>
                  <a:pt x="347548" y="596900"/>
                </a:lnTo>
                <a:lnTo>
                  <a:pt x="304786" y="571500"/>
                </a:lnTo>
                <a:lnTo>
                  <a:pt x="260871" y="558800"/>
                </a:lnTo>
                <a:close/>
              </a:path>
              <a:path w="1311275" h="1270000">
                <a:moveTo>
                  <a:pt x="446359" y="469900"/>
                </a:moveTo>
                <a:lnTo>
                  <a:pt x="311152" y="469900"/>
                </a:lnTo>
                <a:lnTo>
                  <a:pt x="359115" y="482600"/>
                </a:lnTo>
                <a:lnTo>
                  <a:pt x="404315" y="495300"/>
                </a:lnTo>
                <a:lnTo>
                  <a:pt x="445655" y="520700"/>
                </a:lnTo>
                <a:lnTo>
                  <a:pt x="482038" y="546100"/>
                </a:lnTo>
                <a:lnTo>
                  <a:pt x="512367" y="571500"/>
                </a:lnTo>
                <a:lnTo>
                  <a:pt x="535543" y="622300"/>
                </a:lnTo>
                <a:lnTo>
                  <a:pt x="525816" y="622300"/>
                </a:lnTo>
                <a:lnTo>
                  <a:pt x="524287" y="635000"/>
                </a:lnTo>
                <a:lnTo>
                  <a:pt x="727024" y="635000"/>
                </a:lnTo>
                <a:lnTo>
                  <a:pt x="771923" y="622300"/>
                </a:lnTo>
                <a:lnTo>
                  <a:pt x="831220" y="596900"/>
                </a:lnTo>
                <a:lnTo>
                  <a:pt x="690565" y="596900"/>
                </a:lnTo>
                <a:lnTo>
                  <a:pt x="684733" y="584200"/>
                </a:lnTo>
                <a:lnTo>
                  <a:pt x="671623" y="584200"/>
                </a:lnTo>
                <a:lnTo>
                  <a:pt x="664377" y="571500"/>
                </a:lnTo>
                <a:lnTo>
                  <a:pt x="591133" y="571500"/>
                </a:lnTo>
                <a:lnTo>
                  <a:pt x="558981" y="533400"/>
                </a:lnTo>
                <a:lnTo>
                  <a:pt x="532462" y="495300"/>
                </a:lnTo>
                <a:lnTo>
                  <a:pt x="525391" y="482600"/>
                </a:lnTo>
                <a:lnTo>
                  <a:pt x="467692" y="482600"/>
                </a:lnTo>
                <a:lnTo>
                  <a:pt x="446359" y="469900"/>
                </a:lnTo>
                <a:close/>
              </a:path>
              <a:path w="1311275" h="1270000">
                <a:moveTo>
                  <a:pt x="784964" y="38100"/>
                </a:moveTo>
                <a:lnTo>
                  <a:pt x="693798" y="38100"/>
                </a:lnTo>
                <a:lnTo>
                  <a:pt x="736982" y="50800"/>
                </a:lnTo>
                <a:lnTo>
                  <a:pt x="769363" y="88900"/>
                </a:lnTo>
                <a:lnTo>
                  <a:pt x="795561" y="127000"/>
                </a:lnTo>
                <a:lnTo>
                  <a:pt x="815853" y="177800"/>
                </a:lnTo>
                <a:lnTo>
                  <a:pt x="830514" y="228600"/>
                </a:lnTo>
                <a:lnTo>
                  <a:pt x="839820" y="266700"/>
                </a:lnTo>
                <a:lnTo>
                  <a:pt x="844047" y="317500"/>
                </a:lnTo>
                <a:lnTo>
                  <a:pt x="841767" y="355600"/>
                </a:lnTo>
                <a:lnTo>
                  <a:pt x="832610" y="393700"/>
                </a:lnTo>
                <a:lnTo>
                  <a:pt x="817858" y="431800"/>
                </a:lnTo>
                <a:lnTo>
                  <a:pt x="798792" y="469900"/>
                </a:lnTo>
                <a:lnTo>
                  <a:pt x="773066" y="495300"/>
                </a:lnTo>
                <a:lnTo>
                  <a:pt x="749566" y="520700"/>
                </a:lnTo>
                <a:lnTo>
                  <a:pt x="728591" y="546100"/>
                </a:lnTo>
                <a:lnTo>
                  <a:pt x="710439" y="571500"/>
                </a:lnTo>
                <a:lnTo>
                  <a:pt x="703695" y="584200"/>
                </a:lnTo>
                <a:lnTo>
                  <a:pt x="697015" y="584200"/>
                </a:lnTo>
                <a:lnTo>
                  <a:pt x="690565" y="596900"/>
                </a:lnTo>
                <a:lnTo>
                  <a:pt x="741726" y="596900"/>
                </a:lnTo>
                <a:lnTo>
                  <a:pt x="744448" y="595761"/>
                </a:lnTo>
                <a:lnTo>
                  <a:pt x="745725" y="584200"/>
                </a:lnTo>
                <a:lnTo>
                  <a:pt x="773820" y="558800"/>
                </a:lnTo>
                <a:lnTo>
                  <a:pt x="800054" y="533400"/>
                </a:lnTo>
                <a:lnTo>
                  <a:pt x="823955" y="508000"/>
                </a:lnTo>
                <a:lnTo>
                  <a:pt x="845052" y="469900"/>
                </a:lnTo>
                <a:lnTo>
                  <a:pt x="877858" y="444500"/>
                </a:lnTo>
                <a:lnTo>
                  <a:pt x="893885" y="431800"/>
                </a:lnTo>
                <a:lnTo>
                  <a:pt x="909375" y="419100"/>
                </a:lnTo>
                <a:lnTo>
                  <a:pt x="929935" y="406400"/>
                </a:lnTo>
                <a:lnTo>
                  <a:pt x="877596" y="406400"/>
                </a:lnTo>
                <a:lnTo>
                  <a:pt x="882317" y="393700"/>
                </a:lnTo>
                <a:lnTo>
                  <a:pt x="886216" y="381000"/>
                </a:lnTo>
                <a:lnTo>
                  <a:pt x="889208" y="355600"/>
                </a:lnTo>
                <a:lnTo>
                  <a:pt x="891208" y="342900"/>
                </a:lnTo>
                <a:lnTo>
                  <a:pt x="893013" y="304800"/>
                </a:lnTo>
                <a:lnTo>
                  <a:pt x="889128" y="254000"/>
                </a:lnTo>
                <a:lnTo>
                  <a:pt x="879570" y="215900"/>
                </a:lnTo>
                <a:lnTo>
                  <a:pt x="864357" y="165100"/>
                </a:lnTo>
                <a:lnTo>
                  <a:pt x="843507" y="114300"/>
                </a:lnTo>
                <a:lnTo>
                  <a:pt x="817037" y="76200"/>
                </a:lnTo>
                <a:lnTo>
                  <a:pt x="784964" y="38100"/>
                </a:lnTo>
                <a:close/>
              </a:path>
              <a:path w="1311275" h="1270000">
                <a:moveTo>
                  <a:pt x="744448" y="595761"/>
                </a:moveTo>
                <a:lnTo>
                  <a:pt x="741726" y="596900"/>
                </a:lnTo>
                <a:lnTo>
                  <a:pt x="744322" y="596900"/>
                </a:lnTo>
                <a:lnTo>
                  <a:pt x="744448" y="595761"/>
                </a:lnTo>
                <a:close/>
              </a:path>
              <a:path w="1311275" h="1270000">
                <a:moveTo>
                  <a:pt x="1086372" y="431800"/>
                </a:moveTo>
                <a:lnTo>
                  <a:pt x="1054896" y="431800"/>
                </a:lnTo>
                <a:lnTo>
                  <a:pt x="1002485" y="482600"/>
                </a:lnTo>
                <a:lnTo>
                  <a:pt x="961349" y="508000"/>
                </a:lnTo>
                <a:lnTo>
                  <a:pt x="915557" y="533400"/>
                </a:lnTo>
                <a:lnTo>
                  <a:pt x="862245" y="558800"/>
                </a:lnTo>
                <a:lnTo>
                  <a:pt x="832866" y="571500"/>
                </a:lnTo>
                <a:lnTo>
                  <a:pt x="802653" y="584200"/>
                </a:lnTo>
                <a:lnTo>
                  <a:pt x="772107" y="584200"/>
                </a:lnTo>
                <a:lnTo>
                  <a:pt x="744448" y="595761"/>
                </a:lnTo>
                <a:lnTo>
                  <a:pt x="744322" y="596900"/>
                </a:lnTo>
                <a:lnTo>
                  <a:pt x="831220" y="596900"/>
                </a:lnTo>
                <a:lnTo>
                  <a:pt x="892158" y="571500"/>
                </a:lnTo>
                <a:lnTo>
                  <a:pt x="941983" y="558800"/>
                </a:lnTo>
                <a:lnTo>
                  <a:pt x="1002404" y="520700"/>
                </a:lnTo>
                <a:lnTo>
                  <a:pt x="1032418" y="495300"/>
                </a:lnTo>
                <a:lnTo>
                  <a:pt x="1086249" y="444500"/>
                </a:lnTo>
                <a:lnTo>
                  <a:pt x="1086372" y="431800"/>
                </a:lnTo>
                <a:close/>
              </a:path>
              <a:path w="1311275" h="1270000">
                <a:moveTo>
                  <a:pt x="654315" y="139700"/>
                </a:moveTo>
                <a:lnTo>
                  <a:pt x="614227" y="139700"/>
                </a:lnTo>
                <a:lnTo>
                  <a:pt x="606599" y="152400"/>
                </a:lnTo>
                <a:lnTo>
                  <a:pt x="607454" y="203200"/>
                </a:lnTo>
                <a:lnTo>
                  <a:pt x="611326" y="266700"/>
                </a:lnTo>
                <a:lnTo>
                  <a:pt x="615584" y="317500"/>
                </a:lnTo>
                <a:lnTo>
                  <a:pt x="617593" y="381000"/>
                </a:lnTo>
                <a:lnTo>
                  <a:pt x="616216" y="419100"/>
                </a:lnTo>
                <a:lnTo>
                  <a:pt x="613616" y="469900"/>
                </a:lnTo>
                <a:lnTo>
                  <a:pt x="612094" y="520700"/>
                </a:lnTo>
                <a:lnTo>
                  <a:pt x="613949" y="571500"/>
                </a:lnTo>
                <a:lnTo>
                  <a:pt x="664377" y="571500"/>
                </a:lnTo>
                <a:lnTo>
                  <a:pt x="661173" y="533400"/>
                </a:lnTo>
                <a:lnTo>
                  <a:pt x="661863" y="482600"/>
                </a:lnTo>
                <a:lnTo>
                  <a:pt x="664043" y="431800"/>
                </a:lnTo>
                <a:lnTo>
                  <a:pt x="665309" y="393700"/>
                </a:lnTo>
                <a:lnTo>
                  <a:pt x="664008" y="342900"/>
                </a:lnTo>
                <a:lnTo>
                  <a:pt x="660964" y="292100"/>
                </a:lnTo>
                <a:lnTo>
                  <a:pt x="657468" y="254000"/>
                </a:lnTo>
                <a:lnTo>
                  <a:pt x="654811" y="203200"/>
                </a:lnTo>
                <a:lnTo>
                  <a:pt x="654283" y="152400"/>
                </a:lnTo>
                <a:lnTo>
                  <a:pt x="654315" y="139700"/>
                </a:lnTo>
                <a:close/>
              </a:path>
              <a:path w="1311275" h="1270000">
                <a:moveTo>
                  <a:pt x="704083" y="0"/>
                </a:moveTo>
                <a:lnTo>
                  <a:pt x="611735" y="0"/>
                </a:lnTo>
                <a:lnTo>
                  <a:pt x="573251" y="25400"/>
                </a:lnTo>
                <a:lnTo>
                  <a:pt x="539347" y="50800"/>
                </a:lnTo>
                <a:lnTo>
                  <a:pt x="509614" y="76200"/>
                </a:lnTo>
                <a:lnTo>
                  <a:pt x="483642" y="114300"/>
                </a:lnTo>
                <a:lnTo>
                  <a:pt x="461023" y="165100"/>
                </a:lnTo>
                <a:lnTo>
                  <a:pt x="441347" y="203200"/>
                </a:lnTo>
                <a:lnTo>
                  <a:pt x="427856" y="241300"/>
                </a:lnTo>
                <a:lnTo>
                  <a:pt x="422412" y="292100"/>
                </a:lnTo>
                <a:lnTo>
                  <a:pt x="424344" y="342900"/>
                </a:lnTo>
                <a:lnTo>
                  <a:pt x="432981" y="381000"/>
                </a:lnTo>
                <a:lnTo>
                  <a:pt x="447654" y="431800"/>
                </a:lnTo>
                <a:lnTo>
                  <a:pt x="467692" y="482600"/>
                </a:lnTo>
                <a:lnTo>
                  <a:pt x="525391" y="482600"/>
                </a:lnTo>
                <a:lnTo>
                  <a:pt x="511248" y="457200"/>
                </a:lnTo>
                <a:lnTo>
                  <a:pt x="495014" y="406400"/>
                </a:lnTo>
                <a:lnTo>
                  <a:pt x="483431" y="355600"/>
                </a:lnTo>
                <a:lnTo>
                  <a:pt x="476173" y="317500"/>
                </a:lnTo>
                <a:lnTo>
                  <a:pt x="474867" y="266700"/>
                </a:lnTo>
                <a:lnTo>
                  <a:pt x="481723" y="228600"/>
                </a:lnTo>
                <a:lnTo>
                  <a:pt x="496016" y="190500"/>
                </a:lnTo>
                <a:lnTo>
                  <a:pt x="517020" y="139700"/>
                </a:lnTo>
                <a:lnTo>
                  <a:pt x="542466" y="101600"/>
                </a:lnTo>
                <a:lnTo>
                  <a:pt x="574273" y="76200"/>
                </a:lnTo>
                <a:lnTo>
                  <a:pt x="611036" y="50800"/>
                </a:lnTo>
                <a:lnTo>
                  <a:pt x="651346" y="38100"/>
                </a:lnTo>
                <a:lnTo>
                  <a:pt x="784964" y="38100"/>
                </a:lnTo>
                <a:lnTo>
                  <a:pt x="747307" y="12700"/>
                </a:lnTo>
                <a:lnTo>
                  <a:pt x="704083" y="0"/>
                </a:lnTo>
                <a:close/>
              </a:path>
              <a:path w="1311275" h="1270000">
                <a:moveTo>
                  <a:pt x="1160897" y="279400"/>
                </a:moveTo>
                <a:lnTo>
                  <a:pt x="1123257" y="292100"/>
                </a:lnTo>
                <a:lnTo>
                  <a:pt x="1083624" y="292100"/>
                </a:lnTo>
                <a:lnTo>
                  <a:pt x="1042627" y="304800"/>
                </a:lnTo>
                <a:lnTo>
                  <a:pt x="1000896" y="330200"/>
                </a:lnTo>
                <a:lnTo>
                  <a:pt x="959061" y="342900"/>
                </a:lnTo>
                <a:lnTo>
                  <a:pt x="917751" y="368300"/>
                </a:lnTo>
                <a:lnTo>
                  <a:pt x="877596" y="406400"/>
                </a:lnTo>
                <a:lnTo>
                  <a:pt x="929935" y="406400"/>
                </a:lnTo>
                <a:lnTo>
                  <a:pt x="950495" y="393700"/>
                </a:lnTo>
                <a:lnTo>
                  <a:pt x="995162" y="355600"/>
                </a:lnTo>
                <a:lnTo>
                  <a:pt x="1091526" y="330200"/>
                </a:lnTo>
                <a:lnTo>
                  <a:pt x="1142974" y="317500"/>
                </a:lnTo>
                <a:lnTo>
                  <a:pt x="1255563" y="317500"/>
                </a:lnTo>
                <a:lnTo>
                  <a:pt x="1227680" y="304800"/>
                </a:lnTo>
                <a:lnTo>
                  <a:pt x="1195915" y="292100"/>
                </a:lnTo>
                <a:lnTo>
                  <a:pt x="1160897" y="27940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082" y="7445513"/>
            <a:ext cx="1137271" cy="1295400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0" y="830911"/>
            <a:ext cx="15838169" cy="10478135"/>
            <a:chOff x="0" y="830911"/>
            <a:chExt cx="15838169" cy="10478135"/>
          </a:xfrm>
        </p:grpSpPr>
        <p:sp>
          <p:nvSpPr>
            <p:cNvPr id="16" name="object 16"/>
            <p:cNvSpPr/>
            <p:nvPr/>
          </p:nvSpPr>
          <p:spPr>
            <a:xfrm>
              <a:off x="5867933" y="830916"/>
              <a:ext cx="1321435" cy="1200785"/>
            </a:xfrm>
            <a:custGeom>
              <a:avLst/>
              <a:gdLst/>
              <a:ahLst/>
              <a:cxnLst/>
              <a:rect l="l" t="t" r="r" b="b"/>
              <a:pathLst>
                <a:path w="1321434" h="1200785">
                  <a:moveTo>
                    <a:pt x="1320888" y="805522"/>
                  </a:moveTo>
                  <a:lnTo>
                    <a:pt x="1316761" y="756920"/>
                  </a:lnTo>
                  <a:lnTo>
                    <a:pt x="1305191" y="708723"/>
                  </a:lnTo>
                  <a:lnTo>
                    <a:pt x="1286408" y="662266"/>
                  </a:lnTo>
                  <a:lnTo>
                    <a:pt x="1260614" y="618858"/>
                  </a:lnTo>
                  <a:lnTo>
                    <a:pt x="1228051" y="579818"/>
                  </a:lnTo>
                  <a:lnTo>
                    <a:pt x="1188948" y="546468"/>
                  </a:lnTo>
                  <a:lnTo>
                    <a:pt x="1142644" y="519430"/>
                  </a:lnTo>
                  <a:lnTo>
                    <a:pt x="1092974" y="500875"/>
                  </a:lnTo>
                  <a:lnTo>
                    <a:pt x="1041311" y="490448"/>
                  </a:lnTo>
                  <a:lnTo>
                    <a:pt x="989050" y="487807"/>
                  </a:lnTo>
                  <a:lnTo>
                    <a:pt x="937552" y="492582"/>
                  </a:lnTo>
                  <a:lnTo>
                    <a:pt x="888225" y="504418"/>
                  </a:lnTo>
                  <a:lnTo>
                    <a:pt x="841997" y="522528"/>
                  </a:lnTo>
                  <a:lnTo>
                    <a:pt x="826414" y="530948"/>
                  </a:lnTo>
                  <a:lnTo>
                    <a:pt x="826846" y="521233"/>
                  </a:lnTo>
                  <a:lnTo>
                    <a:pt x="823353" y="474548"/>
                  </a:lnTo>
                  <a:lnTo>
                    <a:pt x="813828" y="428586"/>
                  </a:lnTo>
                  <a:lnTo>
                    <a:pt x="795705" y="378879"/>
                  </a:lnTo>
                  <a:lnTo>
                    <a:pt x="770940" y="333489"/>
                  </a:lnTo>
                  <a:lnTo>
                    <a:pt x="740549" y="292633"/>
                  </a:lnTo>
                  <a:lnTo>
                    <a:pt x="705586" y="256527"/>
                  </a:lnTo>
                  <a:lnTo>
                    <a:pt x="667080" y="225361"/>
                  </a:lnTo>
                  <a:lnTo>
                    <a:pt x="626059" y="199364"/>
                  </a:lnTo>
                  <a:lnTo>
                    <a:pt x="563930" y="165150"/>
                  </a:lnTo>
                  <a:lnTo>
                    <a:pt x="520357" y="142024"/>
                  </a:lnTo>
                  <a:lnTo>
                    <a:pt x="470801" y="116776"/>
                  </a:lnTo>
                  <a:lnTo>
                    <a:pt x="417004" y="90817"/>
                  </a:lnTo>
                  <a:lnTo>
                    <a:pt x="360743" y="65595"/>
                  </a:lnTo>
                  <a:lnTo>
                    <a:pt x="303758" y="42506"/>
                  </a:lnTo>
                  <a:lnTo>
                    <a:pt x="247827" y="22987"/>
                  </a:lnTo>
                  <a:lnTo>
                    <a:pt x="194703" y="8445"/>
                  </a:lnTo>
                  <a:lnTo>
                    <a:pt x="146138" y="317"/>
                  </a:lnTo>
                  <a:lnTo>
                    <a:pt x="103898" y="0"/>
                  </a:lnTo>
                  <a:lnTo>
                    <a:pt x="69748" y="8928"/>
                  </a:lnTo>
                  <a:lnTo>
                    <a:pt x="31140" y="48361"/>
                  </a:lnTo>
                  <a:lnTo>
                    <a:pt x="8534" y="116776"/>
                  </a:lnTo>
                  <a:lnTo>
                    <a:pt x="2628" y="159512"/>
                  </a:lnTo>
                  <a:lnTo>
                    <a:pt x="0" y="206705"/>
                  </a:lnTo>
                  <a:lnTo>
                    <a:pt x="406" y="257403"/>
                  </a:lnTo>
                  <a:lnTo>
                    <a:pt x="3606" y="310680"/>
                  </a:lnTo>
                  <a:lnTo>
                    <a:pt x="9359" y="365594"/>
                  </a:lnTo>
                  <a:lnTo>
                    <a:pt x="17437" y="421233"/>
                  </a:lnTo>
                  <a:lnTo>
                    <a:pt x="27584" y="476643"/>
                  </a:lnTo>
                  <a:lnTo>
                    <a:pt x="39560" y="530898"/>
                  </a:lnTo>
                  <a:lnTo>
                    <a:pt x="53136" y="583057"/>
                  </a:lnTo>
                  <a:lnTo>
                    <a:pt x="68059" y="632206"/>
                  </a:lnTo>
                  <a:lnTo>
                    <a:pt x="84086" y="677379"/>
                  </a:lnTo>
                  <a:lnTo>
                    <a:pt x="104063" y="725424"/>
                  </a:lnTo>
                  <a:lnTo>
                    <a:pt x="126479" y="772033"/>
                  </a:lnTo>
                  <a:lnTo>
                    <a:pt x="151320" y="816889"/>
                  </a:lnTo>
                  <a:lnTo>
                    <a:pt x="178523" y="859739"/>
                  </a:lnTo>
                  <a:lnTo>
                    <a:pt x="208064" y="900277"/>
                  </a:lnTo>
                  <a:lnTo>
                    <a:pt x="239903" y="938199"/>
                  </a:lnTo>
                  <a:lnTo>
                    <a:pt x="273989" y="973251"/>
                  </a:lnTo>
                  <a:lnTo>
                    <a:pt x="310286" y="1005103"/>
                  </a:lnTo>
                  <a:lnTo>
                    <a:pt x="348767" y="1033500"/>
                  </a:lnTo>
                  <a:lnTo>
                    <a:pt x="390398" y="1053020"/>
                  </a:lnTo>
                  <a:lnTo>
                    <a:pt x="426986" y="1053922"/>
                  </a:lnTo>
                  <a:lnTo>
                    <a:pt x="461518" y="1040701"/>
                  </a:lnTo>
                  <a:lnTo>
                    <a:pt x="493356" y="1020203"/>
                  </a:lnTo>
                  <a:lnTo>
                    <a:pt x="488010" y="1048067"/>
                  </a:lnTo>
                  <a:lnTo>
                    <a:pt x="487362" y="1094193"/>
                  </a:lnTo>
                  <a:lnTo>
                    <a:pt x="499783" y="1130236"/>
                  </a:lnTo>
                  <a:lnTo>
                    <a:pt x="555028" y="1176743"/>
                  </a:lnTo>
                  <a:lnTo>
                    <a:pt x="593496" y="1189545"/>
                  </a:lnTo>
                  <a:lnTo>
                    <a:pt x="636295" y="1196936"/>
                  </a:lnTo>
                  <a:lnTo>
                    <a:pt x="681228" y="1200086"/>
                  </a:lnTo>
                  <a:lnTo>
                    <a:pt x="726122" y="1200175"/>
                  </a:lnTo>
                  <a:lnTo>
                    <a:pt x="768807" y="1198346"/>
                  </a:lnTo>
                  <a:lnTo>
                    <a:pt x="807072" y="1195781"/>
                  </a:lnTo>
                  <a:lnTo>
                    <a:pt x="856157" y="1191247"/>
                  </a:lnTo>
                  <a:lnTo>
                    <a:pt x="904824" y="1184529"/>
                  </a:lnTo>
                  <a:lnTo>
                    <a:pt x="952754" y="1175346"/>
                  </a:lnTo>
                  <a:lnTo>
                    <a:pt x="999617" y="1163396"/>
                  </a:lnTo>
                  <a:lnTo>
                    <a:pt x="1045095" y="1148422"/>
                  </a:lnTo>
                  <a:lnTo>
                    <a:pt x="1088885" y="1130109"/>
                  </a:lnTo>
                  <a:lnTo>
                    <a:pt x="1130655" y="1108202"/>
                  </a:lnTo>
                  <a:lnTo>
                    <a:pt x="1169949" y="1082332"/>
                  </a:lnTo>
                  <a:lnTo>
                    <a:pt x="1206106" y="1052474"/>
                  </a:lnTo>
                  <a:lnTo>
                    <a:pt x="1238478" y="1018921"/>
                  </a:lnTo>
                  <a:lnTo>
                    <a:pt x="1266418" y="981951"/>
                  </a:lnTo>
                  <a:lnTo>
                    <a:pt x="1289304" y="941832"/>
                  </a:lnTo>
                  <a:lnTo>
                    <a:pt x="1306487" y="898829"/>
                  </a:lnTo>
                  <a:lnTo>
                    <a:pt x="1317332" y="853224"/>
                  </a:lnTo>
                  <a:lnTo>
                    <a:pt x="1320888" y="805522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40185" y="1637670"/>
              <a:ext cx="1374775" cy="655955"/>
            </a:xfrm>
            <a:custGeom>
              <a:avLst/>
              <a:gdLst/>
              <a:ahLst/>
              <a:cxnLst/>
              <a:rect l="l" t="t" r="r" b="b"/>
              <a:pathLst>
                <a:path w="1374775" h="655955">
                  <a:moveTo>
                    <a:pt x="628751" y="273862"/>
                  </a:moveTo>
                  <a:lnTo>
                    <a:pt x="624268" y="270103"/>
                  </a:lnTo>
                  <a:lnTo>
                    <a:pt x="611352" y="259892"/>
                  </a:lnTo>
                  <a:lnTo>
                    <a:pt x="606590" y="256400"/>
                  </a:lnTo>
                  <a:lnTo>
                    <a:pt x="609066" y="246507"/>
                  </a:lnTo>
                  <a:lnTo>
                    <a:pt x="603529" y="245084"/>
                  </a:lnTo>
                  <a:lnTo>
                    <a:pt x="587806" y="241515"/>
                  </a:lnTo>
                  <a:lnTo>
                    <a:pt x="585381" y="241071"/>
                  </a:lnTo>
                  <a:lnTo>
                    <a:pt x="563397" y="226187"/>
                  </a:lnTo>
                  <a:lnTo>
                    <a:pt x="530186" y="205613"/>
                  </a:lnTo>
                  <a:lnTo>
                    <a:pt x="492201" y="184480"/>
                  </a:lnTo>
                  <a:lnTo>
                    <a:pt x="450862" y="163525"/>
                  </a:lnTo>
                  <a:lnTo>
                    <a:pt x="407619" y="143471"/>
                  </a:lnTo>
                  <a:lnTo>
                    <a:pt x="364083" y="124460"/>
                  </a:lnTo>
                  <a:lnTo>
                    <a:pt x="321868" y="106578"/>
                  </a:lnTo>
                  <a:lnTo>
                    <a:pt x="174104" y="44805"/>
                  </a:lnTo>
                  <a:lnTo>
                    <a:pt x="153911" y="34163"/>
                  </a:lnTo>
                  <a:lnTo>
                    <a:pt x="128600" y="21742"/>
                  </a:lnTo>
                  <a:lnTo>
                    <a:pt x="95618" y="6197"/>
                  </a:lnTo>
                  <a:lnTo>
                    <a:pt x="88493" y="3009"/>
                  </a:lnTo>
                  <a:lnTo>
                    <a:pt x="79336" y="0"/>
                  </a:lnTo>
                  <a:lnTo>
                    <a:pt x="70370" y="292"/>
                  </a:lnTo>
                  <a:lnTo>
                    <a:pt x="63842" y="6997"/>
                  </a:lnTo>
                  <a:lnTo>
                    <a:pt x="62052" y="16586"/>
                  </a:lnTo>
                  <a:lnTo>
                    <a:pt x="63944" y="28371"/>
                  </a:lnTo>
                  <a:lnTo>
                    <a:pt x="99441" y="52933"/>
                  </a:lnTo>
                  <a:lnTo>
                    <a:pt x="145897" y="57772"/>
                  </a:lnTo>
                  <a:lnTo>
                    <a:pt x="168186" y="58940"/>
                  </a:lnTo>
                  <a:lnTo>
                    <a:pt x="315950" y="120713"/>
                  </a:lnTo>
                  <a:lnTo>
                    <a:pt x="358063" y="138531"/>
                  </a:lnTo>
                  <a:lnTo>
                    <a:pt x="401345" y="157429"/>
                  </a:lnTo>
                  <a:lnTo>
                    <a:pt x="444195" y="177317"/>
                  </a:lnTo>
                  <a:lnTo>
                    <a:pt x="485013" y="198018"/>
                  </a:lnTo>
                  <a:lnTo>
                    <a:pt x="522427" y="218833"/>
                  </a:lnTo>
                  <a:lnTo>
                    <a:pt x="548157" y="234784"/>
                  </a:lnTo>
                  <a:lnTo>
                    <a:pt x="531241" y="232384"/>
                  </a:lnTo>
                  <a:lnTo>
                    <a:pt x="493255" y="228701"/>
                  </a:lnTo>
                  <a:lnTo>
                    <a:pt x="450875" y="226733"/>
                  </a:lnTo>
                  <a:lnTo>
                    <a:pt x="405650" y="226453"/>
                  </a:lnTo>
                  <a:lnTo>
                    <a:pt x="359181" y="227850"/>
                  </a:lnTo>
                  <a:lnTo>
                    <a:pt x="312928" y="230327"/>
                  </a:lnTo>
                  <a:lnTo>
                    <a:pt x="268338" y="233210"/>
                  </a:lnTo>
                  <a:lnTo>
                    <a:pt x="112585" y="243979"/>
                  </a:lnTo>
                  <a:lnTo>
                    <a:pt x="90335" y="243484"/>
                  </a:lnTo>
                  <a:lnTo>
                    <a:pt x="27330" y="244513"/>
                  </a:lnTo>
                  <a:lnTo>
                    <a:pt x="0" y="259422"/>
                  </a:lnTo>
                  <a:lnTo>
                    <a:pt x="2654" y="268808"/>
                  </a:lnTo>
                  <a:lnTo>
                    <a:pt x="9474" y="278498"/>
                  </a:lnTo>
                  <a:lnTo>
                    <a:pt x="20485" y="285800"/>
                  </a:lnTo>
                  <a:lnTo>
                    <a:pt x="35699" y="288036"/>
                  </a:lnTo>
                  <a:lnTo>
                    <a:pt x="51155" y="284607"/>
                  </a:lnTo>
                  <a:lnTo>
                    <a:pt x="71704" y="277304"/>
                  </a:lnTo>
                  <a:lnTo>
                    <a:pt x="93726" y="268173"/>
                  </a:lnTo>
                  <a:lnTo>
                    <a:pt x="113639" y="259257"/>
                  </a:lnTo>
                  <a:lnTo>
                    <a:pt x="269379" y="248500"/>
                  </a:lnTo>
                  <a:lnTo>
                    <a:pt x="313867" y="245618"/>
                  </a:lnTo>
                  <a:lnTo>
                    <a:pt x="359841" y="243154"/>
                  </a:lnTo>
                  <a:lnTo>
                    <a:pt x="405866" y="241782"/>
                  </a:lnTo>
                  <a:lnTo>
                    <a:pt x="450481" y="242049"/>
                  </a:lnTo>
                  <a:lnTo>
                    <a:pt x="492163" y="243979"/>
                  </a:lnTo>
                  <a:lnTo>
                    <a:pt x="556501" y="250863"/>
                  </a:lnTo>
                  <a:lnTo>
                    <a:pt x="593013" y="264210"/>
                  </a:lnTo>
                  <a:lnTo>
                    <a:pt x="619010" y="285686"/>
                  </a:lnTo>
                  <a:lnTo>
                    <a:pt x="628751" y="273862"/>
                  </a:lnTo>
                  <a:close/>
                </a:path>
                <a:path w="1374775" h="655955">
                  <a:moveTo>
                    <a:pt x="1374660" y="612254"/>
                  </a:moveTo>
                  <a:lnTo>
                    <a:pt x="1354518" y="572439"/>
                  </a:lnTo>
                  <a:lnTo>
                    <a:pt x="1280782" y="529488"/>
                  </a:lnTo>
                  <a:lnTo>
                    <a:pt x="1234008" y="506539"/>
                  </a:lnTo>
                  <a:lnTo>
                    <a:pt x="1186535" y="485267"/>
                  </a:lnTo>
                  <a:lnTo>
                    <a:pt x="1138402" y="465670"/>
                  </a:lnTo>
                  <a:lnTo>
                    <a:pt x="1089660" y="447789"/>
                  </a:lnTo>
                  <a:lnTo>
                    <a:pt x="1040384" y="431634"/>
                  </a:lnTo>
                  <a:lnTo>
                    <a:pt x="990600" y="417207"/>
                  </a:lnTo>
                  <a:lnTo>
                    <a:pt x="959840" y="409473"/>
                  </a:lnTo>
                  <a:lnTo>
                    <a:pt x="960805" y="406869"/>
                  </a:lnTo>
                  <a:lnTo>
                    <a:pt x="939444" y="350786"/>
                  </a:lnTo>
                  <a:lnTo>
                    <a:pt x="900112" y="315480"/>
                  </a:lnTo>
                  <a:lnTo>
                    <a:pt x="813816" y="286004"/>
                  </a:lnTo>
                  <a:lnTo>
                    <a:pt x="651586" y="247408"/>
                  </a:lnTo>
                  <a:lnTo>
                    <a:pt x="618223" y="346100"/>
                  </a:lnTo>
                  <a:lnTo>
                    <a:pt x="655650" y="383006"/>
                  </a:lnTo>
                  <a:lnTo>
                    <a:pt x="687476" y="409359"/>
                  </a:lnTo>
                  <a:lnTo>
                    <a:pt x="721614" y="432231"/>
                  </a:lnTo>
                  <a:lnTo>
                    <a:pt x="757720" y="451383"/>
                  </a:lnTo>
                  <a:lnTo>
                    <a:pt x="795489" y="466585"/>
                  </a:lnTo>
                  <a:lnTo>
                    <a:pt x="850430" y="478764"/>
                  </a:lnTo>
                  <a:lnTo>
                    <a:pt x="873887" y="478320"/>
                  </a:lnTo>
                  <a:lnTo>
                    <a:pt x="873721" y="479234"/>
                  </a:lnTo>
                  <a:lnTo>
                    <a:pt x="1098397" y="585038"/>
                  </a:lnTo>
                  <a:lnTo>
                    <a:pt x="1146848" y="606399"/>
                  </a:lnTo>
                  <a:lnTo>
                    <a:pt x="1195997" y="625576"/>
                  </a:lnTo>
                  <a:lnTo>
                    <a:pt x="1246047" y="641426"/>
                  </a:lnTo>
                  <a:lnTo>
                    <a:pt x="1297216" y="652805"/>
                  </a:lnTo>
                  <a:lnTo>
                    <a:pt x="1319060" y="655345"/>
                  </a:lnTo>
                  <a:lnTo>
                    <a:pt x="1330007" y="655078"/>
                  </a:lnTo>
                  <a:lnTo>
                    <a:pt x="1368221" y="634149"/>
                  </a:lnTo>
                  <a:lnTo>
                    <a:pt x="1373136" y="623735"/>
                  </a:lnTo>
                  <a:lnTo>
                    <a:pt x="1374660" y="61225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1362" y="1847153"/>
              <a:ext cx="140414" cy="15400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77676" y="934105"/>
              <a:ext cx="971550" cy="1054735"/>
            </a:xfrm>
            <a:custGeom>
              <a:avLst/>
              <a:gdLst/>
              <a:ahLst/>
              <a:cxnLst/>
              <a:rect l="l" t="t" r="r" b="b"/>
              <a:pathLst>
                <a:path w="971550" h="1054735">
                  <a:moveTo>
                    <a:pt x="156643" y="0"/>
                  </a:moveTo>
                  <a:lnTo>
                    <a:pt x="115690" y="1314"/>
                  </a:lnTo>
                  <a:lnTo>
                    <a:pt x="56765" y="25192"/>
                  </a:lnTo>
                  <a:lnTo>
                    <a:pt x="21096" y="80043"/>
                  </a:lnTo>
                  <a:lnTo>
                    <a:pt x="10025" y="117404"/>
                  </a:lnTo>
                  <a:lnTo>
                    <a:pt x="3088" y="160145"/>
                  </a:lnTo>
                  <a:lnTo>
                    <a:pt x="0" y="207332"/>
                  </a:lnTo>
                  <a:lnTo>
                    <a:pt x="478" y="258031"/>
                  </a:lnTo>
                  <a:lnTo>
                    <a:pt x="4241" y="311308"/>
                  </a:lnTo>
                  <a:lnTo>
                    <a:pt x="11006" y="366230"/>
                  </a:lnTo>
                  <a:lnTo>
                    <a:pt x="20488" y="421864"/>
                  </a:lnTo>
                  <a:lnTo>
                    <a:pt x="32406" y="477274"/>
                  </a:lnTo>
                  <a:lnTo>
                    <a:pt x="46477" y="531529"/>
                  </a:lnTo>
                  <a:lnTo>
                    <a:pt x="62418" y="583694"/>
                  </a:lnTo>
                  <a:lnTo>
                    <a:pt x="79946" y="632836"/>
                  </a:lnTo>
                  <a:lnTo>
                    <a:pt x="98778" y="678021"/>
                  </a:lnTo>
                  <a:lnTo>
                    <a:pt x="119758" y="721317"/>
                  </a:lnTo>
                  <a:lnTo>
                    <a:pt x="143075" y="763469"/>
                  </a:lnTo>
                  <a:lnTo>
                    <a:pt x="168695" y="804265"/>
                  </a:lnTo>
                  <a:lnTo>
                    <a:pt x="196585" y="843494"/>
                  </a:lnTo>
                  <a:lnTo>
                    <a:pt x="226710" y="880945"/>
                  </a:lnTo>
                  <a:lnTo>
                    <a:pt x="259036" y="916407"/>
                  </a:lnTo>
                  <a:lnTo>
                    <a:pt x="293529" y="949667"/>
                  </a:lnTo>
                  <a:lnTo>
                    <a:pt x="330155" y="980517"/>
                  </a:lnTo>
                  <a:lnTo>
                    <a:pt x="368880" y="1008743"/>
                  </a:lnTo>
                  <a:lnTo>
                    <a:pt x="409669" y="1034135"/>
                  </a:lnTo>
                  <a:lnTo>
                    <a:pt x="458583" y="1053657"/>
                  </a:lnTo>
                  <a:lnTo>
                    <a:pt x="501563" y="1054558"/>
                  </a:lnTo>
                  <a:lnTo>
                    <a:pt x="542119" y="1041340"/>
                  </a:lnTo>
                  <a:lnTo>
                    <a:pt x="583757" y="1018505"/>
                  </a:lnTo>
                  <a:lnTo>
                    <a:pt x="676749" y="962163"/>
                  </a:lnTo>
                  <a:lnTo>
                    <a:pt x="722286" y="931790"/>
                  </a:lnTo>
                  <a:lnTo>
                    <a:pt x="766054" y="899019"/>
                  </a:lnTo>
                  <a:lnTo>
                    <a:pt x="807512" y="863429"/>
                  </a:lnTo>
                  <a:lnTo>
                    <a:pt x="846117" y="824603"/>
                  </a:lnTo>
                  <a:lnTo>
                    <a:pt x="876800" y="787618"/>
                  </a:lnTo>
                  <a:lnTo>
                    <a:pt x="904091" y="747668"/>
                  </a:lnTo>
                  <a:lnTo>
                    <a:pt x="927463" y="705278"/>
                  </a:lnTo>
                  <a:lnTo>
                    <a:pt x="946390" y="660976"/>
                  </a:lnTo>
                  <a:lnTo>
                    <a:pt x="960348" y="615288"/>
                  </a:lnTo>
                  <a:lnTo>
                    <a:pt x="968810" y="568741"/>
                  </a:lnTo>
                  <a:lnTo>
                    <a:pt x="971251" y="521864"/>
                  </a:lnTo>
                  <a:lnTo>
                    <a:pt x="967145" y="475182"/>
                  </a:lnTo>
                  <a:lnTo>
                    <a:pt x="955967" y="429222"/>
                  </a:lnTo>
                  <a:lnTo>
                    <a:pt x="938223" y="386355"/>
                  </a:lnTo>
                  <a:lnTo>
                    <a:pt x="914616" y="346641"/>
                  </a:lnTo>
                  <a:lnTo>
                    <a:pt x="885910" y="310212"/>
                  </a:lnTo>
                  <a:lnTo>
                    <a:pt x="852870" y="277200"/>
                  </a:lnTo>
                  <a:lnTo>
                    <a:pt x="816260" y="247739"/>
                  </a:lnTo>
                  <a:lnTo>
                    <a:pt x="776844" y="221959"/>
                  </a:lnTo>
                  <a:lnTo>
                    <a:pt x="735387" y="199993"/>
                  </a:lnTo>
                  <a:lnTo>
                    <a:pt x="675453" y="171799"/>
                  </a:lnTo>
                  <a:lnTo>
                    <a:pt x="634151" y="152906"/>
                  </a:lnTo>
                  <a:lnTo>
                    <a:pt x="587028" y="132008"/>
                  </a:lnTo>
                  <a:lnTo>
                    <a:pt x="535385" y="109999"/>
                  </a:lnTo>
                  <a:lnTo>
                    <a:pt x="480523" y="87775"/>
                  </a:lnTo>
                  <a:lnTo>
                    <a:pt x="423745" y="66230"/>
                  </a:lnTo>
                  <a:lnTo>
                    <a:pt x="366350" y="46259"/>
                  </a:lnTo>
                  <a:lnTo>
                    <a:pt x="309642" y="28755"/>
                  </a:lnTo>
                  <a:lnTo>
                    <a:pt x="254920" y="14615"/>
                  </a:lnTo>
                  <a:lnTo>
                    <a:pt x="203486" y="4731"/>
                  </a:lnTo>
                  <a:lnTo>
                    <a:pt x="156643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28334" y="1434404"/>
              <a:ext cx="1041400" cy="728345"/>
            </a:xfrm>
            <a:custGeom>
              <a:avLst/>
              <a:gdLst/>
              <a:ahLst/>
              <a:cxnLst/>
              <a:rect l="l" t="t" r="r" b="b"/>
              <a:pathLst>
                <a:path w="1041400" h="728344">
                  <a:moveTo>
                    <a:pt x="689848" y="0"/>
                  </a:moveTo>
                  <a:lnTo>
                    <a:pt x="641013" y="3256"/>
                  </a:lnTo>
                  <a:lnTo>
                    <a:pt x="592857" y="11339"/>
                  </a:lnTo>
                  <a:lnTo>
                    <a:pt x="545524" y="23753"/>
                  </a:lnTo>
                  <a:lnTo>
                    <a:pt x="499160" y="39999"/>
                  </a:lnTo>
                  <a:lnTo>
                    <a:pt x="453912" y="59582"/>
                  </a:lnTo>
                  <a:lnTo>
                    <a:pt x="409925" y="82005"/>
                  </a:lnTo>
                  <a:lnTo>
                    <a:pt x="367345" y="106771"/>
                  </a:lnTo>
                  <a:lnTo>
                    <a:pt x="327120" y="132770"/>
                  </a:lnTo>
                  <a:lnTo>
                    <a:pt x="287735" y="160695"/>
                  </a:lnTo>
                  <a:lnTo>
                    <a:pt x="249372" y="190463"/>
                  </a:lnTo>
                  <a:lnTo>
                    <a:pt x="212217" y="221994"/>
                  </a:lnTo>
                  <a:lnTo>
                    <a:pt x="176455" y="255202"/>
                  </a:lnTo>
                  <a:lnTo>
                    <a:pt x="142270" y="290007"/>
                  </a:lnTo>
                  <a:lnTo>
                    <a:pt x="109846" y="326326"/>
                  </a:lnTo>
                  <a:lnTo>
                    <a:pt x="79368" y="364075"/>
                  </a:lnTo>
                  <a:lnTo>
                    <a:pt x="51020" y="403173"/>
                  </a:lnTo>
                  <a:lnTo>
                    <a:pt x="24988" y="443536"/>
                  </a:lnTo>
                  <a:lnTo>
                    <a:pt x="5983" y="484202"/>
                  </a:lnTo>
                  <a:lnTo>
                    <a:pt x="0" y="520341"/>
                  </a:lnTo>
                  <a:lnTo>
                    <a:pt x="5403" y="552261"/>
                  </a:lnTo>
                  <a:lnTo>
                    <a:pt x="43828" y="604671"/>
                  </a:lnTo>
                  <a:lnTo>
                    <a:pt x="108174" y="643894"/>
                  </a:lnTo>
                  <a:lnTo>
                    <a:pt x="145978" y="659330"/>
                  </a:lnTo>
                  <a:lnTo>
                    <a:pt x="185355" y="672391"/>
                  </a:lnTo>
                  <a:lnTo>
                    <a:pt x="224670" y="683386"/>
                  </a:lnTo>
                  <a:lnTo>
                    <a:pt x="262288" y="692622"/>
                  </a:lnTo>
                  <a:lnTo>
                    <a:pt x="343712" y="710054"/>
                  </a:lnTo>
                  <a:lnTo>
                    <a:pt x="391272" y="717877"/>
                  </a:lnTo>
                  <a:lnTo>
                    <a:pt x="439112" y="723610"/>
                  </a:lnTo>
                  <a:lnTo>
                    <a:pt x="487091" y="726985"/>
                  </a:lnTo>
                  <a:lnTo>
                    <a:pt x="535068" y="727734"/>
                  </a:lnTo>
                  <a:lnTo>
                    <a:pt x="582904" y="725590"/>
                  </a:lnTo>
                  <a:lnTo>
                    <a:pt x="630456" y="720284"/>
                  </a:lnTo>
                  <a:lnTo>
                    <a:pt x="677586" y="711549"/>
                  </a:lnTo>
                  <a:lnTo>
                    <a:pt x="724077" y="699006"/>
                  </a:lnTo>
                  <a:lnTo>
                    <a:pt x="769451" y="682492"/>
                  </a:lnTo>
                  <a:lnTo>
                    <a:pt x="813174" y="662065"/>
                  </a:lnTo>
                  <a:lnTo>
                    <a:pt x="854712" y="637780"/>
                  </a:lnTo>
                  <a:lnTo>
                    <a:pt x="893530" y="609693"/>
                  </a:lnTo>
                  <a:lnTo>
                    <a:pt x="929096" y="577862"/>
                  </a:lnTo>
                  <a:lnTo>
                    <a:pt x="960874" y="542341"/>
                  </a:lnTo>
                  <a:lnTo>
                    <a:pt x="988331" y="503188"/>
                  </a:lnTo>
                  <a:lnTo>
                    <a:pt x="1010595" y="460548"/>
                  </a:lnTo>
                  <a:lnTo>
                    <a:pt x="1026989" y="415170"/>
                  </a:lnTo>
                  <a:lnTo>
                    <a:pt x="1037279" y="368030"/>
                  </a:lnTo>
                  <a:lnTo>
                    <a:pt x="1041234" y="320102"/>
                  </a:lnTo>
                  <a:lnTo>
                    <a:pt x="1038621" y="272362"/>
                  </a:lnTo>
                  <a:lnTo>
                    <a:pt x="1029208" y="225784"/>
                  </a:lnTo>
                  <a:lnTo>
                    <a:pt x="1012763" y="181344"/>
                  </a:lnTo>
                  <a:lnTo>
                    <a:pt x="989053" y="140016"/>
                  </a:lnTo>
                  <a:lnTo>
                    <a:pt x="957892" y="102538"/>
                  </a:lnTo>
                  <a:lnTo>
                    <a:pt x="921172" y="70817"/>
                  </a:lnTo>
                  <a:lnTo>
                    <a:pt x="879912" y="44894"/>
                  </a:lnTo>
                  <a:lnTo>
                    <a:pt x="835131" y="24809"/>
                  </a:lnTo>
                  <a:lnTo>
                    <a:pt x="787847" y="10605"/>
                  </a:lnTo>
                  <a:lnTo>
                    <a:pt x="739080" y="2321"/>
                  </a:lnTo>
                  <a:lnTo>
                    <a:pt x="689848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48221" y="8128451"/>
              <a:ext cx="3924300" cy="1717675"/>
            </a:xfrm>
            <a:custGeom>
              <a:avLst/>
              <a:gdLst/>
              <a:ahLst/>
              <a:cxnLst/>
              <a:rect l="l" t="t" r="r" b="b"/>
              <a:pathLst>
                <a:path w="3924300" h="1717675">
                  <a:moveTo>
                    <a:pt x="479094" y="1436916"/>
                  </a:moveTo>
                  <a:lnTo>
                    <a:pt x="478269" y="1426756"/>
                  </a:lnTo>
                  <a:lnTo>
                    <a:pt x="475894" y="1417866"/>
                  </a:lnTo>
                  <a:lnTo>
                    <a:pt x="475018" y="1414056"/>
                  </a:lnTo>
                  <a:lnTo>
                    <a:pt x="471208" y="1397546"/>
                  </a:lnTo>
                  <a:lnTo>
                    <a:pt x="459740" y="1379766"/>
                  </a:lnTo>
                  <a:lnTo>
                    <a:pt x="458927" y="1378496"/>
                  </a:lnTo>
                  <a:lnTo>
                    <a:pt x="455663" y="1375206"/>
                  </a:lnTo>
                  <a:lnTo>
                    <a:pt x="455663" y="1455966"/>
                  </a:lnTo>
                  <a:lnTo>
                    <a:pt x="454164" y="1458506"/>
                  </a:lnTo>
                  <a:lnTo>
                    <a:pt x="452145" y="1462316"/>
                  </a:lnTo>
                  <a:lnTo>
                    <a:pt x="449732" y="1464856"/>
                  </a:lnTo>
                  <a:lnTo>
                    <a:pt x="450443" y="1463586"/>
                  </a:lnTo>
                  <a:lnTo>
                    <a:pt x="451154" y="1462316"/>
                  </a:lnTo>
                  <a:lnTo>
                    <a:pt x="452361" y="1459776"/>
                  </a:lnTo>
                  <a:lnTo>
                    <a:pt x="453542" y="1457236"/>
                  </a:lnTo>
                  <a:lnTo>
                    <a:pt x="454964" y="1455966"/>
                  </a:lnTo>
                  <a:lnTo>
                    <a:pt x="455663" y="1455966"/>
                  </a:lnTo>
                  <a:lnTo>
                    <a:pt x="455663" y="1375206"/>
                  </a:lnTo>
                  <a:lnTo>
                    <a:pt x="442569" y="1361986"/>
                  </a:lnTo>
                  <a:lnTo>
                    <a:pt x="429806" y="1351432"/>
                  </a:lnTo>
                  <a:lnTo>
                    <a:pt x="429806" y="1443266"/>
                  </a:lnTo>
                  <a:lnTo>
                    <a:pt x="427964" y="1448346"/>
                  </a:lnTo>
                  <a:lnTo>
                    <a:pt x="405168" y="1462671"/>
                  </a:lnTo>
                  <a:lnTo>
                    <a:pt x="405168" y="1487716"/>
                  </a:lnTo>
                  <a:lnTo>
                    <a:pt x="379603" y="1490256"/>
                  </a:lnTo>
                  <a:lnTo>
                    <a:pt x="355371" y="1487716"/>
                  </a:lnTo>
                  <a:lnTo>
                    <a:pt x="363486" y="1487716"/>
                  </a:lnTo>
                  <a:lnTo>
                    <a:pt x="371513" y="1486446"/>
                  </a:lnTo>
                  <a:lnTo>
                    <a:pt x="379310" y="1486446"/>
                  </a:lnTo>
                  <a:lnTo>
                    <a:pt x="386803" y="1485176"/>
                  </a:lnTo>
                  <a:lnTo>
                    <a:pt x="399110" y="1487716"/>
                  </a:lnTo>
                  <a:lnTo>
                    <a:pt x="405168" y="1487716"/>
                  </a:lnTo>
                  <a:lnTo>
                    <a:pt x="405168" y="1462671"/>
                  </a:lnTo>
                  <a:lnTo>
                    <a:pt x="399770" y="1463586"/>
                  </a:lnTo>
                  <a:lnTo>
                    <a:pt x="392303" y="1463586"/>
                  </a:lnTo>
                  <a:lnTo>
                    <a:pt x="373786" y="1459776"/>
                  </a:lnTo>
                  <a:lnTo>
                    <a:pt x="367525" y="1457236"/>
                  </a:lnTo>
                  <a:lnTo>
                    <a:pt x="384886" y="1458506"/>
                  </a:lnTo>
                  <a:lnTo>
                    <a:pt x="393369" y="1457236"/>
                  </a:lnTo>
                  <a:lnTo>
                    <a:pt x="401866" y="1455966"/>
                  </a:lnTo>
                  <a:lnTo>
                    <a:pt x="417258" y="1450886"/>
                  </a:lnTo>
                  <a:lnTo>
                    <a:pt x="429806" y="1443266"/>
                  </a:lnTo>
                  <a:lnTo>
                    <a:pt x="429806" y="1351432"/>
                  </a:lnTo>
                  <a:lnTo>
                    <a:pt x="428752" y="1350556"/>
                  </a:lnTo>
                  <a:lnTo>
                    <a:pt x="425678" y="1348016"/>
                  </a:lnTo>
                  <a:lnTo>
                    <a:pt x="406171" y="1336586"/>
                  </a:lnTo>
                  <a:lnTo>
                    <a:pt x="399821" y="1332877"/>
                  </a:lnTo>
                  <a:lnTo>
                    <a:pt x="399821" y="1350556"/>
                  </a:lnTo>
                  <a:lnTo>
                    <a:pt x="396557" y="1350556"/>
                  </a:lnTo>
                  <a:lnTo>
                    <a:pt x="393242" y="1349286"/>
                  </a:lnTo>
                  <a:lnTo>
                    <a:pt x="389902" y="1349286"/>
                  </a:lnTo>
                  <a:lnTo>
                    <a:pt x="382866" y="1346746"/>
                  </a:lnTo>
                  <a:lnTo>
                    <a:pt x="370141" y="1344447"/>
                  </a:lnTo>
                  <a:lnTo>
                    <a:pt x="370141" y="1379766"/>
                  </a:lnTo>
                  <a:lnTo>
                    <a:pt x="366674" y="1388656"/>
                  </a:lnTo>
                  <a:lnTo>
                    <a:pt x="364566" y="1396276"/>
                  </a:lnTo>
                  <a:lnTo>
                    <a:pt x="364134" y="1405166"/>
                  </a:lnTo>
                  <a:lnTo>
                    <a:pt x="365645" y="1414056"/>
                  </a:lnTo>
                  <a:lnTo>
                    <a:pt x="360362" y="1414056"/>
                  </a:lnTo>
                  <a:lnTo>
                    <a:pt x="355473" y="1411516"/>
                  </a:lnTo>
                  <a:lnTo>
                    <a:pt x="351002" y="1405166"/>
                  </a:lnTo>
                  <a:lnTo>
                    <a:pt x="348856" y="1402626"/>
                  </a:lnTo>
                  <a:lnTo>
                    <a:pt x="347319" y="1400086"/>
                  </a:lnTo>
                  <a:lnTo>
                    <a:pt x="346087" y="1396276"/>
                  </a:lnTo>
                  <a:lnTo>
                    <a:pt x="350431" y="1389926"/>
                  </a:lnTo>
                  <a:lnTo>
                    <a:pt x="355866" y="1383576"/>
                  </a:lnTo>
                  <a:lnTo>
                    <a:pt x="362051" y="1381036"/>
                  </a:lnTo>
                  <a:lnTo>
                    <a:pt x="368630" y="1379766"/>
                  </a:lnTo>
                  <a:lnTo>
                    <a:pt x="370141" y="1379766"/>
                  </a:lnTo>
                  <a:lnTo>
                    <a:pt x="370141" y="1344447"/>
                  </a:lnTo>
                  <a:lnTo>
                    <a:pt x="368820" y="1344206"/>
                  </a:lnTo>
                  <a:lnTo>
                    <a:pt x="362978" y="1341666"/>
                  </a:lnTo>
                  <a:lnTo>
                    <a:pt x="359003" y="1341666"/>
                  </a:lnTo>
                  <a:lnTo>
                    <a:pt x="357936" y="1340396"/>
                  </a:lnTo>
                  <a:lnTo>
                    <a:pt x="356870" y="1340396"/>
                  </a:lnTo>
                  <a:lnTo>
                    <a:pt x="351459" y="1337856"/>
                  </a:lnTo>
                  <a:lnTo>
                    <a:pt x="348856" y="1336586"/>
                  </a:lnTo>
                  <a:lnTo>
                    <a:pt x="361353" y="1336586"/>
                  </a:lnTo>
                  <a:lnTo>
                    <a:pt x="374269" y="1339126"/>
                  </a:lnTo>
                  <a:lnTo>
                    <a:pt x="387210" y="1344206"/>
                  </a:lnTo>
                  <a:lnTo>
                    <a:pt x="399821" y="1350556"/>
                  </a:lnTo>
                  <a:lnTo>
                    <a:pt x="399821" y="1332877"/>
                  </a:lnTo>
                  <a:lnTo>
                    <a:pt x="399669" y="1332776"/>
                  </a:lnTo>
                  <a:lnTo>
                    <a:pt x="373392" y="1323886"/>
                  </a:lnTo>
                  <a:lnTo>
                    <a:pt x="348145" y="1323886"/>
                  </a:lnTo>
                  <a:lnTo>
                    <a:pt x="335749" y="1328013"/>
                  </a:lnTo>
                  <a:lnTo>
                    <a:pt x="335749" y="1476286"/>
                  </a:lnTo>
                  <a:lnTo>
                    <a:pt x="330022" y="1476286"/>
                  </a:lnTo>
                  <a:lnTo>
                    <a:pt x="297675" y="1452156"/>
                  </a:lnTo>
                  <a:lnTo>
                    <a:pt x="293268" y="1443266"/>
                  </a:lnTo>
                  <a:lnTo>
                    <a:pt x="293916" y="1443266"/>
                  </a:lnTo>
                  <a:lnTo>
                    <a:pt x="295262" y="1444536"/>
                  </a:lnTo>
                  <a:lnTo>
                    <a:pt x="303060" y="1454696"/>
                  </a:lnTo>
                  <a:lnTo>
                    <a:pt x="312572" y="1463586"/>
                  </a:lnTo>
                  <a:lnTo>
                    <a:pt x="323557" y="1471206"/>
                  </a:lnTo>
                  <a:lnTo>
                    <a:pt x="335749" y="1476286"/>
                  </a:lnTo>
                  <a:lnTo>
                    <a:pt x="335749" y="1328013"/>
                  </a:lnTo>
                  <a:lnTo>
                    <a:pt x="325234" y="1331506"/>
                  </a:lnTo>
                  <a:lnTo>
                    <a:pt x="313486" y="1334046"/>
                  </a:lnTo>
                  <a:lnTo>
                    <a:pt x="303618" y="1340396"/>
                  </a:lnTo>
                  <a:lnTo>
                    <a:pt x="295871" y="1350556"/>
                  </a:lnTo>
                  <a:lnTo>
                    <a:pt x="290449" y="1360716"/>
                  </a:lnTo>
                  <a:lnTo>
                    <a:pt x="285470" y="1367066"/>
                  </a:lnTo>
                  <a:lnTo>
                    <a:pt x="281584" y="1373416"/>
                  </a:lnTo>
                  <a:lnTo>
                    <a:pt x="278752" y="1379766"/>
                  </a:lnTo>
                  <a:lnTo>
                    <a:pt x="276910" y="1387386"/>
                  </a:lnTo>
                  <a:lnTo>
                    <a:pt x="273596" y="1392466"/>
                  </a:lnTo>
                  <a:lnTo>
                    <a:pt x="270548" y="1397546"/>
                  </a:lnTo>
                  <a:lnTo>
                    <a:pt x="268147" y="1402626"/>
                  </a:lnTo>
                  <a:lnTo>
                    <a:pt x="261480" y="1429296"/>
                  </a:lnTo>
                  <a:lnTo>
                    <a:pt x="265493" y="1450886"/>
                  </a:lnTo>
                  <a:lnTo>
                    <a:pt x="296951" y="1477556"/>
                  </a:lnTo>
                  <a:lnTo>
                    <a:pt x="348653" y="1497876"/>
                  </a:lnTo>
                  <a:lnTo>
                    <a:pt x="376593" y="1501686"/>
                  </a:lnTo>
                  <a:lnTo>
                    <a:pt x="402158" y="1500416"/>
                  </a:lnTo>
                  <a:lnTo>
                    <a:pt x="423824" y="1495336"/>
                  </a:lnTo>
                  <a:lnTo>
                    <a:pt x="437832" y="1490256"/>
                  </a:lnTo>
                  <a:lnTo>
                    <a:pt x="444842" y="1487716"/>
                  </a:lnTo>
                  <a:lnTo>
                    <a:pt x="448094" y="1485176"/>
                  </a:lnTo>
                  <a:lnTo>
                    <a:pt x="459511" y="1476286"/>
                  </a:lnTo>
                  <a:lnTo>
                    <a:pt x="462775" y="1473746"/>
                  </a:lnTo>
                  <a:lnTo>
                    <a:pt x="468998" y="1464856"/>
                  </a:lnTo>
                  <a:lnTo>
                    <a:pt x="475221" y="1455966"/>
                  </a:lnTo>
                  <a:lnTo>
                    <a:pt x="478155" y="1445806"/>
                  </a:lnTo>
                  <a:lnTo>
                    <a:pt x="478421" y="1443266"/>
                  </a:lnTo>
                  <a:lnTo>
                    <a:pt x="479094" y="1436916"/>
                  </a:lnTo>
                  <a:close/>
                </a:path>
                <a:path w="3924300" h="1717675">
                  <a:moveTo>
                    <a:pt x="681393" y="1330236"/>
                  </a:moveTo>
                  <a:lnTo>
                    <a:pt x="674204" y="1283246"/>
                  </a:lnTo>
                  <a:lnTo>
                    <a:pt x="660781" y="1259179"/>
                  </a:lnTo>
                  <a:lnTo>
                    <a:pt x="660781" y="1322616"/>
                  </a:lnTo>
                  <a:lnTo>
                    <a:pt x="658977" y="1364526"/>
                  </a:lnTo>
                  <a:lnTo>
                    <a:pt x="647014" y="1406436"/>
                  </a:lnTo>
                  <a:lnTo>
                    <a:pt x="629107" y="1440726"/>
                  </a:lnTo>
                  <a:lnTo>
                    <a:pt x="619036" y="1457236"/>
                  </a:lnTo>
                  <a:lnTo>
                    <a:pt x="614375" y="1464856"/>
                  </a:lnTo>
                  <a:lnTo>
                    <a:pt x="609409" y="1471206"/>
                  </a:lnTo>
                  <a:lnTo>
                    <a:pt x="598665" y="1469440"/>
                  </a:lnTo>
                  <a:lnTo>
                    <a:pt x="598665" y="1482636"/>
                  </a:lnTo>
                  <a:lnTo>
                    <a:pt x="593559" y="1487716"/>
                  </a:lnTo>
                  <a:lnTo>
                    <a:pt x="588391" y="1482636"/>
                  </a:lnTo>
                  <a:lnTo>
                    <a:pt x="587527" y="1480096"/>
                  </a:lnTo>
                  <a:lnTo>
                    <a:pt x="590956" y="1480096"/>
                  </a:lnTo>
                  <a:lnTo>
                    <a:pt x="598665" y="1482636"/>
                  </a:lnTo>
                  <a:lnTo>
                    <a:pt x="598665" y="1469440"/>
                  </a:lnTo>
                  <a:lnTo>
                    <a:pt x="593979" y="1468666"/>
                  </a:lnTo>
                  <a:lnTo>
                    <a:pt x="585952" y="1469936"/>
                  </a:lnTo>
                  <a:lnTo>
                    <a:pt x="573417" y="1471206"/>
                  </a:lnTo>
                  <a:lnTo>
                    <a:pt x="559498" y="1476286"/>
                  </a:lnTo>
                  <a:lnTo>
                    <a:pt x="549160" y="1485176"/>
                  </a:lnTo>
                  <a:lnTo>
                    <a:pt x="547344" y="1499146"/>
                  </a:lnTo>
                  <a:lnTo>
                    <a:pt x="554824" y="1508036"/>
                  </a:lnTo>
                  <a:lnTo>
                    <a:pt x="567067" y="1510576"/>
                  </a:lnTo>
                  <a:lnTo>
                    <a:pt x="580555" y="1508036"/>
                  </a:lnTo>
                  <a:lnTo>
                    <a:pt x="613130" y="1487716"/>
                  </a:lnTo>
                  <a:lnTo>
                    <a:pt x="634606" y="1509306"/>
                  </a:lnTo>
                  <a:lnTo>
                    <a:pt x="642950" y="1541056"/>
                  </a:lnTo>
                  <a:lnTo>
                    <a:pt x="640334" y="1575346"/>
                  </a:lnTo>
                  <a:lnTo>
                    <a:pt x="628929" y="1603286"/>
                  </a:lnTo>
                  <a:lnTo>
                    <a:pt x="599249" y="1635036"/>
                  </a:lnTo>
                  <a:lnTo>
                    <a:pt x="558253" y="1660436"/>
                  </a:lnTo>
                  <a:lnTo>
                    <a:pt x="510781" y="1678216"/>
                  </a:lnTo>
                  <a:lnTo>
                    <a:pt x="461695" y="1685836"/>
                  </a:lnTo>
                  <a:lnTo>
                    <a:pt x="415848" y="1678216"/>
                  </a:lnTo>
                  <a:lnTo>
                    <a:pt x="396976" y="1666786"/>
                  </a:lnTo>
                  <a:lnTo>
                    <a:pt x="378091" y="1655356"/>
                  </a:lnTo>
                  <a:lnTo>
                    <a:pt x="409155" y="1624876"/>
                  </a:lnTo>
                  <a:lnTo>
                    <a:pt x="428739" y="1588046"/>
                  </a:lnTo>
                  <a:lnTo>
                    <a:pt x="426237" y="1567726"/>
                  </a:lnTo>
                  <a:lnTo>
                    <a:pt x="418287" y="1556296"/>
                  </a:lnTo>
                  <a:lnTo>
                    <a:pt x="409829" y="1550631"/>
                  </a:lnTo>
                  <a:lnTo>
                    <a:pt x="409829" y="1585506"/>
                  </a:lnTo>
                  <a:lnTo>
                    <a:pt x="404177" y="1607096"/>
                  </a:lnTo>
                  <a:lnTo>
                    <a:pt x="389280" y="1627416"/>
                  </a:lnTo>
                  <a:lnTo>
                    <a:pt x="369976" y="1645196"/>
                  </a:lnTo>
                  <a:lnTo>
                    <a:pt x="368846" y="1643926"/>
                  </a:lnTo>
                  <a:lnTo>
                    <a:pt x="367652" y="1642656"/>
                  </a:lnTo>
                  <a:lnTo>
                    <a:pt x="366572" y="1641386"/>
                  </a:lnTo>
                  <a:lnTo>
                    <a:pt x="358419" y="1626146"/>
                  </a:lnTo>
                  <a:lnTo>
                    <a:pt x="351612" y="1608366"/>
                  </a:lnTo>
                  <a:lnTo>
                    <a:pt x="348716" y="1589316"/>
                  </a:lnTo>
                  <a:lnTo>
                    <a:pt x="352323" y="1572806"/>
                  </a:lnTo>
                  <a:lnTo>
                    <a:pt x="361962" y="1561376"/>
                  </a:lnTo>
                  <a:lnTo>
                    <a:pt x="375005" y="1556296"/>
                  </a:lnTo>
                  <a:lnTo>
                    <a:pt x="388962" y="1557566"/>
                  </a:lnTo>
                  <a:lnTo>
                    <a:pt x="401396" y="1565186"/>
                  </a:lnTo>
                  <a:lnTo>
                    <a:pt x="409829" y="1585506"/>
                  </a:lnTo>
                  <a:lnTo>
                    <a:pt x="409829" y="1550631"/>
                  </a:lnTo>
                  <a:lnTo>
                    <a:pt x="406920" y="1548676"/>
                  </a:lnTo>
                  <a:lnTo>
                    <a:pt x="393636" y="1544866"/>
                  </a:lnTo>
                  <a:lnTo>
                    <a:pt x="379933" y="1543596"/>
                  </a:lnTo>
                  <a:lnTo>
                    <a:pt x="344868" y="1556296"/>
                  </a:lnTo>
                  <a:lnTo>
                    <a:pt x="331927" y="1586776"/>
                  </a:lnTo>
                  <a:lnTo>
                    <a:pt x="336550" y="1623606"/>
                  </a:lnTo>
                  <a:lnTo>
                    <a:pt x="354164" y="1656626"/>
                  </a:lnTo>
                  <a:lnTo>
                    <a:pt x="354609" y="1656626"/>
                  </a:lnTo>
                  <a:lnTo>
                    <a:pt x="354825" y="1657896"/>
                  </a:lnTo>
                  <a:lnTo>
                    <a:pt x="350113" y="1660436"/>
                  </a:lnTo>
                  <a:lnTo>
                    <a:pt x="345821" y="1662976"/>
                  </a:lnTo>
                  <a:lnTo>
                    <a:pt x="342366" y="1665516"/>
                  </a:lnTo>
                  <a:lnTo>
                    <a:pt x="303682" y="1685836"/>
                  </a:lnTo>
                  <a:lnTo>
                    <a:pt x="255651" y="1702346"/>
                  </a:lnTo>
                  <a:lnTo>
                    <a:pt x="207086" y="1707426"/>
                  </a:lnTo>
                  <a:lnTo>
                    <a:pt x="166801" y="1693456"/>
                  </a:lnTo>
                  <a:lnTo>
                    <a:pt x="145681" y="1666786"/>
                  </a:lnTo>
                  <a:lnTo>
                    <a:pt x="134112" y="1632496"/>
                  </a:lnTo>
                  <a:lnTo>
                    <a:pt x="130314" y="1594396"/>
                  </a:lnTo>
                  <a:lnTo>
                    <a:pt x="132080" y="1567726"/>
                  </a:lnTo>
                  <a:lnTo>
                    <a:pt x="132499" y="1561376"/>
                  </a:lnTo>
                  <a:lnTo>
                    <a:pt x="137604" y="1558836"/>
                  </a:lnTo>
                  <a:lnTo>
                    <a:pt x="150342" y="1552486"/>
                  </a:lnTo>
                  <a:lnTo>
                    <a:pt x="158419" y="1547406"/>
                  </a:lnTo>
                  <a:lnTo>
                    <a:pt x="166497" y="1542326"/>
                  </a:lnTo>
                  <a:lnTo>
                    <a:pt x="180251" y="1529626"/>
                  </a:lnTo>
                  <a:lnTo>
                    <a:pt x="190893" y="1516926"/>
                  </a:lnTo>
                  <a:lnTo>
                    <a:pt x="196761" y="1505496"/>
                  </a:lnTo>
                  <a:lnTo>
                    <a:pt x="197535" y="1500416"/>
                  </a:lnTo>
                  <a:lnTo>
                    <a:pt x="198716" y="1492796"/>
                  </a:lnTo>
                  <a:lnTo>
                    <a:pt x="194627" y="1483906"/>
                  </a:lnTo>
                  <a:lnTo>
                    <a:pt x="182372" y="1478826"/>
                  </a:lnTo>
                  <a:lnTo>
                    <a:pt x="175425" y="1480464"/>
                  </a:lnTo>
                  <a:lnTo>
                    <a:pt x="175425" y="1504226"/>
                  </a:lnTo>
                  <a:lnTo>
                    <a:pt x="173824" y="1514386"/>
                  </a:lnTo>
                  <a:lnTo>
                    <a:pt x="144246" y="1542326"/>
                  </a:lnTo>
                  <a:lnTo>
                    <a:pt x="141249" y="1543596"/>
                  </a:lnTo>
                  <a:lnTo>
                    <a:pt x="138087" y="1546136"/>
                  </a:lnTo>
                  <a:lnTo>
                    <a:pt x="134861" y="1547406"/>
                  </a:lnTo>
                  <a:lnTo>
                    <a:pt x="137769" y="1534706"/>
                  </a:lnTo>
                  <a:lnTo>
                    <a:pt x="142062" y="1522006"/>
                  </a:lnTo>
                  <a:lnTo>
                    <a:pt x="148094" y="1511846"/>
                  </a:lnTo>
                  <a:lnTo>
                    <a:pt x="156273" y="1504226"/>
                  </a:lnTo>
                  <a:lnTo>
                    <a:pt x="165760" y="1500416"/>
                  </a:lnTo>
                  <a:lnTo>
                    <a:pt x="172440" y="1500416"/>
                  </a:lnTo>
                  <a:lnTo>
                    <a:pt x="175425" y="1504226"/>
                  </a:lnTo>
                  <a:lnTo>
                    <a:pt x="175425" y="1480464"/>
                  </a:lnTo>
                  <a:lnTo>
                    <a:pt x="136893" y="1504226"/>
                  </a:lnTo>
                  <a:lnTo>
                    <a:pt x="115544" y="1544866"/>
                  </a:lnTo>
                  <a:lnTo>
                    <a:pt x="112928" y="1555026"/>
                  </a:lnTo>
                  <a:lnTo>
                    <a:pt x="97409" y="1558836"/>
                  </a:lnTo>
                  <a:lnTo>
                    <a:pt x="54102" y="1543596"/>
                  </a:lnTo>
                  <a:lnTo>
                    <a:pt x="33134" y="1509306"/>
                  </a:lnTo>
                  <a:lnTo>
                    <a:pt x="23774" y="1469936"/>
                  </a:lnTo>
                  <a:lnTo>
                    <a:pt x="21361" y="1431836"/>
                  </a:lnTo>
                  <a:lnTo>
                    <a:pt x="26289" y="1393736"/>
                  </a:lnTo>
                  <a:lnTo>
                    <a:pt x="63246" y="1327696"/>
                  </a:lnTo>
                  <a:lnTo>
                    <a:pt x="95580" y="1302296"/>
                  </a:lnTo>
                  <a:lnTo>
                    <a:pt x="107975" y="1295946"/>
                  </a:lnTo>
                  <a:lnTo>
                    <a:pt x="113118" y="1311186"/>
                  </a:lnTo>
                  <a:lnTo>
                    <a:pt x="120624" y="1326426"/>
                  </a:lnTo>
                  <a:lnTo>
                    <a:pt x="130543" y="1339126"/>
                  </a:lnTo>
                  <a:lnTo>
                    <a:pt x="142887" y="1349286"/>
                  </a:lnTo>
                  <a:lnTo>
                    <a:pt x="161683" y="1360716"/>
                  </a:lnTo>
                  <a:lnTo>
                    <a:pt x="183108" y="1367066"/>
                  </a:lnTo>
                  <a:lnTo>
                    <a:pt x="205117" y="1367066"/>
                  </a:lnTo>
                  <a:lnTo>
                    <a:pt x="225666" y="1360716"/>
                  </a:lnTo>
                  <a:lnTo>
                    <a:pt x="235394" y="1350556"/>
                  </a:lnTo>
                  <a:lnTo>
                    <a:pt x="239039" y="1346746"/>
                  </a:lnTo>
                  <a:lnTo>
                    <a:pt x="242125" y="1330236"/>
                  </a:lnTo>
                  <a:lnTo>
                    <a:pt x="236969" y="1312456"/>
                  </a:lnTo>
                  <a:lnTo>
                    <a:pt x="225615" y="1297216"/>
                  </a:lnTo>
                  <a:lnTo>
                    <a:pt x="222567" y="1294904"/>
                  </a:lnTo>
                  <a:lnTo>
                    <a:pt x="222567" y="1337856"/>
                  </a:lnTo>
                  <a:lnTo>
                    <a:pt x="211734" y="1350556"/>
                  </a:lnTo>
                  <a:lnTo>
                    <a:pt x="176187" y="1350556"/>
                  </a:lnTo>
                  <a:lnTo>
                    <a:pt x="158051" y="1341666"/>
                  </a:lnTo>
                  <a:lnTo>
                    <a:pt x="143941" y="1327696"/>
                  </a:lnTo>
                  <a:lnTo>
                    <a:pt x="133756" y="1309916"/>
                  </a:lnTo>
                  <a:lnTo>
                    <a:pt x="129654" y="1295946"/>
                  </a:lnTo>
                  <a:lnTo>
                    <a:pt x="127419" y="1288326"/>
                  </a:lnTo>
                  <a:lnTo>
                    <a:pt x="139115" y="1285786"/>
                  </a:lnTo>
                  <a:lnTo>
                    <a:pt x="150926" y="1284516"/>
                  </a:lnTo>
                  <a:lnTo>
                    <a:pt x="162737" y="1284516"/>
                  </a:lnTo>
                  <a:lnTo>
                    <a:pt x="174459" y="1287056"/>
                  </a:lnTo>
                  <a:lnTo>
                    <a:pt x="182397" y="1288326"/>
                  </a:lnTo>
                  <a:lnTo>
                    <a:pt x="217195" y="1317536"/>
                  </a:lnTo>
                  <a:lnTo>
                    <a:pt x="222567" y="1337856"/>
                  </a:lnTo>
                  <a:lnTo>
                    <a:pt x="222567" y="1294904"/>
                  </a:lnTo>
                  <a:lnTo>
                    <a:pt x="208915" y="1284516"/>
                  </a:lnTo>
                  <a:lnTo>
                    <a:pt x="203911" y="1280706"/>
                  </a:lnTo>
                  <a:lnTo>
                    <a:pt x="198970" y="1279436"/>
                  </a:lnTo>
                  <a:lnTo>
                    <a:pt x="179222" y="1274356"/>
                  </a:lnTo>
                  <a:lnTo>
                    <a:pt x="152781" y="1273086"/>
                  </a:lnTo>
                  <a:lnTo>
                    <a:pt x="125831" y="1279436"/>
                  </a:lnTo>
                  <a:lnTo>
                    <a:pt x="124980" y="1261656"/>
                  </a:lnTo>
                  <a:lnTo>
                    <a:pt x="124980" y="1257846"/>
                  </a:lnTo>
                  <a:lnTo>
                    <a:pt x="126733" y="1240066"/>
                  </a:lnTo>
                  <a:lnTo>
                    <a:pt x="131419" y="1223556"/>
                  </a:lnTo>
                  <a:lnTo>
                    <a:pt x="138861" y="1209586"/>
                  </a:lnTo>
                  <a:lnTo>
                    <a:pt x="159639" y="1190536"/>
                  </a:lnTo>
                  <a:lnTo>
                    <a:pt x="185343" y="1182916"/>
                  </a:lnTo>
                  <a:lnTo>
                    <a:pt x="211543" y="1185456"/>
                  </a:lnTo>
                  <a:lnTo>
                    <a:pt x="233857" y="1199426"/>
                  </a:lnTo>
                  <a:lnTo>
                    <a:pt x="230771" y="1208316"/>
                  </a:lnTo>
                  <a:lnTo>
                    <a:pt x="227888" y="1218476"/>
                  </a:lnTo>
                  <a:lnTo>
                    <a:pt x="225158" y="1228636"/>
                  </a:lnTo>
                  <a:lnTo>
                    <a:pt x="222504" y="1238796"/>
                  </a:lnTo>
                  <a:lnTo>
                    <a:pt x="224561" y="1242606"/>
                  </a:lnTo>
                  <a:lnTo>
                    <a:pt x="231000" y="1242606"/>
                  </a:lnTo>
                  <a:lnTo>
                    <a:pt x="238112" y="1241336"/>
                  </a:lnTo>
                  <a:lnTo>
                    <a:pt x="242176" y="1236256"/>
                  </a:lnTo>
                  <a:lnTo>
                    <a:pt x="245173" y="1224826"/>
                  </a:lnTo>
                  <a:lnTo>
                    <a:pt x="246735" y="1219746"/>
                  </a:lnTo>
                  <a:lnTo>
                    <a:pt x="250215" y="1232446"/>
                  </a:lnTo>
                  <a:lnTo>
                    <a:pt x="252069" y="1245146"/>
                  </a:lnTo>
                  <a:lnTo>
                    <a:pt x="252844" y="1257846"/>
                  </a:lnTo>
                  <a:lnTo>
                    <a:pt x="253047" y="1270546"/>
                  </a:lnTo>
                  <a:lnTo>
                    <a:pt x="256159" y="1274356"/>
                  </a:lnTo>
                  <a:lnTo>
                    <a:pt x="262928" y="1273086"/>
                  </a:lnTo>
                  <a:lnTo>
                    <a:pt x="269684" y="1270546"/>
                  </a:lnTo>
                  <a:lnTo>
                    <a:pt x="272719" y="1265466"/>
                  </a:lnTo>
                  <a:lnTo>
                    <a:pt x="272046" y="1246416"/>
                  </a:lnTo>
                  <a:lnTo>
                    <a:pt x="269570" y="1227366"/>
                  </a:lnTo>
                  <a:lnTo>
                    <a:pt x="267220" y="1219746"/>
                  </a:lnTo>
                  <a:lnTo>
                    <a:pt x="264083" y="1209586"/>
                  </a:lnTo>
                  <a:lnTo>
                    <a:pt x="254431" y="1193076"/>
                  </a:lnTo>
                  <a:lnTo>
                    <a:pt x="258305" y="1182916"/>
                  </a:lnTo>
                  <a:lnTo>
                    <a:pt x="279831" y="1142276"/>
                  </a:lnTo>
                  <a:lnTo>
                    <a:pt x="318604" y="1106716"/>
                  </a:lnTo>
                  <a:lnTo>
                    <a:pt x="347510" y="1096556"/>
                  </a:lnTo>
                  <a:lnTo>
                    <a:pt x="377659" y="1097826"/>
                  </a:lnTo>
                  <a:lnTo>
                    <a:pt x="419785" y="1120686"/>
                  </a:lnTo>
                  <a:lnTo>
                    <a:pt x="457631" y="1162596"/>
                  </a:lnTo>
                  <a:lnTo>
                    <a:pt x="471170" y="1187996"/>
                  </a:lnTo>
                  <a:lnTo>
                    <a:pt x="464019" y="1187996"/>
                  </a:lnTo>
                  <a:lnTo>
                    <a:pt x="457009" y="1189266"/>
                  </a:lnTo>
                  <a:lnTo>
                    <a:pt x="450354" y="1191806"/>
                  </a:lnTo>
                  <a:lnTo>
                    <a:pt x="434035" y="1196886"/>
                  </a:lnTo>
                  <a:lnTo>
                    <a:pt x="419684" y="1205776"/>
                  </a:lnTo>
                  <a:lnTo>
                    <a:pt x="409219" y="1217206"/>
                  </a:lnTo>
                  <a:lnTo>
                    <a:pt x="404596" y="1233716"/>
                  </a:lnTo>
                  <a:lnTo>
                    <a:pt x="407593" y="1252766"/>
                  </a:lnTo>
                  <a:lnTo>
                    <a:pt x="417563" y="1265466"/>
                  </a:lnTo>
                  <a:lnTo>
                    <a:pt x="432562" y="1271816"/>
                  </a:lnTo>
                  <a:lnTo>
                    <a:pt x="450621" y="1273086"/>
                  </a:lnTo>
                  <a:lnTo>
                    <a:pt x="479628" y="1261656"/>
                  </a:lnTo>
                  <a:lnTo>
                    <a:pt x="493598" y="1245146"/>
                  </a:lnTo>
                  <a:lnTo>
                    <a:pt x="494677" y="1243876"/>
                  </a:lnTo>
                  <a:lnTo>
                    <a:pt x="498271" y="1221016"/>
                  </a:lnTo>
                  <a:lnTo>
                    <a:pt x="493179" y="1195616"/>
                  </a:lnTo>
                  <a:lnTo>
                    <a:pt x="492925" y="1194346"/>
                  </a:lnTo>
                  <a:lnTo>
                    <a:pt x="548525" y="1201966"/>
                  </a:lnTo>
                  <a:lnTo>
                    <a:pt x="596277" y="1219746"/>
                  </a:lnTo>
                  <a:lnTo>
                    <a:pt x="630339" y="1246416"/>
                  </a:lnTo>
                  <a:lnTo>
                    <a:pt x="651535" y="1281976"/>
                  </a:lnTo>
                  <a:lnTo>
                    <a:pt x="660781" y="1322616"/>
                  </a:lnTo>
                  <a:lnTo>
                    <a:pt x="660781" y="1259179"/>
                  </a:lnTo>
                  <a:lnTo>
                    <a:pt x="650125" y="1240066"/>
                  </a:lnTo>
                  <a:lnTo>
                    <a:pt x="617816" y="1213396"/>
                  </a:lnTo>
                  <a:lnTo>
                    <a:pt x="577888" y="1195616"/>
                  </a:lnTo>
                  <a:lnTo>
                    <a:pt x="571601" y="1194346"/>
                  </a:lnTo>
                  <a:lnTo>
                    <a:pt x="533920" y="1186726"/>
                  </a:lnTo>
                  <a:lnTo>
                    <a:pt x="489496" y="1185456"/>
                  </a:lnTo>
                  <a:lnTo>
                    <a:pt x="479882" y="1165491"/>
                  </a:lnTo>
                  <a:lnTo>
                    <a:pt x="479882" y="1217206"/>
                  </a:lnTo>
                  <a:lnTo>
                    <a:pt x="479882" y="1221016"/>
                  </a:lnTo>
                  <a:lnTo>
                    <a:pt x="479259" y="1234986"/>
                  </a:lnTo>
                  <a:lnTo>
                    <a:pt x="426567" y="1245146"/>
                  </a:lnTo>
                  <a:lnTo>
                    <a:pt x="422275" y="1232446"/>
                  </a:lnTo>
                  <a:lnTo>
                    <a:pt x="449237" y="1201966"/>
                  </a:lnTo>
                  <a:lnTo>
                    <a:pt x="474586" y="1195616"/>
                  </a:lnTo>
                  <a:lnTo>
                    <a:pt x="477316" y="1203236"/>
                  </a:lnTo>
                  <a:lnTo>
                    <a:pt x="479323" y="1210856"/>
                  </a:lnTo>
                  <a:lnTo>
                    <a:pt x="479882" y="1217206"/>
                  </a:lnTo>
                  <a:lnTo>
                    <a:pt x="479882" y="1165491"/>
                  </a:lnTo>
                  <a:lnTo>
                    <a:pt x="454952" y="1130846"/>
                  </a:lnTo>
                  <a:lnTo>
                    <a:pt x="421017" y="1100366"/>
                  </a:lnTo>
                  <a:lnTo>
                    <a:pt x="413651" y="1096556"/>
                  </a:lnTo>
                  <a:lnTo>
                    <a:pt x="398919" y="1088936"/>
                  </a:lnTo>
                  <a:lnTo>
                    <a:pt x="374878" y="1083856"/>
                  </a:lnTo>
                  <a:lnTo>
                    <a:pt x="347954" y="1085126"/>
                  </a:lnTo>
                  <a:lnTo>
                    <a:pt x="325526" y="1091476"/>
                  </a:lnTo>
                  <a:lnTo>
                    <a:pt x="285330" y="1115606"/>
                  </a:lnTo>
                  <a:lnTo>
                    <a:pt x="252260" y="1156246"/>
                  </a:lnTo>
                  <a:lnTo>
                    <a:pt x="240157" y="1181646"/>
                  </a:lnTo>
                  <a:lnTo>
                    <a:pt x="220332" y="1172756"/>
                  </a:lnTo>
                  <a:lnTo>
                    <a:pt x="198729" y="1170216"/>
                  </a:lnTo>
                  <a:lnTo>
                    <a:pt x="176949" y="1172756"/>
                  </a:lnTo>
                  <a:lnTo>
                    <a:pt x="156641" y="1179106"/>
                  </a:lnTo>
                  <a:lnTo>
                    <a:pt x="131013" y="1198156"/>
                  </a:lnTo>
                  <a:lnTo>
                    <a:pt x="113919" y="1223556"/>
                  </a:lnTo>
                  <a:lnTo>
                    <a:pt x="105498" y="1254036"/>
                  </a:lnTo>
                  <a:lnTo>
                    <a:pt x="105867" y="1285786"/>
                  </a:lnTo>
                  <a:lnTo>
                    <a:pt x="88036" y="1294676"/>
                  </a:lnTo>
                  <a:lnTo>
                    <a:pt x="43992" y="1327696"/>
                  </a:lnTo>
                  <a:lnTo>
                    <a:pt x="18351" y="1365796"/>
                  </a:lnTo>
                  <a:lnTo>
                    <a:pt x="3327" y="1411516"/>
                  </a:lnTo>
                  <a:lnTo>
                    <a:pt x="0" y="1461046"/>
                  </a:lnTo>
                  <a:lnTo>
                    <a:pt x="9410" y="1508036"/>
                  </a:lnTo>
                  <a:lnTo>
                    <a:pt x="32626" y="1547406"/>
                  </a:lnTo>
                  <a:lnTo>
                    <a:pt x="48704" y="1561376"/>
                  </a:lnTo>
                  <a:lnTo>
                    <a:pt x="67818" y="1567726"/>
                  </a:lnTo>
                  <a:lnTo>
                    <a:pt x="88900" y="1570266"/>
                  </a:lnTo>
                  <a:lnTo>
                    <a:pt x="110832" y="1567726"/>
                  </a:lnTo>
                  <a:lnTo>
                    <a:pt x="109816" y="1614716"/>
                  </a:lnTo>
                  <a:lnTo>
                    <a:pt x="120218" y="1659166"/>
                  </a:lnTo>
                  <a:lnTo>
                    <a:pt x="142951" y="1695996"/>
                  </a:lnTo>
                  <a:lnTo>
                    <a:pt x="178943" y="1715046"/>
                  </a:lnTo>
                  <a:lnTo>
                    <a:pt x="207810" y="1717586"/>
                  </a:lnTo>
                  <a:lnTo>
                    <a:pt x="238175" y="1715046"/>
                  </a:lnTo>
                  <a:lnTo>
                    <a:pt x="295605" y="1698536"/>
                  </a:lnTo>
                  <a:lnTo>
                    <a:pt x="347002" y="1675676"/>
                  </a:lnTo>
                  <a:lnTo>
                    <a:pt x="363067" y="1666786"/>
                  </a:lnTo>
                  <a:lnTo>
                    <a:pt x="406628" y="1690916"/>
                  </a:lnTo>
                  <a:lnTo>
                    <a:pt x="457860" y="1695996"/>
                  </a:lnTo>
                  <a:lnTo>
                    <a:pt x="510425" y="1687106"/>
                  </a:lnTo>
                  <a:lnTo>
                    <a:pt x="558050" y="1670596"/>
                  </a:lnTo>
                  <a:lnTo>
                    <a:pt x="596493" y="1650276"/>
                  </a:lnTo>
                  <a:lnTo>
                    <a:pt x="630885" y="1622336"/>
                  </a:lnTo>
                  <a:lnTo>
                    <a:pt x="655472" y="1588046"/>
                  </a:lnTo>
                  <a:lnTo>
                    <a:pt x="664540" y="1547406"/>
                  </a:lnTo>
                  <a:lnTo>
                    <a:pt x="652335" y="1504226"/>
                  </a:lnTo>
                  <a:lnTo>
                    <a:pt x="623252" y="1476286"/>
                  </a:lnTo>
                  <a:lnTo>
                    <a:pt x="627507" y="1471206"/>
                  </a:lnTo>
                  <a:lnTo>
                    <a:pt x="632828" y="1464856"/>
                  </a:lnTo>
                  <a:lnTo>
                    <a:pt x="649338" y="1438186"/>
                  </a:lnTo>
                  <a:lnTo>
                    <a:pt x="656564" y="1424216"/>
                  </a:lnTo>
                  <a:lnTo>
                    <a:pt x="674535" y="1379766"/>
                  </a:lnTo>
                  <a:lnTo>
                    <a:pt x="681393" y="1330236"/>
                  </a:lnTo>
                  <a:close/>
                </a:path>
                <a:path w="3924300" h="1717675">
                  <a:moveTo>
                    <a:pt x="3923931" y="288290"/>
                  </a:moveTo>
                  <a:lnTo>
                    <a:pt x="3914622" y="243840"/>
                  </a:lnTo>
                  <a:lnTo>
                    <a:pt x="3892842" y="207225"/>
                  </a:lnTo>
                  <a:lnTo>
                    <a:pt x="3892842" y="307340"/>
                  </a:lnTo>
                  <a:lnTo>
                    <a:pt x="3881361" y="342900"/>
                  </a:lnTo>
                  <a:lnTo>
                    <a:pt x="3823982" y="393700"/>
                  </a:lnTo>
                  <a:lnTo>
                    <a:pt x="3785298" y="408940"/>
                  </a:lnTo>
                  <a:lnTo>
                    <a:pt x="3744747" y="419100"/>
                  </a:lnTo>
                  <a:lnTo>
                    <a:pt x="3699129" y="425450"/>
                  </a:lnTo>
                  <a:lnTo>
                    <a:pt x="3646500" y="427990"/>
                  </a:lnTo>
                  <a:lnTo>
                    <a:pt x="3594227" y="422910"/>
                  </a:lnTo>
                  <a:lnTo>
                    <a:pt x="3549713" y="408940"/>
                  </a:lnTo>
                  <a:lnTo>
                    <a:pt x="3550361" y="406400"/>
                  </a:lnTo>
                  <a:lnTo>
                    <a:pt x="3552050" y="401320"/>
                  </a:lnTo>
                  <a:lnTo>
                    <a:pt x="3555796" y="400050"/>
                  </a:lnTo>
                  <a:lnTo>
                    <a:pt x="3589490" y="388620"/>
                  </a:lnTo>
                  <a:lnTo>
                    <a:pt x="3617252" y="378460"/>
                  </a:lnTo>
                  <a:lnTo>
                    <a:pt x="3638067" y="370840"/>
                  </a:lnTo>
                  <a:lnTo>
                    <a:pt x="3681946" y="355600"/>
                  </a:lnTo>
                  <a:lnTo>
                    <a:pt x="3727183" y="332740"/>
                  </a:lnTo>
                  <a:lnTo>
                    <a:pt x="3763657" y="299720"/>
                  </a:lnTo>
                  <a:lnTo>
                    <a:pt x="3780574" y="274320"/>
                  </a:lnTo>
                  <a:lnTo>
                    <a:pt x="3771963" y="273050"/>
                  </a:lnTo>
                  <a:lnTo>
                    <a:pt x="3760559" y="275590"/>
                  </a:lnTo>
                  <a:lnTo>
                    <a:pt x="3752240" y="279400"/>
                  </a:lnTo>
                  <a:lnTo>
                    <a:pt x="3727221" y="306070"/>
                  </a:lnTo>
                  <a:lnTo>
                    <a:pt x="3701059" y="325120"/>
                  </a:lnTo>
                  <a:lnTo>
                    <a:pt x="3671938" y="341630"/>
                  </a:lnTo>
                  <a:lnTo>
                    <a:pt x="3638042" y="355600"/>
                  </a:lnTo>
                  <a:lnTo>
                    <a:pt x="3619360" y="360680"/>
                  </a:lnTo>
                  <a:lnTo>
                    <a:pt x="3600145" y="367030"/>
                  </a:lnTo>
                  <a:lnTo>
                    <a:pt x="3580727" y="372110"/>
                  </a:lnTo>
                  <a:lnTo>
                    <a:pt x="3561397" y="378460"/>
                  </a:lnTo>
                  <a:lnTo>
                    <a:pt x="3562502" y="375920"/>
                  </a:lnTo>
                  <a:lnTo>
                    <a:pt x="3563048" y="374650"/>
                  </a:lnTo>
                  <a:lnTo>
                    <a:pt x="3563937" y="373380"/>
                  </a:lnTo>
                  <a:lnTo>
                    <a:pt x="3581806" y="358140"/>
                  </a:lnTo>
                  <a:lnTo>
                    <a:pt x="3598494" y="340360"/>
                  </a:lnTo>
                  <a:lnTo>
                    <a:pt x="3613696" y="320040"/>
                  </a:lnTo>
                  <a:lnTo>
                    <a:pt x="3627107" y="299720"/>
                  </a:lnTo>
                  <a:lnTo>
                    <a:pt x="3647973" y="281940"/>
                  </a:lnTo>
                  <a:lnTo>
                    <a:pt x="3681958" y="255270"/>
                  </a:lnTo>
                  <a:lnTo>
                    <a:pt x="3722573" y="228600"/>
                  </a:lnTo>
                  <a:lnTo>
                    <a:pt x="3783850" y="205740"/>
                  </a:lnTo>
                  <a:lnTo>
                    <a:pt x="3823627" y="201930"/>
                  </a:lnTo>
                  <a:lnTo>
                    <a:pt x="3852938" y="210820"/>
                  </a:lnTo>
                  <a:lnTo>
                    <a:pt x="3873741" y="229870"/>
                  </a:lnTo>
                  <a:lnTo>
                    <a:pt x="3888016" y="264160"/>
                  </a:lnTo>
                  <a:lnTo>
                    <a:pt x="3892842" y="307340"/>
                  </a:lnTo>
                  <a:lnTo>
                    <a:pt x="3892842" y="207225"/>
                  </a:lnTo>
                  <a:lnTo>
                    <a:pt x="3892715" y="207010"/>
                  </a:lnTo>
                  <a:lnTo>
                    <a:pt x="3885057" y="201930"/>
                  </a:lnTo>
                  <a:lnTo>
                    <a:pt x="3862057" y="186690"/>
                  </a:lnTo>
                  <a:lnTo>
                    <a:pt x="3824643" y="180340"/>
                  </a:lnTo>
                  <a:lnTo>
                    <a:pt x="3782491" y="185420"/>
                  </a:lnTo>
                  <a:lnTo>
                    <a:pt x="3737622" y="200660"/>
                  </a:lnTo>
                  <a:lnTo>
                    <a:pt x="3692055" y="224790"/>
                  </a:lnTo>
                  <a:lnTo>
                    <a:pt x="3647808" y="255270"/>
                  </a:lnTo>
                  <a:lnTo>
                    <a:pt x="3650805" y="246380"/>
                  </a:lnTo>
                  <a:lnTo>
                    <a:pt x="3653282" y="237490"/>
                  </a:lnTo>
                  <a:lnTo>
                    <a:pt x="3655187" y="228600"/>
                  </a:lnTo>
                  <a:lnTo>
                    <a:pt x="3656457" y="220980"/>
                  </a:lnTo>
                  <a:lnTo>
                    <a:pt x="3656825" y="179070"/>
                  </a:lnTo>
                  <a:lnTo>
                    <a:pt x="3649065" y="132080"/>
                  </a:lnTo>
                  <a:lnTo>
                    <a:pt x="3633203" y="87630"/>
                  </a:lnTo>
                  <a:lnTo>
                    <a:pt x="3626396" y="76073"/>
                  </a:lnTo>
                  <a:lnTo>
                    <a:pt x="3626396" y="203200"/>
                  </a:lnTo>
                  <a:lnTo>
                    <a:pt x="3625011" y="227330"/>
                  </a:lnTo>
                  <a:lnTo>
                    <a:pt x="3619195" y="251460"/>
                  </a:lnTo>
                  <a:lnTo>
                    <a:pt x="3609810" y="275590"/>
                  </a:lnTo>
                  <a:lnTo>
                    <a:pt x="3597694" y="298450"/>
                  </a:lnTo>
                  <a:lnTo>
                    <a:pt x="3581336" y="316230"/>
                  </a:lnTo>
                  <a:lnTo>
                    <a:pt x="3566388" y="332740"/>
                  </a:lnTo>
                  <a:lnTo>
                    <a:pt x="3553041" y="349250"/>
                  </a:lnTo>
                  <a:lnTo>
                    <a:pt x="3541496" y="365760"/>
                  </a:lnTo>
                  <a:lnTo>
                    <a:pt x="3532962" y="373380"/>
                  </a:lnTo>
                  <a:lnTo>
                    <a:pt x="3528860" y="375920"/>
                  </a:lnTo>
                  <a:lnTo>
                    <a:pt x="3524135" y="372110"/>
                  </a:lnTo>
                  <a:lnTo>
                    <a:pt x="3518547" y="368300"/>
                  </a:lnTo>
                  <a:lnTo>
                    <a:pt x="3518204" y="368173"/>
                  </a:lnTo>
                  <a:lnTo>
                    <a:pt x="3518204" y="468630"/>
                  </a:lnTo>
                  <a:lnTo>
                    <a:pt x="3516719" y="467360"/>
                  </a:lnTo>
                  <a:lnTo>
                    <a:pt x="3515233" y="466090"/>
                  </a:lnTo>
                  <a:lnTo>
                    <a:pt x="3511245" y="466090"/>
                  </a:lnTo>
                  <a:lnTo>
                    <a:pt x="3513074" y="464820"/>
                  </a:lnTo>
                  <a:lnTo>
                    <a:pt x="3516592" y="463550"/>
                  </a:lnTo>
                  <a:lnTo>
                    <a:pt x="3518204" y="468630"/>
                  </a:lnTo>
                  <a:lnTo>
                    <a:pt x="3518204" y="368173"/>
                  </a:lnTo>
                  <a:lnTo>
                    <a:pt x="3512210" y="365760"/>
                  </a:lnTo>
                  <a:lnTo>
                    <a:pt x="3512121" y="364490"/>
                  </a:lnTo>
                  <a:lnTo>
                    <a:pt x="3510178" y="336550"/>
                  </a:lnTo>
                  <a:lnTo>
                    <a:pt x="3510559" y="311150"/>
                  </a:lnTo>
                  <a:lnTo>
                    <a:pt x="3510673" y="306070"/>
                  </a:lnTo>
                  <a:lnTo>
                    <a:pt x="3511994" y="278130"/>
                  </a:lnTo>
                  <a:lnTo>
                    <a:pt x="3512756" y="251460"/>
                  </a:lnTo>
                  <a:lnTo>
                    <a:pt x="3512680" y="246380"/>
                  </a:lnTo>
                  <a:lnTo>
                    <a:pt x="3511562" y="210820"/>
                  </a:lnTo>
                  <a:lnTo>
                    <a:pt x="3508908" y="172720"/>
                  </a:lnTo>
                  <a:lnTo>
                    <a:pt x="3506457" y="133350"/>
                  </a:lnTo>
                  <a:lnTo>
                    <a:pt x="3505809" y="95250"/>
                  </a:lnTo>
                  <a:lnTo>
                    <a:pt x="3505809" y="93980"/>
                  </a:lnTo>
                  <a:lnTo>
                    <a:pt x="3505809" y="88900"/>
                  </a:lnTo>
                  <a:lnTo>
                    <a:pt x="3501301" y="85255"/>
                  </a:lnTo>
                  <a:lnTo>
                    <a:pt x="3501301" y="468630"/>
                  </a:lnTo>
                  <a:lnTo>
                    <a:pt x="3499955" y="469900"/>
                  </a:lnTo>
                  <a:lnTo>
                    <a:pt x="3499764" y="469900"/>
                  </a:lnTo>
                  <a:lnTo>
                    <a:pt x="3501237" y="468630"/>
                  </a:lnTo>
                  <a:lnTo>
                    <a:pt x="3501301" y="85255"/>
                  </a:lnTo>
                  <a:lnTo>
                    <a:pt x="3501110" y="85090"/>
                  </a:lnTo>
                  <a:lnTo>
                    <a:pt x="3493973" y="85090"/>
                  </a:lnTo>
                  <a:lnTo>
                    <a:pt x="3493973" y="594360"/>
                  </a:lnTo>
                  <a:lnTo>
                    <a:pt x="3492474" y="629920"/>
                  </a:lnTo>
                  <a:lnTo>
                    <a:pt x="3486975" y="673100"/>
                  </a:lnTo>
                  <a:lnTo>
                    <a:pt x="3476040" y="717550"/>
                  </a:lnTo>
                  <a:lnTo>
                    <a:pt x="3458210" y="756920"/>
                  </a:lnTo>
                  <a:lnTo>
                    <a:pt x="3396183" y="792480"/>
                  </a:lnTo>
                  <a:lnTo>
                    <a:pt x="3352495" y="778510"/>
                  </a:lnTo>
                  <a:lnTo>
                    <a:pt x="3325495" y="749300"/>
                  </a:lnTo>
                  <a:lnTo>
                    <a:pt x="3312426" y="709930"/>
                  </a:lnTo>
                  <a:lnTo>
                    <a:pt x="3310521" y="665480"/>
                  </a:lnTo>
                  <a:lnTo>
                    <a:pt x="3316998" y="623570"/>
                  </a:lnTo>
                  <a:lnTo>
                    <a:pt x="3327082" y="590550"/>
                  </a:lnTo>
                  <a:lnTo>
                    <a:pt x="3341154" y="558800"/>
                  </a:lnTo>
                  <a:lnTo>
                    <a:pt x="3358731" y="527050"/>
                  </a:lnTo>
                  <a:lnTo>
                    <a:pt x="3364750" y="518160"/>
                  </a:lnTo>
                  <a:lnTo>
                    <a:pt x="3369043" y="511810"/>
                  </a:lnTo>
                  <a:lnTo>
                    <a:pt x="3379355" y="496570"/>
                  </a:lnTo>
                  <a:lnTo>
                    <a:pt x="3380943" y="495300"/>
                  </a:lnTo>
                  <a:lnTo>
                    <a:pt x="3382594" y="495300"/>
                  </a:lnTo>
                  <a:lnTo>
                    <a:pt x="3384156" y="494030"/>
                  </a:lnTo>
                  <a:lnTo>
                    <a:pt x="3400869" y="481330"/>
                  </a:lnTo>
                  <a:lnTo>
                    <a:pt x="3414395" y="468630"/>
                  </a:lnTo>
                  <a:lnTo>
                    <a:pt x="3425367" y="454660"/>
                  </a:lnTo>
                  <a:lnTo>
                    <a:pt x="3434448" y="440690"/>
                  </a:lnTo>
                  <a:lnTo>
                    <a:pt x="3435578" y="439420"/>
                  </a:lnTo>
                  <a:lnTo>
                    <a:pt x="3436759" y="447040"/>
                  </a:lnTo>
                  <a:lnTo>
                    <a:pt x="3439109" y="453390"/>
                  </a:lnTo>
                  <a:lnTo>
                    <a:pt x="3442741" y="459740"/>
                  </a:lnTo>
                  <a:lnTo>
                    <a:pt x="3447745" y="463550"/>
                  </a:lnTo>
                  <a:lnTo>
                    <a:pt x="3441179" y="488950"/>
                  </a:lnTo>
                  <a:lnTo>
                    <a:pt x="3434448" y="513080"/>
                  </a:lnTo>
                  <a:lnTo>
                    <a:pt x="3427971" y="537210"/>
                  </a:lnTo>
                  <a:lnTo>
                    <a:pt x="3422167" y="562610"/>
                  </a:lnTo>
                  <a:lnTo>
                    <a:pt x="3412210" y="601980"/>
                  </a:lnTo>
                  <a:lnTo>
                    <a:pt x="3398151" y="641350"/>
                  </a:lnTo>
                  <a:lnTo>
                    <a:pt x="3377908" y="676910"/>
                  </a:lnTo>
                  <a:lnTo>
                    <a:pt x="3349333" y="706120"/>
                  </a:lnTo>
                  <a:lnTo>
                    <a:pt x="3346412" y="712470"/>
                  </a:lnTo>
                  <a:lnTo>
                    <a:pt x="3353612" y="715010"/>
                  </a:lnTo>
                  <a:lnTo>
                    <a:pt x="3364750" y="715010"/>
                  </a:lnTo>
                  <a:lnTo>
                    <a:pt x="3398558" y="687070"/>
                  </a:lnTo>
                  <a:lnTo>
                    <a:pt x="3432645" y="628650"/>
                  </a:lnTo>
                  <a:lnTo>
                    <a:pt x="3451910" y="567690"/>
                  </a:lnTo>
                  <a:lnTo>
                    <a:pt x="3467150" y="509270"/>
                  </a:lnTo>
                  <a:lnTo>
                    <a:pt x="3474212" y="481330"/>
                  </a:lnTo>
                  <a:lnTo>
                    <a:pt x="3483419" y="511810"/>
                  </a:lnTo>
                  <a:lnTo>
                    <a:pt x="3489528" y="544830"/>
                  </a:lnTo>
                  <a:lnTo>
                    <a:pt x="3492919" y="572770"/>
                  </a:lnTo>
                  <a:lnTo>
                    <a:pt x="3493973" y="594360"/>
                  </a:lnTo>
                  <a:lnTo>
                    <a:pt x="3493973" y="85090"/>
                  </a:lnTo>
                  <a:lnTo>
                    <a:pt x="3490734" y="85090"/>
                  </a:lnTo>
                  <a:lnTo>
                    <a:pt x="3480320" y="88900"/>
                  </a:lnTo>
                  <a:lnTo>
                    <a:pt x="3475469" y="95250"/>
                  </a:lnTo>
                  <a:lnTo>
                    <a:pt x="3476015" y="130810"/>
                  </a:lnTo>
                  <a:lnTo>
                    <a:pt x="3478479" y="167640"/>
                  </a:lnTo>
                  <a:lnTo>
                    <a:pt x="3481184" y="203200"/>
                  </a:lnTo>
                  <a:lnTo>
                    <a:pt x="3482378" y="237490"/>
                  </a:lnTo>
                  <a:lnTo>
                    <a:pt x="3482378" y="242570"/>
                  </a:lnTo>
                  <a:lnTo>
                    <a:pt x="3481590" y="267970"/>
                  </a:lnTo>
                  <a:lnTo>
                    <a:pt x="3480003" y="298450"/>
                  </a:lnTo>
                  <a:lnTo>
                    <a:pt x="3479889" y="300990"/>
                  </a:lnTo>
                  <a:lnTo>
                    <a:pt x="3479127" y="325120"/>
                  </a:lnTo>
                  <a:lnTo>
                    <a:pt x="3479063" y="332740"/>
                  </a:lnTo>
                  <a:lnTo>
                    <a:pt x="3480143" y="360680"/>
                  </a:lnTo>
                  <a:lnTo>
                    <a:pt x="3470237" y="363220"/>
                  </a:lnTo>
                  <a:lnTo>
                    <a:pt x="3465639" y="364490"/>
                  </a:lnTo>
                  <a:lnTo>
                    <a:pt x="3436315" y="328930"/>
                  </a:lnTo>
                  <a:lnTo>
                    <a:pt x="3430282" y="317169"/>
                  </a:lnTo>
                  <a:lnTo>
                    <a:pt x="3430282" y="393700"/>
                  </a:lnTo>
                  <a:lnTo>
                    <a:pt x="3426828" y="396240"/>
                  </a:lnTo>
                  <a:lnTo>
                    <a:pt x="3424085" y="397510"/>
                  </a:lnTo>
                  <a:lnTo>
                    <a:pt x="3423120" y="400050"/>
                  </a:lnTo>
                  <a:lnTo>
                    <a:pt x="3394811" y="400050"/>
                  </a:lnTo>
                  <a:lnTo>
                    <a:pt x="3380879" y="398780"/>
                  </a:lnTo>
                  <a:lnTo>
                    <a:pt x="3367151" y="396240"/>
                  </a:lnTo>
                  <a:lnTo>
                    <a:pt x="3338245" y="387350"/>
                  </a:lnTo>
                  <a:lnTo>
                    <a:pt x="3283534" y="364490"/>
                  </a:lnTo>
                  <a:lnTo>
                    <a:pt x="3255607" y="355600"/>
                  </a:lnTo>
                  <a:lnTo>
                    <a:pt x="3246234" y="355600"/>
                  </a:lnTo>
                  <a:lnTo>
                    <a:pt x="3236303" y="360680"/>
                  </a:lnTo>
                  <a:lnTo>
                    <a:pt x="3231388" y="367030"/>
                  </a:lnTo>
                  <a:lnTo>
                    <a:pt x="3237026" y="372110"/>
                  </a:lnTo>
                  <a:lnTo>
                    <a:pt x="3250400" y="377190"/>
                  </a:lnTo>
                  <a:lnTo>
                    <a:pt x="3275787" y="389890"/>
                  </a:lnTo>
                  <a:lnTo>
                    <a:pt x="3342360" y="411480"/>
                  </a:lnTo>
                  <a:lnTo>
                    <a:pt x="3388169" y="417830"/>
                  </a:lnTo>
                  <a:lnTo>
                    <a:pt x="3416617" y="417830"/>
                  </a:lnTo>
                  <a:lnTo>
                    <a:pt x="3413887" y="424180"/>
                  </a:lnTo>
                  <a:lnTo>
                    <a:pt x="3411080" y="431800"/>
                  </a:lnTo>
                  <a:lnTo>
                    <a:pt x="3407867" y="436880"/>
                  </a:lnTo>
                  <a:lnTo>
                    <a:pt x="3394062" y="449580"/>
                  </a:lnTo>
                  <a:lnTo>
                    <a:pt x="3380727" y="462280"/>
                  </a:lnTo>
                  <a:lnTo>
                    <a:pt x="3367938" y="476250"/>
                  </a:lnTo>
                  <a:lnTo>
                    <a:pt x="3355746" y="490220"/>
                  </a:lnTo>
                  <a:lnTo>
                    <a:pt x="3335388" y="500380"/>
                  </a:lnTo>
                  <a:lnTo>
                    <a:pt x="3313823" y="508000"/>
                  </a:lnTo>
                  <a:lnTo>
                    <a:pt x="3291344" y="511810"/>
                  </a:lnTo>
                  <a:lnTo>
                    <a:pt x="3268205" y="511810"/>
                  </a:lnTo>
                  <a:lnTo>
                    <a:pt x="3219856" y="504190"/>
                  </a:lnTo>
                  <a:lnTo>
                    <a:pt x="3172129" y="482600"/>
                  </a:lnTo>
                  <a:lnTo>
                    <a:pt x="3135769" y="449580"/>
                  </a:lnTo>
                  <a:lnTo>
                    <a:pt x="3121533" y="402590"/>
                  </a:lnTo>
                  <a:lnTo>
                    <a:pt x="3125228" y="377190"/>
                  </a:lnTo>
                  <a:lnTo>
                    <a:pt x="3151505" y="327660"/>
                  </a:lnTo>
                  <a:lnTo>
                    <a:pt x="3200895" y="300990"/>
                  </a:lnTo>
                  <a:lnTo>
                    <a:pt x="3229254" y="297180"/>
                  </a:lnTo>
                  <a:lnTo>
                    <a:pt x="3258045" y="297180"/>
                  </a:lnTo>
                  <a:lnTo>
                    <a:pt x="3332721" y="308610"/>
                  </a:lnTo>
                  <a:lnTo>
                    <a:pt x="3373120" y="326390"/>
                  </a:lnTo>
                  <a:lnTo>
                    <a:pt x="3406419" y="354330"/>
                  </a:lnTo>
                  <a:lnTo>
                    <a:pt x="3430282" y="393700"/>
                  </a:lnTo>
                  <a:lnTo>
                    <a:pt x="3430282" y="317169"/>
                  </a:lnTo>
                  <a:lnTo>
                    <a:pt x="3423945" y="304800"/>
                  </a:lnTo>
                  <a:lnTo>
                    <a:pt x="3414826" y="287020"/>
                  </a:lnTo>
                  <a:lnTo>
                    <a:pt x="3400463" y="242570"/>
                  </a:lnTo>
                  <a:lnTo>
                    <a:pt x="3392525" y="196850"/>
                  </a:lnTo>
                  <a:lnTo>
                    <a:pt x="3391700" y="167640"/>
                  </a:lnTo>
                  <a:lnTo>
                    <a:pt x="3396056" y="140970"/>
                  </a:lnTo>
                  <a:lnTo>
                    <a:pt x="3418509" y="90170"/>
                  </a:lnTo>
                  <a:lnTo>
                    <a:pt x="3444354" y="54610"/>
                  </a:lnTo>
                  <a:lnTo>
                    <a:pt x="3478288" y="27940"/>
                  </a:lnTo>
                  <a:lnTo>
                    <a:pt x="3517303" y="19050"/>
                  </a:lnTo>
                  <a:lnTo>
                    <a:pt x="3558387" y="35560"/>
                  </a:lnTo>
                  <a:lnTo>
                    <a:pt x="3587788" y="68580"/>
                  </a:lnTo>
                  <a:lnTo>
                    <a:pt x="3608540" y="110490"/>
                  </a:lnTo>
                  <a:lnTo>
                    <a:pt x="3621240" y="157480"/>
                  </a:lnTo>
                  <a:lnTo>
                    <a:pt x="3626320" y="200660"/>
                  </a:lnTo>
                  <a:lnTo>
                    <a:pt x="3626396" y="203200"/>
                  </a:lnTo>
                  <a:lnTo>
                    <a:pt x="3626396" y="76073"/>
                  </a:lnTo>
                  <a:lnTo>
                    <a:pt x="3609289" y="46990"/>
                  </a:lnTo>
                  <a:lnTo>
                    <a:pt x="3580028" y="19050"/>
                  </a:lnTo>
                  <a:lnTo>
                    <a:pt x="3577374" y="16510"/>
                  </a:lnTo>
                  <a:lnTo>
                    <a:pt x="3537470" y="0"/>
                  </a:lnTo>
                  <a:lnTo>
                    <a:pt x="3489401" y="0"/>
                  </a:lnTo>
                  <a:lnTo>
                    <a:pt x="3449726" y="17780"/>
                  </a:lnTo>
                  <a:lnTo>
                    <a:pt x="3417366" y="46990"/>
                  </a:lnTo>
                  <a:lnTo>
                    <a:pt x="3391281" y="85090"/>
                  </a:lnTo>
                  <a:lnTo>
                    <a:pt x="3370376" y="127000"/>
                  </a:lnTo>
                  <a:lnTo>
                    <a:pt x="3359454" y="167640"/>
                  </a:lnTo>
                  <a:lnTo>
                    <a:pt x="3359569" y="213360"/>
                  </a:lnTo>
                  <a:lnTo>
                    <a:pt x="3369272" y="260350"/>
                  </a:lnTo>
                  <a:lnTo>
                    <a:pt x="3387140" y="304800"/>
                  </a:lnTo>
                  <a:lnTo>
                    <a:pt x="3368459" y="297180"/>
                  </a:lnTo>
                  <a:lnTo>
                    <a:pt x="3352901" y="290830"/>
                  </a:lnTo>
                  <a:lnTo>
                    <a:pt x="3315893" y="283210"/>
                  </a:lnTo>
                  <a:lnTo>
                    <a:pt x="3277298" y="279400"/>
                  </a:lnTo>
                  <a:lnTo>
                    <a:pt x="3238271" y="278130"/>
                  </a:lnTo>
                  <a:lnTo>
                    <a:pt x="3195675" y="284480"/>
                  </a:lnTo>
                  <a:lnTo>
                    <a:pt x="3155658" y="302260"/>
                  </a:lnTo>
                  <a:lnTo>
                    <a:pt x="3122091" y="330200"/>
                  </a:lnTo>
                  <a:lnTo>
                    <a:pt x="3098825" y="365760"/>
                  </a:lnTo>
                  <a:lnTo>
                    <a:pt x="3089706" y="408940"/>
                  </a:lnTo>
                  <a:lnTo>
                    <a:pt x="3098165" y="448310"/>
                  </a:lnTo>
                  <a:lnTo>
                    <a:pt x="3121863" y="478790"/>
                  </a:lnTo>
                  <a:lnTo>
                    <a:pt x="3156127" y="502920"/>
                  </a:lnTo>
                  <a:lnTo>
                    <a:pt x="3196348" y="518160"/>
                  </a:lnTo>
                  <a:lnTo>
                    <a:pt x="3237865" y="527050"/>
                  </a:lnTo>
                  <a:lnTo>
                    <a:pt x="3276054" y="529590"/>
                  </a:lnTo>
                  <a:lnTo>
                    <a:pt x="3291103" y="528320"/>
                  </a:lnTo>
                  <a:lnTo>
                    <a:pt x="3320872" y="523240"/>
                  </a:lnTo>
                  <a:lnTo>
                    <a:pt x="3335401" y="518160"/>
                  </a:lnTo>
                  <a:lnTo>
                    <a:pt x="3315424" y="552450"/>
                  </a:lnTo>
                  <a:lnTo>
                    <a:pt x="3299345" y="588010"/>
                  </a:lnTo>
                  <a:lnTo>
                    <a:pt x="3287725" y="623570"/>
                  </a:lnTo>
                  <a:lnTo>
                    <a:pt x="3281172" y="660400"/>
                  </a:lnTo>
                  <a:lnTo>
                    <a:pt x="3279178" y="692150"/>
                  </a:lnTo>
                  <a:lnTo>
                    <a:pt x="3281540" y="722630"/>
                  </a:lnTo>
                  <a:lnTo>
                    <a:pt x="3309975" y="775970"/>
                  </a:lnTo>
                  <a:lnTo>
                    <a:pt x="3350895" y="801370"/>
                  </a:lnTo>
                  <a:lnTo>
                    <a:pt x="3397897" y="810260"/>
                  </a:lnTo>
                  <a:lnTo>
                    <a:pt x="3441484" y="800100"/>
                  </a:lnTo>
                  <a:lnTo>
                    <a:pt x="3450323" y="792480"/>
                  </a:lnTo>
                  <a:lnTo>
                    <a:pt x="3473894" y="772160"/>
                  </a:lnTo>
                  <a:lnTo>
                    <a:pt x="3496716" y="732790"/>
                  </a:lnTo>
                  <a:lnTo>
                    <a:pt x="3511588" y="689610"/>
                  </a:lnTo>
                  <a:lnTo>
                    <a:pt x="3520109" y="646430"/>
                  </a:lnTo>
                  <a:lnTo>
                    <a:pt x="3521037" y="638810"/>
                  </a:lnTo>
                  <a:lnTo>
                    <a:pt x="3521481" y="635000"/>
                  </a:lnTo>
                  <a:lnTo>
                    <a:pt x="3523513" y="640080"/>
                  </a:lnTo>
                  <a:lnTo>
                    <a:pt x="3525647" y="646430"/>
                  </a:lnTo>
                  <a:lnTo>
                    <a:pt x="3528034" y="651510"/>
                  </a:lnTo>
                  <a:lnTo>
                    <a:pt x="3566566" y="711200"/>
                  </a:lnTo>
                  <a:lnTo>
                    <a:pt x="3624224" y="751840"/>
                  </a:lnTo>
                  <a:lnTo>
                    <a:pt x="3665867" y="764540"/>
                  </a:lnTo>
                  <a:lnTo>
                    <a:pt x="3711105" y="769620"/>
                  </a:lnTo>
                  <a:lnTo>
                    <a:pt x="3754907" y="764540"/>
                  </a:lnTo>
                  <a:lnTo>
                    <a:pt x="3789553" y="748030"/>
                  </a:lnTo>
                  <a:lnTo>
                    <a:pt x="3817975" y="712470"/>
                  </a:lnTo>
                  <a:lnTo>
                    <a:pt x="3839756" y="638810"/>
                  </a:lnTo>
                  <a:lnTo>
                    <a:pt x="3840835" y="601980"/>
                  </a:lnTo>
                  <a:lnTo>
                    <a:pt x="3830624" y="565150"/>
                  </a:lnTo>
                  <a:lnTo>
                    <a:pt x="3811028" y="537273"/>
                  </a:lnTo>
                  <a:lnTo>
                    <a:pt x="3811028" y="613410"/>
                  </a:lnTo>
                  <a:lnTo>
                    <a:pt x="3809606" y="640080"/>
                  </a:lnTo>
                  <a:lnTo>
                    <a:pt x="3804158" y="665480"/>
                  </a:lnTo>
                  <a:lnTo>
                    <a:pt x="3796665" y="690880"/>
                  </a:lnTo>
                  <a:lnTo>
                    <a:pt x="3772738" y="728980"/>
                  </a:lnTo>
                  <a:lnTo>
                    <a:pt x="3737343" y="748030"/>
                  </a:lnTo>
                  <a:lnTo>
                    <a:pt x="3695573" y="748030"/>
                  </a:lnTo>
                  <a:lnTo>
                    <a:pt x="3652558" y="736600"/>
                  </a:lnTo>
                  <a:lnTo>
                    <a:pt x="3613416" y="713740"/>
                  </a:lnTo>
                  <a:lnTo>
                    <a:pt x="3583267" y="685800"/>
                  </a:lnTo>
                  <a:lnTo>
                    <a:pt x="3555771" y="635000"/>
                  </a:lnTo>
                  <a:lnTo>
                    <a:pt x="3536797" y="570230"/>
                  </a:lnTo>
                  <a:lnTo>
                    <a:pt x="3531260" y="532130"/>
                  </a:lnTo>
                  <a:lnTo>
                    <a:pt x="3529114" y="513080"/>
                  </a:lnTo>
                  <a:lnTo>
                    <a:pt x="3526231" y="494030"/>
                  </a:lnTo>
                  <a:lnTo>
                    <a:pt x="3527501" y="496570"/>
                  </a:lnTo>
                  <a:lnTo>
                    <a:pt x="3528847" y="500380"/>
                  </a:lnTo>
                  <a:lnTo>
                    <a:pt x="3541941" y="521970"/>
                  </a:lnTo>
                  <a:lnTo>
                    <a:pt x="3570020" y="556260"/>
                  </a:lnTo>
                  <a:lnTo>
                    <a:pt x="3614813" y="601980"/>
                  </a:lnTo>
                  <a:lnTo>
                    <a:pt x="3649256" y="631190"/>
                  </a:lnTo>
                  <a:lnTo>
                    <a:pt x="3686784" y="656590"/>
                  </a:lnTo>
                  <a:lnTo>
                    <a:pt x="3725672" y="671830"/>
                  </a:lnTo>
                  <a:lnTo>
                    <a:pt x="3735057" y="670560"/>
                  </a:lnTo>
                  <a:lnTo>
                    <a:pt x="3745001" y="666750"/>
                  </a:lnTo>
                  <a:lnTo>
                    <a:pt x="3749916" y="660400"/>
                  </a:lnTo>
                  <a:lnTo>
                    <a:pt x="3744252" y="655320"/>
                  </a:lnTo>
                  <a:lnTo>
                    <a:pt x="3701719" y="637540"/>
                  </a:lnTo>
                  <a:lnTo>
                    <a:pt x="3661460" y="608330"/>
                  </a:lnTo>
                  <a:lnTo>
                    <a:pt x="3624961" y="574040"/>
                  </a:lnTo>
                  <a:lnTo>
                    <a:pt x="3593681" y="539750"/>
                  </a:lnTo>
                  <a:lnTo>
                    <a:pt x="3566198" y="501650"/>
                  </a:lnTo>
                  <a:lnTo>
                    <a:pt x="3562235" y="494030"/>
                  </a:lnTo>
                  <a:lnTo>
                    <a:pt x="3555619" y="481330"/>
                  </a:lnTo>
                  <a:lnTo>
                    <a:pt x="3551097" y="469900"/>
                  </a:lnTo>
                  <a:lnTo>
                    <a:pt x="3548583" y="463550"/>
                  </a:lnTo>
                  <a:lnTo>
                    <a:pt x="3547072" y="459740"/>
                  </a:lnTo>
                  <a:lnTo>
                    <a:pt x="3545573" y="454660"/>
                  </a:lnTo>
                  <a:lnTo>
                    <a:pt x="3544189" y="449580"/>
                  </a:lnTo>
                  <a:lnTo>
                    <a:pt x="3542741" y="445770"/>
                  </a:lnTo>
                  <a:lnTo>
                    <a:pt x="3559759" y="448310"/>
                  </a:lnTo>
                  <a:lnTo>
                    <a:pt x="3576637" y="453390"/>
                  </a:lnTo>
                  <a:lnTo>
                    <a:pt x="3590950" y="457200"/>
                  </a:lnTo>
                  <a:lnTo>
                    <a:pt x="3600297" y="458470"/>
                  </a:lnTo>
                  <a:lnTo>
                    <a:pt x="3629723" y="464820"/>
                  </a:lnTo>
                  <a:lnTo>
                    <a:pt x="3686467" y="483870"/>
                  </a:lnTo>
                  <a:lnTo>
                    <a:pt x="3741356" y="513080"/>
                  </a:lnTo>
                  <a:lnTo>
                    <a:pt x="3791229" y="558800"/>
                  </a:lnTo>
                  <a:lnTo>
                    <a:pt x="3811028" y="613410"/>
                  </a:lnTo>
                  <a:lnTo>
                    <a:pt x="3811028" y="537273"/>
                  </a:lnTo>
                  <a:lnTo>
                    <a:pt x="3780447" y="508000"/>
                  </a:lnTo>
                  <a:lnTo>
                    <a:pt x="3747579" y="486410"/>
                  </a:lnTo>
                  <a:lnTo>
                    <a:pt x="3691686" y="461010"/>
                  </a:lnTo>
                  <a:lnTo>
                    <a:pt x="3645446" y="447040"/>
                  </a:lnTo>
                  <a:lnTo>
                    <a:pt x="3621735" y="441960"/>
                  </a:lnTo>
                  <a:lnTo>
                    <a:pt x="3649675" y="441960"/>
                  </a:lnTo>
                  <a:lnTo>
                    <a:pt x="3658311" y="443230"/>
                  </a:lnTo>
                  <a:lnTo>
                    <a:pt x="3693071" y="441960"/>
                  </a:lnTo>
                  <a:lnTo>
                    <a:pt x="3716109" y="439420"/>
                  </a:lnTo>
                  <a:lnTo>
                    <a:pt x="3727640" y="438150"/>
                  </a:lnTo>
                  <a:lnTo>
                    <a:pt x="3774275" y="427990"/>
                  </a:lnTo>
                  <a:lnTo>
                    <a:pt x="3835374" y="406400"/>
                  </a:lnTo>
                  <a:lnTo>
                    <a:pt x="3871036" y="384810"/>
                  </a:lnTo>
                  <a:lnTo>
                    <a:pt x="3899458" y="359410"/>
                  </a:lnTo>
                  <a:lnTo>
                    <a:pt x="3917988" y="326390"/>
                  </a:lnTo>
                  <a:lnTo>
                    <a:pt x="3923931" y="28829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2427" y="9465677"/>
              <a:ext cx="1466838" cy="184287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156374" y="8424219"/>
              <a:ext cx="681990" cy="633730"/>
            </a:xfrm>
            <a:custGeom>
              <a:avLst/>
              <a:gdLst/>
              <a:ahLst/>
              <a:cxnLst/>
              <a:rect l="l" t="t" r="r" b="b"/>
              <a:pathLst>
                <a:path w="681990" h="633729">
                  <a:moveTo>
                    <a:pt x="132085" y="483870"/>
                  </a:moveTo>
                  <a:lnTo>
                    <a:pt x="110842" y="483870"/>
                  </a:lnTo>
                  <a:lnTo>
                    <a:pt x="109815" y="530860"/>
                  </a:lnTo>
                  <a:lnTo>
                    <a:pt x="120219" y="575310"/>
                  </a:lnTo>
                  <a:lnTo>
                    <a:pt x="142959" y="612140"/>
                  </a:lnTo>
                  <a:lnTo>
                    <a:pt x="178945" y="631190"/>
                  </a:lnTo>
                  <a:lnTo>
                    <a:pt x="207817" y="633730"/>
                  </a:lnTo>
                  <a:lnTo>
                    <a:pt x="238181" y="631190"/>
                  </a:lnTo>
                  <a:lnTo>
                    <a:pt x="268094" y="623570"/>
                  </a:lnTo>
                  <a:lnTo>
                    <a:pt x="207088" y="623570"/>
                  </a:lnTo>
                  <a:lnTo>
                    <a:pt x="166809" y="609600"/>
                  </a:lnTo>
                  <a:lnTo>
                    <a:pt x="145688" y="582930"/>
                  </a:lnTo>
                  <a:lnTo>
                    <a:pt x="134116" y="548640"/>
                  </a:lnTo>
                  <a:lnTo>
                    <a:pt x="130315" y="510540"/>
                  </a:lnTo>
                  <a:lnTo>
                    <a:pt x="132085" y="483870"/>
                  </a:lnTo>
                  <a:close/>
                </a:path>
                <a:path w="681990" h="633729">
                  <a:moveTo>
                    <a:pt x="379944" y="459740"/>
                  </a:moveTo>
                  <a:lnTo>
                    <a:pt x="344876" y="472440"/>
                  </a:lnTo>
                  <a:lnTo>
                    <a:pt x="331936" y="502920"/>
                  </a:lnTo>
                  <a:lnTo>
                    <a:pt x="336557" y="539750"/>
                  </a:lnTo>
                  <a:lnTo>
                    <a:pt x="354175" y="572770"/>
                  </a:lnTo>
                  <a:lnTo>
                    <a:pt x="354615" y="572770"/>
                  </a:lnTo>
                  <a:lnTo>
                    <a:pt x="354824" y="574040"/>
                  </a:lnTo>
                  <a:lnTo>
                    <a:pt x="350123" y="576580"/>
                  </a:lnTo>
                  <a:lnTo>
                    <a:pt x="345819" y="579120"/>
                  </a:lnTo>
                  <a:lnTo>
                    <a:pt x="342374" y="581660"/>
                  </a:lnTo>
                  <a:lnTo>
                    <a:pt x="303691" y="601980"/>
                  </a:lnTo>
                  <a:lnTo>
                    <a:pt x="255656" y="618490"/>
                  </a:lnTo>
                  <a:lnTo>
                    <a:pt x="207088" y="623570"/>
                  </a:lnTo>
                  <a:lnTo>
                    <a:pt x="268094" y="623570"/>
                  </a:lnTo>
                  <a:lnTo>
                    <a:pt x="313095" y="608330"/>
                  </a:lnTo>
                  <a:lnTo>
                    <a:pt x="363075" y="582930"/>
                  </a:lnTo>
                  <a:lnTo>
                    <a:pt x="396976" y="582930"/>
                  </a:lnTo>
                  <a:lnTo>
                    <a:pt x="378101" y="571500"/>
                  </a:lnTo>
                  <a:lnTo>
                    <a:pt x="384111" y="566420"/>
                  </a:lnTo>
                  <a:lnTo>
                    <a:pt x="389933" y="561340"/>
                  </a:lnTo>
                  <a:lnTo>
                    <a:pt x="369986" y="561340"/>
                  </a:lnTo>
                  <a:lnTo>
                    <a:pt x="368845" y="560070"/>
                  </a:lnTo>
                  <a:lnTo>
                    <a:pt x="367661" y="558800"/>
                  </a:lnTo>
                  <a:lnTo>
                    <a:pt x="366583" y="557530"/>
                  </a:lnTo>
                  <a:lnTo>
                    <a:pt x="358422" y="542290"/>
                  </a:lnTo>
                  <a:lnTo>
                    <a:pt x="351612" y="524510"/>
                  </a:lnTo>
                  <a:lnTo>
                    <a:pt x="348725" y="505460"/>
                  </a:lnTo>
                  <a:lnTo>
                    <a:pt x="352332" y="488950"/>
                  </a:lnTo>
                  <a:lnTo>
                    <a:pt x="361972" y="477520"/>
                  </a:lnTo>
                  <a:lnTo>
                    <a:pt x="375004" y="472440"/>
                  </a:lnTo>
                  <a:lnTo>
                    <a:pt x="418297" y="472440"/>
                  </a:lnTo>
                  <a:lnTo>
                    <a:pt x="406926" y="464820"/>
                  </a:lnTo>
                  <a:lnTo>
                    <a:pt x="393637" y="461010"/>
                  </a:lnTo>
                  <a:lnTo>
                    <a:pt x="379944" y="459740"/>
                  </a:lnTo>
                  <a:close/>
                </a:path>
                <a:path w="681990" h="633729">
                  <a:moveTo>
                    <a:pt x="396976" y="582930"/>
                  </a:moveTo>
                  <a:lnTo>
                    <a:pt x="363075" y="582930"/>
                  </a:lnTo>
                  <a:lnTo>
                    <a:pt x="406635" y="607060"/>
                  </a:lnTo>
                  <a:lnTo>
                    <a:pt x="457859" y="612140"/>
                  </a:lnTo>
                  <a:lnTo>
                    <a:pt x="510435" y="603250"/>
                  </a:lnTo>
                  <a:lnTo>
                    <a:pt x="514098" y="601980"/>
                  </a:lnTo>
                  <a:lnTo>
                    <a:pt x="461697" y="601980"/>
                  </a:lnTo>
                  <a:lnTo>
                    <a:pt x="415851" y="594360"/>
                  </a:lnTo>
                  <a:lnTo>
                    <a:pt x="396976" y="582930"/>
                  </a:lnTo>
                  <a:close/>
                </a:path>
                <a:path w="681990" h="633729">
                  <a:moveTo>
                    <a:pt x="629746" y="396240"/>
                  </a:moveTo>
                  <a:lnTo>
                    <a:pt x="590964" y="396240"/>
                  </a:lnTo>
                  <a:lnTo>
                    <a:pt x="598670" y="398780"/>
                  </a:lnTo>
                  <a:lnTo>
                    <a:pt x="593560" y="403860"/>
                  </a:lnTo>
                  <a:lnTo>
                    <a:pt x="613130" y="403860"/>
                  </a:lnTo>
                  <a:lnTo>
                    <a:pt x="634609" y="425450"/>
                  </a:lnTo>
                  <a:lnTo>
                    <a:pt x="642957" y="457200"/>
                  </a:lnTo>
                  <a:lnTo>
                    <a:pt x="640342" y="491490"/>
                  </a:lnTo>
                  <a:lnTo>
                    <a:pt x="599257" y="551180"/>
                  </a:lnTo>
                  <a:lnTo>
                    <a:pt x="558256" y="576580"/>
                  </a:lnTo>
                  <a:lnTo>
                    <a:pt x="510784" y="594360"/>
                  </a:lnTo>
                  <a:lnTo>
                    <a:pt x="461697" y="601980"/>
                  </a:lnTo>
                  <a:lnTo>
                    <a:pt x="514098" y="601980"/>
                  </a:lnTo>
                  <a:lnTo>
                    <a:pt x="558053" y="586740"/>
                  </a:lnTo>
                  <a:lnTo>
                    <a:pt x="596501" y="566420"/>
                  </a:lnTo>
                  <a:lnTo>
                    <a:pt x="630885" y="538480"/>
                  </a:lnTo>
                  <a:lnTo>
                    <a:pt x="655475" y="504190"/>
                  </a:lnTo>
                  <a:lnTo>
                    <a:pt x="664539" y="463550"/>
                  </a:lnTo>
                  <a:lnTo>
                    <a:pt x="652344" y="420370"/>
                  </a:lnTo>
                  <a:lnTo>
                    <a:pt x="646612" y="411480"/>
                  </a:lnTo>
                  <a:lnTo>
                    <a:pt x="639747" y="403860"/>
                  </a:lnTo>
                  <a:lnTo>
                    <a:pt x="631909" y="397510"/>
                  </a:lnTo>
                  <a:lnTo>
                    <a:pt x="629746" y="396240"/>
                  </a:lnTo>
                  <a:close/>
                </a:path>
                <a:path w="681990" h="633729">
                  <a:moveTo>
                    <a:pt x="418297" y="472440"/>
                  </a:moveTo>
                  <a:lnTo>
                    <a:pt x="375004" y="472440"/>
                  </a:lnTo>
                  <a:lnTo>
                    <a:pt x="388967" y="473710"/>
                  </a:lnTo>
                  <a:lnTo>
                    <a:pt x="401399" y="481330"/>
                  </a:lnTo>
                  <a:lnTo>
                    <a:pt x="409837" y="501650"/>
                  </a:lnTo>
                  <a:lnTo>
                    <a:pt x="404186" y="523240"/>
                  </a:lnTo>
                  <a:lnTo>
                    <a:pt x="389289" y="543560"/>
                  </a:lnTo>
                  <a:lnTo>
                    <a:pt x="369986" y="561340"/>
                  </a:lnTo>
                  <a:lnTo>
                    <a:pt x="389933" y="561340"/>
                  </a:lnTo>
                  <a:lnTo>
                    <a:pt x="395367" y="556260"/>
                  </a:lnTo>
                  <a:lnTo>
                    <a:pt x="409158" y="541020"/>
                  </a:lnTo>
                  <a:lnTo>
                    <a:pt x="421670" y="523240"/>
                  </a:lnTo>
                  <a:lnTo>
                    <a:pt x="428748" y="504190"/>
                  </a:lnTo>
                  <a:lnTo>
                    <a:pt x="426235" y="483870"/>
                  </a:lnTo>
                  <a:lnTo>
                    <a:pt x="418297" y="472440"/>
                  </a:lnTo>
                  <a:close/>
                </a:path>
                <a:path w="681990" h="633729">
                  <a:moveTo>
                    <a:pt x="198729" y="86360"/>
                  </a:moveTo>
                  <a:lnTo>
                    <a:pt x="156642" y="95250"/>
                  </a:lnTo>
                  <a:lnTo>
                    <a:pt x="113923" y="139700"/>
                  </a:lnTo>
                  <a:lnTo>
                    <a:pt x="105500" y="170180"/>
                  </a:lnTo>
                  <a:lnTo>
                    <a:pt x="105868" y="201930"/>
                  </a:lnTo>
                  <a:lnTo>
                    <a:pt x="88040" y="210820"/>
                  </a:lnTo>
                  <a:lnTo>
                    <a:pt x="43996" y="243840"/>
                  </a:lnTo>
                  <a:lnTo>
                    <a:pt x="18353" y="281940"/>
                  </a:lnTo>
                  <a:lnTo>
                    <a:pt x="3334" y="327660"/>
                  </a:lnTo>
                  <a:lnTo>
                    <a:pt x="0" y="377190"/>
                  </a:lnTo>
                  <a:lnTo>
                    <a:pt x="9410" y="424180"/>
                  </a:lnTo>
                  <a:lnTo>
                    <a:pt x="32624" y="463550"/>
                  </a:lnTo>
                  <a:lnTo>
                    <a:pt x="48705" y="477520"/>
                  </a:lnTo>
                  <a:lnTo>
                    <a:pt x="67826" y="483870"/>
                  </a:lnTo>
                  <a:lnTo>
                    <a:pt x="88901" y="486410"/>
                  </a:lnTo>
                  <a:lnTo>
                    <a:pt x="110842" y="483870"/>
                  </a:lnTo>
                  <a:lnTo>
                    <a:pt x="132085" y="483870"/>
                  </a:lnTo>
                  <a:lnTo>
                    <a:pt x="132506" y="477520"/>
                  </a:lnTo>
                  <a:lnTo>
                    <a:pt x="137603" y="474980"/>
                  </a:lnTo>
                  <a:lnTo>
                    <a:pt x="97414" y="474980"/>
                  </a:lnTo>
                  <a:lnTo>
                    <a:pt x="54100" y="459740"/>
                  </a:lnTo>
                  <a:lnTo>
                    <a:pt x="33143" y="425450"/>
                  </a:lnTo>
                  <a:lnTo>
                    <a:pt x="23777" y="386080"/>
                  </a:lnTo>
                  <a:lnTo>
                    <a:pt x="21362" y="347980"/>
                  </a:lnTo>
                  <a:lnTo>
                    <a:pt x="26288" y="309880"/>
                  </a:lnTo>
                  <a:lnTo>
                    <a:pt x="63252" y="243840"/>
                  </a:lnTo>
                  <a:lnTo>
                    <a:pt x="95581" y="218440"/>
                  </a:lnTo>
                  <a:lnTo>
                    <a:pt x="107983" y="212090"/>
                  </a:lnTo>
                  <a:lnTo>
                    <a:pt x="129662" y="212090"/>
                  </a:lnTo>
                  <a:lnTo>
                    <a:pt x="127428" y="204470"/>
                  </a:lnTo>
                  <a:lnTo>
                    <a:pt x="139119" y="201930"/>
                  </a:lnTo>
                  <a:lnTo>
                    <a:pt x="150926" y="200660"/>
                  </a:lnTo>
                  <a:lnTo>
                    <a:pt x="208924" y="200660"/>
                  </a:lnTo>
                  <a:lnTo>
                    <a:pt x="203914" y="196850"/>
                  </a:lnTo>
                  <a:lnTo>
                    <a:pt x="198975" y="195580"/>
                  </a:lnTo>
                  <a:lnTo>
                    <a:pt x="125836" y="195580"/>
                  </a:lnTo>
                  <a:lnTo>
                    <a:pt x="124982" y="177800"/>
                  </a:lnTo>
                  <a:lnTo>
                    <a:pt x="131421" y="139700"/>
                  </a:lnTo>
                  <a:lnTo>
                    <a:pt x="159643" y="106680"/>
                  </a:lnTo>
                  <a:lnTo>
                    <a:pt x="185342" y="99060"/>
                  </a:lnTo>
                  <a:lnTo>
                    <a:pt x="258311" y="99060"/>
                  </a:lnTo>
                  <a:lnTo>
                    <a:pt x="258795" y="97790"/>
                  </a:lnTo>
                  <a:lnTo>
                    <a:pt x="240157" y="97790"/>
                  </a:lnTo>
                  <a:lnTo>
                    <a:pt x="220335" y="88900"/>
                  </a:lnTo>
                  <a:lnTo>
                    <a:pt x="198729" y="86360"/>
                  </a:lnTo>
                  <a:close/>
                </a:path>
                <a:path w="681990" h="633729">
                  <a:moveTo>
                    <a:pt x="182379" y="394970"/>
                  </a:moveTo>
                  <a:lnTo>
                    <a:pt x="136893" y="420370"/>
                  </a:lnTo>
                  <a:lnTo>
                    <a:pt x="115549" y="461010"/>
                  </a:lnTo>
                  <a:lnTo>
                    <a:pt x="112936" y="471170"/>
                  </a:lnTo>
                  <a:lnTo>
                    <a:pt x="97414" y="474980"/>
                  </a:lnTo>
                  <a:lnTo>
                    <a:pt x="137603" y="474980"/>
                  </a:lnTo>
                  <a:lnTo>
                    <a:pt x="150345" y="468630"/>
                  </a:lnTo>
                  <a:lnTo>
                    <a:pt x="158423" y="463550"/>
                  </a:lnTo>
                  <a:lnTo>
                    <a:pt x="134862" y="463550"/>
                  </a:lnTo>
                  <a:lnTo>
                    <a:pt x="137779" y="450850"/>
                  </a:lnTo>
                  <a:lnTo>
                    <a:pt x="142062" y="438150"/>
                  </a:lnTo>
                  <a:lnTo>
                    <a:pt x="148098" y="427990"/>
                  </a:lnTo>
                  <a:lnTo>
                    <a:pt x="156275" y="420370"/>
                  </a:lnTo>
                  <a:lnTo>
                    <a:pt x="165767" y="416560"/>
                  </a:lnTo>
                  <a:lnTo>
                    <a:pt x="197545" y="416560"/>
                  </a:lnTo>
                  <a:lnTo>
                    <a:pt x="198718" y="408940"/>
                  </a:lnTo>
                  <a:lnTo>
                    <a:pt x="194630" y="400050"/>
                  </a:lnTo>
                  <a:lnTo>
                    <a:pt x="182379" y="394970"/>
                  </a:lnTo>
                  <a:close/>
                </a:path>
                <a:path w="681990" h="633729">
                  <a:moveTo>
                    <a:pt x="197545" y="416560"/>
                  </a:moveTo>
                  <a:lnTo>
                    <a:pt x="172447" y="416560"/>
                  </a:lnTo>
                  <a:lnTo>
                    <a:pt x="175429" y="420370"/>
                  </a:lnTo>
                  <a:lnTo>
                    <a:pt x="173824" y="430530"/>
                  </a:lnTo>
                  <a:lnTo>
                    <a:pt x="144255" y="458470"/>
                  </a:lnTo>
                  <a:lnTo>
                    <a:pt x="141249" y="459740"/>
                  </a:lnTo>
                  <a:lnTo>
                    <a:pt x="138098" y="462280"/>
                  </a:lnTo>
                  <a:lnTo>
                    <a:pt x="134862" y="463550"/>
                  </a:lnTo>
                  <a:lnTo>
                    <a:pt x="158423" y="463550"/>
                  </a:lnTo>
                  <a:lnTo>
                    <a:pt x="166501" y="458470"/>
                  </a:lnTo>
                  <a:lnTo>
                    <a:pt x="180257" y="445770"/>
                  </a:lnTo>
                  <a:lnTo>
                    <a:pt x="190892" y="433070"/>
                  </a:lnTo>
                  <a:lnTo>
                    <a:pt x="196764" y="421640"/>
                  </a:lnTo>
                  <a:lnTo>
                    <a:pt x="197545" y="416560"/>
                  </a:lnTo>
                  <a:close/>
                </a:path>
                <a:path w="681990" h="633729">
                  <a:moveTo>
                    <a:pt x="593979" y="384810"/>
                  </a:moveTo>
                  <a:lnTo>
                    <a:pt x="585958" y="386080"/>
                  </a:lnTo>
                  <a:lnTo>
                    <a:pt x="573422" y="387350"/>
                  </a:lnTo>
                  <a:lnTo>
                    <a:pt x="559505" y="392430"/>
                  </a:lnTo>
                  <a:lnTo>
                    <a:pt x="549163" y="401320"/>
                  </a:lnTo>
                  <a:lnTo>
                    <a:pt x="547352" y="415290"/>
                  </a:lnTo>
                  <a:lnTo>
                    <a:pt x="554824" y="424180"/>
                  </a:lnTo>
                  <a:lnTo>
                    <a:pt x="567068" y="426720"/>
                  </a:lnTo>
                  <a:lnTo>
                    <a:pt x="580558" y="424180"/>
                  </a:lnTo>
                  <a:lnTo>
                    <a:pt x="613130" y="403860"/>
                  </a:lnTo>
                  <a:lnTo>
                    <a:pt x="593560" y="403860"/>
                  </a:lnTo>
                  <a:lnTo>
                    <a:pt x="588397" y="398780"/>
                  </a:lnTo>
                  <a:lnTo>
                    <a:pt x="587536" y="396240"/>
                  </a:lnTo>
                  <a:lnTo>
                    <a:pt x="629746" y="396240"/>
                  </a:lnTo>
                  <a:lnTo>
                    <a:pt x="623256" y="392430"/>
                  </a:lnTo>
                  <a:lnTo>
                    <a:pt x="627511" y="387350"/>
                  </a:lnTo>
                  <a:lnTo>
                    <a:pt x="609413" y="387350"/>
                  </a:lnTo>
                  <a:lnTo>
                    <a:pt x="593979" y="384810"/>
                  </a:lnTo>
                  <a:close/>
                </a:path>
                <a:path w="681990" h="633729">
                  <a:moveTo>
                    <a:pt x="373393" y="240030"/>
                  </a:moveTo>
                  <a:lnTo>
                    <a:pt x="348151" y="240030"/>
                  </a:lnTo>
                  <a:lnTo>
                    <a:pt x="325244" y="247650"/>
                  </a:lnTo>
                  <a:lnTo>
                    <a:pt x="313492" y="250190"/>
                  </a:lnTo>
                  <a:lnTo>
                    <a:pt x="303627" y="256540"/>
                  </a:lnTo>
                  <a:lnTo>
                    <a:pt x="295874" y="266700"/>
                  </a:lnTo>
                  <a:lnTo>
                    <a:pt x="290460" y="276860"/>
                  </a:lnTo>
                  <a:lnTo>
                    <a:pt x="285478" y="283210"/>
                  </a:lnTo>
                  <a:lnTo>
                    <a:pt x="281592" y="289560"/>
                  </a:lnTo>
                  <a:lnTo>
                    <a:pt x="278752" y="295910"/>
                  </a:lnTo>
                  <a:lnTo>
                    <a:pt x="276910" y="303530"/>
                  </a:lnTo>
                  <a:lnTo>
                    <a:pt x="273601" y="308610"/>
                  </a:lnTo>
                  <a:lnTo>
                    <a:pt x="270554" y="313690"/>
                  </a:lnTo>
                  <a:lnTo>
                    <a:pt x="268146" y="318770"/>
                  </a:lnTo>
                  <a:lnTo>
                    <a:pt x="261483" y="345440"/>
                  </a:lnTo>
                  <a:lnTo>
                    <a:pt x="265492" y="367030"/>
                  </a:lnTo>
                  <a:lnTo>
                    <a:pt x="296951" y="393700"/>
                  </a:lnTo>
                  <a:lnTo>
                    <a:pt x="348654" y="414020"/>
                  </a:lnTo>
                  <a:lnTo>
                    <a:pt x="376600" y="417830"/>
                  </a:lnTo>
                  <a:lnTo>
                    <a:pt x="402163" y="416560"/>
                  </a:lnTo>
                  <a:lnTo>
                    <a:pt x="423826" y="411480"/>
                  </a:lnTo>
                  <a:lnTo>
                    <a:pt x="437836" y="406400"/>
                  </a:lnTo>
                  <a:lnTo>
                    <a:pt x="379610" y="406400"/>
                  </a:lnTo>
                  <a:lnTo>
                    <a:pt x="355379" y="403860"/>
                  </a:lnTo>
                  <a:lnTo>
                    <a:pt x="363490" y="403860"/>
                  </a:lnTo>
                  <a:lnTo>
                    <a:pt x="371520" y="402590"/>
                  </a:lnTo>
                  <a:lnTo>
                    <a:pt x="379314" y="402590"/>
                  </a:lnTo>
                  <a:lnTo>
                    <a:pt x="386802" y="401320"/>
                  </a:lnTo>
                  <a:lnTo>
                    <a:pt x="448103" y="401320"/>
                  </a:lnTo>
                  <a:lnTo>
                    <a:pt x="459521" y="392430"/>
                  </a:lnTo>
                  <a:lnTo>
                    <a:pt x="330029" y="392430"/>
                  </a:lnTo>
                  <a:lnTo>
                    <a:pt x="324448" y="391160"/>
                  </a:lnTo>
                  <a:lnTo>
                    <a:pt x="293276" y="359410"/>
                  </a:lnTo>
                  <a:lnTo>
                    <a:pt x="478428" y="359410"/>
                  </a:lnTo>
                  <a:lnTo>
                    <a:pt x="479102" y="353060"/>
                  </a:lnTo>
                  <a:lnTo>
                    <a:pt x="478275" y="342900"/>
                  </a:lnTo>
                  <a:lnTo>
                    <a:pt x="475899" y="334010"/>
                  </a:lnTo>
                  <a:lnTo>
                    <a:pt x="475021" y="330200"/>
                  </a:lnTo>
                  <a:lnTo>
                    <a:pt x="360363" y="330200"/>
                  </a:lnTo>
                  <a:lnTo>
                    <a:pt x="355473" y="327660"/>
                  </a:lnTo>
                  <a:lnTo>
                    <a:pt x="351013" y="321310"/>
                  </a:lnTo>
                  <a:lnTo>
                    <a:pt x="348856" y="318770"/>
                  </a:lnTo>
                  <a:lnTo>
                    <a:pt x="347327" y="316230"/>
                  </a:lnTo>
                  <a:lnTo>
                    <a:pt x="346091" y="312420"/>
                  </a:lnTo>
                  <a:lnTo>
                    <a:pt x="350431" y="306070"/>
                  </a:lnTo>
                  <a:lnTo>
                    <a:pt x="355867" y="299720"/>
                  </a:lnTo>
                  <a:lnTo>
                    <a:pt x="362051" y="297180"/>
                  </a:lnTo>
                  <a:lnTo>
                    <a:pt x="368635" y="295910"/>
                  </a:lnTo>
                  <a:lnTo>
                    <a:pt x="459745" y="295910"/>
                  </a:lnTo>
                  <a:lnTo>
                    <a:pt x="458926" y="294640"/>
                  </a:lnTo>
                  <a:lnTo>
                    <a:pt x="442568" y="278130"/>
                  </a:lnTo>
                  <a:lnTo>
                    <a:pt x="428751" y="266700"/>
                  </a:lnTo>
                  <a:lnTo>
                    <a:pt x="396561" y="266700"/>
                  </a:lnTo>
                  <a:lnTo>
                    <a:pt x="393252" y="265430"/>
                  </a:lnTo>
                  <a:lnTo>
                    <a:pt x="389902" y="265430"/>
                  </a:lnTo>
                  <a:lnTo>
                    <a:pt x="382865" y="262890"/>
                  </a:lnTo>
                  <a:lnTo>
                    <a:pt x="368824" y="260350"/>
                  </a:lnTo>
                  <a:lnTo>
                    <a:pt x="362981" y="257810"/>
                  </a:lnTo>
                  <a:lnTo>
                    <a:pt x="359002" y="257810"/>
                  </a:lnTo>
                  <a:lnTo>
                    <a:pt x="357944" y="256540"/>
                  </a:lnTo>
                  <a:lnTo>
                    <a:pt x="356876" y="256540"/>
                  </a:lnTo>
                  <a:lnTo>
                    <a:pt x="351463" y="254000"/>
                  </a:lnTo>
                  <a:lnTo>
                    <a:pt x="348856" y="252730"/>
                  </a:lnTo>
                  <a:lnTo>
                    <a:pt x="406172" y="252730"/>
                  </a:lnTo>
                  <a:lnTo>
                    <a:pt x="399670" y="248920"/>
                  </a:lnTo>
                  <a:lnTo>
                    <a:pt x="373393" y="240030"/>
                  </a:lnTo>
                  <a:close/>
                </a:path>
                <a:path w="681990" h="633729">
                  <a:moveTo>
                    <a:pt x="448103" y="401320"/>
                  </a:moveTo>
                  <a:lnTo>
                    <a:pt x="386802" y="401320"/>
                  </a:lnTo>
                  <a:lnTo>
                    <a:pt x="399116" y="403860"/>
                  </a:lnTo>
                  <a:lnTo>
                    <a:pt x="405168" y="403860"/>
                  </a:lnTo>
                  <a:lnTo>
                    <a:pt x="379610" y="406400"/>
                  </a:lnTo>
                  <a:lnTo>
                    <a:pt x="437836" y="406400"/>
                  </a:lnTo>
                  <a:lnTo>
                    <a:pt x="444841" y="403860"/>
                  </a:lnTo>
                  <a:lnTo>
                    <a:pt x="448103" y="401320"/>
                  </a:lnTo>
                  <a:close/>
                </a:path>
                <a:path w="681990" h="633729">
                  <a:moveTo>
                    <a:pt x="429817" y="359410"/>
                  </a:moveTo>
                  <a:lnTo>
                    <a:pt x="293925" y="359410"/>
                  </a:lnTo>
                  <a:lnTo>
                    <a:pt x="295266" y="360680"/>
                  </a:lnTo>
                  <a:lnTo>
                    <a:pt x="303059" y="370840"/>
                  </a:lnTo>
                  <a:lnTo>
                    <a:pt x="312574" y="379730"/>
                  </a:lnTo>
                  <a:lnTo>
                    <a:pt x="323558" y="387350"/>
                  </a:lnTo>
                  <a:lnTo>
                    <a:pt x="335757" y="392430"/>
                  </a:lnTo>
                  <a:lnTo>
                    <a:pt x="459521" y="392430"/>
                  </a:lnTo>
                  <a:lnTo>
                    <a:pt x="462783" y="389890"/>
                  </a:lnTo>
                  <a:lnTo>
                    <a:pt x="469006" y="381000"/>
                  </a:lnTo>
                  <a:lnTo>
                    <a:pt x="449743" y="381000"/>
                  </a:lnTo>
                  <a:lnTo>
                    <a:pt x="450449" y="379730"/>
                  </a:lnTo>
                  <a:lnTo>
                    <a:pt x="392310" y="379730"/>
                  </a:lnTo>
                  <a:lnTo>
                    <a:pt x="373788" y="375920"/>
                  </a:lnTo>
                  <a:lnTo>
                    <a:pt x="367536" y="373380"/>
                  </a:lnTo>
                  <a:lnTo>
                    <a:pt x="393380" y="373380"/>
                  </a:lnTo>
                  <a:lnTo>
                    <a:pt x="401876" y="372110"/>
                  </a:lnTo>
                  <a:lnTo>
                    <a:pt x="417268" y="367030"/>
                  </a:lnTo>
                  <a:lnTo>
                    <a:pt x="429817" y="359410"/>
                  </a:lnTo>
                  <a:close/>
                </a:path>
                <a:path w="681990" h="633729">
                  <a:moveTo>
                    <a:pt x="571612" y="110490"/>
                  </a:moveTo>
                  <a:lnTo>
                    <a:pt x="492935" y="110490"/>
                  </a:lnTo>
                  <a:lnTo>
                    <a:pt x="520801" y="113030"/>
                  </a:lnTo>
                  <a:lnTo>
                    <a:pt x="548535" y="118110"/>
                  </a:lnTo>
                  <a:lnTo>
                    <a:pt x="596283" y="135890"/>
                  </a:lnTo>
                  <a:lnTo>
                    <a:pt x="630341" y="162560"/>
                  </a:lnTo>
                  <a:lnTo>
                    <a:pt x="651543" y="198120"/>
                  </a:lnTo>
                  <a:lnTo>
                    <a:pt x="660789" y="238760"/>
                  </a:lnTo>
                  <a:lnTo>
                    <a:pt x="658979" y="280670"/>
                  </a:lnTo>
                  <a:lnTo>
                    <a:pt x="647014" y="322580"/>
                  </a:lnTo>
                  <a:lnTo>
                    <a:pt x="629116" y="356870"/>
                  </a:lnTo>
                  <a:lnTo>
                    <a:pt x="619046" y="373380"/>
                  </a:lnTo>
                  <a:lnTo>
                    <a:pt x="614376" y="381000"/>
                  </a:lnTo>
                  <a:lnTo>
                    <a:pt x="609413" y="387350"/>
                  </a:lnTo>
                  <a:lnTo>
                    <a:pt x="627511" y="387350"/>
                  </a:lnTo>
                  <a:lnTo>
                    <a:pt x="649345" y="354330"/>
                  </a:lnTo>
                  <a:lnTo>
                    <a:pt x="674545" y="295910"/>
                  </a:lnTo>
                  <a:lnTo>
                    <a:pt x="681391" y="246380"/>
                  </a:lnTo>
                  <a:lnTo>
                    <a:pt x="674214" y="199390"/>
                  </a:lnTo>
                  <a:lnTo>
                    <a:pt x="650124" y="156210"/>
                  </a:lnTo>
                  <a:lnTo>
                    <a:pt x="617823" y="129540"/>
                  </a:lnTo>
                  <a:lnTo>
                    <a:pt x="577893" y="111760"/>
                  </a:lnTo>
                  <a:lnTo>
                    <a:pt x="571612" y="110490"/>
                  </a:lnTo>
                  <a:close/>
                </a:path>
                <a:path w="681990" h="633729">
                  <a:moveTo>
                    <a:pt x="475229" y="372110"/>
                  </a:moveTo>
                  <a:lnTo>
                    <a:pt x="455669" y="372110"/>
                  </a:lnTo>
                  <a:lnTo>
                    <a:pt x="454172" y="374650"/>
                  </a:lnTo>
                  <a:lnTo>
                    <a:pt x="452151" y="378460"/>
                  </a:lnTo>
                  <a:lnTo>
                    <a:pt x="449743" y="381000"/>
                  </a:lnTo>
                  <a:lnTo>
                    <a:pt x="469006" y="381000"/>
                  </a:lnTo>
                  <a:lnTo>
                    <a:pt x="475229" y="372110"/>
                  </a:lnTo>
                  <a:close/>
                </a:path>
                <a:path w="681990" h="633729">
                  <a:moveTo>
                    <a:pt x="478428" y="359410"/>
                  </a:moveTo>
                  <a:lnTo>
                    <a:pt x="429817" y="359410"/>
                  </a:lnTo>
                  <a:lnTo>
                    <a:pt x="427974" y="364490"/>
                  </a:lnTo>
                  <a:lnTo>
                    <a:pt x="424916" y="369570"/>
                  </a:lnTo>
                  <a:lnTo>
                    <a:pt x="420885" y="372110"/>
                  </a:lnTo>
                  <a:lnTo>
                    <a:pt x="414438" y="375920"/>
                  </a:lnTo>
                  <a:lnTo>
                    <a:pt x="407273" y="378460"/>
                  </a:lnTo>
                  <a:lnTo>
                    <a:pt x="399770" y="379730"/>
                  </a:lnTo>
                  <a:lnTo>
                    <a:pt x="450449" y="379730"/>
                  </a:lnTo>
                  <a:lnTo>
                    <a:pt x="451156" y="378460"/>
                  </a:lnTo>
                  <a:lnTo>
                    <a:pt x="452371" y="375920"/>
                  </a:lnTo>
                  <a:lnTo>
                    <a:pt x="453544" y="373380"/>
                  </a:lnTo>
                  <a:lnTo>
                    <a:pt x="454968" y="372110"/>
                  </a:lnTo>
                  <a:lnTo>
                    <a:pt x="475229" y="372110"/>
                  </a:lnTo>
                  <a:lnTo>
                    <a:pt x="478159" y="361950"/>
                  </a:lnTo>
                  <a:lnTo>
                    <a:pt x="478428" y="359410"/>
                  </a:lnTo>
                  <a:close/>
                </a:path>
                <a:path w="681990" h="633729">
                  <a:moveTo>
                    <a:pt x="393380" y="373380"/>
                  </a:moveTo>
                  <a:lnTo>
                    <a:pt x="367536" y="373380"/>
                  </a:lnTo>
                  <a:lnTo>
                    <a:pt x="384884" y="374650"/>
                  </a:lnTo>
                  <a:lnTo>
                    <a:pt x="393380" y="373380"/>
                  </a:lnTo>
                  <a:close/>
                </a:path>
                <a:path w="681990" h="633729">
                  <a:moveTo>
                    <a:pt x="459745" y="295910"/>
                  </a:moveTo>
                  <a:lnTo>
                    <a:pt x="370143" y="295910"/>
                  </a:lnTo>
                  <a:lnTo>
                    <a:pt x="366673" y="304800"/>
                  </a:lnTo>
                  <a:lnTo>
                    <a:pt x="364575" y="312420"/>
                  </a:lnTo>
                  <a:lnTo>
                    <a:pt x="364138" y="321310"/>
                  </a:lnTo>
                  <a:lnTo>
                    <a:pt x="365651" y="330200"/>
                  </a:lnTo>
                  <a:lnTo>
                    <a:pt x="475021" y="330200"/>
                  </a:lnTo>
                  <a:lnTo>
                    <a:pt x="471215" y="313690"/>
                  </a:lnTo>
                  <a:lnTo>
                    <a:pt x="459745" y="295910"/>
                  </a:lnTo>
                  <a:close/>
                </a:path>
                <a:path w="681990" h="633729">
                  <a:moveTo>
                    <a:pt x="129662" y="212090"/>
                  </a:moveTo>
                  <a:lnTo>
                    <a:pt x="107983" y="212090"/>
                  </a:lnTo>
                  <a:lnTo>
                    <a:pt x="113123" y="227330"/>
                  </a:lnTo>
                  <a:lnTo>
                    <a:pt x="142893" y="265430"/>
                  </a:lnTo>
                  <a:lnTo>
                    <a:pt x="183111" y="283210"/>
                  </a:lnTo>
                  <a:lnTo>
                    <a:pt x="205121" y="283210"/>
                  </a:lnTo>
                  <a:lnTo>
                    <a:pt x="225676" y="276860"/>
                  </a:lnTo>
                  <a:lnTo>
                    <a:pt x="235396" y="266700"/>
                  </a:lnTo>
                  <a:lnTo>
                    <a:pt x="176191" y="266700"/>
                  </a:lnTo>
                  <a:lnTo>
                    <a:pt x="158058" y="257810"/>
                  </a:lnTo>
                  <a:lnTo>
                    <a:pt x="143940" y="243840"/>
                  </a:lnTo>
                  <a:lnTo>
                    <a:pt x="133757" y="226060"/>
                  </a:lnTo>
                  <a:lnTo>
                    <a:pt x="129662" y="212090"/>
                  </a:lnTo>
                  <a:close/>
                </a:path>
                <a:path w="681990" h="633729">
                  <a:moveTo>
                    <a:pt x="208924" y="200660"/>
                  </a:moveTo>
                  <a:lnTo>
                    <a:pt x="162742" y="200660"/>
                  </a:lnTo>
                  <a:lnTo>
                    <a:pt x="174463" y="203200"/>
                  </a:lnTo>
                  <a:lnTo>
                    <a:pt x="182396" y="204470"/>
                  </a:lnTo>
                  <a:lnTo>
                    <a:pt x="190211" y="208280"/>
                  </a:lnTo>
                  <a:lnTo>
                    <a:pt x="197563" y="212090"/>
                  </a:lnTo>
                  <a:lnTo>
                    <a:pt x="204106" y="217170"/>
                  </a:lnTo>
                  <a:lnTo>
                    <a:pt x="217202" y="233680"/>
                  </a:lnTo>
                  <a:lnTo>
                    <a:pt x="222574" y="254000"/>
                  </a:lnTo>
                  <a:lnTo>
                    <a:pt x="211734" y="266700"/>
                  </a:lnTo>
                  <a:lnTo>
                    <a:pt x="235396" y="266700"/>
                  </a:lnTo>
                  <a:lnTo>
                    <a:pt x="239041" y="262890"/>
                  </a:lnTo>
                  <a:lnTo>
                    <a:pt x="242126" y="246380"/>
                  </a:lnTo>
                  <a:lnTo>
                    <a:pt x="236973" y="228600"/>
                  </a:lnTo>
                  <a:lnTo>
                    <a:pt x="225624" y="213360"/>
                  </a:lnTo>
                  <a:lnTo>
                    <a:pt x="208924" y="200660"/>
                  </a:lnTo>
                  <a:close/>
                </a:path>
                <a:path w="681990" h="633729">
                  <a:moveTo>
                    <a:pt x="406172" y="252730"/>
                  </a:moveTo>
                  <a:lnTo>
                    <a:pt x="361363" y="252730"/>
                  </a:lnTo>
                  <a:lnTo>
                    <a:pt x="374267" y="255270"/>
                  </a:lnTo>
                  <a:lnTo>
                    <a:pt x="387209" y="260350"/>
                  </a:lnTo>
                  <a:lnTo>
                    <a:pt x="399828" y="266700"/>
                  </a:lnTo>
                  <a:lnTo>
                    <a:pt x="428751" y="266700"/>
                  </a:lnTo>
                  <a:lnTo>
                    <a:pt x="425681" y="264160"/>
                  </a:lnTo>
                  <a:lnTo>
                    <a:pt x="406172" y="252730"/>
                  </a:lnTo>
                  <a:close/>
                </a:path>
                <a:path w="681990" h="633729">
                  <a:moveTo>
                    <a:pt x="152782" y="189230"/>
                  </a:moveTo>
                  <a:lnTo>
                    <a:pt x="125836" y="195580"/>
                  </a:lnTo>
                  <a:lnTo>
                    <a:pt x="198975" y="195580"/>
                  </a:lnTo>
                  <a:lnTo>
                    <a:pt x="179221" y="190500"/>
                  </a:lnTo>
                  <a:lnTo>
                    <a:pt x="152782" y="189230"/>
                  </a:lnTo>
                  <a:close/>
                </a:path>
                <a:path w="681990" h="633729">
                  <a:moveTo>
                    <a:pt x="267220" y="135890"/>
                  </a:moveTo>
                  <a:lnTo>
                    <a:pt x="246744" y="135890"/>
                  </a:lnTo>
                  <a:lnTo>
                    <a:pt x="250220" y="148590"/>
                  </a:lnTo>
                  <a:lnTo>
                    <a:pt x="252080" y="161290"/>
                  </a:lnTo>
                  <a:lnTo>
                    <a:pt x="252850" y="173990"/>
                  </a:lnTo>
                  <a:lnTo>
                    <a:pt x="253058" y="186690"/>
                  </a:lnTo>
                  <a:lnTo>
                    <a:pt x="256161" y="190500"/>
                  </a:lnTo>
                  <a:lnTo>
                    <a:pt x="262933" y="189230"/>
                  </a:lnTo>
                  <a:lnTo>
                    <a:pt x="269683" y="186690"/>
                  </a:lnTo>
                  <a:lnTo>
                    <a:pt x="272722" y="181610"/>
                  </a:lnTo>
                  <a:lnTo>
                    <a:pt x="272055" y="162560"/>
                  </a:lnTo>
                  <a:lnTo>
                    <a:pt x="269569" y="143510"/>
                  </a:lnTo>
                  <a:lnTo>
                    <a:pt x="267220" y="135890"/>
                  </a:lnTo>
                  <a:close/>
                </a:path>
                <a:path w="681990" h="633729">
                  <a:moveTo>
                    <a:pt x="413656" y="12700"/>
                  </a:moveTo>
                  <a:lnTo>
                    <a:pt x="347521" y="12700"/>
                  </a:lnTo>
                  <a:lnTo>
                    <a:pt x="377662" y="13970"/>
                  </a:lnTo>
                  <a:lnTo>
                    <a:pt x="407367" y="27940"/>
                  </a:lnTo>
                  <a:lnTo>
                    <a:pt x="442864" y="59690"/>
                  </a:lnTo>
                  <a:lnTo>
                    <a:pt x="467029" y="95250"/>
                  </a:lnTo>
                  <a:lnTo>
                    <a:pt x="471177" y="104140"/>
                  </a:lnTo>
                  <a:lnTo>
                    <a:pt x="464025" y="104140"/>
                  </a:lnTo>
                  <a:lnTo>
                    <a:pt x="457020" y="105410"/>
                  </a:lnTo>
                  <a:lnTo>
                    <a:pt x="450360" y="107950"/>
                  </a:lnTo>
                  <a:lnTo>
                    <a:pt x="434043" y="113030"/>
                  </a:lnTo>
                  <a:lnTo>
                    <a:pt x="419683" y="121920"/>
                  </a:lnTo>
                  <a:lnTo>
                    <a:pt x="409223" y="133350"/>
                  </a:lnTo>
                  <a:lnTo>
                    <a:pt x="404603" y="149860"/>
                  </a:lnTo>
                  <a:lnTo>
                    <a:pt x="407604" y="168910"/>
                  </a:lnTo>
                  <a:lnTo>
                    <a:pt x="417572" y="181610"/>
                  </a:lnTo>
                  <a:lnTo>
                    <a:pt x="432560" y="187960"/>
                  </a:lnTo>
                  <a:lnTo>
                    <a:pt x="450622" y="189230"/>
                  </a:lnTo>
                  <a:lnTo>
                    <a:pt x="479633" y="177800"/>
                  </a:lnTo>
                  <a:lnTo>
                    <a:pt x="493604" y="161290"/>
                  </a:lnTo>
                  <a:lnTo>
                    <a:pt x="426571" y="161290"/>
                  </a:lnTo>
                  <a:lnTo>
                    <a:pt x="422285" y="148590"/>
                  </a:lnTo>
                  <a:lnTo>
                    <a:pt x="449240" y="118110"/>
                  </a:lnTo>
                  <a:lnTo>
                    <a:pt x="474590" y="111760"/>
                  </a:lnTo>
                  <a:lnTo>
                    <a:pt x="493189" y="111760"/>
                  </a:lnTo>
                  <a:lnTo>
                    <a:pt x="492935" y="110490"/>
                  </a:lnTo>
                  <a:lnTo>
                    <a:pt x="571612" y="110490"/>
                  </a:lnTo>
                  <a:lnTo>
                    <a:pt x="533923" y="102870"/>
                  </a:lnTo>
                  <a:lnTo>
                    <a:pt x="489501" y="101600"/>
                  </a:lnTo>
                  <a:lnTo>
                    <a:pt x="479726" y="81280"/>
                  </a:lnTo>
                  <a:lnTo>
                    <a:pt x="467851" y="63500"/>
                  </a:lnTo>
                  <a:lnTo>
                    <a:pt x="454961" y="46990"/>
                  </a:lnTo>
                  <a:lnTo>
                    <a:pt x="442141" y="33020"/>
                  </a:lnTo>
                  <a:lnTo>
                    <a:pt x="421025" y="16510"/>
                  </a:lnTo>
                  <a:lnTo>
                    <a:pt x="413656" y="12700"/>
                  </a:lnTo>
                  <a:close/>
                </a:path>
                <a:path w="681990" h="633729">
                  <a:moveTo>
                    <a:pt x="493189" y="111760"/>
                  </a:moveTo>
                  <a:lnTo>
                    <a:pt x="474590" y="111760"/>
                  </a:lnTo>
                  <a:lnTo>
                    <a:pt x="477323" y="119380"/>
                  </a:lnTo>
                  <a:lnTo>
                    <a:pt x="479323" y="127000"/>
                  </a:lnTo>
                  <a:lnTo>
                    <a:pt x="479890" y="133350"/>
                  </a:lnTo>
                  <a:lnTo>
                    <a:pt x="479889" y="137160"/>
                  </a:lnTo>
                  <a:lnTo>
                    <a:pt x="479260" y="151130"/>
                  </a:lnTo>
                  <a:lnTo>
                    <a:pt x="426571" y="161290"/>
                  </a:lnTo>
                  <a:lnTo>
                    <a:pt x="493604" y="161290"/>
                  </a:lnTo>
                  <a:lnTo>
                    <a:pt x="494678" y="160020"/>
                  </a:lnTo>
                  <a:lnTo>
                    <a:pt x="498274" y="137160"/>
                  </a:lnTo>
                  <a:lnTo>
                    <a:pt x="493189" y="111760"/>
                  </a:lnTo>
                  <a:close/>
                </a:path>
                <a:path w="681990" h="633729">
                  <a:moveTo>
                    <a:pt x="258311" y="99060"/>
                  </a:moveTo>
                  <a:lnTo>
                    <a:pt x="185342" y="99060"/>
                  </a:lnTo>
                  <a:lnTo>
                    <a:pt x="211552" y="101600"/>
                  </a:lnTo>
                  <a:lnTo>
                    <a:pt x="233864" y="115570"/>
                  </a:lnTo>
                  <a:lnTo>
                    <a:pt x="230776" y="124460"/>
                  </a:lnTo>
                  <a:lnTo>
                    <a:pt x="227895" y="134620"/>
                  </a:lnTo>
                  <a:lnTo>
                    <a:pt x="225161" y="144780"/>
                  </a:lnTo>
                  <a:lnTo>
                    <a:pt x="222514" y="154940"/>
                  </a:lnTo>
                  <a:lnTo>
                    <a:pt x="224565" y="158750"/>
                  </a:lnTo>
                  <a:lnTo>
                    <a:pt x="231003" y="158750"/>
                  </a:lnTo>
                  <a:lnTo>
                    <a:pt x="238113" y="157480"/>
                  </a:lnTo>
                  <a:lnTo>
                    <a:pt x="242178" y="152400"/>
                  </a:lnTo>
                  <a:lnTo>
                    <a:pt x="245183" y="140970"/>
                  </a:lnTo>
                  <a:lnTo>
                    <a:pt x="246744" y="135890"/>
                  </a:lnTo>
                  <a:lnTo>
                    <a:pt x="267220" y="135890"/>
                  </a:lnTo>
                  <a:lnTo>
                    <a:pt x="264089" y="125730"/>
                  </a:lnTo>
                  <a:lnTo>
                    <a:pt x="254440" y="109220"/>
                  </a:lnTo>
                  <a:lnTo>
                    <a:pt x="258311" y="99060"/>
                  </a:lnTo>
                  <a:close/>
                </a:path>
                <a:path w="681990" h="633729">
                  <a:moveTo>
                    <a:pt x="374878" y="0"/>
                  </a:moveTo>
                  <a:lnTo>
                    <a:pt x="325526" y="7620"/>
                  </a:lnTo>
                  <a:lnTo>
                    <a:pt x="285333" y="31750"/>
                  </a:lnTo>
                  <a:lnTo>
                    <a:pt x="252266" y="72390"/>
                  </a:lnTo>
                  <a:lnTo>
                    <a:pt x="240157" y="97790"/>
                  </a:lnTo>
                  <a:lnTo>
                    <a:pt x="258795" y="97790"/>
                  </a:lnTo>
                  <a:lnTo>
                    <a:pt x="261214" y="91440"/>
                  </a:lnTo>
                  <a:lnTo>
                    <a:pt x="269530" y="73660"/>
                  </a:lnTo>
                  <a:lnTo>
                    <a:pt x="279841" y="58420"/>
                  </a:lnTo>
                  <a:lnTo>
                    <a:pt x="292606" y="43180"/>
                  </a:lnTo>
                  <a:lnTo>
                    <a:pt x="318612" y="22860"/>
                  </a:lnTo>
                  <a:lnTo>
                    <a:pt x="347521" y="12700"/>
                  </a:lnTo>
                  <a:lnTo>
                    <a:pt x="413656" y="12700"/>
                  </a:lnTo>
                  <a:lnTo>
                    <a:pt x="398920" y="5080"/>
                  </a:lnTo>
                  <a:lnTo>
                    <a:pt x="3748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6" name="Rectangle 35">
            <a:hlinkClick r:id="rId12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hlinkClick r:id="rId13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hlinkClick r:id="rId14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37938" y="8128440"/>
            <a:ext cx="834390" cy="810260"/>
          </a:xfrm>
          <a:custGeom>
            <a:avLst/>
            <a:gdLst/>
            <a:ahLst/>
            <a:cxnLst/>
            <a:rect l="l" t="t" r="r" b="b"/>
            <a:pathLst>
              <a:path w="834390" h="810259">
                <a:moveTo>
                  <a:pt x="275036" y="518160"/>
                </a:moveTo>
                <a:lnTo>
                  <a:pt x="245688" y="518160"/>
                </a:lnTo>
                <a:lnTo>
                  <a:pt x="225712" y="552450"/>
                </a:lnTo>
                <a:lnTo>
                  <a:pt x="209629" y="588010"/>
                </a:lnTo>
                <a:lnTo>
                  <a:pt x="198019" y="623570"/>
                </a:lnTo>
                <a:lnTo>
                  <a:pt x="191460" y="660400"/>
                </a:lnTo>
                <a:lnTo>
                  <a:pt x="189462" y="692150"/>
                </a:lnTo>
                <a:lnTo>
                  <a:pt x="191833" y="722630"/>
                </a:lnTo>
                <a:lnTo>
                  <a:pt x="220265" y="775970"/>
                </a:lnTo>
                <a:lnTo>
                  <a:pt x="261184" y="801370"/>
                </a:lnTo>
                <a:lnTo>
                  <a:pt x="308189" y="810260"/>
                </a:lnTo>
                <a:lnTo>
                  <a:pt x="351775" y="800100"/>
                </a:lnTo>
                <a:lnTo>
                  <a:pt x="360613" y="792480"/>
                </a:lnTo>
                <a:lnTo>
                  <a:pt x="306472" y="792480"/>
                </a:lnTo>
                <a:lnTo>
                  <a:pt x="262778" y="778510"/>
                </a:lnTo>
                <a:lnTo>
                  <a:pt x="235786" y="749300"/>
                </a:lnTo>
                <a:lnTo>
                  <a:pt x="222722" y="709930"/>
                </a:lnTo>
                <a:lnTo>
                  <a:pt x="220815" y="665480"/>
                </a:lnTo>
                <a:lnTo>
                  <a:pt x="227291" y="623570"/>
                </a:lnTo>
                <a:lnTo>
                  <a:pt x="237373" y="590550"/>
                </a:lnTo>
                <a:lnTo>
                  <a:pt x="251439" y="558800"/>
                </a:lnTo>
                <a:lnTo>
                  <a:pt x="269021" y="527050"/>
                </a:lnTo>
                <a:lnTo>
                  <a:pt x="275036" y="518160"/>
                </a:lnTo>
                <a:close/>
              </a:path>
              <a:path w="834390" h="810259">
                <a:moveTo>
                  <a:pt x="465909" y="481330"/>
                </a:moveTo>
                <a:lnTo>
                  <a:pt x="384501" y="481330"/>
                </a:lnTo>
                <a:lnTo>
                  <a:pt x="393712" y="511810"/>
                </a:lnTo>
                <a:lnTo>
                  <a:pt x="399818" y="544830"/>
                </a:lnTo>
                <a:lnTo>
                  <a:pt x="403206" y="572770"/>
                </a:lnTo>
                <a:lnTo>
                  <a:pt x="404259" y="594360"/>
                </a:lnTo>
                <a:lnTo>
                  <a:pt x="402770" y="629920"/>
                </a:lnTo>
                <a:lnTo>
                  <a:pt x="397271" y="673100"/>
                </a:lnTo>
                <a:lnTo>
                  <a:pt x="386327" y="717550"/>
                </a:lnTo>
                <a:lnTo>
                  <a:pt x="368503" y="756920"/>
                </a:lnTo>
                <a:lnTo>
                  <a:pt x="306472" y="792480"/>
                </a:lnTo>
                <a:lnTo>
                  <a:pt x="360613" y="792480"/>
                </a:lnTo>
                <a:lnTo>
                  <a:pt x="407012" y="732790"/>
                </a:lnTo>
                <a:lnTo>
                  <a:pt x="421880" y="689610"/>
                </a:lnTo>
                <a:lnTo>
                  <a:pt x="430395" y="646430"/>
                </a:lnTo>
                <a:lnTo>
                  <a:pt x="431327" y="638810"/>
                </a:lnTo>
                <a:lnTo>
                  <a:pt x="431766" y="635000"/>
                </a:lnTo>
                <a:lnTo>
                  <a:pt x="466062" y="635000"/>
                </a:lnTo>
                <a:lnTo>
                  <a:pt x="463885" y="629920"/>
                </a:lnTo>
                <a:lnTo>
                  <a:pt x="454580" y="600710"/>
                </a:lnTo>
                <a:lnTo>
                  <a:pt x="447085" y="570230"/>
                </a:lnTo>
                <a:lnTo>
                  <a:pt x="443812" y="551180"/>
                </a:lnTo>
                <a:lnTo>
                  <a:pt x="441544" y="532130"/>
                </a:lnTo>
                <a:lnTo>
                  <a:pt x="439405" y="513080"/>
                </a:lnTo>
                <a:lnTo>
                  <a:pt x="436520" y="494030"/>
                </a:lnTo>
                <a:lnTo>
                  <a:pt x="472523" y="494030"/>
                </a:lnTo>
                <a:lnTo>
                  <a:pt x="465909" y="481330"/>
                </a:lnTo>
                <a:close/>
              </a:path>
              <a:path w="834390" h="810259">
                <a:moveTo>
                  <a:pt x="466062" y="635000"/>
                </a:moveTo>
                <a:lnTo>
                  <a:pt x="431766" y="635000"/>
                </a:lnTo>
                <a:lnTo>
                  <a:pt x="433798" y="640080"/>
                </a:lnTo>
                <a:lnTo>
                  <a:pt x="435934" y="646430"/>
                </a:lnTo>
                <a:lnTo>
                  <a:pt x="454883" y="683260"/>
                </a:lnTo>
                <a:lnTo>
                  <a:pt x="503608" y="735330"/>
                </a:lnTo>
                <a:lnTo>
                  <a:pt x="576159" y="764540"/>
                </a:lnTo>
                <a:lnTo>
                  <a:pt x="621400" y="769620"/>
                </a:lnTo>
                <a:lnTo>
                  <a:pt x="665196" y="764540"/>
                </a:lnTo>
                <a:lnTo>
                  <a:pt x="699836" y="748030"/>
                </a:lnTo>
                <a:lnTo>
                  <a:pt x="605865" y="748030"/>
                </a:lnTo>
                <a:lnTo>
                  <a:pt x="562853" y="736600"/>
                </a:lnTo>
                <a:lnTo>
                  <a:pt x="523711" y="713740"/>
                </a:lnTo>
                <a:lnTo>
                  <a:pt x="493555" y="685800"/>
                </a:lnTo>
                <a:lnTo>
                  <a:pt x="476407" y="659130"/>
                </a:lnTo>
                <a:lnTo>
                  <a:pt x="466062" y="635000"/>
                </a:lnTo>
                <a:close/>
              </a:path>
              <a:path w="834390" h="810259">
                <a:moveTo>
                  <a:pt x="549812" y="445770"/>
                </a:moveTo>
                <a:lnTo>
                  <a:pt x="453033" y="445770"/>
                </a:lnTo>
                <a:lnTo>
                  <a:pt x="470048" y="448310"/>
                </a:lnTo>
                <a:lnTo>
                  <a:pt x="486924" y="453390"/>
                </a:lnTo>
                <a:lnTo>
                  <a:pt x="501244" y="457200"/>
                </a:lnTo>
                <a:lnTo>
                  <a:pt x="510591" y="458470"/>
                </a:lnTo>
                <a:lnTo>
                  <a:pt x="540015" y="464820"/>
                </a:lnTo>
                <a:lnTo>
                  <a:pt x="596754" y="483870"/>
                </a:lnTo>
                <a:lnTo>
                  <a:pt x="651644" y="513080"/>
                </a:lnTo>
                <a:lnTo>
                  <a:pt x="701517" y="558800"/>
                </a:lnTo>
                <a:lnTo>
                  <a:pt x="721322" y="613410"/>
                </a:lnTo>
                <a:lnTo>
                  <a:pt x="719898" y="640080"/>
                </a:lnTo>
                <a:lnTo>
                  <a:pt x="714451" y="665480"/>
                </a:lnTo>
                <a:lnTo>
                  <a:pt x="706952" y="690880"/>
                </a:lnTo>
                <a:lnTo>
                  <a:pt x="683030" y="728980"/>
                </a:lnTo>
                <a:lnTo>
                  <a:pt x="647629" y="748030"/>
                </a:lnTo>
                <a:lnTo>
                  <a:pt x="699836" y="748030"/>
                </a:lnTo>
                <a:lnTo>
                  <a:pt x="728271" y="712470"/>
                </a:lnTo>
                <a:lnTo>
                  <a:pt x="750046" y="638810"/>
                </a:lnTo>
                <a:lnTo>
                  <a:pt x="751122" y="601980"/>
                </a:lnTo>
                <a:lnTo>
                  <a:pt x="740919" y="565150"/>
                </a:lnTo>
                <a:lnTo>
                  <a:pt x="690742" y="508000"/>
                </a:lnTo>
                <a:lnTo>
                  <a:pt x="657874" y="486410"/>
                </a:lnTo>
                <a:lnTo>
                  <a:pt x="601982" y="461010"/>
                </a:lnTo>
                <a:lnTo>
                  <a:pt x="555741" y="447040"/>
                </a:lnTo>
                <a:lnTo>
                  <a:pt x="549812" y="445770"/>
                </a:lnTo>
                <a:close/>
              </a:path>
              <a:path w="834390" h="810259">
                <a:moveTo>
                  <a:pt x="626402" y="439420"/>
                </a:moveTo>
                <a:lnTo>
                  <a:pt x="345874" y="439420"/>
                </a:lnTo>
                <a:lnTo>
                  <a:pt x="347047" y="447040"/>
                </a:lnTo>
                <a:lnTo>
                  <a:pt x="349404" y="453390"/>
                </a:lnTo>
                <a:lnTo>
                  <a:pt x="353034" y="459740"/>
                </a:lnTo>
                <a:lnTo>
                  <a:pt x="358030" y="463550"/>
                </a:lnTo>
                <a:lnTo>
                  <a:pt x="351467" y="488950"/>
                </a:lnTo>
                <a:lnTo>
                  <a:pt x="344735" y="513080"/>
                </a:lnTo>
                <a:lnTo>
                  <a:pt x="338258" y="537210"/>
                </a:lnTo>
                <a:lnTo>
                  <a:pt x="332461" y="562610"/>
                </a:lnTo>
                <a:lnTo>
                  <a:pt x="322495" y="601980"/>
                </a:lnTo>
                <a:lnTo>
                  <a:pt x="308447" y="641350"/>
                </a:lnTo>
                <a:lnTo>
                  <a:pt x="288197" y="676910"/>
                </a:lnTo>
                <a:lnTo>
                  <a:pt x="259625" y="706120"/>
                </a:lnTo>
                <a:lnTo>
                  <a:pt x="256702" y="712470"/>
                </a:lnTo>
                <a:lnTo>
                  <a:pt x="263902" y="715010"/>
                </a:lnTo>
                <a:lnTo>
                  <a:pt x="275045" y="715010"/>
                </a:lnTo>
                <a:lnTo>
                  <a:pt x="308843" y="687070"/>
                </a:lnTo>
                <a:lnTo>
                  <a:pt x="342938" y="628650"/>
                </a:lnTo>
                <a:lnTo>
                  <a:pt x="362200" y="567690"/>
                </a:lnTo>
                <a:lnTo>
                  <a:pt x="377446" y="509270"/>
                </a:lnTo>
                <a:lnTo>
                  <a:pt x="384501" y="481330"/>
                </a:lnTo>
                <a:lnTo>
                  <a:pt x="465909" y="481330"/>
                </a:lnTo>
                <a:lnTo>
                  <a:pt x="461382" y="469900"/>
                </a:lnTo>
                <a:lnTo>
                  <a:pt x="410050" y="469900"/>
                </a:lnTo>
                <a:lnTo>
                  <a:pt x="411526" y="468630"/>
                </a:lnTo>
                <a:lnTo>
                  <a:pt x="428500" y="468630"/>
                </a:lnTo>
                <a:lnTo>
                  <a:pt x="427013" y="467360"/>
                </a:lnTo>
                <a:lnTo>
                  <a:pt x="415882" y="467360"/>
                </a:lnTo>
                <a:lnTo>
                  <a:pt x="420709" y="466090"/>
                </a:lnTo>
                <a:lnTo>
                  <a:pt x="421536" y="466090"/>
                </a:lnTo>
                <a:lnTo>
                  <a:pt x="423358" y="464820"/>
                </a:lnTo>
                <a:lnTo>
                  <a:pt x="426877" y="463550"/>
                </a:lnTo>
                <a:lnTo>
                  <a:pt x="458866" y="463550"/>
                </a:lnTo>
                <a:lnTo>
                  <a:pt x="457357" y="459740"/>
                </a:lnTo>
                <a:lnTo>
                  <a:pt x="455860" y="454660"/>
                </a:lnTo>
                <a:lnTo>
                  <a:pt x="454478" y="449580"/>
                </a:lnTo>
                <a:lnTo>
                  <a:pt x="453033" y="445770"/>
                </a:lnTo>
                <a:lnTo>
                  <a:pt x="549812" y="445770"/>
                </a:lnTo>
                <a:lnTo>
                  <a:pt x="532025" y="441960"/>
                </a:lnTo>
                <a:lnTo>
                  <a:pt x="603358" y="441960"/>
                </a:lnTo>
                <a:lnTo>
                  <a:pt x="626402" y="439420"/>
                </a:lnTo>
                <a:close/>
              </a:path>
              <a:path w="834390" h="810259">
                <a:moveTo>
                  <a:pt x="472523" y="494030"/>
                </a:moveTo>
                <a:lnTo>
                  <a:pt x="436520" y="494030"/>
                </a:lnTo>
                <a:lnTo>
                  <a:pt x="437787" y="496570"/>
                </a:lnTo>
                <a:lnTo>
                  <a:pt x="439138" y="500380"/>
                </a:lnTo>
                <a:lnTo>
                  <a:pt x="465670" y="539750"/>
                </a:lnTo>
                <a:lnTo>
                  <a:pt x="495461" y="572770"/>
                </a:lnTo>
                <a:lnTo>
                  <a:pt x="525101" y="601980"/>
                </a:lnTo>
                <a:lnTo>
                  <a:pt x="559549" y="631190"/>
                </a:lnTo>
                <a:lnTo>
                  <a:pt x="597077" y="656590"/>
                </a:lnTo>
                <a:lnTo>
                  <a:pt x="635959" y="671830"/>
                </a:lnTo>
                <a:lnTo>
                  <a:pt x="645351" y="670560"/>
                </a:lnTo>
                <a:lnTo>
                  <a:pt x="655288" y="666750"/>
                </a:lnTo>
                <a:lnTo>
                  <a:pt x="660208" y="660400"/>
                </a:lnTo>
                <a:lnTo>
                  <a:pt x="654545" y="655320"/>
                </a:lnTo>
                <a:lnTo>
                  <a:pt x="612003" y="637540"/>
                </a:lnTo>
                <a:lnTo>
                  <a:pt x="571752" y="608330"/>
                </a:lnTo>
                <a:lnTo>
                  <a:pt x="535254" y="574040"/>
                </a:lnTo>
                <a:lnTo>
                  <a:pt x="503974" y="539750"/>
                </a:lnTo>
                <a:lnTo>
                  <a:pt x="489161" y="520700"/>
                </a:lnTo>
                <a:lnTo>
                  <a:pt x="476492" y="501650"/>
                </a:lnTo>
                <a:lnTo>
                  <a:pt x="472523" y="494030"/>
                </a:lnTo>
                <a:close/>
              </a:path>
              <a:path w="834390" h="810259">
                <a:moveTo>
                  <a:pt x="148560" y="278130"/>
                </a:moveTo>
                <a:lnTo>
                  <a:pt x="105965" y="284480"/>
                </a:lnTo>
                <a:lnTo>
                  <a:pt x="65953" y="302260"/>
                </a:lnTo>
                <a:lnTo>
                  <a:pt x="32382" y="330200"/>
                </a:lnTo>
                <a:lnTo>
                  <a:pt x="9112" y="365760"/>
                </a:lnTo>
                <a:lnTo>
                  <a:pt x="0" y="408940"/>
                </a:lnTo>
                <a:lnTo>
                  <a:pt x="8459" y="448310"/>
                </a:lnTo>
                <a:lnTo>
                  <a:pt x="32147" y="478790"/>
                </a:lnTo>
                <a:lnTo>
                  <a:pt x="66422" y="502920"/>
                </a:lnTo>
                <a:lnTo>
                  <a:pt x="106640" y="518160"/>
                </a:lnTo>
                <a:lnTo>
                  <a:pt x="148160" y="527050"/>
                </a:lnTo>
                <a:lnTo>
                  <a:pt x="186339" y="529590"/>
                </a:lnTo>
                <a:lnTo>
                  <a:pt x="201395" y="528320"/>
                </a:lnTo>
                <a:lnTo>
                  <a:pt x="231157" y="523240"/>
                </a:lnTo>
                <a:lnTo>
                  <a:pt x="245688" y="518160"/>
                </a:lnTo>
                <a:lnTo>
                  <a:pt x="275036" y="518160"/>
                </a:lnTo>
                <a:lnTo>
                  <a:pt x="279333" y="511810"/>
                </a:lnTo>
                <a:lnTo>
                  <a:pt x="178497" y="511810"/>
                </a:lnTo>
                <a:lnTo>
                  <a:pt x="130140" y="504190"/>
                </a:lnTo>
                <a:lnTo>
                  <a:pt x="82416" y="482600"/>
                </a:lnTo>
                <a:lnTo>
                  <a:pt x="46063" y="449580"/>
                </a:lnTo>
                <a:lnTo>
                  <a:pt x="31821" y="402590"/>
                </a:lnTo>
                <a:lnTo>
                  <a:pt x="35513" y="377190"/>
                </a:lnTo>
                <a:lnTo>
                  <a:pt x="61793" y="327660"/>
                </a:lnTo>
                <a:lnTo>
                  <a:pt x="111188" y="300990"/>
                </a:lnTo>
                <a:lnTo>
                  <a:pt x="139540" y="297180"/>
                </a:lnTo>
                <a:lnTo>
                  <a:pt x="278749" y="297180"/>
                </a:lnTo>
                <a:lnTo>
                  <a:pt x="263186" y="290830"/>
                </a:lnTo>
                <a:lnTo>
                  <a:pt x="226181" y="283210"/>
                </a:lnTo>
                <a:lnTo>
                  <a:pt x="187582" y="279400"/>
                </a:lnTo>
                <a:lnTo>
                  <a:pt x="148560" y="278130"/>
                </a:lnTo>
                <a:close/>
              </a:path>
              <a:path w="834390" h="810259">
                <a:moveTo>
                  <a:pt x="165900" y="355600"/>
                </a:moveTo>
                <a:lnTo>
                  <a:pt x="156520" y="355600"/>
                </a:lnTo>
                <a:lnTo>
                  <a:pt x="146595" y="360680"/>
                </a:lnTo>
                <a:lnTo>
                  <a:pt x="141675" y="367030"/>
                </a:lnTo>
                <a:lnTo>
                  <a:pt x="147314" y="372110"/>
                </a:lnTo>
                <a:lnTo>
                  <a:pt x="160688" y="377190"/>
                </a:lnTo>
                <a:lnTo>
                  <a:pt x="186071" y="389890"/>
                </a:lnTo>
                <a:lnTo>
                  <a:pt x="252651" y="411480"/>
                </a:lnTo>
                <a:lnTo>
                  <a:pt x="298458" y="417830"/>
                </a:lnTo>
                <a:lnTo>
                  <a:pt x="326901" y="417830"/>
                </a:lnTo>
                <a:lnTo>
                  <a:pt x="324178" y="424180"/>
                </a:lnTo>
                <a:lnTo>
                  <a:pt x="321372" y="431800"/>
                </a:lnTo>
                <a:lnTo>
                  <a:pt x="318157" y="436880"/>
                </a:lnTo>
                <a:lnTo>
                  <a:pt x="304345" y="449580"/>
                </a:lnTo>
                <a:lnTo>
                  <a:pt x="291016" y="462280"/>
                </a:lnTo>
                <a:lnTo>
                  <a:pt x="278225" y="476250"/>
                </a:lnTo>
                <a:lnTo>
                  <a:pt x="266033" y="490220"/>
                </a:lnTo>
                <a:lnTo>
                  <a:pt x="245677" y="500380"/>
                </a:lnTo>
                <a:lnTo>
                  <a:pt x="224118" y="508000"/>
                </a:lnTo>
                <a:lnTo>
                  <a:pt x="201633" y="511810"/>
                </a:lnTo>
                <a:lnTo>
                  <a:pt x="279333" y="511810"/>
                </a:lnTo>
                <a:lnTo>
                  <a:pt x="289645" y="496570"/>
                </a:lnTo>
                <a:lnTo>
                  <a:pt x="291237" y="495300"/>
                </a:lnTo>
                <a:lnTo>
                  <a:pt x="292881" y="495300"/>
                </a:lnTo>
                <a:lnTo>
                  <a:pt x="294441" y="494030"/>
                </a:lnTo>
                <a:lnTo>
                  <a:pt x="311165" y="481330"/>
                </a:lnTo>
                <a:lnTo>
                  <a:pt x="324681" y="468630"/>
                </a:lnTo>
                <a:lnTo>
                  <a:pt x="335652" y="454660"/>
                </a:lnTo>
                <a:lnTo>
                  <a:pt x="344743" y="440690"/>
                </a:lnTo>
                <a:lnTo>
                  <a:pt x="345874" y="439420"/>
                </a:lnTo>
                <a:lnTo>
                  <a:pt x="626402" y="439420"/>
                </a:lnTo>
                <a:lnTo>
                  <a:pt x="637924" y="438150"/>
                </a:lnTo>
                <a:lnTo>
                  <a:pt x="672036" y="431800"/>
                </a:lnTo>
                <a:lnTo>
                  <a:pt x="684560" y="427990"/>
                </a:lnTo>
                <a:lnTo>
                  <a:pt x="556784" y="427990"/>
                </a:lnTo>
                <a:lnTo>
                  <a:pt x="504516" y="422910"/>
                </a:lnTo>
                <a:lnTo>
                  <a:pt x="460006" y="408940"/>
                </a:lnTo>
                <a:lnTo>
                  <a:pt x="460645" y="406400"/>
                </a:lnTo>
                <a:lnTo>
                  <a:pt x="462341" y="401320"/>
                </a:lnTo>
                <a:lnTo>
                  <a:pt x="466085" y="400050"/>
                </a:lnTo>
                <a:lnTo>
                  <a:pt x="305103" y="400050"/>
                </a:lnTo>
                <a:lnTo>
                  <a:pt x="291165" y="398780"/>
                </a:lnTo>
                <a:lnTo>
                  <a:pt x="277436" y="396240"/>
                </a:lnTo>
                <a:lnTo>
                  <a:pt x="248535" y="387350"/>
                </a:lnTo>
                <a:lnTo>
                  <a:pt x="193823" y="364490"/>
                </a:lnTo>
                <a:lnTo>
                  <a:pt x="165900" y="355600"/>
                </a:lnTo>
                <a:close/>
              </a:path>
              <a:path w="834390" h="810259">
                <a:moveTo>
                  <a:pt x="458866" y="463550"/>
                </a:moveTo>
                <a:lnTo>
                  <a:pt x="426877" y="463550"/>
                </a:lnTo>
                <a:lnTo>
                  <a:pt x="428500" y="468630"/>
                </a:lnTo>
                <a:lnTo>
                  <a:pt x="411589" y="468630"/>
                </a:lnTo>
                <a:lnTo>
                  <a:pt x="410238" y="469900"/>
                </a:lnTo>
                <a:lnTo>
                  <a:pt x="461382" y="469900"/>
                </a:lnTo>
                <a:lnTo>
                  <a:pt x="458866" y="463550"/>
                </a:lnTo>
                <a:close/>
              </a:path>
              <a:path w="834390" h="810259">
                <a:moveTo>
                  <a:pt x="421536" y="466090"/>
                </a:moveTo>
                <a:lnTo>
                  <a:pt x="420709" y="466090"/>
                </a:lnTo>
                <a:lnTo>
                  <a:pt x="415882" y="467360"/>
                </a:lnTo>
                <a:lnTo>
                  <a:pt x="419714" y="467360"/>
                </a:lnTo>
                <a:lnTo>
                  <a:pt x="421536" y="466090"/>
                </a:lnTo>
                <a:close/>
              </a:path>
              <a:path w="834390" h="810259">
                <a:moveTo>
                  <a:pt x="425526" y="466090"/>
                </a:moveTo>
                <a:lnTo>
                  <a:pt x="421536" y="466090"/>
                </a:lnTo>
                <a:lnTo>
                  <a:pt x="419714" y="467360"/>
                </a:lnTo>
                <a:lnTo>
                  <a:pt x="427013" y="467360"/>
                </a:lnTo>
                <a:lnTo>
                  <a:pt x="425526" y="466090"/>
                </a:lnTo>
                <a:close/>
              </a:path>
              <a:path w="834390" h="810259">
                <a:moveTo>
                  <a:pt x="603358" y="441960"/>
                </a:moveTo>
                <a:lnTo>
                  <a:pt x="559967" y="441960"/>
                </a:lnTo>
                <a:lnTo>
                  <a:pt x="568600" y="443230"/>
                </a:lnTo>
                <a:lnTo>
                  <a:pt x="603358" y="441960"/>
                </a:lnTo>
                <a:close/>
              </a:path>
              <a:path w="834390" h="810259">
                <a:moveTo>
                  <a:pt x="795342" y="201930"/>
                </a:moveTo>
                <a:lnTo>
                  <a:pt x="733913" y="201930"/>
                </a:lnTo>
                <a:lnTo>
                  <a:pt x="763222" y="210820"/>
                </a:lnTo>
                <a:lnTo>
                  <a:pt x="784034" y="229870"/>
                </a:lnTo>
                <a:lnTo>
                  <a:pt x="798310" y="264160"/>
                </a:lnTo>
                <a:lnTo>
                  <a:pt x="803125" y="307340"/>
                </a:lnTo>
                <a:lnTo>
                  <a:pt x="791652" y="342900"/>
                </a:lnTo>
                <a:lnTo>
                  <a:pt x="734273" y="393700"/>
                </a:lnTo>
                <a:lnTo>
                  <a:pt x="695583" y="408940"/>
                </a:lnTo>
                <a:lnTo>
                  <a:pt x="655037" y="419100"/>
                </a:lnTo>
                <a:lnTo>
                  <a:pt x="609421" y="425450"/>
                </a:lnTo>
                <a:lnTo>
                  <a:pt x="556784" y="427990"/>
                </a:lnTo>
                <a:lnTo>
                  <a:pt x="684560" y="427990"/>
                </a:lnTo>
                <a:lnTo>
                  <a:pt x="745660" y="406400"/>
                </a:lnTo>
                <a:lnTo>
                  <a:pt x="781323" y="384810"/>
                </a:lnTo>
                <a:lnTo>
                  <a:pt x="809752" y="359410"/>
                </a:lnTo>
                <a:lnTo>
                  <a:pt x="834216" y="288290"/>
                </a:lnTo>
                <a:lnTo>
                  <a:pt x="824906" y="243840"/>
                </a:lnTo>
                <a:lnTo>
                  <a:pt x="803009" y="207010"/>
                </a:lnTo>
                <a:lnTo>
                  <a:pt x="795342" y="201930"/>
                </a:lnTo>
                <a:close/>
              </a:path>
              <a:path w="834390" h="810259">
                <a:moveTo>
                  <a:pt x="278749" y="297180"/>
                </a:moveTo>
                <a:lnTo>
                  <a:pt x="168331" y="297180"/>
                </a:lnTo>
                <a:lnTo>
                  <a:pt x="197878" y="299720"/>
                </a:lnTo>
                <a:lnTo>
                  <a:pt x="243008" y="308610"/>
                </a:lnTo>
                <a:lnTo>
                  <a:pt x="283406" y="326390"/>
                </a:lnTo>
                <a:lnTo>
                  <a:pt x="316714" y="354330"/>
                </a:lnTo>
                <a:lnTo>
                  <a:pt x="340576" y="393700"/>
                </a:lnTo>
                <a:lnTo>
                  <a:pt x="337120" y="396240"/>
                </a:lnTo>
                <a:lnTo>
                  <a:pt x="334377" y="397510"/>
                </a:lnTo>
                <a:lnTo>
                  <a:pt x="333413" y="400050"/>
                </a:lnTo>
                <a:lnTo>
                  <a:pt x="466085" y="400050"/>
                </a:lnTo>
                <a:lnTo>
                  <a:pt x="499782" y="388620"/>
                </a:lnTo>
                <a:lnTo>
                  <a:pt x="527540" y="378460"/>
                </a:lnTo>
                <a:lnTo>
                  <a:pt x="471692" y="378460"/>
                </a:lnTo>
                <a:lnTo>
                  <a:pt x="472788" y="375920"/>
                </a:lnTo>
                <a:lnTo>
                  <a:pt x="439148" y="375920"/>
                </a:lnTo>
                <a:lnTo>
                  <a:pt x="434426" y="372110"/>
                </a:lnTo>
                <a:lnTo>
                  <a:pt x="428835" y="368300"/>
                </a:lnTo>
                <a:lnTo>
                  <a:pt x="422500" y="365760"/>
                </a:lnTo>
                <a:lnTo>
                  <a:pt x="422411" y="364490"/>
                </a:lnTo>
                <a:lnTo>
                  <a:pt x="375925" y="364490"/>
                </a:lnTo>
                <a:lnTo>
                  <a:pt x="346610" y="328930"/>
                </a:lnTo>
                <a:lnTo>
                  <a:pt x="334238" y="304800"/>
                </a:lnTo>
                <a:lnTo>
                  <a:pt x="297425" y="304800"/>
                </a:lnTo>
                <a:lnTo>
                  <a:pt x="278749" y="297180"/>
                </a:lnTo>
                <a:close/>
              </a:path>
              <a:path w="834390" h="810259">
                <a:moveTo>
                  <a:pt x="682251" y="273050"/>
                </a:moveTo>
                <a:lnTo>
                  <a:pt x="670845" y="275590"/>
                </a:lnTo>
                <a:lnTo>
                  <a:pt x="662534" y="279400"/>
                </a:lnTo>
                <a:lnTo>
                  <a:pt x="637513" y="306070"/>
                </a:lnTo>
                <a:lnTo>
                  <a:pt x="611353" y="325120"/>
                </a:lnTo>
                <a:lnTo>
                  <a:pt x="582232" y="341630"/>
                </a:lnTo>
                <a:lnTo>
                  <a:pt x="548328" y="355600"/>
                </a:lnTo>
                <a:lnTo>
                  <a:pt x="529645" y="360680"/>
                </a:lnTo>
                <a:lnTo>
                  <a:pt x="510434" y="367030"/>
                </a:lnTo>
                <a:lnTo>
                  <a:pt x="491011" y="372110"/>
                </a:lnTo>
                <a:lnTo>
                  <a:pt x="471692" y="378460"/>
                </a:lnTo>
                <a:lnTo>
                  <a:pt x="527540" y="378460"/>
                </a:lnTo>
                <a:lnTo>
                  <a:pt x="548358" y="370840"/>
                </a:lnTo>
                <a:lnTo>
                  <a:pt x="592229" y="355600"/>
                </a:lnTo>
                <a:lnTo>
                  <a:pt x="637467" y="332740"/>
                </a:lnTo>
                <a:lnTo>
                  <a:pt x="673947" y="299720"/>
                </a:lnTo>
                <a:lnTo>
                  <a:pt x="690862" y="274320"/>
                </a:lnTo>
                <a:lnTo>
                  <a:pt x="682251" y="273050"/>
                </a:lnTo>
                <a:close/>
              </a:path>
              <a:path w="834390" h="810259">
                <a:moveTo>
                  <a:pt x="490318" y="19050"/>
                </a:moveTo>
                <a:lnTo>
                  <a:pt x="427597" y="19050"/>
                </a:lnTo>
                <a:lnTo>
                  <a:pt x="468676" y="35560"/>
                </a:lnTo>
                <a:lnTo>
                  <a:pt x="498079" y="68580"/>
                </a:lnTo>
                <a:lnTo>
                  <a:pt x="518832" y="110490"/>
                </a:lnTo>
                <a:lnTo>
                  <a:pt x="531527" y="157480"/>
                </a:lnTo>
                <a:lnTo>
                  <a:pt x="536609" y="200660"/>
                </a:lnTo>
                <a:lnTo>
                  <a:pt x="536685" y="203200"/>
                </a:lnTo>
                <a:lnTo>
                  <a:pt x="535306" y="227330"/>
                </a:lnTo>
                <a:lnTo>
                  <a:pt x="529482" y="251460"/>
                </a:lnTo>
                <a:lnTo>
                  <a:pt x="520103" y="275590"/>
                </a:lnTo>
                <a:lnTo>
                  <a:pt x="507984" y="298450"/>
                </a:lnTo>
                <a:lnTo>
                  <a:pt x="491620" y="316230"/>
                </a:lnTo>
                <a:lnTo>
                  <a:pt x="476673" y="332740"/>
                </a:lnTo>
                <a:lnTo>
                  <a:pt x="463333" y="349250"/>
                </a:lnTo>
                <a:lnTo>
                  <a:pt x="451787" y="365760"/>
                </a:lnTo>
                <a:lnTo>
                  <a:pt x="443253" y="373380"/>
                </a:lnTo>
                <a:lnTo>
                  <a:pt x="439148" y="375920"/>
                </a:lnTo>
                <a:lnTo>
                  <a:pt x="472788" y="375920"/>
                </a:lnTo>
                <a:lnTo>
                  <a:pt x="473336" y="374650"/>
                </a:lnTo>
                <a:lnTo>
                  <a:pt x="474226" y="373380"/>
                </a:lnTo>
                <a:lnTo>
                  <a:pt x="492095" y="358140"/>
                </a:lnTo>
                <a:lnTo>
                  <a:pt x="508780" y="340360"/>
                </a:lnTo>
                <a:lnTo>
                  <a:pt x="523981" y="320040"/>
                </a:lnTo>
                <a:lnTo>
                  <a:pt x="537397" y="299720"/>
                </a:lnTo>
                <a:lnTo>
                  <a:pt x="558260" y="281940"/>
                </a:lnTo>
                <a:lnTo>
                  <a:pt x="568454" y="273050"/>
                </a:lnTo>
                <a:lnTo>
                  <a:pt x="578306" y="265430"/>
                </a:lnTo>
                <a:lnTo>
                  <a:pt x="592251" y="255270"/>
                </a:lnTo>
                <a:lnTo>
                  <a:pt x="558098" y="255270"/>
                </a:lnTo>
                <a:lnTo>
                  <a:pt x="567113" y="179070"/>
                </a:lnTo>
                <a:lnTo>
                  <a:pt x="559350" y="132080"/>
                </a:lnTo>
                <a:lnTo>
                  <a:pt x="543493" y="87630"/>
                </a:lnTo>
                <a:lnTo>
                  <a:pt x="519583" y="46990"/>
                </a:lnTo>
                <a:lnTo>
                  <a:pt x="490318" y="19050"/>
                </a:lnTo>
                <a:close/>
              </a:path>
              <a:path w="834390" h="810259">
                <a:moveTo>
                  <a:pt x="411397" y="85090"/>
                </a:moveTo>
                <a:lnTo>
                  <a:pt x="401028" y="85090"/>
                </a:lnTo>
                <a:lnTo>
                  <a:pt x="390609" y="88900"/>
                </a:lnTo>
                <a:lnTo>
                  <a:pt x="385757" y="95250"/>
                </a:lnTo>
                <a:lnTo>
                  <a:pt x="386301" y="130810"/>
                </a:lnTo>
                <a:lnTo>
                  <a:pt x="388764" y="167640"/>
                </a:lnTo>
                <a:lnTo>
                  <a:pt x="391472" y="203200"/>
                </a:lnTo>
                <a:lnTo>
                  <a:pt x="392664" y="237490"/>
                </a:lnTo>
                <a:lnTo>
                  <a:pt x="392672" y="242570"/>
                </a:lnTo>
                <a:lnTo>
                  <a:pt x="391875" y="267970"/>
                </a:lnTo>
                <a:lnTo>
                  <a:pt x="390287" y="298450"/>
                </a:lnTo>
                <a:lnTo>
                  <a:pt x="390180" y="300990"/>
                </a:lnTo>
                <a:lnTo>
                  <a:pt x="389415" y="325120"/>
                </a:lnTo>
                <a:lnTo>
                  <a:pt x="389352" y="332740"/>
                </a:lnTo>
                <a:lnTo>
                  <a:pt x="390438" y="360680"/>
                </a:lnTo>
                <a:lnTo>
                  <a:pt x="380522" y="363220"/>
                </a:lnTo>
                <a:lnTo>
                  <a:pt x="375925" y="364490"/>
                </a:lnTo>
                <a:lnTo>
                  <a:pt x="422411" y="364490"/>
                </a:lnTo>
                <a:lnTo>
                  <a:pt x="420462" y="336550"/>
                </a:lnTo>
                <a:lnTo>
                  <a:pt x="420843" y="311150"/>
                </a:lnTo>
                <a:lnTo>
                  <a:pt x="420960" y="306070"/>
                </a:lnTo>
                <a:lnTo>
                  <a:pt x="422285" y="278130"/>
                </a:lnTo>
                <a:lnTo>
                  <a:pt x="423050" y="251460"/>
                </a:lnTo>
                <a:lnTo>
                  <a:pt x="422967" y="246380"/>
                </a:lnTo>
                <a:lnTo>
                  <a:pt x="421852" y="210820"/>
                </a:lnTo>
                <a:lnTo>
                  <a:pt x="419203" y="172720"/>
                </a:lnTo>
                <a:lnTo>
                  <a:pt x="416744" y="133350"/>
                </a:lnTo>
                <a:lnTo>
                  <a:pt x="416102" y="95250"/>
                </a:lnTo>
                <a:lnTo>
                  <a:pt x="416102" y="93980"/>
                </a:lnTo>
                <a:lnTo>
                  <a:pt x="416102" y="88900"/>
                </a:lnTo>
                <a:lnTo>
                  <a:pt x="411397" y="85090"/>
                </a:lnTo>
                <a:close/>
              </a:path>
              <a:path w="834390" h="810259">
                <a:moveTo>
                  <a:pt x="447756" y="0"/>
                </a:moveTo>
                <a:lnTo>
                  <a:pt x="399690" y="0"/>
                </a:lnTo>
                <a:lnTo>
                  <a:pt x="360014" y="17780"/>
                </a:lnTo>
                <a:lnTo>
                  <a:pt x="327662" y="46990"/>
                </a:lnTo>
                <a:lnTo>
                  <a:pt x="301566" y="85090"/>
                </a:lnTo>
                <a:lnTo>
                  <a:pt x="280661" y="127000"/>
                </a:lnTo>
                <a:lnTo>
                  <a:pt x="269741" y="167640"/>
                </a:lnTo>
                <a:lnTo>
                  <a:pt x="269854" y="213360"/>
                </a:lnTo>
                <a:lnTo>
                  <a:pt x="279561" y="260350"/>
                </a:lnTo>
                <a:lnTo>
                  <a:pt x="297425" y="304800"/>
                </a:lnTo>
                <a:lnTo>
                  <a:pt x="334238" y="304800"/>
                </a:lnTo>
                <a:lnTo>
                  <a:pt x="325122" y="287020"/>
                </a:lnTo>
                <a:lnTo>
                  <a:pt x="310758" y="242570"/>
                </a:lnTo>
                <a:lnTo>
                  <a:pt x="302818" y="196850"/>
                </a:lnTo>
                <a:lnTo>
                  <a:pt x="301987" y="167640"/>
                </a:lnTo>
                <a:lnTo>
                  <a:pt x="306348" y="140970"/>
                </a:lnTo>
                <a:lnTo>
                  <a:pt x="328796" y="90170"/>
                </a:lnTo>
                <a:lnTo>
                  <a:pt x="354638" y="54610"/>
                </a:lnTo>
                <a:lnTo>
                  <a:pt x="388578" y="27940"/>
                </a:lnTo>
                <a:lnTo>
                  <a:pt x="427597" y="19050"/>
                </a:lnTo>
                <a:lnTo>
                  <a:pt x="490318" y="19050"/>
                </a:lnTo>
                <a:lnTo>
                  <a:pt x="487658" y="16510"/>
                </a:lnTo>
                <a:lnTo>
                  <a:pt x="447756" y="0"/>
                </a:lnTo>
                <a:close/>
              </a:path>
              <a:path w="834390" h="810259">
                <a:moveTo>
                  <a:pt x="734928" y="180340"/>
                </a:moveTo>
                <a:lnTo>
                  <a:pt x="692779" y="185420"/>
                </a:lnTo>
                <a:lnTo>
                  <a:pt x="647913" y="200660"/>
                </a:lnTo>
                <a:lnTo>
                  <a:pt x="602347" y="224790"/>
                </a:lnTo>
                <a:lnTo>
                  <a:pt x="558098" y="255270"/>
                </a:lnTo>
                <a:lnTo>
                  <a:pt x="592251" y="255270"/>
                </a:lnTo>
                <a:lnTo>
                  <a:pt x="604452" y="246380"/>
                </a:lnTo>
                <a:lnTo>
                  <a:pt x="632857" y="228600"/>
                </a:lnTo>
                <a:lnTo>
                  <a:pt x="662947" y="214630"/>
                </a:lnTo>
                <a:lnTo>
                  <a:pt x="694146" y="205740"/>
                </a:lnTo>
                <a:lnTo>
                  <a:pt x="733913" y="201930"/>
                </a:lnTo>
                <a:lnTo>
                  <a:pt x="795342" y="201930"/>
                </a:lnTo>
                <a:lnTo>
                  <a:pt x="772344" y="186690"/>
                </a:lnTo>
                <a:lnTo>
                  <a:pt x="734928" y="18034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74876" y="7401344"/>
            <a:ext cx="1311275" cy="1270000"/>
          </a:xfrm>
          <a:custGeom>
            <a:avLst/>
            <a:gdLst/>
            <a:ahLst/>
            <a:cxnLst/>
            <a:rect l="l" t="t" r="r" b="b"/>
            <a:pathLst>
              <a:path w="1311275" h="1270000">
                <a:moveTo>
                  <a:pt x="724365" y="635000"/>
                </a:moveTo>
                <a:lnTo>
                  <a:pt x="368546" y="635000"/>
                </a:lnTo>
                <a:lnTo>
                  <a:pt x="397292" y="647700"/>
                </a:lnTo>
                <a:lnTo>
                  <a:pt x="425254" y="660400"/>
                </a:lnTo>
                <a:lnTo>
                  <a:pt x="510799" y="660400"/>
                </a:lnTo>
                <a:lnTo>
                  <a:pt x="507462" y="673100"/>
                </a:lnTo>
                <a:lnTo>
                  <a:pt x="503978" y="685800"/>
                </a:lnTo>
                <a:lnTo>
                  <a:pt x="500298" y="685800"/>
                </a:lnTo>
                <a:lnTo>
                  <a:pt x="478576" y="711200"/>
                </a:lnTo>
                <a:lnTo>
                  <a:pt x="457616" y="723900"/>
                </a:lnTo>
                <a:lnTo>
                  <a:pt x="437509" y="749300"/>
                </a:lnTo>
                <a:lnTo>
                  <a:pt x="418343" y="774700"/>
                </a:lnTo>
                <a:lnTo>
                  <a:pt x="386324" y="787400"/>
                </a:lnTo>
                <a:lnTo>
                  <a:pt x="352423" y="800100"/>
                </a:lnTo>
                <a:lnTo>
                  <a:pt x="317069" y="800100"/>
                </a:lnTo>
                <a:lnTo>
                  <a:pt x="280693" y="812800"/>
                </a:lnTo>
                <a:lnTo>
                  <a:pt x="386344" y="812800"/>
                </a:lnTo>
                <a:lnTo>
                  <a:pt x="360749" y="863600"/>
                </a:lnTo>
                <a:lnTo>
                  <a:pt x="338959" y="901700"/>
                </a:lnTo>
                <a:lnTo>
                  <a:pt x="321438" y="952500"/>
                </a:lnTo>
                <a:lnTo>
                  <a:pt x="308649" y="990600"/>
                </a:lnTo>
                <a:lnTo>
                  <a:pt x="301058" y="1041400"/>
                </a:lnTo>
                <a:lnTo>
                  <a:pt x="297926" y="1092200"/>
                </a:lnTo>
                <a:lnTo>
                  <a:pt x="301655" y="1143000"/>
                </a:lnTo>
                <a:lnTo>
                  <a:pt x="316410" y="1181100"/>
                </a:lnTo>
                <a:lnTo>
                  <a:pt x="346355" y="1219200"/>
                </a:lnTo>
                <a:lnTo>
                  <a:pt x="376271" y="1244600"/>
                </a:lnTo>
                <a:lnTo>
                  <a:pt x="447539" y="1270000"/>
                </a:lnTo>
                <a:lnTo>
                  <a:pt x="529664" y="1270000"/>
                </a:lnTo>
                <a:lnTo>
                  <a:pt x="567456" y="1244600"/>
                </a:lnTo>
                <a:lnTo>
                  <a:pt x="481912" y="1244600"/>
                </a:lnTo>
                <a:lnTo>
                  <a:pt x="435660" y="1231900"/>
                </a:lnTo>
                <a:lnTo>
                  <a:pt x="374783" y="1181100"/>
                </a:lnTo>
                <a:lnTo>
                  <a:pt x="348978" y="1104900"/>
                </a:lnTo>
                <a:lnTo>
                  <a:pt x="346567" y="1066800"/>
                </a:lnTo>
                <a:lnTo>
                  <a:pt x="349729" y="1028700"/>
                </a:lnTo>
                <a:lnTo>
                  <a:pt x="357402" y="977900"/>
                </a:lnTo>
                <a:lnTo>
                  <a:pt x="373256" y="927100"/>
                </a:lnTo>
                <a:lnTo>
                  <a:pt x="395380" y="876300"/>
                </a:lnTo>
                <a:lnTo>
                  <a:pt x="423033" y="825500"/>
                </a:lnTo>
                <a:lnTo>
                  <a:pt x="455473" y="787400"/>
                </a:lnTo>
                <a:lnTo>
                  <a:pt x="457965" y="774700"/>
                </a:lnTo>
                <a:lnTo>
                  <a:pt x="463001" y="774700"/>
                </a:lnTo>
                <a:lnTo>
                  <a:pt x="489303" y="762000"/>
                </a:lnTo>
                <a:lnTo>
                  <a:pt x="510557" y="736600"/>
                </a:lnTo>
                <a:lnTo>
                  <a:pt x="527810" y="711200"/>
                </a:lnTo>
                <a:lnTo>
                  <a:pt x="542109" y="698500"/>
                </a:lnTo>
                <a:lnTo>
                  <a:pt x="948774" y="698500"/>
                </a:lnTo>
                <a:lnTo>
                  <a:pt x="1056774" y="673100"/>
                </a:lnTo>
                <a:lnTo>
                  <a:pt x="819960" y="673100"/>
                </a:lnTo>
                <a:lnTo>
                  <a:pt x="768088" y="660400"/>
                </a:lnTo>
                <a:lnTo>
                  <a:pt x="723360" y="647700"/>
                </a:lnTo>
                <a:lnTo>
                  <a:pt x="724365" y="635000"/>
                </a:lnTo>
                <a:close/>
              </a:path>
              <a:path w="1311275" h="1270000">
                <a:moveTo>
                  <a:pt x="732636" y="762000"/>
                </a:moveTo>
                <a:lnTo>
                  <a:pt x="604620" y="762000"/>
                </a:lnTo>
                <a:lnTo>
                  <a:pt x="619104" y="800100"/>
                </a:lnTo>
                <a:lnTo>
                  <a:pt x="628707" y="850900"/>
                </a:lnTo>
                <a:lnTo>
                  <a:pt x="634035" y="901700"/>
                </a:lnTo>
                <a:lnTo>
                  <a:pt x="635697" y="939800"/>
                </a:lnTo>
                <a:lnTo>
                  <a:pt x="634725" y="965200"/>
                </a:lnTo>
                <a:lnTo>
                  <a:pt x="631284" y="1016000"/>
                </a:lnTo>
                <a:lnTo>
                  <a:pt x="624706" y="1054100"/>
                </a:lnTo>
                <a:lnTo>
                  <a:pt x="614322" y="1104900"/>
                </a:lnTo>
                <a:lnTo>
                  <a:pt x="599464" y="1155700"/>
                </a:lnTo>
                <a:lnTo>
                  <a:pt x="579463" y="1193800"/>
                </a:lnTo>
                <a:lnTo>
                  <a:pt x="521355" y="1244600"/>
                </a:lnTo>
                <a:lnTo>
                  <a:pt x="567456" y="1244600"/>
                </a:lnTo>
                <a:lnTo>
                  <a:pt x="598628" y="1219200"/>
                </a:lnTo>
                <a:lnTo>
                  <a:pt x="623797" y="1181100"/>
                </a:lnTo>
                <a:lnTo>
                  <a:pt x="643581" y="1143000"/>
                </a:lnTo>
                <a:lnTo>
                  <a:pt x="658597" y="1104900"/>
                </a:lnTo>
                <a:lnTo>
                  <a:pt x="669463" y="1054100"/>
                </a:lnTo>
                <a:lnTo>
                  <a:pt x="676796" y="1016000"/>
                </a:lnTo>
                <a:lnTo>
                  <a:pt x="677675" y="1016000"/>
                </a:lnTo>
                <a:lnTo>
                  <a:pt x="678262" y="1003300"/>
                </a:lnTo>
                <a:lnTo>
                  <a:pt x="734375" y="1003300"/>
                </a:lnTo>
                <a:lnTo>
                  <a:pt x="729452" y="990600"/>
                </a:lnTo>
                <a:lnTo>
                  <a:pt x="714823" y="939800"/>
                </a:lnTo>
                <a:lnTo>
                  <a:pt x="703046" y="901700"/>
                </a:lnTo>
                <a:lnTo>
                  <a:pt x="697896" y="863600"/>
                </a:lnTo>
                <a:lnTo>
                  <a:pt x="694328" y="838200"/>
                </a:lnTo>
                <a:lnTo>
                  <a:pt x="690962" y="812800"/>
                </a:lnTo>
                <a:lnTo>
                  <a:pt x="686418" y="774700"/>
                </a:lnTo>
                <a:lnTo>
                  <a:pt x="740955" y="774700"/>
                </a:lnTo>
                <a:lnTo>
                  <a:pt x="732636" y="762000"/>
                </a:lnTo>
                <a:close/>
              </a:path>
              <a:path w="1311275" h="1270000">
                <a:moveTo>
                  <a:pt x="734375" y="1003300"/>
                </a:moveTo>
                <a:lnTo>
                  <a:pt x="681372" y="1003300"/>
                </a:lnTo>
                <a:lnTo>
                  <a:pt x="683887" y="1016000"/>
                </a:lnTo>
                <a:lnTo>
                  <a:pt x="686508" y="1016000"/>
                </a:lnTo>
                <a:lnTo>
                  <a:pt x="689256" y="1028700"/>
                </a:lnTo>
                <a:lnTo>
                  <a:pt x="709375" y="1066800"/>
                </a:lnTo>
                <a:lnTo>
                  <a:pt x="735067" y="1104900"/>
                </a:lnTo>
                <a:lnTo>
                  <a:pt x="765825" y="1130300"/>
                </a:lnTo>
                <a:lnTo>
                  <a:pt x="801145" y="1168400"/>
                </a:lnTo>
                <a:lnTo>
                  <a:pt x="880357" y="1193800"/>
                </a:lnTo>
                <a:lnTo>
                  <a:pt x="923567" y="1206500"/>
                </a:lnTo>
                <a:lnTo>
                  <a:pt x="1054064" y="1206500"/>
                </a:lnTo>
                <a:lnTo>
                  <a:pt x="1091396" y="1181100"/>
                </a:lnTo>
                <a:lnTo>
                  <a:pt x="952718" y="1181100"/>
                </a:lnTo>
                <a:lnTo>
                  <a:pt x="872029" y="1155700"/>
                </a:lnTo>
                <a:lnTo>
                  <a:pt x="834970" y="1130300"/>
                </a:lnTo>
                <a:lnTo>
                  <a:pt x="802418" y="1104900"/>
                </a:lnTo>
                <a:lnTo>
                  <a:pt x="776112" y="1079500"/>
                </a:lnTo>
                <a:lnTo>
                  <a:pt x="749145" y="1041400"/>
                </a:lnTo>
                <a:lnTo>
                  <a:pt x="734375" y="1003300"/>
                </a:lnTo>
                <a:close/>
              </a:path>
              <a:path w="1311275" h="1270000">
                <a:moveTo>
                  <a:pt x="873896" y="698500"/>
                </a:moveTo>
                <a:lnTo>
                  <a:pt x="712397" y="698500"/>
                </a:lnTo>
                <a:lnTo>
                  <a:pt x="739149" y="711200"/>
                </a:lnTo>
                <a:lnTo>
                  <a:pt x="765686" y="711200"/>
                </a:lnTo>
                <a:lnTo>
                  <a:pt x="788205" y="723900"/>
                </a:lnTo>
                <a:lnTo>
                  <a:pt x="802907" y="723900"/>
                </a:lnTo>
                <a:lnTo>
                  <a:pt x="849168" y="736600"/>
                </a:lnTo>
                <a:lnTo>
                  <a:pt x="938389" y="762000"/>
                </a:lnTo>
                <a:lnTo>
                  <a:pt x="980975" y="787400"/>
                </a:lnTo>
                <a:lnTo>
                  <a:pt x="1024706" y="812800"/>
                </a:lnTo>
                <a:lnTo>
                  <a:pt x="1067210" y="838200"/>
                </a:lnTo>
                <a:lnTo>
                  <a:pt x="1103122" y="876300"/>
                </a:lnTo>
                <a:lnTo>
                  <a:pt x="1127075" y="927100"/>
                </a:lnTo>
                <a:lnTo>
                  <a:pt x="1134264" y="965200"/>
                </a:lnTo>
                <a:lnTo>
                  <a:pt x="1132028" y="1003300"/>
                </a:lnTo>
                <a:lnTo>
                  <a:pt x="1123462" y="1054100"/>
                </a:lnTo>
                <a:lnTo>
                  <a:pt x="1111662" y="1092200"/>
                </a:lnTo>
                <a:lnTo>
                  <a:pt x="1091714" y="1130300"/>
                </a:lnTo>
                <a:lnTo>
                  <a:pt x="1030580" y="1168400"/>
                </a:lnTo>
                <a:lnTo>
                  <a:pt x="992871" y="1181100"/>
                </a:lnTo>
                <a:lnTo>
                  <a:pt x="1091396" y="1181100"/>
                </a:lnTo>
                <a:lnTo>
                  <a:pt x="1122417" y="1155700"/>
                </a:lnTo>
                <a:lnTo>
                  <a:pt x="1145190" y="1117600"/>
                </a:lnTo>
                <a:lnTo>
                  <a:pt x="1161860" y="1079500"/>
                </a:lnTo>
                <a:lnTo>
                  <a:pt x="1175047" y="1028700"/>
                </a:lnTo>
                <a:lnTo>
                  <a:pt x="1181887" y="977900"/>
                </a:lnTo>
                <a:lnTo>
                  <a:pt x="1179520" y="939800"/>
                </a:lnTo>
                <a:lnTo>
                  <a:pt x="1165084" y="889000"/>
                </a:lnTo>
                <a:lnTo>
                  <a:pt x="1139216" y="850900"/>
                </a:lnTo>
                <a:lnTo>
                  <a:pt x="1105327" y="812800"/>
                </a:lnTo>
                <a:lnTo>
                  <a:pt x="1066001" y="787400"/>
                </a:lnTo>
                <a:lnTo>
                  <a:pt x="981373" y="736600"/>
                </a:lnTo>
                <a:lnTo>
                  <a:pt x="946606" y="723900"/>
                </a:lnTo>
                <a:lnTo>
                  <a:pt x="873896" y="698500"/>
                </a:lnTo>
                <a:close/>
              </a:path>
              <a:path w="1311275" h="1270000">
                <a:moveTo>
                  <a:pt x="712397" y="698500"/>
                </a:moveTo>
                <a:lnTo>
                  <a:pt x="545729" y="698500"/>
                </a:lnTo>
                <a:lnTo>
                  <a:pt x="549430" y="711200"/>
                </a:lnTo>
                <a:lnTo>
                  <a:pt x="555138" y="723900"/>
                </a:lnTo>
                <a:lnTo>
                  <a:pt x="562998" y="736600"/>
                </a:lnTo>
                <a:lnTo>
                  <a:pt x="552672" y="774700"/>
                </a:lnTo>
                <a:lnTo>
                  <a:pt x="542086" y="812800"/>
                </a:lnTo>
                <a:lnTo>
                  <a:pt x="531907" y="850900"/>
                </a:lnTo>
                <a:lnTo>
                  <a:pt x="510667" y="939800"/>
                </a:lnTo>
                <a:lnTo>
                  <a:pt x="494853" y="990600"/>
                </a:lnTo>
                <a:lnTo>
                  <a:pt x="445357" y="1079500"/>
                </a:lnTo>
                <a:lnTo>
                  <a:pt x="408259" y="1117600"/>
                </a:lnTo>
                <a:lnTo>
                  <a:pt x="403659" y="1117600"/>
                </a:lnTo>
                <a:lnTo>
                  <a:pt x="414980" y="1130300"/>
                </a:lnTo>
                <a:lnTo>
                  <a:pt x="432504" y="1130300"/>
                </a:lnTo>
                <a:lnTo>
                  <a:pt x="446509" y="1117600"/>
                </a:lnTo>
                <a:lnTo>
                  <a:pt x="485654" y="1079500"/>
                </a:lnTo>
                <a:lnTo>
                  <a:pt x="516030" y="1041400"/>
                </a:lnTo>
                <a:lnTo>
                  <a:pt x="539265" y="990600"/>
                </a:lnTo>
                <a:lnTo>
                  <a:pt x="556988" y="939800"/>
                </a:lnTo>
                <a:lnTo>
                  <a:pt x="569556" y="889000"/>
                </a:lnTo>
                <a:lnTo>
                  <a:pt x="581789" y="850900"/>
                </a:lnTo>
                <a:lnTo>
                  <a:pt x="593530" y="800100"/>
                </a:lnTo>
                <a:lnTo>
                  <a:pt x="604620" y="762000"/>
                </a:lnTo>
                <a:lnTo>
                  <a:pt x="732636" y="762000"/>
                </a:lnTo>
                <a:lnTo>
                  <a:pt x="723673" y="736600"/>
                </a:lnTo>
                <a:lnTo>
                  <a:pt x="665728" y="736600"/>
                </a:lnTo>
                <a:lnTo>
                  <a:pt x="671257" y="723900"/>
                </a:lnTo>
                <a:lnTo>
                  <a:pt x="719192" y="723900"/>
                </a:lnTo>
                <a:lnTo>
                  <a:pt x="716836" y="711200"/>
                </a:lnTo>
                <a:lnTo>
                  <a:pt x="714658" y="711200"/>
                </a:lnTo>
                <a:lnTo>
                  <a:pt x="712397" y="698500"/>
                </a:lnTo>
                <a:close/>
              </a:path>
              <a:path w="1311275" h="1270000">
                <a:moveTo>
                  <a:pt x="740955" y="774700"/>
                </a:moveTo>
                <a:lnTo>
                  <a:pt x="686418" y="774700"/>
                </a:lnTo>
                <a:lnTo>
                  <a:pt x="688418" y="787400"/>
                </a:lnTo>
                <a:lnTo>
                  <a:pt x="692963" y="787400"/>
                </a:lnTo>
                <a:lnTo>
                  <a:pt x="711129" y="825500"/>
                </a:lnTo>
                <a:lnTo>
                  <a:pt x="732265" y="850900"/>
                </a:lnTo>
                <a:lnTo>
                  <a:pt x="755286" y="876300"/>
                </a:lnTo>
                <a:lnTo>
                  <a:pt x="779107" y="901700"/>
                </a:lnTo>
                <a:lnTo>
                  <a:pt x="809207" y="927100"/>
                </a:lnTo>
                <a:lnTo>
                  <a:pt x="843069" y="965200"/>
                </a:lnTo>
                <a:lnTo>
                  <a:pt x="879888" y="990600"/>
                </a:lnTo>
                <a:lnTo>
                  <a:pt x="918859" y="1016000"/>
                </a:lnTo>
                <a:lnTo>
                  <a:pt x="959179" y="1041400"/>
                </a:lnTo>
                <a:lnTo>
                  <a:pt x="1000042" y="1054100"/>
                </a:lnTo>
                <a:lnTo>
                  <a:pt x="1030434" y="1054100"/>
                </a:lnTo>
                <a:lnTo>
                  <a:pt x="1038167" y="1041400"/>
                </a:lnTo>
                <a:lnTo>
                  <a:pt x="1029256" y="1028700"/>
                </a:lnTo>
                <a:lnTo>
                  <a:pt x="984377" y="1016000"/>
                </a:lnTo>
                <a:lnTo>
                  <a:pt x="940757" y="990600"/>
                </a:lnTo>
                <a:lnTo>
                  <a:pt x="899077" y="952500"/>
                </a:lnTo>
                <a:lnTo>
                  <a:pt x="860018" y="927100"/>
                </a:lnTo>
                <a:lnTo>
                  <a:pt x="824261" y="889000"/>
                </a:lnTo>
                <a:lnTo>
                  <a:pt x="792488" y="850900"/>
                </a:lnTo>
                <a:lnTo>
                  <a:pt x="769197" y="825500"/>
                </a:lnTo>
                <a:lnTo>
                  <a:pt x="749275" y="787400"/>
                </a:lnTo>
                <a:lnTo>
                  <a:pt x="740955" y="774700"/>
                </a:lnTo>
                <a:close/>
              </a:path>
              <a:path w="1311275" h="1270000">
                <a:moveTo>
                  <a:pt x="379343" y="444500"/>
                </a:moveTo>
                <a:lnTo>
                  <a:pt x="185618" y="444500"/>
                </a:lnTo>
                <a:lnTo>
                  <a:pt x="138810" y="457200"/>
                </a:lnTo>
                <a:lnTo>
                  <a:pt x="95402" y="482600"/>
                </a:lnTo>
                <a:lnTo>
                  <a:pt x="57606" y="508000"/>
                </a:lnTo>
                <a:lnTo>
                  <a:pt x="27633" y="546100"/>
                </a:lnTo>
                <a:lnTo>
                  <a:pt x="7694" y="596900"/>
                </a:lnTo>
                <a:lnTo>
                  <a:pt x="0" y="647700"/>
                </a:lnTo>
                <a:lnTo>
                  <a:pt x="5846" y="685800"/>
                </a:lnTo>
                <a:lnTo>
                  <a:pt x="23416" y="723900"/>
                </a:lnTo>
                <a:lnTo>
                  <a:pt x="85078" y="774700"/>
                </a:lnTo>
                <a:lnTo>
                  <a:pt x="124843" y="800100"/>
                </a:lnTo>
                <a:lnTo>
                  <a:pt x="253926" y="838200"/>
                </a:lnTo>
                <a:lnTo>
                  <a:pt x="316689" y="838200"/>
                </a:lnTo>
                <a:lnTo>
                  <a:pt x="340229" y="825500"/>
                </a:lnTo>
                <a:lnTo>
                  <a:pt x="363492" y="825500"/>
                </a:lnTo>
                <a:lnTo>
                  <a:pt x="386344" y="812800"/>
                </a:lnTo>
                <a:lnTo>
                  <a:pt x="280693" y="812800"/>
                </a:lnTo>
                <a:lnTo>
                  <a:pt x="238104" y="800100"/>
                </a:lnTo>
                <a:lnTo>
                  <a:pt x="149959" y="774700"/>
                </a:lnTo>
                <a:lnTo>
                  <a:pt x="110704" y="749300"/>
                </a:lnTo>
                <a:lnTo>
                  <a:pt x="78863" y="711200"/>
                </a:lnTo>
                <a:lnTo>
                  <a:pt x="57588" y="673100"/>
                </a:lnTo>
                <a:lnTo>
                  <a:pt x="50029" y="635000"/>
                </a:lnTo>
                <a:lnTo>
                  <a:pt x="55837" y="596900"/>
                </a:lnTo>
                <a:lnTo>
                  <a:pt x="71921" y="558800"/>
                </a:lnTo>
                <a:lnTo>
                  <a:pt x="97166" y="520700"/>
                </a:lnTo>
                <a:lnTo>
                  <a:pt x="130456" y="495300"/>
                </a:lnTo>
                <a:lnTo>
                  <a:pt x="174847" y="469900"/>
                </a:lnTo>
                <a:lnTo>
                  <a:pt x="446359" y="469900"/>
                </a:lnTo>
                <a:lnTo>
                  <a:pt x="425026" y="457200"/>
                </a:lnTo>
                <a:lnTo>
                  <a:pt x="379343" y="444500"/>
                </a:lnTo>
                <a:close/>
              </a:path>
              <a:path w="1311275" h="1270000">
                <a:moveTo>
                  <a:pt x="719192" y="723900"/>
                </a:moveTo>
                <a:lnTo>
                  <a:pt x="671257" y="723900"/>
                </a:lnTo>
                <a:lnTo>
                  <a:pt x="672974" y="736600"/>
                </a:lnTo>
                <a:lnTo>
                  <a:pt x="723673" y="736600"/>
                </a:lnTo>
                <a:lnTo>
                  <a:pt x="719192" y="723900"/>
                </a:lnTo>
                <a:close/>
              </a:path>
              <a:path w="1311275" h="1270000">
                <a:moveTo>
                  <a:pt x="1255563" y="317500"/>
                </a:moveTo>
                <a:lnTo>
                  <a:pt x="1142974" y="317500"/>
                </a:lnTo>
                <a:lnTo>
                  <a:pt x="1183498" y="330200"/>
                </a:lnTo>
                <a:lnTo>
                  <a:pt x="1214680" y="342900"/>
                </a:lnTo>
                <a:lnTo>
                  <a:pt x="1238098" y="368300"/>
                </a:lnTo>
                <a:lnTo>
                  <a:pt x="1255333" y="419100"/>
                </a:lnTo>
                <a:lnTo>
                  <a:pt x="1263508" y="457200"/>
                </a:lnTo>
                <a:lnTo>
                  <a:pt x="1259458" y="508000"/>
                </a:lnTo>
                <a:lnTo>
                  <a:pt x="1244864" y="546100"/>
                </a:lnTo>
                <a:lnTo>
                  <a:pt x="1190770" y="596900"/>
                </a:lnTo>
                <a:lnTo>
                  <a:pt x="1154633" y="622300"/>
                </a:lnTo>
                <a:lnTo>
                  <a:pt x="1114676" y="635000"/>
                </a:lnTo>
                <a:lnTo>
                  <a:pt x="1030031" y="660400"/>
                </a:lnTo>
                <a:lnTo>
                  <a:pt x="984011" y="673100"/>
                </a:lnTo>
                <a:lnTo>
                  <a:pt x="1056774" y="673100"/>
                </a:lnTo>
                <a:lnTo>
                  <a:pt x="1109285" y="660400"/>
                </a:lnTo>
                <a:lnTo>
                  <a:pt x="1152045" y="647700"/>
                </a:lnTo>
                <a:lnTo>
                  <a:pt x="1192239" y="635000"/>
                </a:lnTo>
                <a:lnTo>
                  <a:pt x="1228622" y="609600"/>
                </a:lnTo>
                <a:lnTo>
                  <a:pt x="1259948" y="584200"/>
                </a:lnTo>
                <a:lnTo>
                  <a:pt x="1284973" y="546100"/>
                </a:lnTo>
                <a:lnTo>
                  <a:pt x="1302452" y="520700"/>
                </a:lnTo>
                <a:lnTo>
                  <a:pt x="1311140" y="469900"/>
                </a:lnTo>
                <a:lnTo>
                  <a:pt x="1309792" y="431800"/>
                </a:lnTo>
                <a:lnTo>
                  <a:pt x="1297164" y="381000"/>
                </a:lnTo>
                <a:lnTo>
                  <a:pt x="1278934" y="342900"/>
                </a:lnTo>
                <a:lnTo>
                  <a:pt x="1255563" y="317500"/>
                </a:lnTo>
                <a:close/>
              </a:path>
              <a:path w="1311275" h="1270000">
                <a:moveTo>
                  <a:pt x="260871" y="558800"/>
                </a:moveTo>
                <a:lnTo>
                  <a:pt x="246126" y="558800"/>
                </a:lnTo>
                <a:lnTo>
                  <a:pt x="230519" y="571500"/>
                </a:lnTo>
                <a:lnTo>
                  <a:pt x="222784" y="584200"/>
                </a:lnTo>
                <a:lnTo>
                  <a:pt x="231657" y="584200"/>
                </a:lnTo>
                <a:lnTo>
                  <a:pt x="252680" y="596900"/>
                </a:lnTo>
                <a:lnTo>
                  <a:pt x="272710" y="609600"/>
                </a:lnTo>
                <a:lnTo>
                  <a:pt x="292593" y="609600"/>
                </a:lnTo>
                <a:lnTo>
                  <a:pt x="313173" y="622300"/>
                </a:lnTo>
                <a:lnTo>
                  <a:pt x="340133" y="635000"/>
                </a:lnTo>
                <a:lnTo>
                  <a:pt x="479766" y="635000"/>
                </a:lnTo>
                <a:lnTo>
                  <a:pt x="457848" y="622300"/>
                </a:lnTo>
                <a:lnTo>
                  <a:pt x="436258" y="622300"/>
                </a:lnTo>
                <a:lnTo>
                  <a:pt x="390818" y="609600"/>
                </a:lnTo>
                <a:lnTo>
                  <a:pt x="347548" y="596900"/>
                </a:lnTo>
                <a:lnTo>
                  <a:pt x="304786" y="571500"/>
                </a:lnTo>
                <a:lnTo>
                  <a:pt x="260871" y="558800"/>
                </a:lnTo>
                <a:close/>
              </a:path>
              <a:path w="1311275" h="1270000">
                <a:moveTo>
                  <a:pt x="446359" y="469900"/>
                </a:moveTo>
                <a:lnTo>
                  <a:pt x="311152" y="469900"/>
                </a:lnTo>
                <a:lnTo>
                  <a:pt x="359115" y="482600"/>
                </a:lnTo>
                <a:lnTo>
                  <a:pt x="404315" y="495300"/>
                </a:lnTo>
                <a:lnTo>
                  <a:pt x="445655" y="520700"/>
                </a:lnTo>
                <a:lnTo>
                  <a:pt x="482038" y="546100"/>
                </a:lnTo>
                <a:lnTo>
                  <a:pt x="512367" y="571500"/>
                </a:lnTo>
                <a:lnTo>
                  <a:pt x="535543" y="622300"/>
                </a:lnTo>
                <a:lnTo>
                  <a:pt x="525816" y="622300"/>
                </a:lnTo>
                <a:lnTo>
                  <a:pt x="524287" y="635000"/>
                </a:lnTo>
                <a:lnTo>
                  <a:pt x="727024" y="635000"/>
                </a:lnTo>
                <a:lnTo>
                  <a:pt x="771923" y="622300"/>
                </a:lnTo>
                <a:lnTo>
                  <a:pt x="831220" y="596900"/>
                </a:lnTo>
                <a:lnTo>
                  <a:pt x="690565" y="596900"/>
                </a:lnTo>
                <a:lnTo>
                  <a:pt x="684733" y="584200"/>
                </a:lnTo>
                <a:lnTo>
                  <a:pt x="671623" y="584200"/>
                </a:lnTo>
                <a:lnTo>
                  <a:pt x="664377" y="571500"/>
                </a:lnTo>
                <a:lnTo>
                  <a:pt x="591133" y="571500"/>
                </a:lnTo>
                <a:lnTo>
                  <a:pt x="558981" y="533400"/>
                </a:lnTo>
                <a:lnTo>
                  <a:pt x="532462" y="495300"/>
                </a:lnTo>
                <a:lnTo>
                  <a:pt x="525391" y="482600"/>
                </a:lnTo>
                <a:lnTo>
                  <a:pt x="467692" y="482600"/>
                </a:lnTo>
                <a:lnTo>
                  <a:pt x="446359" y="469900"/>
                </a:lnTo>
                <a:close/>
              </a:path>
              <a:path w="1311275" h="1270000">
                <a:moveTo>
                  <a:pt x="784964" y="38100"/>
                </a:moveTo>
                <a:lnTo>
                  <a:pt x="693798" y="38100"/>
                </a:lnTo>
                <a:lnTo>
                  <a:pt x="736982" y="50800"/>
                </a:lnTo>
                <a:lnTo>
                  <a:pt x="769363" y="88900"/>
                </a:lnTo>
                <a:lnTo>
                  <a:pt x="795561" y="127000"/>
                </a:lnTo>
                <a:lnTo>
                  <a:pt x="815853" y="177800"/>
                </a:lnTo>
                <a:lnTo>
                  <a:pt x="830514" y="228600"/>
                </a:lnTo>
                <a:lnTo>
                  <a:pt x="839820" y="266700"/>
                </a:lnTo>
                <a:lnTo>
                  <a:pt x="844047" y="317500"/>
                </a:lnTo>
                <a:lnTo>
                  <a:pt x="841767" y="355600"/>
                </a:lnTo>
                <a:lnTo>
                  <a:pt x="832610" y="393700"/>
                </a:lnTo>
                <a:lnTo>
                  <a:pt x="817858" y="431800"/>
                </a:lnTo>
                <a:lnTo>
                  <a:pt x="798792" y="469900"/>
                </a:lnTo>
                <a:lnTo>
                  <a:pt x="773066" y="495300"/>
                </a:lnTo>
                <a:lnTo>
                  <a:pt x="749566" y="520700"/>
                </a:lnTo>
                <a:lnTo>
                  <a:pt x="728591" y="546100"/>
                </a:lnTo>
                <a:lnTo>
                  <a:pt x="710439" y="571500"/>
                </a:lnTo>
                <a:lnTo>
                  <a:pt x="703695" y="584200"/>
                </a:lnTo>
                <a:lnTo>
                  <a:pt x="697015" y="584200"/>
                </a:lnTo>
                <a:lnTo>
                  <a:pt x="690565" y="596900"/>
                </a:lnTo>
                <a:lnTo>
                  <a:pt x="741726" y="596900"/>
                </a:lnTo>
                <a:lnTo>
                  <a:pt x="744448" y="595761"/>
                </a:lnTo>
                <a:lnTo>
                  <a:pt x="745725" y="584200"/>
                </a:lnTo>
                <a:lnTo>
                  <a:pt x="773820" y="558800"/>
                </a:lnTo>
                <a:lnTo>
                  <a:pt x="800054" y="533400"/>
                </a:lnTo>
                <a:lnTo>
                  <a:pt x="823955" y="508000"/>
                </a:lnTo>
                <a:lnTo>
                  <a:pt x="845052" y="469900"/>
                </a:lnTo>
                <a:lnTo>
                  <a:pt x="877858" y="444500"/>
                </a:lnTo>
                <a:lnTo>
                  <a:pt x="893885" y="431800"/>
                </a:lnTo>
                <a:lnTo>
                  <a:pt x="909375" y="419100"/>
                </a:lnTo>
                <a:lnTo>
                  <a:pt x="929935" y="406400"/>
                </a:lnTo>
                <a:lnTo>
                  <a:pt x="877596" y="406400"/>
                </a:lnTo>
                <a:lnTo>
                  <a:pt x="882317" y="393700"/>
                </a:lnTo>
                <a:lnTo>
                  <a:pt x="886216" y="381000"/>
                </a:lnTo>
                <a:lnTo>
                  <a:pt x="889208" y="355600"/>
                </a:lnTo>
                <a:lnTo>
                  <a:pt x="891208" y="342900"/>
                </a:lnTo>
                <a:lnTo>
                  <a:pt x="893013" y="304800"/>
                </a:lnTo>
                <a:lnTo>
                  <a:pt x="889128" y="254000"/>
                </a:lnTo>
                <a:lnTo>
                  <a:pt x="879570" y="215900"/>
                </a:lnTo>
                <a:lnTo>
                  <a:pt x="864357" y="165100"/>
                </a:lnTo>
                <a:lnTo>
                  <a:pt x="843507" y="114300"/>
                </a:lnTo>
                <a:lnTo>
                  <a:pt x="817037" y="76200"/>
                </a:lnTo>
                <a:lnTo>
                  <a:pt x="784964" y="38100"/>
                </a:lnTo>
                <a:close/>
              </a:path>
              <a:path w="1311275" h="1270000">
                <a:moveTo>
                  <a:pt x="744448" y="595761"/>
                </a:moveTo>
                <a:lnTo>
                  <a:pt x="741726" y="596900"/>
                </a:lnTo>
                <a:lnTo>
                  <a:pt x="744322" y="596900"/>
                </a:lnTo>
                <a:lnTo>
                  <a:pt x="744448" y="595761"/>
                </a:lnTo>
                <a:close/>
              </a:path>
              <a:path w="1311275" h="1270000">
                <a:moveTo>
                  <a:pt x="1086372" y="431800"/>
                </a:moveTo>
                <a:lnTo>
                  <a:pt x="1054896" y="431800"/>
                </a:lnTo>
                <a:lnTo>
                  <a:pt x="1002485" y="482600"/>
                </a:lnTo>
                <a:lnTo>
                  <a:pt x="961349" y="508000"/>
                </a:lnTo>
                <a:lnTo>
                  <a:pt x="915557" y="533400"/>
                </a:lnTo>
                <a:lnTo>
                  <a:pt x="862245" y="558800"/>
                </a:lnTo>
                <a:lnTo>
                  <a:pt x="832866" y="571500"/>
                </a:lnTo>
                <a:lnTo>
                  <a:pt x="802653" y="584200"/>
                </a:lnTo>
                <a:lnTo>
                  <a:pt x="772107" y="584200"/>
                </a:lnTo>
                <a:lnTo>
                  <a:pt x="744448" y="595761"/>
                </a:lnTo>
                <a:lnTo>
                  <a:pt x="744322" y="596900"/>
                </a:lnTo>
                <a:lnTo>
                  <a:pt x="831220" y="596900"/>
                </a:lnTo>
                <a:lnTo>
                  <a:pt x="892158" y="571500"/>
                </a:lnTo>
                <a:lnTo>
                  <a:pt x="941983" y="558800"/>
                </a:lnTo>
                <a:lnTo>
                  <a:pt x="1002404" y="520700"/>
                </a:lnTo>
                <a:lnTo>
                  <a:pt x="1032418" y="495300"/>
                </a:lnTo>
                <a:lnTo>
                  <a:pt x="1086249" y="444500"/>
                </a:lnTo>
                <a:lnTo>
                  <a:pt x="1086372" y="431800"/>
                </a:lnTo>
                <a:close/>
              </a:path>
              <a:path w="1311275" h="1270000">
                <a:moveTo>
                  <a:pt x="654315" y="139700"/>
                </a:moveTo>
                <a:lnTo>
                  <a:pt x="614227" y="139700"/>
                </a:lnTo>
                <a:lnTo>
                  <a:pt x="606599" y="152400"/>
                </a:lnTo>
                <a:lnTo>
                  <a:pt x="607454" y="203200"/>
                </a:lnTo>
                <a:lnTo>
                  <a:pt x="611326" y="266700"/>
                </a:lnTo>
                <a:lnTo>
                  <a:pt x="615584" y="317500"/>
                </a:lnTo>
                <a:lnTo>
                  <a:pt x="617593" y="381000"/>
                </a:lnTo>
                <a:lnTo>
                  <a:pt x="616216" y="419100"/>
                </a:lnTo>
                <a:lnTo>
                  <a:pt x="613616" y="469900"/>
                </a:lnTo>
                <a:lnTo>
                  <a:pt x="612094" y="520700"/>
                </a:lnTo>
                <a:lnTo>
                  <a:pt x="613949" y="571500"/>
                </a:lnTo>
                <a:lnTo>
                  <a:pt x="664377" y="571500"/>
                </a:lnTo>
                <a:lnTo>
                  <a:pt x="661173" y="533400"/>
                </a:lnTo>
                <a:lnTo>
                  <a:pt x="661863" y="482600"/>
                </a:lnTo>
                <a:lnTo>
                  <a:pt x="664043" y="431800"/>
                </a:lnTo>
                <a:lnTo>
                  <a:pt x="665309" y="393700"/>
                </a:lnTo>
                <a:lnTo>
                  <a:pt x="664008" y="342900"/>
                </a:lnTo>
                <a:lnTo>
                  <a:pt x="660964" y="292100"/>
                </a:lnTo>
                <a:lnTo>
                  <a:pt x="657468" y="254000"/>
                </a:lnTo>
                <a:lnTo>
                  <a:pt x="654811" y="203200"/>
                </a:lnTo>
                <a:lnTo>
                  <a:pt x="654283" y="152400"/>
                </a:lnTo>
                <a:lnTo>
                  <a:pt x="654315" y="139700"/>
                </a:lnTo>
                <a:close/>
              </a:path>
              <a:path w="1311275" h="1270000">
                <a:moveTo>
                  <a:pt x="704083" y="0"/>
                </a:moveTo>
                <a:lnTo>
                  <a:pt x="611735" y="0"/>
                </a:lnTo>
                <a:lnTo>
                  <a:pt x="573251" y="25400"/>
                </a:lnTo>
                <a:lnTo>
                  <a:pt x="539347" y="50800"/>
                </a:lnTo>
                <a:lnTo>
                  <a:pt x="509614" y="76200"/>
                </a:lnTo>
                <a:lnTo>
                  <a:pt x="483642" y="114300"/>
                </a:lnTo>
                <a:lnTo>
                  <a:pt x="461023" y="165100"/>
                </a:lnTo>
                <a:lnTo>
                  <a:pt x="441347" y="203200"/>
                </a:lnTo>
                <a:lnTo>
                  <a:pt x="427856" y="241300"/>
                </a:lnTo>
                <a:lnTo>
                  <a:pt x="422412" y="292100"/>
                </a:lnTo>
                <a:lnTo>
                  <a:pt x="424344" y="342900"/>
                </a:lnTo>
                <a:lnTo>
                  <a:pt x="432981" y="381000"/>
                </a:lnTo>
                <a:lnTo>
                  <a:pt x="447654" y="431800"/>
                </a:lnTo>
                <a:lnTo>
                  <a:pt x="467692" y="482600"/>
                </a:lnTo>
                <a:lnTo>
                  <a:pt x="525391" y="482600"/>
                </a:lnTo>
                <a:lnTo>
                  <a:pt x="511248" y="457200"/>
                </a:lnTo>
                <a:lnTo>
                  <a:pt x="495014" y="406400"/>
                </a:lnTo>
                <a:lnTo>
                  <a:pt x="483431" y="355600"/>
                </a:lnTo>
                <a:lnTo>
                  <a:pt x="476173" y="317500"/>
                </a:lnTo>
                <a:lnTo>
                  <a:pt x="474867" y="266700"/>
                </a:lnTo>
                <a:lnTo>
                  <a:pt x="481723" y="228600"/>
                </a:lnTo>
                <a:lnTo>
                  <a:pt x="496016" y="190500"/>
                </a:lnTo>
                <a:lnTo>
                  <a:pt x="517020" y="139700"/>
                </a:lnTo>
                <a:lnTo>
                  <a:pt x="542466" y="101600"/>
                </a:lnTo>
                <a:lnTo>
                  <a:pt x="574273" y="76200"/>
                </a:lnTo>
                <a:lnTo>
                  <a:pt x="611036" y="50800"/>
                </a:lnTo>
                <a:lnTo>
                  <a:pt x="651346" y="38100"/>
                </a:lnTo>
                <a:lnTo>
                  <a:pt x="784964" y="38100"/>
                </a:lnTo>
                <a:lnTo>
                  <a:pt x="747307" y="12700"/>
                </a:lnTo>
                <a:lnTo>
                  <a:pt x="704083" y="0"/>
                </a:lnTo>
                <a:close/>
              </a:path>
              <a:path w="1311275" h="1270000">
                <a:moveTo>
                  <a:pt x="1160897" y="279400"/>
                </a:moveTo>
                <a:lnTo>
                  <a:pt x="1123257" y="292100"/>
                </a:lnTo>
                <a:lnTo>
                  <a:pt x="1083624" y="292100"/>
                </a:lnTo>
                <a:lnTo>
                  <a:pt x="1042627" y="304800"/>
                </a:lnTo>
                <a:lnTo>
                  <a:pt x="1000896" y="330200"/>
                </a:lnTo>
                <a:lnTo>
                  <a:pt x="959061" y="342900"/>
                </a:lnTo>
                <a:lnTo>
                  <a:pt x="917751" y="368300"/>
                </a:lnTo>
                <a:lnTo>
                  <a:pt x="877596" y="406400"/>
                </a:lnTo>
                <a:lnTo>
                  <a:pt x="929935" y="406400"/>
                </a:lnTo>
                <a:lnTo>
                  <a:pt x="950495" y="393700"/>
                </a:lnTo>
                <a:lnTo>
                  <a:pt x="995162" y="355600"/>
                </a:lnTo>
                <a:lnTo>
                  <a:pt x="1091526" y="330200"/>
                </a:lnTo>
                <a:lnTo>
                  <a:pt x="1142974" y="317500"/>
                </a:lnTo>
                <a:lnTo>
                  <a:pt x="1255563" y="317500"/>
                </a:lnTo>
                <a:lnTo>
                  <a:pt x="1227680" y="304800"/>
                </a:lnTo>
                <a:lnTo>
                  <a:pt x="1195915" y="292100"/>
                </a:lnTo>
                <a:lnTo>
                  <a:pt x="1160897" y="27940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48222" y="9212297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56374" y="8424219"/>
            <a:ext cx="681990" cy="633730"/>
          </a:xfrm>
          <a:custGeom>
            <a:avLst/>
            <a:gdLst/>
            <a:ahLst/>
            <a:cxnLst/>
            <a:rect l="l" t="t" r="r" b="b"/>
            <a:pathLst>
              <a:path w="681990" h="633729">
                <a:moveTo>
                  <a:pt x="132085" y="483870"/>
                </a:moveTo>
                <a:lnTo>
                  <a:pt x="110842" y="483870"/>
                </a:lnTo>
                <a:lnTo>
                  <a:pt x="109815" y="530860"/>
                </a:lnTo>
                <a:lnTo>
                  <a:pt x="120219" y="575310"/>
                </a:lnTo>
                <a:lnTo>
                  <a:pt x="142959" y="612140"/>
                </a:lnTo>
                <a:lnTo>
                  <a:pt x="178945" y="631190"/>
                </a:lnTo>
                <a:lnTo>
                  <a:pt x="207817" y="633730"/>
                </a:lnTo>
                <a:lnTo>
                  <a:pt x="238181" y="631190"/>
                </a:lnTo>
                <a:lnTo>
                  <a:pt x="268094" y="623570"/>
                </a:lnTo>
                <a:lnTo>
                  <a:pt x="207088" y="623570"/>
                </a:lnTo>
                <a:lnTo>
                  <a:pt x="166809" y="609600"/>
                </a:lnTo>
                <a:lnTo>
                  <a:pt x="145688" y="582930"/>
                </a:lnTo>
                <a:lnTo>
                  <a:pt x="134116" y="548640"/>
                </a:lnTo>
                <a:lnTo>
                  <a:pt x="130315" y="510540"/>
                </a:lnTo>
                <a:lnTo>
                  <a:pt x="132085" y="483870"/>
                </a:lnTo>
                <a:close/>
              </a:path>
              <a:path w="681990" h="633729">
                <a:moveTo>
                  <a:pt x="379944" y="459740"/>
                </a:moveTo>
                <a:lnTo>
                  <a:pt x="344876" y="472440"/>
                </a:lnTo>
                <a:lnTo>
                  <a:pt x="331936" y="502920"/>
                </a:lnTo>
                <a:lnTo>
                  <a:pt x="336557" y="539750"/>
                </a:lnTo>
                <a:lnTo>
                  <a:pt x="354175" y="572770"/>
                </a:lnTo>
                <a:lnTo>
                  <a:pt x="354615" y="572770"/>
                </a:lnTo>
                <a:lnTo>
                  <a:pt x="354824" y="574040"/>
                </a:lnTo>
                <a:lnTo>
                  <a:pt x="350123" y="576580"/>
                </a:lnTo>
                <a:lnTo>
                  <a:pt x="345819" y="579120"/>
                </a:lnTo>
                <a:lnTo>
                  <a:pt x="342374" y="581660"/>
                </a:lnTo>
                <a:lnTo>
                  <a:pt x="303691" y="601980"/>
                </a:lnTo>
                <a:lnTo>
                  <a:pt x="255656" y="618490"/>
                </a:lnTo>
                <a:lnTo>
                  <a:pt x="207088" y="623570"/>
                </a:lnTo>
                <a:lnTo>
                  <a:pt x="268094" y="623570"/>
                </a:lnTo>
                <a:lnTo>
                  <a:pt x="313095" y="608330"/>
                </a:lnTo>
                <a:lnTo>
                  <a:pt x="363075" y="582930"/>
                </a:lnTo>
                <a:lnTo>
                  <a:pt x="396976" y="582930"/>
                </a:lnTo>
                <a:lnTo>
                  <a:pt x="378101" y="571500"/>
                </a:lnTo>
                <a:lnTo>
                  <a:pt x="384111" y="566420"/>
                </a:lnTo>
                <a:lnTo>
                  <a:pt x="389933" y="561340"/>
                </a:lnTo>
                <a:lnTo>
                  <a:pt x="369986" y="561340"/>
                </a:lnTo>
                <a:lnTo>
                  <a:pt x="368845" y="560070"/>
                </a:lnTo>
                <a:lnTo>
                  <a:pt x="367661" y="558800"/>
                </a:lnTo>
                <a:lnTo>
                  <a:pt x="366583" y="557530"/>
                </a:lnTo>
                <a:lnTo>
                  <a:pt x="358422" y="542290"/>
                </a:lnTo>
                <a:lnTo>
                  <a:pt x="351612" y="524510"/>
                </a:lnTo>
                <a:lnTo>
                  <a:pt x="348725" y="505460"/>
                </a:lnTo>
                <a:lnTo>
                  <a:pt x="352332" y="488950"/>
                </a:lnTo>
                <a:lnTo>
                  <a:pt x="361972" y="477520"/>
                </a:lnTo>
                <a:lnTo>
                  <a:pt x="375004" y="472440"/>
                </a:lnTo>
                <a:lnTo>
                  <a:pt x="418297" y="472440"/>
                </a:lnTo>
                <a:lnTo>
                  <a:pt x="406926" y="464820"/>
                </a:lnTo>
                <a:lnTo>
                  <a:pt x="393637" y="461010"/>
                </a:lnTo>
                <a:lnTo>
                  <a:pt x="379944" y="459740"/>
                </a:lnTo>
                <a:close/>
              </a:path>
              <a:path w="681990" h="633729">
                <a:moveTo>
                  <a:pt x="396976" y="582930"/>
                </a:moveTo>
                <a:lnTo>
                  <a:pt x="363075" y="582930"/>
                </a:lnTo>
                <a:lnTo>
                  <a:pt x="406635" y="607060"/>
                </a:lnTo>
                <a:lnTo>
                  <a:pt x="457859" y="612140"/>
                </a:lnTo>
                <a:lnTo>
                  <a:pt x="510435" y="603250"/>
                </a:lnTo>
                <a:lnTo>
                  <a:pt x="514098" y="601980"/>
                </a:lnTo>
                <a:lnTo>
                  <a:pt x="461697" y="601980"/>
                </a:lnTo>
                <a:lnTo>
                  <a:pt x="415851" y="594360"/>
                </a:lnTo>
                <a:lnTo>
                  <a:pt x="396976" y="582930"/>
                </a:lnTo>
                <a:close/>
              </a:path>
              <a:path w="681990" h="633729">
                <a:moveTo>
                  <a:pt x="629746" y="396240"/>
                </a:moveTo>
                <a:lnTo>
                  <a:pt x="590964" y="396240"/>
                </a:lnTo>
                <a:lnTo>
                  <a:pt x="598670" y="398780"/>
                </a:lnTo>
                <a:lnTo>
                  <a:pt x="593560" y="403860"/>
                </a:lnTo>
                <a:lnTo>
                  <a:pt x="613130" y="403860"/>
                </a:lnTo>
                <a:lnTo>
                  <a:pt x="634609" y="425450"/>
                </a:lnTo>
                <a:lnTo>
                  <a:pt x="642957" y="457200"/>
                </a:lnTo>
                <a:lnTo>
                  <a:pt x="640342" y="491490"/>
                </a:lnTo>
                <a:lnTo>
                  <a:pt x="599257" y="551180"/>
                </a:lnTo>
                <a:lnTo>
                  <a:pt x="558256" y="576580"/>
                </a:lnTo>
                <a:lnTo>
                  <a:pt x="510784" y="594360"/>
                </a:lnTo>
                <a:lnTo>
                  <a:pt x="461697" y="601980"/>
                </a:lnTo>
                <a:lnTo>
                  <a:pt x="514098" y="601980"/>
                </a:lnTo>
                <a:lnTo>
                  <a:pt x="558053" y="586740"/>
                </a:lnTo>
                <a:lnTo>
                  <a:pt x="596501" y="566420"/>
                </a:lnTo>
                <a:lnTo>
                  <a:pt x="630885" y="538480"/>
                </a:lnTo>
                <a:lnTo>
                  <a:pt x="655475" y="504190"/>
                </a:lnTo>
                <a:lnTo>
                  <a:pt x="664539" y="463550"/>
                </a:lnTo>
                <a:lnTo>
                  <a:pt x="652344" y="420370"/>
                </a:lnTo>
                <a:lnTo>
                  <a:pt x="646612" y="411480"/>
                </a:lnTo>
                <a:lnTo>
                  <a:pt x="639747" y="403860"/>
                </a:lnTo>
                <a:lnTo>
                  <a:pt x="631909" y="397510"/>
                </a:lnTo>
                <a:lnTo>
                  <a:pt x="629746" y="396240"/>
                </a:lnTo>
                <a:close/>
              </a:path>
              <a:path w="681990" h="633729">
                <a:moveTo>
                  <a:pt x="418297" y="472440"/>
                </a:moveTo>
                <a:lnTo>
                  <a:pt x="375004" y="472440"/>
                </a:lnTo>
                <a:lnTo>
                  <a:pt x="388967" y="473710"/>
                </a:lnTo>
                <a:lnTo>
                  <a:pt x="401399" y="481330"/>
                </a:lnTo>
                <a:lnTo>
                  <a:pt x="409837" y="501650"/>
                </a:lnTo>
                <a:lnTo>
                  <a:pt x="404186" y="523240"/>
                </a:lnTo>
                <a:lnTo>
                  <a:pt x="389289" y="543560"/>
                </a:lnTo>
                <a:lnTo>
                  <a:pt x="369986" y="561340"/>
                </a:lnTo>
                <a:lnTo>
                  <a:pt x="389933" y="561340"/>
                </a:lnTo>
                <a:lnTo>
                  <a:pt x="395367" y="556260"/>
                </a:lnTo>
                <a:lnTo>
                  <a:pt x="409158" y="541020"/>
                </a:lnTo>
                <a:lnTo>
                  <a:pt x="421670" y="523240"/>
                </a:lnTo>
                <a:lnTo>
                  <a:pt x="428748" y="504190"/>
                </a:lnTo>
                <a:lnTo>
                  <a:pt x="426235" y="483870"/>
                </a:lnTo>
                <a:lnTo>
                  <a:pt x="418297" y="472440"/>
                </a:lnTo>
                <a:close/>
              </a:path>
              <a:path w="681990" h="633729">
                <a:moveTo>
                  <a:pt x="198729" y="86360"/>
                </a:moveTo>
                <a:lnTo>
                  <a:pt x="156642" y="95250"/>
                </a:lnTo>
                <a:lnTo>
                  <a:pt x="113923" y="139700"/>
                </a:lnTo>
                <a:lnTo>
                  <a:pt x="105500" y="170180"/>
                </a:lnTo>
                <a:lnTo>
                  <a:pt x="105868" y="201930"/>
                </a:lnTo>
                <a:lnTo>
                  <a:pt x="88040" y="210820"/>
                </a:lnTo>
                <a:lnTo>
                  <a:pt x="43996" y="243840"/>
                </a:lnTo>
                <a:lnTo>
                  <a:pt x="18353" y="281940"/>
                </a:lnTo>
                <a:lnTo>
                  <a:pt x="3334" y="327660"/>
                </a:lnTo>
                <a:lnTo>
                  <a:pt x="0" y="377190"/>
                </a:lnTo>
                <a:lnTo>
                  <a:pt x="9410" y="424180"/>
                </a:lnTo>
                <a:lnTo>
                  <a:pt x="32624" y="463550"/>
                </a:lnTo>
                <a:lnTo>
                  <a:pt x="48705" y="477520"/>
                </a:lnTo>
                <a:lnTo>
                  <a:pt x="67826" y="483870"/>
                </a:lnTo>
                <a:lnTo>
                  <a:pt x="88901" y="486410"/>
                </a:lnTo>
                <a:lnTo>
                  <a:pt x="110842" y="483870"/>
                </a:lnTo>
                <a:lnTo>
                  <a:pt x="132085" y="483870"/>
                </a:lnTo>
                <a:lnTo>
                  <a:pt x="132506" y="477520"/>
                </a:lnTo>
                <a:lnTo>
                  <a:pt x="137603" y="474980"/>
                </a:lnTo>
                <a:lnTo>
                  <a:pt x="97414" y="474980"/>
                </a:lnTo>
                <a:lnTo>
                  <a:pt x="54100" y="459740"/>
                </a:lnTo>
                <a:lnTo>
                  <a:pt x="33143" y="425450"/>
                </a:lnTo>
                <a:lnTo>
                  <a:pt x="23777" y="386080"/>
                </a:lnTo>
                <a:lnTo>
                  <a:pt x="21362" y="347980"/>
                </a:lnTo>
                <a:lnTo>
                  <a:pt x="26288" y="309880"/>
                </a:lnTo>
                <a:lnTo>
                  <a:pt x="63252" y="243840"/>
                </a:lnTo>
                <a:lnTo>
                  <a:pt x="95581" y="218440"/>
                </a:lnTo>
                <a:lnTo>
                  <a:pt x="107983" y="212090"/>
                </a:lnTo>
                <a:lnTo>
                  <a:pt x="129662" y="212090"/>
                </a:lnTo>
                <a:lnTo>
                  <a:pt x="127428" y="204470"/>
                </a:lnTo>
                <a:lnTo>
                  <a:pt x="139119" y="201930"/>
                </a:lnTo>
                <a:lnTo>
                  <a:pt x="150926" y="200660"/>
                </a:lnTo>
                <a:lnTo>
                  <a:pt x="208924" y="200660"/>
                </a:lnTo>
                <a:lnTo>
                  <a:pt x="203914" y="196850"/>
                </a:lnTo>
                <a:lnTo>
                  <a:pt x="198975" y="195580"/>
                </a:lnTo>
                <a:lnTo>
                  <a:pt x="125836" y="195580"/>
                </a:lnTo>
                <a:lnTo>
                  <a:pt x="124982" y="177800"/>
                </a:lnTo>
                <a:lnTo>
                  <a:pt x="131421" y="139700"/>
                </a:lnTo>
                <a:lnTo>
                  <a:pt x="159643" y="106680"/>
                </a:lnTo>
                <a:lnTo>
                  <a:pt x="185342" y="99060"/>
                </a:lnTo>
                <a:lnTo>
                  <a:pt x="258311" y="99060"/>
                </a:lnTo>
                <a:lnTo>
                  <a:pt x="258795" y="97790"/>
                </a:lnTo>
                <a:lnTo>
                  <a:pt x="240157" y="97790"/>
                </a:lnTo>
                <a:lnTo>
                  <a:pt x="220335" y="88900"/>
                </a:lnTo>
                <a:lnTo>
                  <a:pt x="198729" y="86360"/>
                </a:lnTo>
                <a:close/>
              </a:path>
              <a:path w="681990" h="633729">
                <a:moveTo>
                  <a:pt x="182379" y="394970"/>
                </a:moveTo>
                <a:lnTo>
                  <a:pt x="136893" y="420370"/>
                </a:lnTo>
                <a:lnTo>
                  <a:pt x="115549" y="461010"/>
                </a:lnTo>
                <a:lnTo>
                  <a:pt x="112936" y="471170"/>
                </a:lnTo>
                <a:lnTo>
                  <a:pt x="97414" y="474980"/>
                </a:lnTo>
                <a:lnTo>
                  <a:pt x="137603" y="474980"/>
                </a:lnTo>
                <a:lnTo>
                  <a:pt x="150345" y="468630"/>
                </a:lnTo>
                <a:lnTo>
                  <a:pt x="158423" y="463550"/>
                </a:lnTo>
                <a:lnTo>
                  <a:pt x="134862" y="463550"/>
                </a:lnTo>
                <a:lnTo>
                  <a:pt x="137779" y="450850"/>
                </a:lnTo>
                <a:lnTo>
                  <a:pt x="142062" y="438150"/>
                </a:lnTo>
                <a:lnTo>
                  <a:pt x="148098" y="427990"/>
                </a:lnTo>
                <a:lnTo>
                  <a:pt x="156275" y="420370"/>
                </a:lnTo>
                <a:lnTo>
                  <a:pt x="165767" y="416560"/>
                </a:lnTo>
                <a:lnTo>
                  <a:pt x="197545" y="416560"/>
                </a:lnTo>
                <a:lnTo>
                  <a:pt x="198718" y="408940"/>
                </a:lnTo>
                <a:lnTo>
                  <a:pt x="194630" y="400050"/>
                </a:lnTo>
                <a:lnTo>
                  <a:pt x="182379" y="394970"/>
                </a:lnTo>
                <a:close/>
              </a:path>
              <a:path w="681990" h="633729">
                <a:moveTo>
                  <a:pt x="197545" y="416560"/>
                </a:moveTo>
                <a:lnTo>
                  <a:pt x="172447" y="416560"/>
                </a:lnTo>
                <a:lnTo>
                  <a:pt x="175429" y="420370"/>
                </a:lnTo>
                <a:lnTo>
                  <a:pt x="173824" y="430530"/>
                </a:lnTo>
                <a:lnTo>
                  <a:pt x="144255" y="458470"/>
                </a:lnTo>
                <a:lnTo>
                  <a:pt x="141249" y="459740"/>
                </a:lnTo>
                <a:lnTo>
                  <a:pt x="138098" y="462280"/>
                </a:lnTo>
                <a:lnTo>
                  <a:pt x="134862" y="463550"/>
                </a:lnTo>
                <a:lnTo>
                  <a:pt x="158423" y="463550"/>
                </a:lnTo>
                <a:lnTo>
                  <a:pt x="166501" y="458470"/>
                </a:lnTo>
                <a:lnTo>
                  <a:pt x="180257" y="445770"/>
                </a:lnTo>
                <a:lnTo>
                  <a:pt x="190892" y="433070"/>
                </a:lnTo>
                <a:lnTo>
                  <a:pt x="196764" y="421640"/>
                </a:lnTo>
                <a:lnTo>
                  <a:pt x="197545" y="416560"/>
                </a:lnTo>
                <a:close/>
              </a:path>
              <a:path w="681990" h="633729">
                <a:moveTo>
                  <a:pt x="593979" y="384810"/>
                </a:moveTo>
                <a:lnTo>
                  <a:pt x="585958" y="386080"/>
                </a:lnTo>
                <a:lnTo>
                  <a:pt x="573422" y="387350"/>
                </a:lnTo>
                <a:lnTo>
                  <a:pt x="559505" y="392430"/>
                </a:lnTo>
                <a:lnTo>
                  <a:pt x="549163" y="401320"/>
                </a:lnTo>
                <a:lnTo>
                  <a:pt x="547352" y="415290"/>
                </a:lnTo>
                <a:lnTo>
                  <a:pt x="554824" y="424180"/>
                </a:lnTo>
                <a:lnTo>
                  <a:pt x="567068" y="426720"/>
                </a:lnTo>
                <a:lnTo>
                  <a:pt x="580558" y="424180"/>
                </a:lnTo>
                <a:lnTo>
                  <a:pt x="613130" y="403860"/>
                </a:lnTo>
                <a:lnTo>
                  <a:pt x="593560" y="403860"/>
                </a:lnTo>
                <a:lnTo>
                  <a:pt x="588397" y="398780"/>
                </a:lnTo>
                <a:lnTo>
                  <a:pt x="587536" y="396240"/>
                </a:lnTo>
                <a:lnTo>
                  <a:pt x="629746" y="396240"/>
                </a:lnTo>
                <a:lnTo>
                  <a:pt x="623256" y="392430"/>
                </a:lnTo>
                <a:lnTo>
                  <a:pt x="627511" y="387350"/>
                </a:lnTo>
                <a:lnTo>
                  <a:pt x="609413" y="387350"/>
                </a:lnTo>
                <a:lnTo>
                  <a:pt x="593979" y="384810"/>
                </a:lnTo>
                <a:close/>
              </a:path>
              <a:path w="681990" h="633729">
                <a:moveTo>
                  <a:pt x="373393" y="240030"/>
                </a:moveTo>
                <a:lnTo>
                  <a:pt x="348151" y="240030"/>
                </a:lnTo>
                <a:lnTo>
                  <a:pt x="325244" y="247650"/>
                </a:lnTo>
                <a:lnTo>
                  <a:pt x="313492" y="250190"/>
                </a:lnTo>
                <a:lnTo>
                  <a:pt x="303627" y="256540"/>
                </a:lnTo>
                <a:lnTo>
                  <a:pt x="295874" y="266700"/>
                </a:lnTo>
                <a:lnTo>
                  <a:pt x="290460" y="276860"/>
                </a:lnTo>
                <a:lnTo>
                  <a:pt x="285478" y="283210"/>
                </a:lnTo>
                <a:lnTo>
                  <a:pt x="281592" y="289560"/>
                </a:lnTo>
                <a:lnTo>
                  <a:pt x="278752" y="295910"/>
                </a:lnTo>
                <a:lnTo>
                  <a:pt x="276910" y="303530"/>
                </a:lnTo>
                <a:lnTo>
                  <a:pt x="273601" y="308610"/>
                </a:lnTo>
                <a:lnTo>
                  <a:pt x="270554" y="313690"/>
                </a:lnTo>
                <a:lnTo>
                  <a:pt x="268146" y="318770"/>
                </a:lnTo>
                <a:lnTo>
                  <a:pt x="261483" y="345440"/>
                </a:lnTo>
                <a:lnTo>
                  <a:pt x="265492" y="367030"/>
                </a:lnTo>
                <a:lnTo>
                  <a:pt x="296951" y="393700"/>
                </a:lnTo>
                <a:lnTo>
                  <a:pt x="348654" y="414020"/>
                </a:lnTo>
                <a:lnTo>
                  <a:pt x="376600" y="417830"/>
                </a:lnTo>
                <a:lnTo>
                  <a:pt x="402163" y="416560"/>
                </a:lnTo>
                <a:lnTo>
                  <a:pt x="423826" y="411480"/>
                </a:lnTo>
                <a:lnTo>
                  <a:pt x="437836" y="406400"/>
                </a:lnTo>
                <a:lnTo>
                  <a:pt x="379610" y="406400"/>
                </a:lnTo>
                <a:lnTo>
                  <a:pt x="355379" y="403860"/>
                </a:lnTo>
                <a:lnTo>
                  <a:pt x="363490" y="403860"/>
                </a:lnTo>
                <a:lnTo>
                  <a:pt x="371520" y="402590"/>
                </a:lnTo>
                <a:lnTo>
                  <a:pt x="379314" y="402590"/>
                </a:lnTo>
                <a:lnTo>
                  <a:pt x="386802" y="401320"/>
                </a:lnTo>
                <a:lnTo>
                  <a:pt x="448103" y="401320"/>
                </a:lnTo>
                <a:lnTo>
                  <a:pt x="459521" y="392430"/>
                </a:lnTo>
                <a:lnTo>
                  <a:pt x="330029" y="392430"/>
                </a:lnTo>
                <a:lnTo>
                  <a:pt x="324448" y="391160"/>
                </a:lnTo>
                <a:lnTo>
                  <a:pt x="293276" y="359410"/>
                </a:lnTo>
                <a:lnTo>
                  <a:pt x="478428" y="359410"/>
                </a:lnTo>
                <a:lnTo>
                  <a:pt x="479102" y="353060"/>
                </a:lnTo>
                <a:lnTo>
                  <a:pt x="478275" y="342900"/>
                </a:lnTo>
                <a:lnTo>
                  <a:pt x="475899" y="334010"/>
                </a:lnTo>
                <a:lnTo>
                  <a:pt x="475021" y="330200"/>
                </a:lnTo>
                <a:lnTo>
                  <a:pt x="360363" y="330200"/>
                </a:lnTo>
                <a:lnTo>
                  <a:pt x="355473" y="327660"/>
                </a:lnTo>
                <a:lnTo>
                  <a:pt x="351013" y="321310"/>
                </a:lnTo>
                <a:lnTo>
                  <a:pt x="348856" y="318770"/>
                </a:lnTo>
                <a:lnTo>
                  <a:pt x="347327" y="316230"/>
                </a:lnTo>
                <a:lnTo>
                  <a:pt x="346091" y="312420"/>
                </a:lnTo>
                <a:lnTo>
                  <a:pt x="350431" y="306070"/>
                </a:lnTo>
                <a:lnTo>
                  <a:pt x="355867" y="299720"/>
                </a:lnTo>
                <a:lnTo>
                  <a:pt x="362051" y="297180"/>
                </a:lnTo>
                <a:lnTo>
                  <a:pt x="368635" y="295910"/>
                </a:lnTo>
                <a:lnTo>
                  <a:pt x="459745" y="295910"/>
                </a:lnTo>
                <a:lnTo>
                  <a:pt x="458926" y="294640"/>
                </a:lnTo>
                <a:lnTo>
                  <a:pt x="442568" y="278130"/>
                </a:lnTo>
                <a:lnTo>
                  <a:pt x="428751" y="266700"/>
                </a:lnTo>
                <a:lnTo>
                  <a:pt x="396561" y="266700"/>
                </a:lnTo>
                <a:lnTo>
                  <a:pt x="393252" y="265430"/>
                </a:lnTo>
                <a:lnTo>
                  <a:pt x="389902" y="265430"/>
                </a:lnTo>
                <a:lnTo>
                  <a:pt x="382865" y="262890"/>
                </a:lnTo>
                <a:lnTo>
                  <a:pt x="368824" y="260350"/>
                </a:lnTo>
                <a:lnTo>
                  <a:pt x="362981" y="257810"/>
                </a:lnTo>
                <a:lnTo>
                  <a:pt x="359002" y="257810"/>
                </a:lnTo>
                <a:lnTo>
                  <a:pt x="357944" y="256540"/>
                </a:lnTo>
                <a:lnTo>
                  <a:pt x="356876" y="256540"/>
                </a:lnTo>
                <a:lnTo>
                  <a:pt x="351463" y="254000"/>
                </a:lnTo>
                <a:lnTo>
                  <a:pt x="348856" y="252730"/>
                </a:lnTo>
                <a:lnTo>
                  <a:pt x="406172" y="252730"/>
                </a:lnTo>
                <a:lnTo>
                  <a:pt x="399670" y="248920"/>
                </a:lnTo>
                <a:lnTo>
                  <a:pt x="373393" y="240030"/>
                </a:lnTo>
                <a:close/>
              </a:path>
              <a:path w="681990" h="633729">
                <a:moveTo>
                  <a:pt x="448103" y="401320"/>
                </a:moveTo>
                <a:lnTo>
                  <a:pt x="386802" y="401320"/>
                </a:lnTo>
                <a:lnTo>
                  <a:pt x="399116" y="403860"/>
                </a:lnTo>
                <a:lnTo>
                  <a:pt x="405168" y="403860"/>
                </a:lnTo>
                <a:lnTo>
                  <a:pt x="379610" y="406400"/>
                </a:lnTo>
                <a:lnTo>
                  <a:pt x="437836" y="406400"/>
                </a:lnTo>
                <a:lnTo>
                  <a:pt x="444841" y="403860"/>
                </a:lnTo>
                <a:lnTo>
                  <a:pt x="448103" y="401320"/>
                </a:lnTo>
                <a:close/>
              </a:path>
              <a:path w="681990" h="633729">
                <a:moveTo>
                  <a:pt x="429817" y="359410"/>
                </a:moveTo>
                <a:lnTo>
                  <a:pt x="293925" y="359410"/>
                </a:lnTo>
                <a:lnTo>
                  <a:pt x="295266" y="360680"/>
                </a:lnTo>
                <a:lnTo>
                  <a:pt x="303059" y="370840"/>
                </a:lnTo>
                <a:lnTo>
                  <a:pt x="312574" y="379730"/>
                </a:lnTo>
                <a:lnTo>
                  <a:pt x="323558" y="387350"/>
                </a:lnTo>
                <a:lnTo>
                  <a:pt x="335757" y="392430"/>
                </a:lnTo>
                <a:lnTo>
                  <a:pt x="459521" y="392430"/>
                </a:lnTo>
                <a:lnTo>
                  <a:pt x="462783" y="389890"/>
                </a:lnTo>
                <a:lnTo>
                  <a:pt x="469006" y="381000"/>
                </a:lnTo>
                <a:lnTo>
                  <a:pt x="449743" y="381000"/>
                </a:lnTo>
                <a:lnTo>
                  <a:pt x="450449" y="379730"/>
                </a:lnTo>
                <a:lnTo>
                  <a:pt x="392310" y="379730"/>
                </a:lnTo>
                <a:lnTo>
                  <a:pt x="373788" y="375920"/>
                </a:lnTo>
                <a:lnTo>
                  <a:pt x="367536" y="373380"/>
                </a:lnTo>
                <a:lnTo>
                  <a:pt x="393380" y="373380"/>
                </a:lnTo>
                <a:lnTo>
                  <a:pt x="401876" y="372110"/>
                </a:lnTo>
                <a:lnTo>
                  <a:pt x="417268" y="367030"/>
                </a:lnTo>
                <a:lnTo>
                  <a:pt x="429817" y="359410"/>
                </a:lnTo>
                <a:close/>
              </a:path>
              <a:path w="681990" h="633729">
                <a:moveTo>
                  <a:pt x="571612" y="110490"/>
                </a:moveTo>
                <a:lnTo>
                  <a:pt x="492935" y="110490"/>
                </a:lnTo>
                <a:lnTo>
                  <a:pt x="520801" y="113030"/>
                </a:lnTo>
                <a:lnTo>
                  <a:pt x="548535" y="118110"/>
                </a:lnTo>
                <a:lnTo>
                  <a:pt x="596283" y="135890"/>
                </a:lnTo>
                <a:lnTo>
                  <a:pt x="630341" y="162560"/>
                </a:lnTo>
                <a:lnTo>
                  <a:pt x="651543" y="198120"/>
                </a:lnTo>
                <a:lnTo>
                  <a:pt x="660789" y="238760"/>
                </a:lnTo>
                <a:lnTo>
                  <a:pt x="658979" y="280670"/>
                </a:lnTo>
                <a:lnTo>
                  <a:pt x="647014" y="322580"/>
                </a:lnTo>
                <a:lnTo>
                  <a:pt x="629116" y="356870"/>
                </a:lnTo>
                <a:lnTo>
                  <a:pt x="619046" y="373380"/>
                </a:lnTo>
                <a:lnTo>
                  <a:pt x="614376" y="381000"/>
                </a:lnTo>
                <a:lnTo>
                  <a:pt x="609413" y="387350"/>
                </a:lnTo>
                <a:lnTo>
                  <a:pt x="627511" y="387350"/>
                </a:lnTo>
                <a:lnTo>
                  <a:pt x="649345" y="354330"/>
                </a:lnTo>
                <a:lnTo>
                  <a:pt x="674545" y="295910"/>
                </a:lnTo>
                <a:lnTo>
                  <a:pt x="681391" y="246380"/>
                </a:lnTo>
                <a:lnTo>
                  <a:pt x="674214" y="199390"/>
                </a:lnTo>
                <a:lnTo>
                  <a:pt x="650124" y="156210"/>
                </a:lnTo>
                <a:lnTo>
                  <a:pt x="617823" y="129540"/>
                </a:lnTo>
                <a:lnTo>
                  <a:pt x="577893" y="111760"/>
                </a:lnTo>
                <a:lnTo>
                  <a:pt x="571612" y="110490"/>
                </a:lnTo>
                <a:close/>
              </a:path>
              <a:path w="681990" h="633729">
                <a:moveTo>
                  <a:pt x="475229" y="372110"/>
                </a:moveTo>
                <a:lnTo>
                  <a:pt x="455669" y="372110"/>
                </a:lnTo>
                <a:lnTo>
                  <a:pt x="454172" y="374650"/>
                </a:lnTo>
                <a:lnTo>
                  <a:pt x="452151" y="378460"/>
                </a:lnTo>
                <a:lnTo>
                  <a:pt x="449743" y="381000"/>
                </a:lnTo>
                <a:lnTo>
                  <a:pt x="469006" y="381000"/>
                </a:lnTo>
                <a:lnTo>
                  <a:pt x="475229" y="372110"/>
                </a:lnTo>
                <a:close/>
              </a:path>
              <a:path w="681990" h="633729">
                <a:moveTo>
                  <a:pt x="478428" y="359410"/>
                </a:moveTo>
                <a:lnTo>
                  <a:pt x="429817" y="359410"/>
                </a:lnTo>
                <a:lnTo>
                  <a:pt x="427974" y="364490"/>
                </a:lnTo>
                <a:lnTo>
                  <a:pt x="424916" y="369570"/>
                </a:lnTo>
                <a:lnTo>
                  <a:pt x="420885" y="372110"/>
                </a:lnTo>
                <a:lnTo>
                  <a:pt x="414438" y="375920"/>
                </a:lnTo>
                <a:lnTo>
                  <a:pt x="407273" y="378460"/>
                </a:lnTo>
                <a:lnTo>
                  <a:pt x="399770" y="379730"/>
                </a:lnTo>
                <a:lnTo>
                  <a:pt x="450449" y="379730"/>
                </a:lnTo>
                <a:lnTo>
                  <a:pt x="451156" y="378460"/>
                </a:lnTo>
                <a:lnTo>
                  <a:pt x="452371" y="375920"/>
                </a:lnTo>
                <a:lnTo>
                  <a:pt x="453544" y="373380"/>
                </a:lnTo>
                <a:lnTo>
                  <a:pt x="454968" y="372110"/>
                </a:lnTo>
                <a:lnTo>
                  <a:pt x="475229" y="372110"/>
                </a:lnTo>
                <a:lnTo>
                  <a:pt x="478159" y="361950"/>
                </a:lnTo>
                <a:lnTo>
                  <a:pt x="478428" y="359410"/>
                </a:lnTo>
                <a:close/>
              </a:path>
              <a:path w="681990" h="633729">
                <a:moveTo>
                  <a:pt x="393380" y="373380"/>
                </a:moveTo>
                <a:lnTo>
                  <a:pt x="367536" y="373380"/>
                </a:lnTo>
                <a:lnTo>
                  <a:pt x="384884" y="374650"/>
                </a:lnTo>
                <a:lnTo>
                  <a:pt x="393380" y="373380"/>
                </a:lnTo>
                <a:close/>
              </a:path>
              <a:path w="681990" h="633729">
                <a:moveTo>
                  <a:pt x="459745" y="295910"/>
                </a:moveTo>
                <a:lnTo>
                  <a:pt x="370143" y="295910"/>
                </a:lnTo>
                <a:lnTo>
                  <a:pt x="366673" y="304800"/>
                </a:lnTo>
                <a:lnTo>
                  <a:pt x="364575" y="312420"/>
                </a:lnTo>
                <a:lnTo>
                  <a:pt x="364138" y="321310"/>
                </a:lnTo>
                <a:lnTo>
                  <a:pt x="365651" y="330200"/>
                </a:lnTo>
                <a:lnTo>
                  <a:pt x="475021" y="330200"/>
                </a:lnTo>
                <a:lnTo>
                  <a:pt x="471215" y="313690"/>
                </a:lnTo>
                <a:lnTo>
                  <a:pt x="459745" y="295910"/>
                </a:lnTo>
                <a:close/>
              </a:path>
              <a:path w="681990" h="633729">
                <a:moveTo>
                  <a:pt x="129662" y="212090"/>
                </a:moveTo>
                <a:lnTo>
                  <a:pt x="107983" y="212090"/>
                </a:lnTo>
                <a:lnTo>
                  <a:pt x="113123" y="227330"/>
                </a:lnTo>
                <a:lnTo>
                  <a:pt x="142893" y="265430"/>
                </a:lnTo>
                <a:lnTo>
                  <a:pt x="183111" y="283210"/>
                </a:lnTo>
                <a:lnTo>
                  <a:pt x="205121" y="283210"/>
                </a:lnTo>
                <a:lnTo>
                  <a:pt x="225676" y="276860"/>
                </a:lnTo>
                <a:lnTo>
                  <a:pt x="235396" y="266700"/>
                </a:lnTo>
                <a:lnTo>
                  <a:pt x="176191" y="266700"/>
                </a:lnTo>
                <a:lnTo>
                  <a:pt x="158058" y="257810"/>
                </a:lnTo>
                <a:lnTo>
                  <a:pt x="143940" y="243840"/>
                </a:lnTo>
                <a:lnTo>
                  <a:pt x="133757" y="226060"/>
                </a:lnTo>
                <a:lnTo>
                  <a:pt x="129662" y="212090"/>
                </a:lnTo>
                <a:close/>
              </a:path>
              <a:path w="681990" h="633729">
                <a:moveTo>
                  <a:pt x="208924" y="200660"/>
                </a:moveTo>
                <a:lnTo>
                  <a:pt x="162742" y="200660"/>
                </a:lnTo>
                <a:lnTo>
                  <a:pt x="174463" y="203200"/>
                </a:lnTo>
                <a:lnTo>
                  <a:pt x="182396" y="204470"/>
                </a:lnTo>
                <a:lnTo>
                  <a:pt x="190211" y="208280"/>
                </a:lnTo>
                <a:lnTo>
                  <a:pt x="197563" y="212090"/>
                </a:lnTo>
                <a:lnTo>
                  <a:pt x="204106" y="217170"/>
                </a:lnTo>
                <a:lnTo>
                  <a:pt x="217202" y="233680"/>
                </a:lnTo>
                <a:lnTo>
                  <a:pt x="222574" y="254000"/>
                </a:lnTo>
                <a:lnTo>
                  <a:pt x="211734" y="266700"/>
                </a:lnTo>
                <a:lnTo>
                  <a:pt x="235396" y="266700"/>
                </a:lnTo>
                <a:lnTo>
                  <a:pt x="239041" y="262890"/>
                </a:lnTo>
                <a:lnTo>
                  <a:pt x="242126" y="246380"/>
                </a:lnTo>
                <a:lnTo>
                  <a:pt x="236973" y="228600"/>
                </a:lnTo>
                <a:lnTo>
                  <a:pt x="225624" y="213360"/>
                </a:lnTo>
                <a:lnTo>
                  <a:pt x="208924" y="200660"/>
                </a:lnTo>
                <a:close/>
              </a:path>
              <a:path w="681990" h="633729">
                <a:moveTo>
                  <a:pt x="406172" y="252730"/>
                </a:moveTo>
                <a:lnTo>
                  <a:pt x="361363" y="252730"/>
                </a:lnTo>
                <a:lnTo>
                  <a:pt x="374267" y="255270"/>
                </a:lnTo>
                <a:lnTo>
                  <a:pt x="387209" y="260350"/>
                </a:lnTo>
                <a:lnTo>
                  <a:pt x="399828" y="266700"/>
                </a:lnTo>
                <a:lnTo>
                  <a:pt x="428751" y="266700"/>
                </a:lnTo>
                <a:lnTo>
                  <a:pt x="425681" y="264160"/>
                </a:lnTo>
                <a:lnTo>
                  <a:pt x="406172" y="252730"/>
                </a:lnTo>
                <a:close/>
              </a:path>
              <a:path w="681990" h="633729">
                <a:moveTo>
                  <a:pt x="152782" y="189230"/>
                </a:moveTo>
                <a:lnTo>
                  <a:pt x="125836" y="195580"/>
                </a:lnTo>
                <a:lnTo>
                  <a:pt x="198975" y="195580"/>
                </a:lnTo>
                <a:lnTo>
                  <a:pt x="179221" y="190500"/>
                </a:lnTo>
                <a:lnTo>
                  <a:pt x="152782" y="189230"/>
                </a:lnTo>
                <a:close/>
              </a:path>
              <a:path w="681990" h="633729">
                <a:moveTo>
                  <a:pt x="267220" y="135890"/>
                </a:moveTo>
                <a:lnTo>
                  <a:pt x="246744" y="135890"/>
                </a:lnTo>
                <a:lnTo>
                  <a:pt x="250220" y="148590"/>
                </a:lnTo>
                <a:lnTo>
                  <a:pt x="252080" y="161290"/>
                </a:lnTo>
                <a:lnTo>
                  <a:pt x="252850" y="173990"/>
                </a:lnTo>
                <a:lnTo>
                  <a:pt x="253058" y="186690"/>
                </a:lnTo>
                <a:lnTo>
                  <a:pt x="256161" y="190500"/>
                </a:lnTo>
                <a:lnTo>
                  <a:pt x="262933" y="189230"/>
                </a:lnTo>
                <a:lnTo>
                  <a:pt x="269683" y="186690"/>
                </a:lnTo>
                <a:lnTo>
                  <a:pt x="272722" y="181610"/>
                </a:lnTo>
                <a:lnTo>
                  <a:pt x="272055" y="162560"/>
                </a:lnTo>
                <a:lnTo>
                  <a:pt x="269569" y="143510"/>
                </a:lnTo>
                <a:lnTo>
                  <a:pt x="267220" y="135890"/>
                </a:lnTo>
                <a:close/>
              </a:path>
              <a:path w="681990" h="633729">
                <a:moveTo>
                  <a:pt x="413656" y="12700"/>
                </a:moveTo>
                <a:lnTo>
                  <a:pt x="347521" y="12700"/>
                </a:lnTo>
                <a:lnTo>
                  <a:pt x="377662" y="13970"/>
                </a:lnTo>
                <a:lnTo>
                  <a:pt x="407367" y="27940"/>
                </a:lnTo>
                <a:lnTo>
                  <a:pt x="442864" y="59690"/>
                </a:lnTo>
                <a:lnTo>
                  <a:pt x="467029" y="95250"/>
                </a:lnTo>
                <a:lnTo>
                  <a:pt x="471177" y="104140"/>
                </a:lnTo>
                <a:lnTo>
                  <a:pt x="464025" y="104140"/>
                </a:lnTo>
                <a:lnTo>
                  <a:pt x="457020" y="105410"/>
                </a:lnTo>
                <a:lnTo>
                  <a:pt x="450360" y="107950"/>
                </a:lnTo>
                <a:lnTo>
                  <a:pt x="434043" y="113030"/>
                </a:lnTo>
                <a:lnTo>
                  <a:pt x="419683" y="121920"/>
                </a:lnTo>
                <a:lnTo>
                  <a:pt x="409223" y="133350"/>
                </a:lnTo>
                <a:lnTo>
                  <a:pt x="404603" y="149860"/>
                </a:lnTo>
                <a:lnTo>
                  <a:pt x="407604" y="168910"/>
                </a:lnTo>
                <a:lnTo>
                  <a:pt x="417572" y="181610"/>
                </a:lnTo>
                <a:lnTo>
                  <a:pt x="432560" y="187960"/>
                </a:lnTo>
                <a:lnTo>
                  <a:pt x="450622" y="189230"/>
                </a:lnTo>
                <a:lnTo>
                  <a:pt x="479633" y="177800"/>
                </a:lnTo>
                <a:lnTo>
                  <a:pt x="493604" y="161290"/>
                </a:lnTo>
                <a:lnTo>
                  <a:pt x="426571" y="161290"/>
                </a:lnTo>
                <a:lnTo>
                  <a:pt x="422285" y="148590"/>
                </a:lnTo>
                <a:lnTo>
                  <a:pt x="449240" y="118110"/>
                </a:lnTo>
                <a:lnTo>
                  <a:pt x="474590" y="111760"/>
                </a:lnTo>
                <a:lnTo>
                  <a:pt x="493189" y="111760"/>
                </a:lnTo>
                <a:lnTo>
                  <a:pt x="492935" y="110490"/>
                </a:lnTo>
                <a:lnTo>
                  <a:pt x="571612" y="110490"/>
                </a:lnTo>
                <a:lnTo>
                  <a:pt x="533923" y="102870"/>
                </a:lnTo>
                <a:lnTo>
                  <a:pt x="489501" y="101600"/>
                </a:lnTo>
                <a:lnTo>
                  <a:pt x="479726" y="81280"/>
                </a:lnTo>
                <a:lnTo>
                  <a:pt x="467851" y="63500"/>
                </a:lnTo>
                <a:lnTo>
                  <a:pt x="454961" y="46990"/>
                </a:lnTo>
                <a:lnTo>
                  <a:pt x="442141" y="33020"/>
                </a:lnTo>
                <a:lnTo>
                  <a:pt x="421025" y="16510"/>
                </a:lnTo>
                <a:lnTo>
                  <a:pt x="413656" y="12700"/>
                </a:lnTo>
                <a:close/>
              </a:path>
              <a:path w="681990" h="633729">
                <a:moveTo>
                  <a:pt x="493189" y="111760"/>
                </a:moveTo>
                <a:lnTo>
                  <a:pt x="474590" y="111760"/>
                </a:lnTo>
                <a:lnTo>
                  <a:pt x="477323" y="119380"/>
                </a:lnTo>
                <a:lnTo>
                  <a:pt x="479323" y="127000"/>
                </a:lnTo>
                <a:lnTo>
                  <a:pt x="479890" y="133350"/>
                </a:lnTo>
                <a:lnTo>
                  <a:pt x="479889" y="137160"/>
                </a:lnTo>
                <a:lnTo>
                  <a:pt x="479260" y="151130"/>
                </a:lnTo>
                <a:lnTo>
                  <a:pt x="426571" y="161290"/>
                </a:lnTo>
                <a:lnTo>
                  <a:pt x="493604" y="161290"/>
                </a:lnTo>
                <a:lnTo>
                  <a:pt x="494678" y="160020"/>
                </a:lnTo>
                <a:lnTo>
                  <a:pt x="498274" y="137160"/>
                </a:lnTo>
                <a:lnTo>
                  <a:pt x="493189" y="111760"/>
                </a:lnTo>
                <a:close/>
              </a:path>
              <a:path w="681990" h="633729">
                <a:moveTo>
                  <a:pt x="258311" y="99060"/>
                </a:moveTo>
                <a:lnTo>
                  <a:pt x="185342" y="99060"/>
                </a:lnTo>
                <a:lnTo>
                  <a:pt x="211552" y="101600"/>
                </a:lnTo>
                <a:lnTo>
                  <a:pt x="233864" y="115570"/>
                </a:lnTo>
                <a:lnTo>
                  <a:pt x="230776" y="124460"/>
                </a:lnTo>
                <a:lnTo>
                  <a:pt x="227895" y="134620"/>
                </a:lnTo>
                <a:lnTo>
                  <a:pt x="225161" y="144780"/>
                </a:lnTo>
                <a:lnTo>
                  <a:pt x="222514" y="154940"/>
                </a:lnTo>
                <a:lnTo>
                  <a:pt x="224565" y="158750"/>
                </a:lnTo>
                <a:lnTo>
                  <a:pt x="231003" y="158750"/>
                </a:lnTo>
                <a:lnTo>
                  <a:pt x="238113" y="157480"/>
                </a:lnTo>
                <a:lnTo>
                  <a:pt x="242178" y="152400"/>
                </a:lnTo>
                <a:lnTo>
                  <a:pt x="245183" y="140970"/>
                </a:lnTo>
                <a:lnTo>
                  <a:pt x="246744" y="135890"/>
                </a:lnTo>
                <a:lnTo>
                  <a:pt x="267220" y="135890"/>
                </a:lnTo>
                <a:lnTo>
                  <a:pt x="264089" y="125730"/>
                </a:lnTo>
                <a:lnTo>
                  <a:pt x="254440" y="109220"/>
                </a:lnTo>
                <a:lnTo>
                  <a:pt x="258311" y="99060"/>
                </a:lnTo>
                <a:close/>
              </a:path>
              <a:path w="681990" h="633729">
                <a:moveTo>
                  <a:pt x="374878" y="0"/>
                </a:moveTo>
                <a:lnTo>
                  <a:pt x="325526" y="7620"/>
                </a:lnTo>
                <a:lnTo>
                  <a:pt x="285333" y="31750"/>
                </a:lnTo>
                <a:lnTo>
                  <a:pt x="252266" y="72390"/>
                </a:lnTo>
                <a:lnTo>
                  <a:pt x="240157" y="97790"/>
                </a:lnTo>
                <a:lnTo>
                  <a:pt x="258795" y="97790"/>
                </a:lnTo>
                <a:lnTo>
                  <a:pt x="261214" y="91440"/>
                </a:lnTo>
                <a:lnTo>
                  <a:pt x="269530" y="73660"/>
                </a:lnTo>
                <a:lnTo>
                  <a:pt x="279841" y="58420"/>
                </a:lnTo>
                <a:lnTo>
                  <a:pt x="292606" y="43180"/>
                </a:lnTo>
                <a:lnTo>
                  <a:pt x="318612" y="22860"/>
                </a:lnTo>
                <a:lnTo>
                  <a:pt x="347521" y="12700"/>
                </a:lnTo>
                <a:lnTo>
                  <a:pt x="413656" y="12700"/>
                </a:lnTo>
                <a:lnTo>
                  <a:pt x="398920" y="5080"/>
                </a:lnTo>
                <a:lnTo>
                  <a:pt x="374878" y="0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2427" y="9465678"/>
            <a:ext cx="1466838" cy="184287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4082" y="7445513"/>
            <a:ext cx="1137271" cy="12954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DC9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13349" y="7581773"/>
              <a:ext cx="966469" cy="765810"/>
            </a:xfrm>
            <a:custGeom>
              <a:avLst/>
              <a:gdLst/>
              <a:ahLst/>
              <a:cxnLst/>
              <a:rect l="l" t="t" r="r" b="b"/>
              <a:pathLst>
                <a:path w="966470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66470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66470" h="765809">
                  <a:moveTo>
                    <a:pt x="605426" y="545020"/>
                  </a:moveTo>
                  <a:lnTo>
                    <a:pt x="462268" y="559846"/>
                  </a:lnTo>
                  <a:lnTo>
                    <a:pt x="471947" y="604489"/>
                  </a:lnTo>
                  <a:lnTo>
                    <a:pt x="488212" y="644337"/>
                  </a:lnTo>
                  <a:lnTo>
                    <a:pt x="511063" y="679389"/>
                  </a:lnTo>
                  <a:lnTo>
                    <a:pt x="540496" y="709643"/>
                  </a:lnTo>
                  <a:lnTo>
                    <a:pt x="575610" y="734029"/>
                  </a:lnTo>
                  <a:lnTo>
                    <a:pt x="615519" y="751447"/>
                  </a:lnTo>
                  <a:lnTo>
                    <a:pt x="660224" y="761896"/>
                  </a:lnTo>
                  <a:lnTo>
                    <a:pt x="709727" y="765379"/>
                  </a:lnTo>
                  <a:lnTo>
                    <a:pt x="759400" y="761412"/>
                  </a:lnTo>
                  <a:lnTo>
                    <a:pt x="804534" y="749511"/>
                  </a:lnTo>
                  <a:lnTo>
                    <a:pt x="845128" y="729674"/>
                  </a:lnTo>
                  <a:lnTo>
                    <a:pt x="881185" y="701900"/>
                  </a:lnTo>
                  <a:lnTo>
                    <a:pt x="912705" y="666189"/>
                  </a:lnTo>
                  <a:lnTo>
                    <a:pt x="922622" y="650336"/>
                  </a:lnTo>
                  <a:lnTo>
                    <a:pt x="711255" y="650336"/>
                  </a:lnTo>
                  <a:lnTo>
                    <a:pt x="692144" y="648563"/>
                  </a:lnTo>
                  <a:lnTo>
                    <a:pt x="641729" y="621960"/>
                  </a:lnTo>
                  <a:lnTo>
                    <a:pt x="617570" y="588543"/>
                  </a:lnTo>
                  <a:lnTo>
                    <a:pt x="609997" y="568045"/>
                  </a:lnTo>
                  <a:lnTo>
                    <a:pt x="605426" y="545020"/>
                  </a:lnTo>
                  <a:close/>
                </a:path>
                <a:path w="966470" h="765809">
                  <a:moveTo>
                    <a:pt x="932724" y="365559"/>
                  </a:moveTo>
                  <a:lnTo>
                    <a:pt x="707172" y="365559"/>
                  </a:lnTo>
                  <a:lnTo>
                    <a:pt x="730798" y="367717"/>
                  </a:lnTo>
                  <a:lnTo>
                    <a:pt x="752093" y="374188"/>
                  </a:lnTo>
                  <a:lnTo>
                    <a:pt x="787693" y="400071"/>
                  </a:lnTo>
                  <a:lnTo>
                    <a:pt x="810890" y="443209"/>
                  </a:lnTo>
                  <a:lnTo>
                    <a:pt x="818624" y="503607"/>
                  </a:lnTo>
                  <a:lnTo>
                    <a:pt x="816674" y="538100"/>
                  </a:lnTo>
                  <a:lnTo>
                    <a:pt x="801082" y="593189"/>
                  </a:lnTo>
                  <a:lnTo>
                    <a:pt x="770982" y="629777"/>
                  </a:lnTo>
                  <a:lnTo>
                    <a:pt x="732887" y="648052"/>
                  </a:lnTo>
                  <a:lnTo>
                    <a:pt x="711255" y="650336"/>
                  </a:lnTo>
                  <a:lnTo>
                    <a:pt x="922622" y="650336"/>
                  </a:lnTo>
                  <a:lnTo>
                    <a:pt x="936192" y="628645"/>
                  </a:lnTo>
                  <a:lnTo>
                    <a:pt x="952983" y="588543"/>
                  </a:lnTo>
                  <a:lnTo>
                    <a:pt x="963034" y="546076"/>
                  </a:lnTo>
                  <a:lnTo>
                    <a:pt x="966389" y="501052"/>
                  </a:lnTo>
                  <a:lnTo>
                    <a:pt x="962233" y="448167"/>
                  </a:lnTo>
                  <a:lnTo>
                    <a:pt x="949768" y="400459"/>
                  </a:lnTo>
                  <a:lnTo>
                    <a:pt x="932724" y="365559"/>
                  </a:lnTo>
                  <a:close/>
                </a:path>
                <a:path w="966470" h="765809">
                  <a:moveTo>
                    <a:pt x="933154" y="13298"/>
                  </a:moveTo>
                  <a:lnTo>
                    <a:pt x="553281" y="13298"/>
                  </a:lnTo>
                  <a:lnTo>
                    <a:pt x="479650" y="403390"/>
                  </a:lnTo>
                  <a:lnTo>
                    <a:pt x="596222" y="420269"/>
                  </a:lnTo>
                  <a:lnTo>
                    <a:pt x="621562" y="396335"/>
                  </a:lnTo>
                  <a:lnTo>
                    <a:pt x="648501" y="379238"/>
                  </a:lnTo>
                  <a:lnTo>
                    <a:pt x="677037" y="368979"/>
                  </a:lnTo>
                  <a:lnTo>
                    <a:pt x="707172" y="365559"/>
                  </a:lnTo>
                  <a:lnTo>
                    <a:pt x="932724" y="365559"/>
                  </a:lnTo>
                  <a:lnTo>
                    <a:pt x="928996" y="357925"/>
                  </a:lnTo>
                  <a:lnTo>
                    <a:pt x="899920" y="320566"/>
                  </a:lnTo>
                  <a:lnTo>
                    <a:pt x="864863" y="290151"/>
                  </a:lnTo>
                  <a:lnTo>
                    <a:pt x="838002" y="275070"/>
                  </a:lnTo>
                  <a:lnTo>
                    <a:pt x="639676" y="275070"/>
                  </a:lnTo>
                  <a:lnTo>
                    <a:pt x="662178" y="147754"/>
                  </a:lnTo>
                  <a:lnTo>
                    <a:pt x="933154" y="147754"/>
                  </a:lnTo>
                  <a:lnTo>
                    <a:pt x="933154" y="13298"/>
                  </a:lnTo>
                  <a:close/>
                </a:path>
                <a:path w="966470" h="765809">
                  <a:moveTo>
                    <a:pt x="737841" y="251039"/>
                  </a:moveTo>
                  <a:lnTo>
                    <a:pt x="712917" y="252541"/>
                  </a:lnTo>
                  <a:lnTo>
                    <a:pt x="688248" y="257047"/>
                  </a:lnTo>
                  <a:lnTo>
                    <a:pt x="663835" y="264556"/>
                  </a:lnTo>
                  <a:lnTo>
                    <a:pt x="639676" y="275070"/>
                  </a:lnTo>
                  <a:lnTo>
                    <a:pt x="838002" y="275070"/>
                  </a:lnTo>
                  <a:lnTo>
                    <a:pt x="826164" y="268423"/>
                  </a:lnTo>
                  <a:lnTo>
                    <a:pt x="783823" y="255385"/>
                  </a:lnTo>
                  <a:lnTo>
                    <a:pt x="737841" y="251039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798942" y="3900077"/>
            <a:ext cx="756729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What is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cleaning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why do people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 it?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15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48291" y="7893452"/>
            <a:ext cx="5659120" cy="203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It is when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people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clean their 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houses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in spring time,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but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why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do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you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think they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do a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special 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clean at this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time of year?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340190" y="830911"/>
            <a:ext cx="1849120" cy="1462405"/>
            <a:chOff x="5340190" y="830911"/>
            <a:chExt cx="1849120" cy="1462405"/>
          </a:xfrm>
        </p:grpSpPr>
        <p:sp>
          <p:nvSpPr>
            <p:cNvPr id="22" name="object 22"/>
            <p:cNvSpPr/>
            <p:nvPr/>
          </p:nvSpPr>
          <p:spPr>
            <a:xfrm>
              <a:off x="5867933" y="830916"/>
              <a:ext cx="1321435" cy="1200785"/>
            </a:xfrm>
            <a:custGeom>
              <a:avLst/>
              <a:gdLst/>
              <a:ahLst/>
              <a:cxnLst/>
              <a:rect l="l" t="t" r="r" b="b"/>
              <a:pathLst>
                <a:path w="1321434" h="1200785">
                  <a:moveTo>
                    <a:pt x="1320888" y="805522"/>
                  </a:moveTo>
                  <a:lnTo>
                    <a:pt x="1316761" y="756920"/>
                  </a:lnTo>
                  <a:lnTo>
                    <a:pt x="1305191" y="708723"/>
                  </a:lnTo>
                  <a:lnTo>
                    <a:pt x="1286408" y="662266"/>
                  </a:lnTo>
                  <a:lnTo>
                    <a:pt x="1260614" y="618858"/>
                  </a:lnTo>
                  <a:lnTo>
                    <a:pt x="1228051" y="579818"/>
                  </a:lnTo>
                  <a:lnTo>
                    <a:pt x="1188948" y="546468"/>
                  </a:lnTo>
                  <a:lnTo>
                    <a:pt x="1142644" y="519430"/>
                  </a:lnTo>
                  <a:lnTo>
                    <a:pt x="1092974" y="500875"/>
                  </a:lnTo>
                  <a:lnTo>
                    <a:pt x="1041311" y="490448"/>
                  </a:lnTo>
                  <a:lnTo>
                    <a:pt x="989050" y="487807"/>
                  </a:lnTo>
                  <a:lnTo>
                    <a:pt x="937552" y="492582"/>
                  </a:lnTo>
                  <a:lnTo>
                    <a:pt x="888225" y="504418"/>
                  </a:lnTo>
                  <a:lnTo>
                    <a:pt x="841997" y="522528"/>
                  </a:lnTo>
                  <a:lnTo>
                    <a:pt x="826414" y="530948"/>
                  </a:lnTo>
                  <a:lnTo>
                    <a:pt x="826846" y="521233"/>
                  </a:lnTo>
                  <a:lnTo>
                    <a:pt x="823353" y="474548"/>
                  </a:lnTo>
                  <a:lnTo>
                    <a:pt x="813828" y="428586"/>
                  </a:lnTo>
                  <a:lnTo>
                    <a:pt x="795705" y="378879"/>
                  </a:lnTo>
                  <a:lnTo>
                    <a:pt x="770940" y="333489"/>
                  </a:lnTo>
                  <a:lnTo>
                    <a:pt x="740549" y="292633"/>
                  </a:lnTo>
                  <a:lnTo>
                    <a:pt x="705586" y="256527"/>
                  </a:lnTo>
                  <a:lnTo>
                    <a:pt x="667080" y="225361"/>
                  </a:lnTo>
                  <a:lnTo>
                    <a:pt x="626059" y="199364"/>
                  </a:lnTo>
                  <a:lnTo>
                    <a:pt x="563930" y="165150"/>
                  </a:lnTo>
                  <a:lnTo>
                    <a:pt x="520357" y="142024"/>
                  </a:lnTo>
                  <a:lnTo>
                    <a:pt x="470801" y="116776"/>
                  </a:lnTo>
                  <a:lnTo>
                    <a:pt x="417004" y="90817"/>
                  </a:lnTo>
                  <a:lnTo>
                    <a:pt x="360743" y="65595"/>
                  </a:lnTo>
                  <a:lnTo>
                    <a:pt x="303758" y="42506"/>
                  </a:lnTo>
                  <a:lnTo>
                    <a:pt x="247827" y="22987"/>
                  </a:lnTo>
                  <a:lnTo>
                    <a:pt x="194703" y="8445"/>
                  </a:lnTo>
                  <a:lnTo>
                    <a:pt x="146138" y="317"/>
                  </a:lnTo>
                  <a:lnTo>
                    <a:pt x="103898" y="0"/>
                  </a:lnTo>
                  <a:lnTo>
                    <a:pt x="69748" y="8928"/>
                  </a:lnTo>
                  <a:lnTo>
                    <a:pt x="31140" y="48361"/>
                  </a:lnTo>
                  <a:lnTo>
                    <a:pt x="8534" y="116776"/>
                  </a:lnTo>
                  <a:lnTo>
                    <a:pt x="2628" y="159512"/>
                  </a:lnTo>
                  <a:lnTo>
                    <a:pt x="0" y="206705"/>
                  </a:lnTo>
                  <a:lnTo>
                    <a:pt x="406" y="257403"/>
                  </a:lnTo>
                  <a:lnTo>
                    <a:pt x="3606" y="310680"/>
                  </a:lnTo>
                  <a:lnTo>
                    <a:pt x="9359" y="365594"/>
                  </a:lnTo>
                  <a:lnTo>
                    <a:pt x="17437" y="421233"/>
                  </a:lnTo>
                  <a:lnTo>
                    <a:pt x="27584" y="476643"/>
                  </a:lnTo>
                  <a:lnTo>
                    <a:pt x="39560" y="530898"/>
                  </a:lnTo>
                  <a:lnTo>
                    <a:pt x="53136" y="583057"/>
                  </a:lnTo>
                  <a:lnTo>
                    <a:pt x="68059" y="632206"/>
                  </a:lnTo>
                  <a:lnTo>
                    <a:pt x="84086" y="677379"/>
                  </a:lnTo>
                  <a:lnTo>
                    <a:pt x="104063" y="725424"/>
                  </a:lnTo>
                  <a:lnTo>
                    <a:pt x="126479" y="772033"/>
                  </a:lnTo>
                  <a:lnTo>
                    <a:pt x="151320" y="816889"/>
                  </a:lnTo>
                  <a:lnTo>
                    <a:pt x="178523" y="859739"/>
                  </a:lnTo>
                  <a:lnTo>
                    <a:pt x="208064" y="900277"/>
                  </a:lnTo>
                  <a:lnTo>
                    <a:pt x="239903" y="938199"/>
                  </a:lnTo>
                  <a:lnTo>
                    <a:pt x="273989" y="973251"/>
                  </a:lnTo>
                  <a:lnTo>
                    <a:pt x="310286" y="1005103"/>
                  </a:lnTo>
                  <a:lnTo>
                    <a:pt x="348767" y="1033500"/>
                  </a:lnTo>
                  <a:lnTo>
                    <a:pt x="390398" y="1053020"/>
                  </a:lnTo>
                  <a:lnTo>
                    <a:pt x="426986" y="1053922"/>
                  </a:lnTo>
                  <a:lnTo>
                    <a:pt x="461518" y="1040701"/>
                  </a:lnTo>
                  <a:lnTo>
                    <a:pt x="493356" y="1020203"/>
                  </a:lnTo>
                  <a:lnTo>
                    <a:pt x="488010" y="1048067"/>
                  </a:lnTo>
                  <a:lnTo>
                    <a:pt x="487362" y="1094193"/>
                  </a:lnTo>
                  <a:lnTo>
                    <a:pt x="499783" y="1130236"/>
                  </a:lnTo>
                  <a:lnTo>
                    <a:pt x="555028" y="1176743"/>
                  </a:lnTo>
                  <a:lnTo>
                    <a:pt x="593496" y="1189545"/>
                  </a:lnTo>
                  <a:lnTo>
                    <a:pt x="636295" y="1196936"/>
                  </a:lnTo>
                  <a:lnTo>
                    <a:pt x="681228" y="1200086"/>
                  </a:lnTo>
                  <a:lnTo>
                    <a:pt x="726122" y="1200175"/>
                  </a:lnTo>
                  <a:lnTo>
                    <a:pt x="768807" y="1198346"/>
                  </a:lnTo>
                  <a:lnTo>
                    <a:pt x="807072" y="1195781"/>
                  </a:lnTo>
                  <a:lnTo>
                    <a:pt x="856157" y="1191247"/>
                  </a:lnTo>
                  <a:lnTo>
                    <a:pt x="904824" y="1184529"/>
                  </a:lnTo>
                  <a:lnTo>
                    <a:pt x="952754" y="1175346"/>
                  </a:lnTo>
                  <a:lnTo>
                    <a:pt x="999617" y="1163396"/>
                  </a:lnTo>
                  <a:lnTo>
                    <a:pt x="1045095" y="1148422"/>
                  </a:lnTo>
                  <a:lnTo>
                    <a:pt x="1088885" y="1130109"/>
                  </a:lnTo>
                  <a:lnTo>
                    <a:pt x="1130655" y="1108202"/>
                  </a:lnTo>
                  <a:lnTo>
                    <a:pt x="1169949" y="1082332"/>
                  </a:lnTo>
                  <a:lnTo>
                    <a:pt x="1206106" y="1052474"/>
                  </a:lnTo>
                  <a:lnTo>
                    <a:pt x="1238478" y="1018921"/>
                  </a:lnTo>
                  <a:lnTo>
                    <a:pt x="1266418" y="981951"/>
                  </a:lnTo>
                  <a:lnTo>
                    <a:pt x="1289304" y="941832"/>
                  </a:lnTo>
                  <a:lnTo>
                    <a:pt x="1306487" y="898829"/>
                  </a:lnTo>
                  <a:lnTo>
                    <a:pt x="1317332" y="853224"/>
                  </a:lnTo>
                  <a:lnTo>
                    <a:pt x="1320888" y="805522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40185" y="1637670"/>
              <a:ext cx="1374775" cy="655955"/>
            </a:xfrm>
            <a:custGeom>
              <a:avLst/>
              <a:gdLst/>
              <a:ahLst/>
              <a:cxnLst/>
              <a:rect l="l" t="t" r="r" b="b"/>
              <a:pathLst>
                <a:path w="1374775" h="655955">
                  <a:moveTo>
                    <a:pt x="628751" y="273862"/>
                  </a:moveTo>
                  <a:lnTo>
                    <a:pt x="624268" y="270103"/>
                  </a:lnTo>
                  <a:lnTo>
                    <a:pt x="611352" y="259892"/>
                  </a:lnTo>
                  <a:lnTo>
                    <a:pt x="606590" y="256400"/>
                  </a:lnTo>
                  <a:lnTo>
                    <a:pt x="609066" y="246507"/>
                  </a:lnTo>
                  <a:lnTo>
                    <a:pt x="603529" y="245084"/>
                  </a:lnTo>
                  <a:lnTo>
                    <a:pt x="587806" y="241515"/>
                  </a:lnTo>
                  <a:lnTo>
                    <a:pt x="585381" y="241071"/>
                  </a:lnTo>
                  <a:lnTo>
                    <a:pt x="563397" y="226187"/>
                  </a:lnTo>
                  <a:lnTo>
                    <a:pt x="530186" y="205613"/>
                  </a:lnTo>
                  <a:lnTo>
                    <a:pt x="492201" y="184480"/>
                  </a:lnTo>
                  <a:lnTo>
                    <a:pt x="450862" y="163525"/>
                  </a:lnTo>
                  <a:lnTo>
                    <a:pt x="407619" y="143471"/>
                  </a:lnTo>
                  <a:lnTo>
                    <a:pt x="364083" y="124460"/>
                  </a:lnTo>
                  <a:lnTo>
                    <a:pt x="321868" y="106578"/>
                  </a:lnTo>
                  <a:lnTo>
                    <a:pt x="174104" y="44805"/>
                  </a:lnTo>
                  <a:lnTo>
                    <a:pt x="153911" y="34163"/>
                  </a:lnTo>
                  <a:lnTo>
                    <a:pt x="128600" y="21742"/>
                  </a:lnTo>
                  <a:lnTo>
                    <a:pt x="95618" y="6197"/>
                  </a:lnTo>
                  <a:lnTo>
                    <a:pt x="88493" y="3009"/>
                  </a:lnTo>
                  <a:lnTo>
                    <a:pt x="79336" y="0"/>
                  </a:lnTo>
                  <a:lnTo>
                    <a:pt x="70370" y="292"/>
                  </a:lnTo>
                  <a:lnTo>
                    <a:pt x="63842" y="6997"/>
                  </a:lnTo>
                  <a:lnTo>
                    <a:pt x="62052" y="16586"/>
                  </a:lnTo>
                  <a:lnTo>
                    <a:pt x="63944" y="28371"/>
                  </a:lnTo>
                  <a:lnTo>
                    <a:pt x="99441" y="52933"/>
                  </a:lnTo>
                  <a:lnTo>
                    <a:pt x="145897" y="57772"/>
                  </a:lnTo>
                  <a:lnTo>
                    <a:pt x="168186" y="58940"/>
                  </a:lnTo>
                  <a:lnTo>
                    <a:pt x="315950" y="120713"/>
                  </a:lnTo>
                  <a:lnTo>
                    <a:pt x="358063" y="138531"/>
                  </a:lnTo>
                  <a:lnTo>
                    <a:pt x="401345" y="157429"/>
                  </a:lnTo>
                  <a:lnTo>
                    <a:pt x="444195" y="177317"/>
                  </a:lnTo>
                  <a:lnTo>
                    <a:pt x="485013" y="198018"/>
                  </a:lnTo>
                  <a:lnTo>
                    <a:pt x="522427" y="218833"/>
                  </a:lnTo>
                  <a:lnTo>
                    <a:pt x="548157" y="234784"/>
                  </a:lnTo>
                  <a:lnTo>
                    <a:pt x="531241" y="232384"/>
                  </a:lnTo>
                  <a:lnTo>
                    <a:pt x="493255" y="228701"/>
                  </a:lnTo>
                  <a:lnTo>
                    <a:pt x="450875" y="226733"/>
                  </a:lnTo>
                  <a:lnTo>
                    <a:pt x="405650" y="226453"/>
                  </a:lnTo>
                  <a:lnTo>
                    <a:pt x="359181" y="227850"/>
                  </a:lnTo>
                  <a:lnTo>
                    <a:pt x="312928" y="230327"/>
                  </a:lnTo>
                  <a:lnTo>
                    <a:pt x="268338" y="233210"/>
                  </a:lnTo>
                  <a:lnTo>
                    <a:pt x="112585" y="243979"/>
                  </a:lnTo>
                  <a:lnTo>
                    <a:pt x="90335" y="243484"/>
                  </a:lnTo>
                  <a:lnTo>
                    <a:pt x="27330" y="244513"/>
                  </a:lnTo>
                  <a:lnTo>
                    <a:pt x="0" y="259422"/>
                  </a:lnTo>
                  <a:lnTo>
                    <a:pt x="2654" y="268808"/>
                  </a:lnTo>
                  <a:lnTo>
                    <a:pt x="9474" y="278498"/>
                  </a:lnTo>
                  <a:lnTo>
                    <a:pt x="20485" y="285800"/>
                  </a:lnTo>
                  <a:lnTo>
                    <a:pt x="35699" y="288036"/>
                  </a:lnTo>
                  <a:lnTo>
                    <a:pt x="51155" y="284607"/>
                  </a:lnTo>
                  <a:lnTo>
                    <a:pt x="71704" y="277304"/>
                  </a:lnTo>
                  <a:lnTo>
                    <a:pt x="93726" y="268173"/>
                  </a:lnTo>
                  <a:lnTo>
                    <a:pt x="113639" y="259257"/>
                  </a:lnTo>
                  <a:lnTo>
                    <a:pt x="269379" y="248500"/>
                  </a:lnTo>
                  <a:lnTo>
                    <a:pt x="313867" y="245618"/>
                  </a:lnTo>
                  <a:lnTo>
                    <a:pt x="359841" y="243154"/>
                  </a:lnTo>
                  <a:lnTo>
                    <a:pt x="405866" y="241782"/>
                  </a:lnTo>
                  <a:lnTo>
                    <a:pt x="450481" y="242049"/>
                  </a:lnTo>
                  <a:lnTo>
                    <a:pt x="492163" y="243979"/>
                  </a:lnTo>
                  <a:lnTo>
                    <a:pt x="556501" y="250863"/>
                  </a:lnTo>
                  <a:lnTo>
                    <a:pt x="593013" y="264210"/>
                  </a:lnTo>
                  <a:lnTo>
                    <a:pt x="619010" y="285686"/>
                  </a:lnTo>
                  <a:lnTo>
                    <a:pt x="628751" y="273862"/>
                  </a:lnTo>
                  <a:close/>
                </a:path>
                <a:path w="1374775" h="655955">
                  <a:moveTo>
                    <a:pt x="1374660" y="612254"/>
                  </a:moveTo>
                  <a:lnTo>
                    <a:pt x="1354518" y="572439"/>
                  </a:lnTo>
                  <a:lnTo>
                    <a:pt x="1280782" y="529488"/>
                  </a:lnTo>
                  <a:lnTo>
                    <a:pt x="1234008" y="506539"/>
                  </a:lnTo>
                  <a:lnTo>
                    <a:pt x="1186535" y="485267"/>
                  </a:lnTo>
                  <a:lnTo>
                    <a:pt x="1138402" y="465670"/>
                  </a:lnTo>
                  <a:lnTo>
                    <a:pt x="1089660" y="447789"/>
                  </a:lnTo>
                  <a:lnTo>
                    <a:pt x="1040384" y="431634"/>
                  </a:lnTo>
                  <a:lnTo>
                    <a:pt x="990600" y="417207"/>
                  </a:lnTo>
                  <a:lnTo>
                    <a:pt x="959840" y="409473"/>
                  </a:lnTo>
                  <a:lnTo>
                    <a:pt x="960805" y="406869"/>
                  </a:lnTo>
                  <a:lnTo>
                    <a:pt x="939444" y="350786"/>
                  </a:lnTo>
                  <a:lnTo>
                    <a:pt x="900112" y="315480"/>
                  </a:lnTo>
                  <a:lnTo>
                    <a:pt x="813816" y="286004"/>
                  </a:lnTo>
                  <a:lnTo>
                    <a:pt x="651586" y="247408"/>
                  </a:lnTo>
                  <a:lnTo>
                    <a:pt x="618223" y="346100"/>
                  </a:lnTo>
                  <a:lnTo>
                    <a:pt x="655650" y="383006"/>
                  </a:lnTo>
                  <a:lnTo>
                    <a:pt x="687476" y="409359"/>
                  </a:lnTo>
                  <a:lnTo>
                    <a:pt x="721614" y="432231"/>
                  </a:lnTo>
                  <a:lnTo>
                    <a:pt x="757720" y="451383"/>
                  </a:lnTo>
                  <a:lnTo>
                    <a:pt x="795489" y="466585"/>
                  </a:lnTo>
                  <a:lnTo>
                    <a:pt x="850430" y="478764"/>
                  </a:lnTo>
                  <a:lnTo>
                    <a:pt x="873887" y="478320"/>
                  </a:lnTo>
                  <a:lnTo>
                    <a:pt x="873721" y="479234"/>
                  </a:lnTo>
                  <a:lnTo>
                    <a:pt x="1098397" y="585038"/>
                  </a:lnTo>
                  <a:lnTo>
                    <a:pt x="1146848" y="606399"/>
                  </a:lnTo>
                  <a:lnTo>
                    <a:pt x="1195997" y="625576"/>
                  </a:lnTo>
                  <a:lnTo>
                    <a:pt x="1246047" y="641426"/>
                  </a:lnTo>
                  <a:lnTo>
                    <a:pt x="1297216" y="652805"/>
                  </a:lnTo>
                  <a:lnTo>
                    <a:pt x="1319060" y="655345"/>
                  </a:lnTo>
                  <a:lnTo>
                    <a:pt x="1330007" y="655078"/>
                  </a:lnTo>
                  <a:lnTo>
                    <a:pt x="1368221" y="634149"/>
                  </a:lnTo>
                  <a:lnTo>
                    <a:pt x="1373136" y="623735"/>
                  </a:lnTo>
                  <a:lnTo>
                    <a:pt x="1374660" y="61225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1362" y="1847153"/>
              <a:ext cx="140414" cy="15400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677676" y="934105"/>
              <a:ext cx="971550" cy="1054735"/>
            </a:xfrm>
            <a:custGeom>
              <a:avLst/>
              <a:gdLst/>
              <a:ahLst/>
              <a:cxnLst/>
              <a:rect l="l" t="t" r="r" b="b"/>
              <a:pathLst>
                <a:path w="971550" h="1054735">
                  <a:moveTo>
                    <a:pt x="156643" y="0"/>
                  </a:moveTo>
                  <a:lnTo>
                    <a:pt x="115690" y="1314"/>
                  </a:lnTo>
                  <a:lnTo>
                    <a:pt x="56765" y="25192"/>
                  </a:lnTo>
                  <a:lnTo>
                    <a:pt x="21096" y="80043"/>
                  </a:lnTo>
                  <a:lnTo>
                    <a:pt x="10025" y="117404"/>
                  </a:lnTo>
                  <a:lnTo>
                    <a:pt x="3088" y="160145"/>
                  </a:lnTo>
                  <a:lnTo>
                    <a:pt x="0" y="207332"/>
                  </a:lnTo>
                  <a:lnTo>
                    <a:pt x="478" y="258031"/>
                  </a:lnTo>
                  <a:lnTo>
                    <a:pt x="4241" y="311308"/>
                  </a:lnTo>
                  <a:lnTo>
                    <a:pt x="11006" y="366230"/>
                  </a:lnTo>
                  <a:lnTo>
                    <a:pt x="20488" y="421864"/>
                  </a:lnTo>
                  <a:lnTo>
                    <a:pt x="32406" y="477274"/>
                  </a:lnTo>
                  <a:lnTo>
                    <a:pt x="46477" y="531529"/>
                  </a:lnTo>
                  <a:lnTo>
                    <a:pt x="62418" y="583694"/>
                  </a:lnTo>
                  <a:lnTo>
                    <a:pt x="79946" y="632836"/>
                  </a:lnTo>
                  <a:lnTo>
                    <a:pt x="98778" y="678021"/>
                  </a:lnTo>
                  <a:lnTo>
                    <a:pt x="119758" y="721317"/>
                  </a:lnTo>
                  <a:lnTo>
                    <a:pt x="143075" y="763469"/>
                  </a:lnTo>
                  <a:lnTo>
                    <a:pt x="168695" y="804265"/>
                  </a:lnTo>
                  <a:lnTo>
                    <a:pt x="196585" y="843494"/>
                  </a:lnTo>
                  <a:lnTo>
                    <a:pt x="226710" y="880945"/>
                  </a:lnTo>
                  <a:lnTo>
                    <a:pt x="259036" y="916407"/>
                  </a:lnTo>
                  <a:lnTo>
                    <a:pt x="293529" y="949667"/>
                  </a:lnTo>
                  <a:lnTo>
                    <a:pt x="330155" y="980517"/>
                  </a:lnTo>
                  <a:lnTo>
                    <a:pt x="368880" y="1008743"/>
                  </a:lnTo>
                  <a:lnTo>
                    <a:pt x="409669" y="1034135"/>
                  </a:lnTo>
                  <a:lnTo>
                    <a:pt x="458583" y="1053657"/>
                  </a:lnTo>
                  <a:lnTo>
                    <a:pt x="501563" y="1054558"/>
                  </a:lnTo>
                  <a:lnTo>
                    <a:pt x="542119" y="1041340"/>
                  </a:lnTo>
                  <a:lnTo>
                    <a:pt x="583757" y="1018505"/>
                  </a:lnTo>
                  <a:lnTo>
                    <a:pt x="676749" y="962163"/>
                  </a:lnTo>
                  <a:lnTo>
                    <a:pt x="722286" y="931790"/>
                  </a:lnTo>
                  <a:lnTo>
                    <a:pt x="766054" y="899019"/>
                  </a:lnTo>
                  <a:lnTo>
                    <a:pt x="807512" y="863429"/>
                  </a:lnTo>
                  <a:lnTo>
                    <a:pt x="846117" y="824603"/>
                  </a:lnTo>
                  <a:lnTo>
                    <a:pt x="876800" y="787618"/>
                  </a:lnTo>
                  <a:lnTo>
                    <a:pt x="904091" y="747668"/>
                  </a:lnTo>
                  <a:lnTo>
                    <a:pt x="927463" y="705278"/>
                  </a:lnTo>
                  <a:lnTo>
                    <a:pt x="946390" y="660976"/>
                  </a:lnTo>
                  <a:lnTo>
                    <a:pt x="960348" y="615288"/>
                  </a:lnTo>
                  <a:lnTo>
                    <a:pt x="968810" y="568741"/>
                  </a:lnTo>
                  <a:lnTo>
                    <a:pt x="971251" y="521864"/>
                  </a:lnTo>
                  <a:lnTo>
                    <a:pt x="967145" y="475182"/>
                  </a:lnTo>
                  <a:lnTo>
                    <a:pt x="955967" y="429222"/>
                  </a:lnTo>
                  <a:lnTo>
                    <a:pt x="938223" y="386355"/>
                  </a:lnTo>
                  <a:lnTo>
                    <a:pt x="914616" y="346641"/>
                  </a:lnTo>
                  <a:lnTo>
                    <a:pt x="885910" y="310212"/>
                  </a:lnTo>
                  <a:lnTo>
                    <a:pt x="852870" y="277200"/>
                  </a:lnTo>
                  <a:lnTo>
                    <a:pt x="816260" y="247739"/>
                  </a:lnTo>
                  <a:lnTo>
                    <a:pt x="776844" y="221959"/>
                  </a:lnTo>
                  <a:lnTo>
                    <a:pt x="735387" y="199993"/>
                  </a:lnTo>
                  <a:lnTo>
                    <a:pt x="675453" y="171799"/>
                  </a:lnTo>
                  <a:lnTo>
                    <a:pt x="634151" y="152906"/>
                  </a:lnTo>
                  <a:lnTo>
                    <a:pt x="587028" y="132008"/>
                  </a:lnTo>
                  <a:lnTo>
                    <a:pt x="535385" y="109999"/>
                  </a:lnTo>
                  <a:lnTo>
                    <a:pt x="480523" y="87775"/>
                  </a:lnTo>
                  <a:lnTo>
                    <a:pt x="423745" y="66230"/>
                  </a:lnTo>
                  <a:lnTo>
                    <a:pt x="366350" y="46259"/>
                  </a:lnTo>
                  <a:lnTo>
                    <a:pt x="309642" y="28755"/>
                  </a:lnTo>
                  <a:lnTo>
                    <a:pt x="254920" y="14615"/>
                  </a:lnTo>
                  <a:lnTo>
                    <a:pt x="203486" y="4731"/>
                  </a:lnTo>
                  <a:lnTo>
                    <a:pt x="156643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28334" y="1434404"/>
              <a:ext cx="1041400" cy="728345"/>
            </a:xfrm>
            <a:custGeom>
              <a:avLst/>
              <a:gdLst/>
              <a:ahLst/>
              <a:cxnLst/>
              <a:rect l="l" t="t" r="r" b="b"/>
              <a:pathLst>
                <a:path w="1041400" h="728344">
                  <a:moveTo>
                    <a:pt x="689848" y="0"/>
                  </a:moveTo>
                  <a:lnTo>
                    <a:pt x="641013" y="3256"/>
                  </a:lnTo>
                  <a:lnTo>
                    <a:pt x="592857" y="11339"/>
                  </a:lnTo>
                  <a:lnTo>
                    <a:pt x="545524" y="23753"/>
                  </a:lnTo>
                  <a:lnTo>
                    <a:pt x="499160" y="39999"/>
                  </a:lnTo>
                  <a:lnTo>
                    <a:pt x="453912" y="59582"/>
                  </a:lnTo>
                  <a:lnTo>
                    <a:pt x="409925" y="82005"/>
                  </a:lnTo>
                  <a:lnTo>
                    <a:pt x="367345" y="106771"/>
                  </a:lnTo>
                  <a:lnTo>
                    <a:pt x="327120" y="132770"/>
                  </a:lnTo>
                  <a:lnTo>
                    <a:pt x="287735" y="160695"/>
                  </a:lnTo>
                  <a:lnTo>
                    <a:pt x="249372" y="190463"/>
                  </a:lnTo>
                  <a:lnTo>
                    <a:pt x="212217" y="221994"/>
                  </a:lnTo>
                  <a:lnTo>
                    <a:pt x="176455" y="255202"/>
                  </a:lnTo>
                  <a:lnTo>
                    <a:pt x="142270" y="290007"/>
                  </a:lnTo>
                  <a:lnTo>
                    <a:pt x="109846" y="326326"/>
                  </a:lnTo>
                  <a:lnTo>
                    <a:pt x="79368" y="364075"/>
                  </a:lnTo>
                  <a:lnTo>
                    <a:pt x="51020" y="403173"/>
                  </a:lnTo>
                  <a:lnTo>
                    <a:pt x="24988" y="443536"/>
                  </a:lnTo>
                  <a:lnTo>
                    <a:pt x="5983" y="484202"/>
                  </a:lnTo>
                  <a:lnTo>
                    <a:pt x="0" y="520341"/>
                  </a:lnTo>
                  <a:lnTo>
                    <a:pt x="5403" y="552261"/>
                  </a:lnTo>
                  <a:lnTo>
                    <a:pt x="43828" y="604671"/>
                  </a:lnTo>
                  <a:lnTo>
                    <a:pt x="108174" y="643894"/>
                  </a:lnTo>
                  <a:lnTo>
                    <a:pt x="145978" y="659330"/>
                  </a:lnTo>
                  <a:lnTo>
                    <a:pt x="185355" y="672391"/>
                  </a:lnTo>
                  <a:lnTo>
                    <a:pt x="224670" y="683386"/>
                  </a:lnTo>
                  <a:lnTo>
                    <a:pt x="262288" y="692622"/>
                  </a:lnTo>
                  <a:lnTo>
                    <a:pt x="343712" y="710054"/>
                  </a:lnTo>
                  <a:lnTo>
                    <a:pt x="391272" y="717877"/>
                  </a:lnTo>
                  <a:lnTo>
                    <a:pt x="439112" y="723610"/>
                  </a:lnTo>
                  <a:lnTo>
                    <a:pt x="487091" y="726985"/>
                  </a:lnTo>
                  <a:lnTo>
                    <a:pt x="535068" y="727734"/>
                  </a:lnTo>
                  <a:lnTo>
                    <a:pt x="582904" y="725590"/>
                  </a:lnTo>
                  <a:lnTo>
                    <a:pt x="630456" y="720284"/>
                  </a:lnTo>
                  <a:lnTo>
                    <a:pt x="677586" y="711549"/>
                  </a:lnTo>
                  <a:lnTo>
                    <a:pt x="724077" y="699006"/>
                  </a:lnTo>
                  <a:lnTo>
                    <a:pt x="769451" y="682492"/>
                  </a:lnTo>
                  <a:lnTo>
                    <a:pt x="813174" y="662065"/>
                  </a:lnTo>
                  <a:lnTo>
                    <a:pt x="854712" y="637780"/>
                  </a:lnTo>
                  <a:lnTo>
                    <a:pt x="893530" y="609693"/>
                  </a:lnTo>
                  <a:lnTo>
                    <a:pt x="929096" y="577862"/>
                  </a:lnTo>
                  <a:lnTo>
                    <a:pt x="960874" y="542341"/>
                  </a:lnTo>
                  <a:lnTo>
                    <a:pt x="988331" y="503188"/>
                  </a:lnTo>
                  <a:lnTo>
                    <a:pt x="1010595" y="460548"/>
                  </a:lnTo>
                  <a:lnTo>
                    <a:pt x="1026989" y="415170"/>
                  </a:lnTo>
                  <a:lnTo>
                    <a:pt x="1037279" y="368030"/>
                  </a:lnTo>
                  <a:lnTo>
                    <a:pt x="1041234" y="320102"/>
                  </a:lnTo>
                  <a:lnTo>
                    <a:pt x="1038621" y="272362"/>
                  </a:lnTo>
                  <a:lnTo>
                    <a:pt x="1029208" y="225784"/>
                  </a:lnTo>
                  <a:lnTo>
                    <a:pt x="1012763" y="181344"/>
                  </a:lnTo>
                  <a:lnTo>
                    <a:pt x="989053" y="140016"/>
                  </a:lnTo>
                  <a:lnTo>
                    <a:pt x="957892" y="102538"/>
                  </a:lnTo>
                  <a:lnTo>
                    <a:pt x="921172" y="70817"/>
                  </a:lnTo>
                  <a:lnTo>
                    <a:pt x="879912" y="44894"/>
                  </a:lnTo>
                  <a:lnTo>
                    <a:pt x="835131" y="24809"/>
                  </a:lnTo>
                  <a:lnTo>
                    <a:pt x="787847" y="10605"/>
                  </a:lnTo>
                  <a:lnTo>
                    <a:pt x="739080" y="2321"/>
                  </a:lnTo>
                  <a:lnTo>
                    <a:pt x="689848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0" y="6638700"/>
            <a:ext cx="13554710" cy="4670425"/>
            <a:chOff x="0" y="6638700"/>
            <a:chExt cx="13554710" cy="4670425"/>
          </a:xfrm>
        </p:grpSpPr>
        <p:pic>
          <p:nvPicPr>
            <p:cNvPr id="28" name="object 28">
              <a:hlinkClick r:id="rId8" action="ppaction://hlinksldjump"/>
            </p:cNvPr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29" name="object 29">
              <a:hlinkClick r:id="rId8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>
              <a:hlinkClick r:id="rId8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8" name="object 3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Rectangle 42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4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5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15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463600"/>
            <a:ext cx="19308445" cy="10845165"/>
            <a:chOff x="0" y="463600"/>
            <a:chExt cx="19308445" cy="10845165"/>
          </a:xfrm>
        </p:grpSpPr>
        <p:sp>
          <p:nvSpPr>
            <p:cNvPr id="10" name="object 10"/>
            <p:cNvSpPr/>
            <p:nvPr/>
          </p:nvSpPr>
          <p:spPr>
            <a:xfrm>
              <a:off x="4427272" y="1538021"/>
              <a:ext cx="245110" cy="309245"/>
            </a:xfrm>
            <a:custGeom>
              <a:avLst/>
              <a:gdLst/>
              <a:ahLst/>
              <a:cxnLst/>
              <a:rect l="l" t="t" r="r" b="b"/>
              <a:pathLst>
                <a:path w="245110" h="309244">
                  <a:moveTo>
                    <a:pt x="66971" y="0"/>
                  </a:moveTo>
                  <a:lnTo>
                    <a:pt x="0" y="48082"/>
                  </a:lnTo>
                  <a:lnTo>
                    <a:pt x="27279" y="89316"/>
                  </a:lnTo>
                  <a:lnTo>
                    <a:pt x="56521" y="131837"/>
                  </a:lnTo>
                  <a:lnTo>
                    <a:pt x="87412" y="174312"/>
                  </a:lnTo>
                  <a:lnTo>
                    <a:pt x="119637" y="215408"/>
                  </a:lnTo>
                  <a:lnTo>
                    <a:pt x="152881" y="253791"/>
                  </a:lnTo>
                  <a:lnTo>
                    <a:pt x="186832" y="288127"/>
                  </a:lnTo>
                  <a:lnTo>
                    <a:pt x="219918" y="309248"/>
                  </a:lnTo>
                  <a:lnTo>
                    <a:pt x="230684" y="309111"/>
                  </a:lnTo>
                  <a:lnTo>
                    <a:pt x="237856" y="304825"/>
                  </a:lnTo>
                  <a:lnTo>
                    <a:pt x="242541" y="297532"/>
                  </a:lnTo>
                  <a:lnTo>
                    <a:pt x="244765" y="288249"/>
                  </a:lnTo>
                  <a:lnTo>
                    <a:pt x="244557" y="277991"/>
                  </a:lnTo>
                  <a:lnTo>
                    <a:pt x="228663" y="237029"/>
                  </a:lnTo>
                  <a:lnTo>
                    <a:pt x="205650" y="195790"/>
                  </a:lnTo>
                  <a:lnTo>
                    <a:pt x="180746" y="155098"/>
                  </a:lnTo>
                  <a:lnTo>
                    <a:pt x="154190" y="115063"/>
                  </a:lnTo>
                  <a:lnTo>
                    <a:pt x="126217" y="75794"/>
                  </a:lnTo>
                  <a:lnTo>
                    <a:pt x="97065" y="37403"/>
                  </a:lnTo>
                  <a:lnTo>
                    <a:pt x="6697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116" y="1351907"/>
              <a:ext cx="227328" cy="25214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925341" y="909198"/>
              <a:ext cx="389255" cy="440690"/>
            </a:xfrm>
            <a:custGeom>
              <a:avLst/>
              <a:gdLst/>
              <a:ahLst/>
              <a:cxnLst/>
              <a:rect l="l" t="t" r="r" b="b"/>
              <a:pathLst>
                <a:path w="389254" h="440690">
                  <a:moveTo>
                    <a:pt x="373100" y="432752"/>
                  </a:moveTo>
                  <a:lnTo>
                    <a:pt x="332117" y="392633"/>
                  </a:lnTo>
                  <a:lnTo>
                    <a:pt x="286169" y="356565"/>
                  </a:lnTo>
                  <a:lnTo>
                    <a:pt x="230670" y="319963"/>
                  </a:lnTo>
                  <a:lnTo>
                    <a:pt x="173964" y="286245"/>
                  </a:lnTo>
                  <a:lnTo>
                    <a:pt x="76073" y="229387"/>
                  </a:lnTo>
                  <a:lnTo>
                    <a:pt x="62928" y="220040"/>
                  </a:lnTo>
                  <a:lnTo>
                    <a:pt x="24688" y="195046"/>
                  </a:lnTo>
                  <a:lnTo>
                    <a:pt x="7493" y="188658"/>
                  </a:lnTo>
                  <a:lnTo>
                    <a:pt x="2222" y="192887"/>
                  </a:lnTo>
                  <a:lnTo>
                    <a:pt x="0" y="199593"/>
                  </a:lnTo>
                  <a:lnTo>
                    <a:pt x="165" y="208191"/>
                  </a:lnTo>
                  <a:lnTo>
                    <a:pt x="37998" y="232765"/>
                  </a:lnTo>
                  <a:lnTo>
                    <a:pt x="70510" y="238988"/>
                  </a:lnTo>
                  <a:lnTo>
                    <a:pt x="196253" y="312204"/>
                  </a:lnTo>
                  <a:lnTo>
                    <a:pt x="253034" y="347294"/>
                  </a:lnTo>
                  <a:lnTo>
                    <a:pt x="303949" y="383705"/>
                  </a:lnTo>
                  <a:lnTo>
                    <a:pt x="339763" y="413994"/>
                  </a:lnTo>
                  <a:lnTo>
                    <a:pt x="364807" y="440169"/>
                  </a:lnTo>
                  <a:lnTo>
                    <a:pt x="373100" y="432752"/>
                  </a:lnTo>
                  <a:close/>
                </a:path>
                <a:path w="389254" h="440690">
                  <a:moveTo>
                    <a:pt x="389255" y="422617"/>
                  </a:moveTo>
                  <a:lnTo>
                    <a:pt x="364934" y="372211"/>
                  </a:lnTo>
                  <a:lnTo>
                    <a:pt x="345821" y="318147"/>
                  </a:lnTo>
                  <a:lnTo>
                    <a:pt x="329069" y="254584"/>
                  </a:lnTo>
                  <a:lnTo>
                    <a:pt x="292735" y="79438"/>
                  </a:lnTo>
                  <a:lnTo>
                    <a:pt x="295122" y="63804"/>
                  </a:lnTo>
                  <a:lnTo>
                    <a:pt x="297230" y="46647"/>
                  </a:lnTo>
                  <a:lnTo>
                    <a:pt x="298361" y="30873"/>
                  </a:lnTo>
                  <a:lnTo>
                    <a:pt x="297776" y="19405"/>
                  </a:lnTo>
                  <a:lnTo>
                    <a:pt x="293268" y="9207"/>
                  </a:lnTo>
                  <a:lnTo>
                    <a:pt x="286042" y="2933"/>
                  </a:lnTo>
                  <a:lnTo>
                    <a:pt x="277952" y="38"/>
                  </a:lnTo>
                  <a:lnTo>
                    <a:pt x="270891" y="0"/>
                  </a:lnTo>
                  <a:lnTo>
                    <a:pt x="265188" y="3644"/>
                  </a:lnTo>
                  <a:lnTo>
                    <a:pt x="263690" y="9829"/>
                  </a:lnTo>
                  <a:lnTo>
                    <a:pt x="264515" y="16598"/>
                  </a:lnTo>
                  <a:lnTo>
                    <a:pt x="265747" y="21971"/>
                  </a:lnTo>
                  <a:lnTo>
                    <a:pt x="272021" y="46951"/>
                  </a:lnTo>
                  <a:lnTo>
                    <a:pt x="277202" y="66205"/>
                  </a:lnTo>
                  <a:lnTo>
                    <a:pt x="281851" y="81648"/>
                  </a:lnTo>
                  <a:lnTo>
                    <a:pt x="304431" y="192570"/>
                  </a:lnTo>
                  <a:lnTo>
                    <a:pt x="318249" y="257086"/>
                  </a:lnTo>
                  <a:lnTo>
                    <a:pt x="335191" y="321373"/>
                  </a:lnTo>
                  <a:lnTo>
                    <a:pt x="354660" y="376440"/>
                  </a:lnTo>
                  <a:lnTo>
                    <a:pt x="371983" y="414197"/>
                  </a:lnTo>
                  <a:lnTo>
                    <a:pt x="379590" y="428091"/>
                  </a:lnTo>
                  <a:lnTo>
                    <a:pt x="389255" y="42261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4802" y="1298206"/>
              <a:ext cx="108823" cy="10540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383283" y="1235775"/>
              <a:ext cx="501650" cy="483870"/>
            </a:xfrm>
            <a:custGeom>
              <a:avLst/>
              <a:gdLst/>
              <a:ahLst/>
              <a:cxnLst/>
              <a:rect l="l" t="t" r="r" b="b"/>
              <a:pathLst>
                <a:path w="501650" h="483869">
                  <a:moveTo>
                    <a:pt x="340930" y="0"/>
                  </a:moveTo>
                  <a:lnTo>
                    <a:pt x="287051" y="5091"/>
                  </a:lnTo>
                  <a:lnTo>
                    <a:pt x="229908" y="15350"/>
                  </a:lnTo>
                  <a:lnTo>
                    <a:pt x="172743" y="30043"/>
                  </a:lnTo>
                  <a:lnTo>
                    <a:pt x="118795" y="48436"/>
                  </a:lnTo>
                  <a:lnTo>
                    <a:pt x="71306" y="69795"/>
                  </a:lnTo>
                  <a:lnTo>
                    <a:pt x="33517" y="93387"/>
                  </a:lnTo>
                  <a:lnTo>
                    <a:pt x="0" y="144334"/>
                  </a:lnTo>
                  <a:lnTo>
                    <a:pt x="8657" y="181476"/>
                  </a:lnTo>
                  <a:lnTo>
                    <a:pt x="30671" y="225664"/>
                  </a:lnTo>
                  <a:lnTo>
                    <a:pt x="61982" y="273531"/>
                  </a:lnTo>
                  <a:lnTo>
                    <a:pt x="98527" y="321711"/>
                  </a:lnTo>
                  <a:lnTo>
                    <a:pt x="136244" y="366835"/>
                  </a:lnTo>
                  <a:lnTo>
                    <a:pt x="171072" y="405538"/>
                  </a:lnTo>
                  <a:lnTo>
                    <a:pt x="198950" y="434452"/>
                  </a:lnTo>
                  <a:lnTo>
                    <a:pt x="237058" y="464882"/>
                  </a:lnTo>
                  <a:lnTo>
                    <a:pt x="285015" y="482452"/>
                  </a:lnTo>
                  <a:lnTo>
                    <a:pt x="310440" y="483266"/>
                  </a:lnTo>
                  <a:lnTo>
                    <a:pt x="355305" y="468566"/>
                  </a:lnTo>
                  <a:lnTo>
                    <a:pt x="392133" y="437686"/>
                  </a:lnTo>
                  <a:lnTo>
                    <a:pt x="421922" y="396770"/>
                  </a:lnTo>
                  <a:lnTo>
                    <a:pt x="445672" y="351961"/>
                  </a:lnTo>
                  <a:lnTo>
                    <a:pt x="463815" y="311711"/>
                  </a:lnTo>
                  <a:lnTo>
                    <a:pt x="479791" y="270571"/>
                  </a:lnTo>
                  <a:lnTo>
                    <a:pt x="492225" y="228442"/>
                  </a:lnTo>
                  <a:lnTo>
                    <a:pt x="499743" y="185223"/>
                  </a:lnTo>
                  <a:lnTo>
                    <a:pt x="501306" y="146787"/>
                  </a:lnTo>
                  <a:lnTo>
                    <a:pt x="497054" y="104875"/>
                  </a:lnTo>
                  <a:lnTo>
                    <a:pt x="484639" y="64484"/>
                  </a:lnTo>
                  <a:lnTo>
                    <a:pt x="461715" y="30611"/>
                  </a:lnTo>
                  <a:lnTo>
                    <a:pt x="425934" y="8254"/>
                  </a:lnTo>
                  <a:lnTo>
                    <a:pt x="388305" y="809"/>
                  </a:lnTo>
                  <a:lnTo>
                    <a:pt x="340930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062572" y="1426010"/>
              <a:ext cx="493395" cy="358140"/>
            </a:xfrm>
            <a:custGeom>
              <a:avLst/>
              <a:gdLst/>
              <a:ahLst/>
              <a:cxnLst/>
              <a:rect l="l" t="t" r="r" b="b"/>
              <a:pathLst>
                <a:path w="493395" h="358139">
                  <a:moveTo>
                    <a:pt x="212598" y="0"/>
                  </a:moveTo>
                  <a:lnTo>
                    <a:pt x="167528" y="14965"/>
                  </a:lnTo>
                  <a:lnTo>
                    <a:pt x="119707" y="41511"/>
                  </a:lnTo>
                  <a:lnTo>
                    <a:pt x="74088" y="74761"/>
                  </a:lnTo>
                  <a:lnTo>
                    <a:pt x="35627" y="109837"/>
                  </a:lnTo>
                  <a:lnTo>
                    <a:pt x="9279" y="141863"/>
                  </a:lnTo>
                  <a:lnTo>
                    <a:pt x="0" y="165959"/>
                  </a:lnTo>
                  <a:lnTo>
                    <a:pt x="2695" y="183618"/>
                  </a:lnTo>
                  <a:lnTo>
                    <a:pt x="27486" y="228565"/>
                  </a:lnTo>
                  <a:lnTo>
                    <a:pt x="65356" y="258435"/>
                  </a:lnTo>
                  <a:lnTo>
                    <a:pt x="122012" y="288472"/>
                  </a:lnTo>
                  <a:lnTo>
                    <a:pt x="165956" y="307610"/>
                  </a:lnTo>
                  <a:lnTo>
                    <a:pt x="210748" y="323733"/>
                  </a:lnTo>
                  <a:lnTo>
                    <a:pt x="256239" y="336801"/>
                  </a:lnTo>
                  <a:lnTo>
                    <a:pt x="302280" y="346779"/>
                  </a:lnTo>
                  <a:lnTo>
                    <a:pt x="348723" y="353629"/>
                  </a:lnTo>
                  <a:lnTo>
                    <a:pt x="395418" y="357314"/>
                  </a:lnTo>
                  <a:lnTo>
                    <a:pt x="442216" y="357797"/>
                  </a:lnTo>
                  <a:lnTo>
                    <a:pt x="455694" y="356794"/>
                  </a:lnTo>
                  <a:lnTo>
                    <a:pt x="468912" y="353661"/>
                  </a:lnTo>
                  <a:lnTo>
                    <a:pt x="480536" y="347245"/>
                  </a:lnTo>
                  <a:lnTo>
                    <a:pt x="489231" y="336394"/>
                  </a:lnTo>
                  <a:lnTo>
                    <a:pt x="493289" y="319656"/>
                  </a:lnTo>
                  <a:lnTo>
                    <a:pt x="490851" y="302030"/>
                  </a:lnTo>
                  <a:lnTo>
                    <a:pt x="452407" y="232770"/>
                  </a:lnTo>
                  <a:lnTo>
                    <a:pt x="423846" y="189077"/>
                  </a:lnTo>
                  <a:lnTo>
                    <a:pt x="391053" y="141838"/>
                  </a:lnTo>
                  <a:lnTo>
                    <a:pt x="355648" y="95255"/>
                  </a:lnTo>
                  <a:lnTo>
                    <a:pt x="319251" y="53534"/>
                  </a:lnTo>
                  <a:lnTo>
                    <a:pt x="283482" y="20879"/>
                  </a:lnTo>
                  <a:lnTo>
                    <a:pt x="249960" y="1493"/>
                  </a:lnTo>
                  <a:lnTo>
                    <a:pt x="212598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57429" y="463600"/>
              <a:ext cx="505459" cy="926465"/>
            </a:xfrm>
            <a:custGeom>
              <a:avLst/>
              <a:gdLst/>
              <a:ahLst/>
              <a:cxnLst/>
              <a:rect l="l" t="t" r="r" b="b"/>
              <a:pathLst>
                <a:path w="505460" h="926465">
                  <a:moveTo>
                    <a:pt x="371106" y="0"/>
                  </a:moveTo>
                  <a:lnTo>
                    <a:pt x="328933" y="10232"/>
                  </a:lnTo>
                  <a:lnTo>
                    <a:pt x="291528" y="30666"/>
                  </a:lnTo>
                  <a:lnTo>
                    <a:pt x="258587" y="57965"/>
                  </a:lnTo>
                  <a:lnTo>
                    <a:pt x="229365" y="89962"/>
                  </a:lnTo>
                  <a:lnTo>
                    <a:pt x="203115" y="124490"/>
                  </a:lnTo>
                  <a:lnTo>
                    <a:pt x="175834" y="164686"/>
                  </a:lnTo>
                  <a:lnTo>
                    <a:pt x="150439" y="206096"/>
                  </a:lnTo>
                  <a:lnTo>
                    <a:pt x="126954" y="248621"/>
                  </a:lnTo>
                  <a:lnTo>
                    <a:pt x="105406" y="292163"/>
                  </a:lnTo>
                  <a:lnTo>
                    <a:pt x="85820" y="336620"/>
                  </a:lnTo>
                  <a:lnTo>
                    <a:pt x="68261" y="381774"/>
                  </a:lnTo>
                  <a:lnTo>
                    <a:pt x="52694" y="427658"/>
                  </a:lnTo>
                  <a:lnTo>
                    <a:pt x="39141" y="474179"/>
                  </a:lnTo>
                  <a:lnTo>
                    <a:pt x="27623" y="521247"/>
                  </a:lnTo>
                  <a:lnTo>
                    <a:pt x="18161" y="568772"/>
                  </a:lnTo>
                  <a:lnTo>
                    <a:pt x="10779" y="616661"/>
                  </a:lnTo>
                  <a:lnTo>
                    <a:pt x="5497" y="664825"/>
                  </a:lnTo>
                  <a:lnTo>
                    <a:pt x="2336" y="713173"/>
                  </a:lnTo>
                  <a:lnTo>
                    <a:pt x="1320" y="761612"/>
                  </a:lnTo>
                  <a:lnTo>
                    <a:pt x="0" y="806013"/>
                  </a:lnTo>
                  <a:lnTo>
                    <a:pt x="1365" y="859492"/>
                  </a:lnTo>
                  <a:lnTo>
                    <a:pt x="13548" y="905208"/>
                  </a:lnTo>
                  <a:lnTo>
                    <a:pt x="44680" y="926319"/>
                  </a:lnTo>
                  <a:lnTo>
                    <a:pt x="90319" y="925920"/>
                  </a:lnTo>
                  <a:lnTo>
                    <a:pt x="138904" y="919399"/>
                  </a:lnTo>
                  <a:lnTo>
                    <a:pt x="188045" y="908384"/>
                  </a:lnTo>
                  <a:lnTo>
                    <a:pt x="235352" y="894505"/>
                  </a:lnTo>
                  <a:lnTo>
                    <a:pt x="278432" y="879389"/>
                  </a:lnTo>
                  <a:lnTo>
                    <a:pt x="326524" y="857918"/>
                  </a:lnTo>
                  <a:lnTo>
                    <a:pt x="371659" y="830598"/>
                  </a:lnTo>
                  <a:lnTo>
                    <a:pt x="412234" y="797469"/>
                  </a:lnTo>
                  <a:lnTo>
                    <a:pt x="446644" y="758569"/>
                  </a:lnTo>
                  <a:lnTo>
                    <a:pt x="473285" y="713938"/>
                  </a:lnTo>
                  <a:lnTo>
                    <a:pt x="491610" y="661748"/>
                  </a:lnTo>
                  <a:lnTo>
                    <a:pt x="501164" y="607065"/>
                  </a:lnTo>
                  <a:lnTo>
                    <a:pt x="504796" y="551066"/>
                  </a:lnTo>
                  <a:lnTo>
                    <a:pt x="505357" y="494929"/>
                  </a:lnTo>
                  <a:lnTo>
                    <a:pt x="505221" y="155631"/>
                  </a:lnTo>
                  <a:lnTo>
                    <a:pt x="502253" y="98716"/>
                  </a:lnTo>
                  <a:lnTo>
                    <a:pt x="483735" y="46482"/>
                  </a:lnTo>
                  <a:lnTo>
                    <a:pt x="453672" y="17547"/>
                  </a:lnTo>
                  <a:lnTo>
                    <a:pt x="414407" y="2246"/>
                  </a:lnTo>
                  <a:lnTo>
                    <a:pt x="371106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86256" y="1204505"/>
              <a:ext cx="927735" cy="320040"/>
            </a:xfrm>
            <a:custGeom>
              <a:avLst/>
              <a:gdLst/>
              <a:ahLst/>
              <a:cxnLst/>
              <a:rect l="l" t="t" r="r" b="b"/>
              <a:pathLst>
                <a:path w="927735" h="320040">
                  <a:moveTo>
                    <a:pt x="249944" y="0"/>
                  </a:moveTo>
                  <a:lnTo>
                    <a:pt x="202796" y="1727"/>
                  </a:lnTo>
                  <a:lnTo>
                    <a:pt x="156275" y="7571"/>
                  </a:lnTo>
                  <a:lnTo>
                    <a:pt x="110639" y="18037"/>
                  </a:lnTo>
                  <a:lnTo>
                    <a:pt x="66144" y="33632"/>
                  </a:lnTo>
                  <a:lnTo>
                    <a:pt x="20727" y="62115"/>
                  </a:lnTo>
                  <a:lnTo>
                    <a:pt x="0" y="106698"/>
                  </a:lnTo>
                  <a:lnTo>
                    <a:pt x="2476" y="121395"/>
                  </a:lnTo>
                  <a:lnTo>
                    <a:pt x="29486" y="157042"/>
                  </a:lnTo>
                  <a:lnTo>
                    <a:pt x="70042" y="176852"/>
                  </a:lnTo>
                  <a:lnTo>
                    <a:pt x="117835" y="192067"/>
                  </a:lnTo>
                  <a:lnTo>
                    <a:pt x="425987" y="282452"/>
                  </a:lnTo>
                  <a:lnTo>
                    <a:pt x="473396" y="295961"/>
                  </a:lnTo>
                  <a:lnTo>
                    <a:pt x="521238" y="307809"/>
                  </a:lnTo>
                  <a:lnTo>
                    <a:pt x="569570" y="316277"/>
                  </a:lnTo>
                  <a:lnTo>
                    <a:pt x="618452" y="319644"/>
                  </a:lnTo>
                  <a:lnTo>
                    <a:pt x="665984" y="316846"/>
                  </a:lnTo>
                  <a:lnTo>
                    <a:pt x="712799" y="308699"/>
                  </a:lnTo>
                  <a:lnTo>
                    <a:pt x="758936" y="296293"/>
                  </a:lnTo>
                  <a:lnTo>
                    <a:pt x="804435" y="280720"/>
                  </a:lnTo>
                  <a:lnTo>
                    <a:pt x="849336" y="263073"/>
                  </a:lnTo>
                  <a:lnTo>
                    <a:pt x="893679" y="244442"/>
                  </a:lnTo>
                  <a:lnTo>
                    <a:pt x="927300" y="207585"/>
                  </a:lnTo>
                  <a:lnTo>
                    <a:pt x="916097" y="192967"/>
                  </a:lnTo>
                  <a:lnTo>
                    <a:pt x="895849" y="181949"/>
                  </a:lnTo>
                  <a:lnTo>
                    <a:pt x="872986" y="172545"/>
                  </a:lnTo>
                  <a:lnTo>
                    <a:pt x="849624" y="163905"/>
                  </a:lnTo>
                  <a:lnTo>
                    <a:pt x="827880" y="155178"/>
                  </a:lnTo>
                  <a:lnTo>
                    <a:pt x="785316" y="136668"/>
                  </a:lnTo>
                  <a:lnTo>
                    <a:pt x="742363" y="119078"/>
                  </a:lnTo>
                  <a:lnTo>
                    <a:pt x="699042" y="102414"/>
                  </a:lnTo>
                  <a:lnTo>
                    <a:pt x="655376" y="86683"/>
                  </a:lnTo>
                  <a:lnTo>
                    <a:pt x="611384" y="71892"/>
                  </a:lnTo>
                  <a:lnTo>
                    <a:pt x="549001" y="52706"/>
                  </a:lnTo>
                  <a:lnTo>
                    <a:pt x="486068" y="35412"/>
                  </a:lnTo>
                  <a:lnTo>
                    <a:pt x="439650" y="24142"/>
                  </a:lnTo>
                  <a:lnTo>
                    <a:pt x="392571" y="14460"/>
                  </a:lnTo>
                  <a:lnTo>
                    <a:pt x="345088" y="6872"/>
                  </a:lnTo>
                  <a:lnTo>
                    <a:pt x="297460" y="1883"/>
                  </a:lnTo>
                  <a:lnTo>
                    <a:pt x="249944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823758" y="2441339"/>
              <a:ext cx="361315" cy="718185"/>
            </a:xfrm>
            <a:custGeom>
              <a:avLst/>
              <a:gdLst/>
              <a:ahLst/>
              <a:cxnLst/>
              <a:rect l="l" t="t" r="r" b="b"/>
              <a:pathLst>
                <a:path w="361314" h="718185">
                  <a:moveTo>
                    <a:pt x="159334" y="228193"/>
                  </a:moveTo>
                  <a:lnTo>
                    <a:pt x="159080" y="205346"/>
                  </a:lnTo>
                  <a:lnTo>
                    <a:pt x="157975" y="181876"/>
                  </a:lnTo>
                  <a:lnTo>
                    <a:pt x="156337" y="158534"/>
                  </a:lnTo>
                  <a:lnTo>
                    <a:pt x="147713" y="57429"/>
                  </a:lnTo>
                  <a:lnTo>
                    <a:pt x="147777" y="46189"/>
                  </a:lnTo>
                  <a:lnTo>
                    <a:pt x="147447" y="32308"/>
                  </a:lnTo>
                  <a:lnTo>
                    <a:pt x="146723" y="14363"/>
                  </a:lnTo>
                  <a:lnTo>
                    <a:pt x="146392" y="10566"/>
                  </a:lnTo>
                  <a:lnTo>
                    <a:pt x="146913" y="0"/>
                  </a:lnTo>
                  <a:lnTo>
                    <a:pt x="133350" y="1168"/>
                  </a:lnTo>
                  <a:lnTo>
                    <a:pt x="123799" y="7315"/>
                  </a:lnTo>
                  <a:lnTo>
                    <a:pt x="124802" y="18961"/>
                  </a:lnTo>
                  <a:lnTo>
                    <a:pt x="126669" y="26733"/>
                  </a:lnTo>
                  <a:lnTo>
                    <a:pt x="130530" y="37058"/>
                  </a:lnTo>
                  <a:lnTo>
                    <a:pt x="135331" y="48107"/>
                  </a:lnTo>
                  <a:lnTo>
                    <a:pt x="140004" y="58089"/>
                  </a:lnTo>
                  <a:lnTo>
                    <a:pt x="148615" y="159131"/>
                  </a:lnTo>
                  <a:lnTo>
                    <a:pt x="150253" y="182333"/>
                  </a:lnTo>
                  <a:lnTo>
                    <a:pt x="151345" y="205574"/>
                  </a:lnTo>
                  <a:lnTo>
                    <a:pt x="151587" y="228117"/>
                  </a:lnTo>
                  <a:lnTo>
                    <a:pt x="150964" y="249186"/>
                  </a:lnTo>
                  <a:lnTo>
                    <a:pt x="146913" y="290334"/>
                  </a:lnTo>
                  <a:lnTo>
                    <a:pt x="143141" y="306527"/>
                  </a:lnTo>
                  <a:lnTo>
                    <a:pt x="150685" y="308267"/>
                  </a:lnTo>
                  <a:lnTo>
                    <a:pt x="153035" y="297484"/>
                  </a:lnTo>
                  <a:lnTo>
                    <a:pt x="155143" y="285051"/>
                  </a:lnTo>
                  <a:lnTo>
                    <a:pt x="157162" y="268833"/>
                  </a:lnTo>
                  <a:lnTo>
                    <a:pt x="158699" y="249618"/>
                  </a:lnTo>
                  <a:lnTo>
                    <a:pt x="159334" y="228193"/>
                  </a:lnTo>
                  <a:close/>
                </a:path>
                <a:path w="361314" h="718185">
                  <a:moveTo>
                    <a:pt x="174282" y="366979"/>
                  </a:moveTo>
                  <a:lnTo>
                    <a:pt x="167297" y="346062"/>
                  </a:lnTo>
                  <a:lnTo>
                    <a:pt x="145288" y="332168"/>
                  </a:lnTo>
                  <a:lnTo>
                    <a:pt x="119418" y="329349"/>
                  </a:lnTo>
                  <a:lnTo>
                    <a:pt x="100939" y="341376"/>
                  </a:lnTo>
                  <a:lnTo>
                    <a:pt x="86410" y="366737"/>
                  </a:lnTo>
                  <a:lnTo>
                    <a:pt x="72415" y="403948"/>
                  </a:lnTo>
                  <a:lnTo>
                    <a:pt x="59563" y="444411"/>
                  </a:lnTo>
                  <a:lnTo>
                    <a:pt x="53581" y="479031"/>
                  </a:lnTo>
                  <a:lnTo>
                    <a:pt x="56769" y="495668"/>
                  </a:lnTo>
                  <a:lnTo>
                    <a:pt x="44119" y="528307"/>
                  </a:lnTo>
                  <a:lnTo>
                    <a:pt x="26047" y="579958"/>
                  </a:lnTo>
                  <a:lnTo>
                    <a:pt x="10947" y="632066"/>
                  </a:lnTo>
                  <a:lnTo>
                    <a:pt x="952" y="682244"/>
                  </a:lnTo>
                  <a:lnTo>
                    <a:pt x="0" y="691870"/>
                  </a:lnTo>
                  <a:lnTo>
                    <a:pt x="190" y="701306"/>
                  </a:lnTo>
                  <a:lnTo>
                    <a:pt x="2159" y="709561"/>
                  </a:lnTo>
                  <a:lnTo>
                    <a:pt x="6553" y="715645"/>
                  </a:lnTo>
                  <a:lnTo>
                    <a:pt x="11874" y="718032"/>
                  </a:lnTo>
                  <a:lnTo>
                    <a:pt x="17907" y="717778"/>
                  </a:lnTo>
                  <a:lnTo>
                    <a:pt x="46863" y="685634"/>
                  </a:lnTo>
                  <a:lnTo>
                    <a:pt x="67906" y="640842"/>
                  </a:lnTo>
                  <a:lnTo>
                    <a:pt x="86588" y="594309"/>
                  </a:lnTo>
                  <a:lnTo>
                    <a:pt x="103009" y="546658"/>
                  </a:lnTo>
                  <a:lnTo>
                    <a:pt x="112153" y="515797"/>
                  </a:lnTo>
                  <a:lnTo>
                    <a:pt x="125679" y="504202"/>
                  </a:lnTo>
                  <a:lnTo>
                    <a:pt x="142544" y="473379"/>
                  </a:lnTo>
                  <a:lnTo>
                    <a:pt x="157657" y="433705"/>
                  </a:lnTo>
                  <a:lnTo>
                    <a:pt x="169862" y="395871"/>
                  </a:lnTo>
                  <a:lnTo>
                    <a:pt x="174282" y="366979"/>
                  </a:lnTo>
                  <a:close/>
                </a:path>
                <a:path w="361314" h="718185">
                  <a:moveTo>
                    <a:pt x="360959" y="86487"/>
                  </a:moveTo>
                  <a:lnTo>
                    <a:pt x="359371" y="80708"/>
                  </a:lnTo>
                  <a:lnTo>
                    <a:pt x="356565" y="76657"/>
                  </a:lnTo>
                  <a:lnTo>
                    <a:pt x="350761" y="71170"/>
                  </a:lnTo>
                  <a:lnTo>
                    <a:pt x="344589" y="79756"/>
                  </a:lnTo>
                  <a:lnTo>
                    <a:pt x="341972" y="82537"/>
                  </a:lnTo>
                  <a:lnTo>
                    <a:pt x="330238" y="96113"/>
                  </a:lnTo>
                  <a:lnTo>
                    <a:pt x="321348" y="106781"/>
                  </a:lnTo>
                  <a:lnTo>
                    <a:pt x="314401" y="115620"/>
                  </a:lnTo>
                  <a:lnTo>
                    <a:pt x="244729" y="189395"/>
                  </a:lnTo>
                  <a:lnTo>
                    <a:pt x="213448" y="224320"/>
                  </a:lnTo>
                  <a:lnTo>
                    <a:pt x="186182" y="259219"/>
                  </a:lnTo>
                  <a:lnTo>
                    <a:pt x="160820" y="300215"/>
                  </a:lnTo>
                  <a:lnTo>
                    <a:pt x="155943" y="310108"/>
                  </a:lnTo>
                  <a:lnTo>
                    <a:pt x="162941" y="313436"/>
                  </a:lnTo>
                  <a:lnTo>
                    <a:pt x="166801" y="304838"/>
                  </a:lnTo>
                  <a:lnTo>
                    <a:pt x="170065" y="298424"/>
                  </a:lnTo>
                  <a:lnTo>
                    <a:pt x="192493" y="263690"/>
                  </a:lnTo>
                  <a:lnTo>
                    <a:pt x="219354" y="229323"/>
                  </a:lnTo>
                  <a:lnTo>
                    <a:pt x="250393" y="194665"/>
                  </a:lnTo>
                  <a:lnTo>
                    <a:pt x="320001" y="120942"/>
                  </a:lnTo>
                  <a:lnTo>
                    <a:pt x="329882" y="116027"/>
                  </a:lnTo>
                  <a:lnTo>
                    <a:pt x="340525" y="110363"/>
                  </a:lnTo>
                  <a:lnTo>
                    <a:pt x="349973" y="104698"/>
                  </a:lnTo>
                  <a:lnTo>
                    <a:pt x="356273" y="99771"/>
                  </a:lnTo>
                  <a:lnTo>
                    <a:pt x="360273" y="93116"/>
                  </a:lnTo>
                  <a:lnTo>
                    <a:pt x="360959" y="8648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430128" y="2790912"/>
              <a:ext cx="473075" cy="366395"/>
            </a:xfrm>
            <a:custGeom>
              <a:avLst/>
              <a:gdLst/>
              <a:ahLst/>
              <a:cxnLst/>
              <a:rect l="l" t="t" r="r" b="b"/>
              <a:pathLst>
                <a:path w="473075" h="366394">
                  <a:moveTo>
                    <a:pt x="316877" y="0"/>
                  </a:moveTo>
                  <a:lnTo>
                    <a:pt x="268811" y="2118"/>
                  </a:lnTo>
                  <a:lnTo>
                    <a:pt x="221836" y="8350"/>
                  </a:lnTo>
                  <a:lnTo>
                    <a:pt x="176653" y="18396"/>
                  </a:lnTo>
                  <a:lnTo>
                    <a:pt x="137591" y="30927"/>
                  </a:lnTo>
                  <a:lnTo>
                    <a:pt x="100738" y="47538"/>
                  </a:lnTo>
                  <a:lnTo>
                    <a:pt x="67400" y="68824"/>
                  </a:lnTo>
                  <a:lnTo>
                    <a:pt x="38887" y="95378"/>
                  </a:lnTo>
                  <a:lnTo>
                    <a:pt x="16954" y="127724"/>
                  </a:lnTo>
                  <a:lnTo>
                    <a:pt x="3488" y="164667"/>
                  </a:lnTo>
                  <a:lnTo>
                    <a:pt x="0" y="204244"/>
                  </a:lnTo>
                  <a:lnTo>
                    <a:pt x="7998" y="244494"/>
                  </a:lnTo>
                  <a:lnTo>
                    <a:pt x="31013" y="286280"/>
                  </a:lnTo>
                  <a:lnTo>
                    <a:pt x="65732" y="321100"/>
                  </a:lnTo>
                  <a:lnTo>
                    <a:pt x="108450" y="347065"/>
                  </a:lnTo>
                  <a:lnTo>
                    <a:pt x="155460" y="362281"/>
                  </a:lnTo>
                  <a:lnTo>
                    <a:pt x="203086" y="366037"/>
                  </a:lnTo>
                  <a:lnTo>
                    <a:pt x="249168" y="359752"/>
                  </a:lnTo>
                  <a:lnTo>
                    <a:pt x="292271" y="344759"/>
                  </a:lnTo>
                  <a:lnTo>
                    <a:pt x="330962" y="322387"/>
                  </a:lnTo>
                  <a:lnTo>
                    <a:pt x="364393" y="294165"/>
                  </a:lnTo>
                  <a:lnTo>
                    <a:pt x="393028" y="261440"/>
                  </a:lnTo>
                  <a:lnTo>
                    <a:pt x="417408" y="225297"/>
                  </a:lnTo>
                  <a:lnTo>
                    <a:pt x="438069" y="186820"/>
                  </a:lnTo>
                  <a:lnTo>
                    <a:pt x="455111" y="149627"/>
                  </a:lnTo>
                  <a:lnTo>
                    <a:pt x="469521" y="106829"/>
                  </a:lnTo>
                  <a:lnTo>
                    <a:pt x="472952" y="64874"/>
                  </a:lnTo>
                  <a:lnTo>
                    <a:pt x="457056" y="30211"/>
                  </a:lnTo>
                  <a:lnTo>
                    <a:pt x="413483" y="9287"/>
                  </a:lnTo>
                  <a:lnTo>
                    <a:pt x="365335" y="2290"/>
                  </a:lnTo>
                  <a:lnTo>
                    <a:pt x="316877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37229" y="2286152"/>
              <a:ext cx="492125" cy="596900"/>
            </a:xfrm>
            <a:custGeom>
              <a:avLst/>
              <a:gdLst/>
              <a:ahLst/>
              <a:cxnLst/>
              <a:rect l="l" t="t" r="r" b="b"/>
              <a:pathLst>
                <a:path w="492125" h="596900">
                  <a:moveTo>
                    <a:pt x="159419" y="0"/>
                  </a:moveTo>
                  <a:lnTo>
                    <a:pt x="103819" y="29517"/>
                  </a:lnTo>
                  <a:lnTo>
                    <a:pt x="78219" y="72939"/>
                  </a:lnTo>
                  <a:lnTo>
                    <a:pt x="56035" y="127656"/>
                  </a:lnTo>
                  <a:lnTo>
                    <a:pt x="37433" y="187027"/>
                  </a:lnTo>
                  <a:lnTo>
                    <a:pt x="22579" y="244413"/>
                  </a:lnTo>
                  <a:lnTo>
                    <a:pt x="11639" y="293174"/>
                  </a:lnTo>
                  <a:lnTo>
                    <a:pt x="0" y="369197"/>
                  </a:lnTo>
                  <a:lnTo>
                    <a:pt x="3009" y="412758"/>
                  </a:lnTo>
                  <a:lnTo>
                    <a:pt x="14830" y="455507"/>
                  </a:lnTo>
                  <a:lnTo>
                    <a:pt x="36484" y="495596"/>
                  </a:lnTo>
                  <a:lnTo>
                    <a:pt x="69362" y="531716"/>
                  </a:lnTo>
                  <a:lnTo>
                    <a:pt x="109750" y="559833"/>
                  </a:lnTo>
                  <a:lnTo>
                    <a:pt x="155248" y="580017"/>
                  </a:lnTo>
                  <a:lnTo>
                    <a:pt x="203457" y="592339"/>
                  </a:lnTo>
                  <a:lnTo>
                    <a:pt x="251975" y="596871"/>
                  </a:lnTo>
                  <a:lnTo>
                    <a:pt x="289749" y="595448"/>
                  </a:lnTo>
                  <a:lnTo>
                    <a:pt x="362831" y="583032"/>
                  </a:lnTo>
                  <a:lnTo>
                    <a:pt x="432438" y="563869"/>
                  </a:lnTo>
                  <a:lnTo>
                    <a:pt x="480201" y="534945"/>
                  </a:lnTo>
                  <a:lnTo>
                    <a:pt x="491971" y="453558"/>
                  </a:lnTo>
                  <a:lnTo>
                    <a:pt x="486198" y="402656"/>
                  </a:lnTo>
                  <a:lnTo>
                    <a:pt x="473587" y="351912"/>
                  </a:lnTo>
                  <a:lnTo>
                    <a:pt x="454815" y="302047"/>
                  </a:lnTo>
                  <a:lnTo>
                    <a:pt x="430556" y="253782"/>
                  </a:lnTo>
                  <a:lnTo>
                    <a:pt x="405411" y="213667"/>
                  </a:lnTo>
                  <a:lnTo>
                    <a:pt x="374701" y="171789"/>
                  </a:lnTo>
                  <a:lnTo>
                    <a:pt x="339961" y="130229"/>
                  </a:lnTo>
                  <a:lnTo>
                    <a:pt x="302721" y="91066"/>
                  </a:lnTo>
                  <a:lnTo>
                    <a:pt x="264515" y="56382"/>
                  </a:lnTo>
                  <a:lnTo>
                    <a:pt x="226874" y="28256"/>
                  </a:lnTo>
                  <a:lnTo>
                    <a:pt x="191331" y="8768"/>
                  </a:lnTo>
                  <a:lnTo>
                    <a:pt x="159419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06978" y="2860778"/>
              <a:ext cx="381000" cy="471805"/>
            </a:xfrm>
            <a:custGeom>
              <a:avLst/>
              <a:gdLst/>
              <a:ahLst/>
              <a:cxnLst/>
              <a:rect l="l" t="t" r="r" b="b"/>
              <a:pathLst>
                <a:path w="381000" h="471804">
                  <a:moveTo>
                    <a:pt x="93792" y="0"/>
                  </a:moveTo>
                  <a:lnTo>
                    <a:pt x="59775" y="17238"/>
                  </a:lnTo>
                  <a:lnTo>
                    <a:pt x="36349" y="52213"/>
                  </a:lnTo>
                  <a:lnTo>
                    <a:pt x="20994" y="94682"/>
                  </a:lnTo>
                  <a:lnTo>
                    <a:pt x="11188" y="134402"/>
                  </a:lnTo>
                  <a:lnTo>
                    <a:pt x="3413" y="177373"/>
                  </a:lnTo>
                  <a:lnTo>
                    <a:pt x="0" y="220833"/>
                  </a:lnTo>
                  <a:lnTo>
                    <a:pt x="2044" y="264266"/>
                  </a:lnTo>
                  <a:lnTo>
                    <a:pt x="10643" y="307161"/>
                  </a:lnTo>
                  <a:lnTo>
                    <a:pt x="27006" y="348755"/>
                  </a:lnTo>
                  <a:lnTo>
                    <a:pt x="51412" y="387321"/>
                  </a:lnTo>
                  <a:lnTo>
                    <a:pt x="83569" y="420924"/>
                  </a:lnTo>
                  <a:lnTo>
                    <a:pt x="123184" y="447628"/>
                  </a:lnTo>
                  <a:lnTo>
                    <a:pt x="169454" y="464978"/>
                  </a:lnTo>
                  <a:lnTo>
                    <a:pt x="219050" y="471241"/>
                  </a:lnTo>
                  <a:lnTo>
                    <a:pt x="267893" y="465594"/>
                  </a:lnTo>
                  <a:lnTo>
                    <a:pt x="311901" y="447209"/>
                  </a:lnTo>
                  <a:lnTo>
                    <a:pt x="343216" y="420682"/>
                  </a:lnTo>
                  <a:lnTo>
                    <a:pt x="365122" y="387531"/>
                  </a:lnTo>
                  <a:lnTo>
                    <a:pt x="377576" y="350233"/>
                  </a:lnTo>
                  <a:lnTo>
                    <a:pt x="380538" y="311266"/>
                  </a:lnTo>
                  <a:lnTo>
                    <a:pt x="374747" y="272735"/>
                  </a:lnTo>
                  <a:lnTo>
                    <a:pt x="361901" y="235327"/>
                  </a:lnTo>
                  <a:lnTo>
                    <a:pt x="343395" y="199389"/>
                  </a:lnTo>
                  <a:lnTo>
                    <a:pt x="320623" y="165270"/>
                  </a:lnTo>
                  <a:lnTo>
                    <a:pt x="291506" y="129286"/>
                  </a:lnTo>
                  <a:lnTo>
                    <a:pt x="258615" y="95172"/>
                  </a:lnTo>
                  <a:lnTo>
                    <a:pt x="222313" y="63597"/>
                  </a:lnTo>
                  <a:lnTo>
                    <a:pt x="182961" y="35231"/>
                  </a:lnTo>
                  <a:lnTo>
                    <a:pt x="140922" y="10741"/>
                  </a:lnTo>
                  <a:lnTo>
                    <a:pt x="93792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77114" y="2601595"/>
              <a:ext cx="609600" cy="494030"/>
            </a:xfrm>
            <a:custGeom>
              <a:avLst/>
              <a:gdLst/>
              <a:ahLst/>
              <a:cxnLst/>
              <a:rect l="l" t="t" r="r" b="b"/>
              <a:pathLst>
                <a:path w="609600" h="494030">
                  <a:moveTo>
                    <a:pt x="466674" y="0"/>
                  </a:moveTo>
                  <a:lnTo>
                    <a:pt x="415182" y="3368"/>
                  </a:lnTo>
                  <a:lnTo>
                    <a:pt x="361660" y="10845"/>
                  </a:lnTo>
                  <a:lnTo>
                    <a:pt x="308602" y="21754"/>
                  </a:lnTo>
                  <a:lnTo>
                    <a:pt x="258501" y="35421"/>
                  </a:lnTo>
                  <a:lnTo>
                    <a:pt x="213853" y="51173"/>
                  </a:lnTo>
                  <a:lnTo>
                    <a:pt x="164822" y="73852"/>
                  </a:lnTo>
                  <a:lnTo>
                    <a:pt x="119091" y="101198"/>
                  </a:lnTo>
                  <a:lnTo>
                    <a:pt x="77637" y="133067"/>
                  </a:lnTo>
                  <a:lnTo>
                    <a:pt x="41438" y="169314"/>
                  </a:lnTo>
                  <a:lnTo>
                    <a:pt x="11471" y="209796"/>
                  </a:lnTo>
                  <a:lnTo>
                    <a:pt x="0" y="240339"/>
                  </a:lnTo>
                  <a:lnTo>
                    <a:pt x="4307" y="266809"/>
                  </a:lnTo>
                  <a:lnTo>
                    <a:pt x="40224" y="321520"/>
                  </a:lnTo>
                  <a:lnTo>
                    <a:pt x="85515" y="379440"/>
                  </a:lnTo>
                  <a:lnTo>
                    <a:pt x="140096" y="430857"/>
                  </a:lnTo>
                  <a:lnTo>
                    <a:pt x="180890" y="457506"/>
                  </a:lnTo>
                  <a:lnTo>
                    <a:pt x="226294" y="477865"/>
                  </a:lnTo>
                  <a:lnTo>
                    <a:pt x="274470" y="490384"/>
                  </a:lnTo>
                  <a:lnTo>
                    <a:pt x="323583" y="493514"/>
                  </a:lnTo>
                  <a:lnTo>
                    <a:pt x="371795" y="485704"/>
                  </a:lnTo>
                  <a:lnTo>
                    <a:pt x="413694" y="467802"/>
                  </a:lnTo>
                  <a:lnTo>
                    <a:pt x="449552" y="441699"/>
                  </a:lnTo>
                  <a:lnTo>
                    <a:pt x="479018" y="409476"/>
                  </a:lnTo>
                  <a:lnTo>
                    <a:pt x="501739" y="373215"/>
                  </a:lnTo>
                  <a:lnTo>
                    <a:pt x="539004" y="297751"/>
                  </a:lnTo>
                  <a:lnTo>
                    <a:pt x="563095" y="243589"/>
                  </a:lnTo>
                  <a:lnTo>
                    <a:pt x="585488" y="185540"/>
                  </a:lnTo>
                  <a:lnTo>
                    <a:pt x="602180" y="128907"/>
                  </a:lnTo>
                  <a:lnTo>
                    <a:pt x="609168" y="78989"/>
                  </a:lnTo>
                  <a:lnTo>
                    <a:pt x="602448" y="41089"/>
                  </a:lnTo>
                  <a:lnTo>
                    <a:pt x="584022" y="21283"/>
                  </a:lnTo>
                  <a:lnTo>
                    <a:pt x="553588" y="8282"/>
                  </a:lnTo>
                  <a:lnTo>
                    <a:pt x="513640" y="1413"/>
                  </a:lnTo>
                  <a:lnTo>
                    <a:pt x="466674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5360" y="2721864"/>
              <a:ext cx="76621" cy="7043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35068" y="3874227"/>
              <a:ext cx="3916679" cy="3979545"/>
            </a:xfrm>
            <a:custGeom>
              <a:avLst/>
              <a:gdLst/>
              <a:ahLst/>
              <a:cxnLst/>
              <a:rect l="l" t="t" r="r" b="b"/>
              <a:pathLst>
                <a:path w="3916679" h="3979545">
                  <a:moveTo>
                    <a:pt x="1958055" y="0"/>
                  </a:moveTo>
                  <a:lnTo>
                    <a:pt x="1910481" y="575"/>
                  </a:lnTo>
                  <a:lnTo>
                    <a:pt x="1863186" y="2294"/>
                  </a:lnTo>
                  <a:lnTo>
                    <a:pt x="1816182" y="5142"/>
                  </a:lnTo>
                  <a:lnTo>
                    <a:pt x="1769482" y="9107"/>
                  </a:lnTo>
                  <a:lnTo>
                    <a:pt x="1723099" y="14175"/>
                  </a:lnTo>
                  <a:lnTo>
                    <a:pt x="1677045" y="20334"/>
                  </a:lnTo>
                  <a:lnTo>
                    <a:pt x="1631335" y="27571"/>
                  </a:lnTo>
                  <a:lnTo>
                    <a:pt x="1585980" y="35873"/>
                  </a:lnTo>
                  <a:lnTo>
                    <a:pt x="1540993" y="45226"/>
                  </a:lnTo>
                  <a:lnTo>
                    <a:pt x="1496387" y="55617"/>
                  </a:lnTo>
                  <a:lnTo>
                    <a:pt x="1452175" y="67034"/>
                  </a:lnTo>
                  <a:lnTo>
                    <a:pt x="1408370" y="79463"/>
                  </a:lnTo>
                  <a:lnTo>
                    <a:pt x="1364984" y="92892"/>
                  </a:lnTo>
                  <a:lnTo>
                    <a:pt x="1322030" y="107308"/>
                  </a:lnTo>
                  <a:lnTo>
                    <a:pt x="1279522" y="122696"/>
                  </a:lnTo>
                  <a:lnTo>
                    <a:pt x="1237472" y="139045"/>
                  </a:lnTo>
                  <a:lnTo>
                    <a:pt x="1195893" y="156342"/>
                  </a:lnTo>
                  <a:lnTo>
                    <a:pt x="1154797" y="174573"/>
                  </a:lnTo>
                  <a:lnTo>
                    <a:pt x="1114198" y="193725"/>
                  </a:lnTo>
                  <a:lnTo>
                    <a:pt x="1074107" y="213785"/>
                  </a:lnTo>
                  <a:lnTo>
                    <a:pt x="1034540" y="234741"/>
                  </a:lnTo>
                  <a:lnTo>
                    <a:pt x="995507" y="256578"/>
                  </a:lnTo>
                  <a:lnTo>
                    <a:pt x="957021" y="279285"/>
                  </a:lnTo>
                  <a:lnTo>
                    <a:pt x="919097" y="302848"/>
                  </a:lnTo>
                  <a:lnTo>
                    <a:pt x="881745" y="327255"/>
                  </a:lnTo>
                  <a:lnTo>
                    <a:pt x="844980" y="352491"/>
                  </a:lnTo>
                  <a:lnTo>
                    <a:pt x="808814" y="378544"/>
                  </a:lnTo>
                  <a:lnTo>
                    <a:pt x="773260" y="405402"/>
                  </a:lnTo>
                  <a:lnTo>
                    <a:pt x="738330" y="433050"/>
                  </a:lnTo>
                  <a:lnTo>
                    <a:pt x="704038" y="461477"/>
                  </a:lnTo>
                  <a:lnTo>
                    <a:pt x="670397" y="490668"/>
                  </a:lnTo>
                  <a:lnTo>
                    <a:pt x="637418" y="520611"/>
                  </a:lnTo>
                  <a:lnTo>
                    <a:pt x="605116" y="551294"/>
                  </a:lnTo>
                  <a:lnTo>
                    <a:pt x="573502" y="582702"/>
                  </a:lnTo>
                  <a:lnTo>
                    <a:pt x="542589" y="614823"/>
                  </a:lnTo>
                  <a:lnTo>
                    <a:pt x="512392" y="647643"/>
                  </a:lnTo>
                  <a:lnTo>
                    <a:pt x="482921" y="681151"/>
                  </a:lnTo>
                  <a:lnTo>
                    <a:pt x="454191" y="715333"/>
                  </a:lnTo>
                  <a:lnTo>
                    <a:pt x="426213" y="750175"/>
                  </a:lnTo>
                  <a:lnTo>
                    <a:pt x="399001" y="785665"/>
                  </a:lnTo>
                  <a:lnTo>
                    <a:pt x="372568" y="821789"/>
                  </a:lnTo>
                  <a:lnTo>
                    <a:pt x="346926" y="858535"/>
                  </a:lnTo>
                  <a:lnTo>
                    <a:pt x="322088" y="895890"/>
                  </a:lnTo>
                  <a:lnTo>
                    <a:pt x="298067" y="933841"/>
                  </a:lnTo>
                  <a:lnTo>
                    <a:pt x="274876" y="972374"/>
                  </a:lnTo>
                  <a:lnTo>
                    <a:pt x="252527" y="1011477"/>
                  </a:lnTo>
                  <a:lnTo>
                    <a:pt x="231034" y="1051136"/>
                  </a:lnTo>
                  <a:lnTo>
                    <a:pt x="210410" y="1091338"/>
                  </a:lnTo>
                  <a:lnTo>
                    <a:pt x="190666" y="1132072"/>
                  </a:lnTo>
                  <a:lnTo>
                    <a:pt x="171816" y="1173322"/>
                  </a:lnTo>
                  <a:lnTo>
                    <a:pt x="153874" y="1215077"/>
                  </a:lnTo>
                  <a:lnTo>
                    <a:pt x="136850" y="1257324"/>
                  </a:lnTo>
                  <a:lnTo>
                    <a:pt x="120759" y="1300049"/>
                  </a:lnTo>
                  <a:lnTo>
                    <a:pt x="105613" y="1343239"/>
                  </a:lnTo>
                  <a:lnTo>
                    <a:pt x="91426" y="1386881"/>
                  </a:lnTo>
                  <a:lnTo>
                    <a:pt x="78209" y="1430963"/>
                  </a:lnTo>
                  <a:lnTo>
                    <a:pt x="65976" y="1475471"/>
                  </a:lnTo>
                  <a:lnTo>
                    <a:pt x="54739" y="1520393"/>
                  </a:lnTo>
                  <a:lnTo>
                    <a:pt x="44512" y="1565714"/>
                  </a:lnTo>
                  <a:lnTo>
                    <a:pt x="35306" y="1611423"/>
                  </a:lnTo>
                  <a:lnTo>
                    <a:pt x="27136" y="1657506"/>
                  </a:lnTo>
                  <a:lnTo>
                    <a:pt x="20013" y="1703950"/>
                  </a:lnTo>
                  <a:lnTo>
                    <a:pt x="13951" y="1750742"/>
                  </a:lnTo>
                  <a:lnTo>
                    <a:pt x="8963" y="1797869"/>
                  </a:lnTo>
                  <a:lnTo>
                    <a:pt x="5061" y="1845318"/>
                  </a:lnTo>
                  <a:lnTo>
                    <a:pt x="2257" y="1893076"/>
                  </a:lnTo>
                  <a:lnTo>
                    <a:pt x="566" y="1941131"/>
                  </a:lnTo>
                  <a:lnTo>
                    <a:pt x="0" y="1989468"/>
                  </a:lnTo>
                  <a:lnTo>
                    <a:pt x="566" y="2037805"/>
                  </a:lnTo>
                  <a:lnTo>
                    <a:pt x="2257" y="2085859"/>
                  </a:lnTo>
                  <a:lnTo>
                    <a:pt x="5061" y="2133617"/>
                  </a:lnTo>
                  <a:lnTo>
                    <a:pt x="8963" y="2181067"/>
                  </a:lnTo>
                  <a:lnTo>
                    <a:pt x="13951" y="2228194"/>
                  </a:lnTo>
                  <a:lnTo>
                    <a:pt x="20013" y="2274986"/>
                  </a:lnTo>
                  <a:lnTo>
                    <a:pt x="27136" y="2321430"/>
                  </a:lnTo>
                  <a:lnTo>
                    <a:pt x="35306" y="2367513"/>
                  </a:lnTo>
                  <a:lnTo>
                    <a:pt x="44512" y="2413221"/>
                  </a:lnTo>
                  <a:lnTo>
                    <a:pt x="54739" y="2458543"/>
                  </a:lnTo>
                  <a:lnTo>
                    <a:pt x="65976" y="2503464"/>
                  </a:lnTo>
                  <a:lnTo>
                    <a:pt x="78209" y="2547972"/>
                  </a:lnTo>
                  <a:lnTo>
                    <a:pt x="91426" y="2592054"/>
                  </a:lnTo>
                  <a:lnTo>
                    <a:pt x="105613" y="2635697"/>
                  </a:lnTo>
                  <a:lnTo>
                    <a:pt x="120759" y="2678887"/>
                  </a:lnTo>
                  <a:lnTo>
                    <a:pt x="136850" y="2721612"/>
                  </a:lnTo>
                  <a:lnTo>
                    <a:pt x="153874" y="2763858"/>
                  </a:lnTo>
                  <a:lnTo>
                    <a:pt x="171816" y="2805613"/>
                  </a:lnTo>
                  <a:lnTo>
                    <a:pt x="190666" y="2846864"/>
                  </a:lnTo>
                  <a:lnTo>
                    <a:pt x="210410" y="2887597"/>
                  </a:lnTo>
                  <a:lnTo>
                    <a:pt x="231034" y="2927800"/>
                  </a:lnTo>
                  <a:lnTo>
                    <a:pt x="252527" y="2967459"/>
                  </a:lnTo>
                  <a:lnTo>
                    <a:pt x="274876" y="3006562"/>
                  </a:lnTo>
                  <a:lnTo>
                    <a:pt x="298067" y="3045095"/>
                  </a:lnTo>
                  <a:lnTo>
                    <a:pt x="322088" y="3083045"/>
                  </a:lnTo>
                  <a:lnTo>
                    <a:pt x="346926" y="3120400"/>
                  </a:lnTo>
                  <a:lnTo>
                    <a:pt x="372568" y="3157146"/>
                  </a:lnTo>
                  <a:lnTo>
                    <a:pt x="399001" y="3193271"/>
                  </a:lnTo>
                  <a:lnTo>
                    <a:pt x="426213" y="3228761"/>
                  </a:lnTo>
                  <a:lnTo>
                    <a:pt x="454191" y="3263603"/>
                  </a:lnTo>
                  <a:lnTo>
                    <a:pt x="482921" y="3297784"/>
                  </a:lnTo>
                  <a:lnTo>
                    <a:pt x="512392" y="3331292"/>
                  </a:lnTo>
                  <a:lnTo>
                    <a:pt x="542589" y="3364113"/>
                  </a:lnTo>
                  <a:lnTo>
                    <a:pt x="573502" y="3396234"/>
                  </a:lnTo>
                  <a:lnTo>
                    <a:pt x="605116" y="3427642"/>
                  </a:lnTo>
                  <a:lnTo>
                    <a:pt x="637418" y="3458324"/>
                  </a:lnTo>
                  <a:lnTo>
                    <a:pt x="670397" y="3488268"/>
                  </a:lnTo>
                  <a:lnTo>
                    <a:pt x="704038" y="3517459"/>
                  </a:lnTo>
                  <a:lnTo>
                    <a:pt x="738330" y="3545885"/>
                  </a:lnTo>
                  <a:lnTo>
                    <a:pt x="773260" y="3573534"/>
                  </a:lnTo>
                  <a:lnTo>
                    <a:pt x="808814" y="3600391"/>
                  </a:lnTo>
                  <a:lnTo>
                    <a:pt x="844980" y="3626445"/>
                  </a:lnTo>
                  <a:lnTo>
                    <a:pt x="881745" y="3651681"/>
                  </a:lnTo>
                  <a:lnTo>
                    <a:pt x="919097" y="3676087"/>
                  </a:lnTo>
                  <a:lnTo>
                    <a:pt x="957021" y="3699650"/>
                  </a:lnTo>
                  <a:lnTo>
                    <a:pt x="995507" y="3722357"/>
                  </a:lnTo>
                  <a:lnTo>
                    <a:pt x="1034540" y="3744195"/>
                  </a:lnTo>
                  <a:lnTo>
                    <a:pt x="1074107" y="3765150"/>
                  </a:lnTo>
                  <a:lnTo>
                    <a:pt x="1114198" y="3785211"/>
                  </a:lnTo>
                  <a:lnTo>
                    <a:pt x="1154797" y="3804363"/>
                  </a:lnTo>
                  <a:lnTo>
                    <a:pt x="1195893" y="3822594"/>
                  </a:lnTo>
                  <a:lnTo>
                    <a:pt x="1237472" y="3839890"/>
                  </a:lnTo>
                  <a:lnTo>
                    <a:pt x="1279522" y="3856239"/>
                  </a:lnTo>
                  <a:lnTo>
                    <a:pt x="1322030" y="3871628"/>
                  </a:lnTo>
                  <a:lnTo>
                    <a:pt x="1364984" y="3886043"/>
                  </a:lnTo>
                  <a:lnTo>
                    <a:pt x="1408370" y="3899472"/>
                  </a:lnTo>
                  <a:lnTo>
                    <a:pt x="1452175" y="3911901"/>
                  </a:lnTo>
                  <a:lnTo>
                    <a:pt x="1496387" y="3923318"/>
                  </a:lnTo>
                  <a:lnTo>
                    <a:pt x="1540993" y="3933710"/>
                  </a:lnTo>
                  <a:lnTo>
                    <a:pt x="1585980" y="3943063"/>
                  </a:lnTo>
                  <a:lnTo>
                    <a:pt x="1631335" y="3951364"/>
                  </a:lnTo>
                  <a:lnTo>
                    <a:pt x="1677045" y="3958601"/>
                  </a:lnTo>
                  <a:lnTo>
                    <a:pt x="1723099" y="3964760"/>
                  </a:lnTo>
                  <a:lnTo>
                    <a:pt x="1769482" y="3969829"/>
                  </a:lnTo>
                  <a:lnTo>
                    <a:pt x="1816182" y="3973794"/>
                  </a:lnTo>
                  <a:lnTo>
                    <a:pt x="1863186" y="3976642"/>
                  </a:lnTo>
                  <a:lnTo>
                    <a:pt x="1910481" y="3978360"/>
                  </a:lnTo>
                  <a:lnTo>
                    <a:pt x="1958055" y="3978936"/>
                  </a:lnTo>
                  <a:lnTo>
                    <a:pt x="2005629" y="3978360"/>
                  </a:lnTo>
                  <a:lnTo>
                    <a:pt x="2052924" y="3976642"/>
                  </a:lnTo>
                  <a:lnTo>
                    <a:pt x="2099929" y="3973794"/>
                  </a:lnTo>
                  <a:lnTo>
                    <a:pt x="2146628" y="3969829"/>
                  </a:lnTo>
                  <a:lnTo>
                    <a:pt x="2193011" y="3964760"/>
                  </a:lnTo>
                  <a:lnTo>
                    <a:pt x="2239065" y="3958601"/>
                  </a:lnTo>
                  <a:lnTo>
                    <a:pt x="2284775" y="3951364"/>
                  </a:lnTo>
                  <a:lnTo>
                    <a:pt x="2330131" y="3943063"/>
                  </a:lnTo>
                  <a:lnTo>
                    <a:pt x="2375117" y="3933710"/>
                  </a:lnTo>
                  <a:lnTo>
                    <a:pt x="2419723" y="3923318"/>
                  </a:lnTo>
                  <a:lnTo>
                    <a:pt x="2463935" y="3911901"/>
                  </a:lnTo>
                  <a:lnTo>
                    <a:pt x="2507741" y="3899472"/>
                  </a:lnTo>
                  <a:lnTo>
                    <a:pt x="2551126" y="3886043"/>
                  </a:lnTo>
                  <a:lnTo>
                    <a:pt x="2594080" y="3871628"/>
                  </a:lnTo>
                  <a:lnTo>
                    <a:pt x="2636588" y="3856239"/>
                  </a:lnTo>
                  <a:lnTo>
                    <a:pt x="2678638" y="3839890"/>
                  </a:lnTo>
                  <a:lnTo>
                    <a:pt x="2720218" y="3822594"/>
                  </a:lnTo>
                  <a:lnTo>
                    <a:pt x="2761313" y="3804363"/>
                  </a:lnTo>
                  <a:lnTo>
                    <a:pt x="2801913" y="3785211"/>
                  </a:lnTo>
                  <a:lnTo>
                    <a:pt x="2842003" y="3765150"/>
                  </a:lnTo>
                  <a:lnTo>
                    <a:pt x="2881571" y="3744195"/>
                  </a:lnTo>
                  <a:lnTo>
                    <a:pt x="2920604" y="3722357"/>
                  </a:lnTo>
                  <a:lnTo>
                    <a:pt x="2959089" y="3699650"/>
                  </a:lnTo>
                  <a:lnTo>
                    <a:pt x="2997013" y="3676087"/>
                  </a:lnTo>
                  <a:lnTo>
                    <a:pt x="3034365" y="3651681"/>
                  </a:lnTo>
                  <a:lnTo>
                    <a:pt x="3071130" y="3626445"/>
                  </a:lnTo>
                  <a:lnTo>
                    <a:pt x="3107296" y="3600391"/>
                  </a:lnTo>
                  <a:lnTo>
                    <a:pt x="3142850" y="3573534"/>
                  </a:lnTo>
                  <a:lnTo>
                    <a:pt x="3177780" y="3545885"/>
                  </a:lnTo>
                  <a:lnTo>
                    <a:pt x="3212072" y="3517459"/>
                  </a:lnTo>
                  <a:lnTo>
                    <a:pt x="3245713" y="3488268"/>
                  </a:lnTo>
                  <a:lnTo>
                    <a:pt x="3278692" y="3458324"/>
                  </a:lnTo>
                  <a:lnTo>
                    <a:pt x="3310995" y="3427642"/>
                  </a:lnTo>
                  <a:lnTo>
                    <a:pt x="3342608" y="3396234"/>
                  </a:lnTo>
                  <a:lnTo>
                    <a:pt x="3373521" y="3364113"/>
                  </a:lnTo>
                  <a:lnTo>
                    <a:pt x="3403719" y="3331292"/>
                  </a:lnTo>
                  <a:lnTo>
                    <a:pt x="3433189" y="3297784"/>
                  </a:lnTo>
                  <a:lnTo>
                    <a:pt x="3461920" y="3263603"/>
                  </a:lnTo>
                  <a:lnTo>
                    <a:pt x="3489897" y="3228761"/>
                  </a:lnTo>
                  <a:lnTo>
                    <a:pt x="3517109" y="3193271"/>
                  </a:lnTo>
                  <a:lnTo>
                    <a:pt x="3543543" y="3157146"/>
                  </a:lnTo>
                  <a:lnTo>
                    <a:pt x="3569185" y="3120400"/>
                  </a:lnTo>
                  <a:lnTo>
                    <a:pt x="3594022" y="3083045"/>
                  </a:lnTo>
                  <a:lnTo>
                    <a:pt x="3618043" y="3045095"/>
                  </a:lnTo>
                  <a:lnTo>
                    <a:pt x="3641234" y="3006562"/>
                  </a:lnTo>
                  <a:lnTo>
                    <a:pt x="3663583" y="2967459"/>
                  </a:lnTo>
                  <a:lnTo>
                    <a:pt x="3685076" y="2927800"/>
                  </a:lnTo>
                  <a:lnTo>
                    <a:pt x="3705700" y="2887597"/>
                  </a:lnTo>
                  <a:lnTo>
                    <a:pt x="3725444" y="2846864"/>
                  </a:lnTo>
                  <a:lnTo>
                    <a:pt x="3744294" y="2805613"/>
                  </a:lnTo>
                  <a:lnTo>
                    <a:pt x="3762237" y="2763858"/>
                  </a:lnTo>
                  <a:lnTo>
                    <a:pt x="3779260" y="2721612"/>
                  </a:lnTo>
                  <a:lnTo>
                    <a:pt x="3795351" y="2678887"/>
                  </a:lnTo>
                  <a:lnTo>
                    <a:pt x="3810497" y="2635697"/>
                  </a:lnTo>
                  <a:lnTo>
                    <a:pt x="3824684" y="2592054"/>
                  </a:lnTo>
                  <a:lnTo>
                    <a:pt x="3837901" y="2547972"/>
                  </a:lnTo>
                  <a:lnTo>
                    <a:pt x="3850134" y="2503464"/>
                  </a:lnTo>
                  <a:lnTo>
                    <a:pt x="3861371" y="2458543"/>
                  </a:lnTo>
                  <a:lnTo>
                    <a:pt x="3871599" y="2413221"/>
                  </a:lnTo>
                  <a:lnTo>
                    <a:pt x="3880804" y="2367513"/>
                  </a:lnTo>
                  <a:lnTo>
                    <a:pt x="3888974" y="2321430"/>
                  </a:lnTo>
                  <a:lnTo>
                    <a:pt x="3896097" y="2274986"/>
                  </a:lnTo>
                  <a:lnTo>
                    <a:pt x="3902159" y="2228194"/>
                  </a:lnTo>
                  <a:lnTo>
                    <a:pt x="3907147" y="2181067"/>
                  </a:lnTo>
                  <a:lnTo>
                    <a:pt x="3911049" y="2133617"/>
                  </a:lnTo>
                  <a:lnTo>
                    <a:pt x="3913853" y="2085859"/>
                  </a:lnTo>
                  <a:lnTo>
                    <a:pt x="3915544" y="2037805"/>
                  </a:lnTo>
                  <a:lnTo>
                    <a:pt x="3916111" y="1989468"/>
                  </a:lnTo>
                  <a:lnTo>
                    <a:pt x="3915544" y="1941131"/>
                  </a:lnTo>
                  <a:lnTo>
                    <a:pt x="3913853" y="1893076"/>
                  </a:lnTo>
                  <a:lnTo>
                    <a:pt x="3911049" y="1845318"/>
                  </a:lnTo>
                  <a:lnTo>
                    <a:pt x="3907147" y="1797869"/>
                  </a:lnTo>
                  <a:lnTo>
                    <a:pt x="3902159" y="1750742"/>
                  </a:lnTo>
                  <a:lnTo>
                    <a:pt x="3896097" y="1703950"/>
                  </a:lnTo>
                  <a:lnTo>
                    <a:pt x="3888974" y="1657506"/>
                  </a:lnTo>
                  <a:lnTo>
                    <a:pt x="3880804" y="1611423"/>
                  </a:lnTo>
                  <a:lnTo>
                    <a:pt x="3871599" y="1565714"/>
                  </a:lnTo>
                  <a:lnTo>
                    <a:pt x="3861371" y="1520393"/>
                  </a:lnTo>
                  <a:lnTo>
                    <a:pt x="3850134" y="1475471"/>
                  </a:lnTo>
                  <a:lnTo>
                    <a:pt x="3837901" y="1430963"/>
                  </a:lnTo>
                  <a:lnTo>
                    <a:pt x="3824684" y="1386881"/>
                  </a:lnTo>
                  <a:lnTo>
                    <a:pt x="3810497" y="1343239"/>
                  </a:lnTo>
                  <a:lnTo>
                    <a:pt x="3795351" y="1300049"/>
                  </a:lnTo>
                  <a:lnTo>
                    <a:pt x="3779260" y="1257324"/>
                  </a:lnTo>
                  <a:lnTo>
                    <a:pt x="3762237" y="1215077"/>
                  </a:lnTo>
                  <a:lnTo>
                    <a:pt x="3744294" y="1173322"/>
                  </a:lnTo>
                  <a:lnTo>
                    <a:pt x="3725444" y="1132072"/>
                  </a:lnTo>
                  <a:lnTo>
                    <a:pt x="3705700" y="1091338"/>
                  </a:lnTo>
                  <a:lnTo>
                    <a:pt x="3685076" y="1051136"/>
                  </a:lnTo>
                  <a:lnTo>
                    <a:pt x="3663583" y="1011477"/>
                  </a:lnTo>
                  <a:lnTo>
                    <a:pt x="3641234" y="972374"/>
                  </a:lnTo>
                  <a:lnTo>
                    <a:pt x="3618043" y="933841"/>
                  </a:lnTo>
                  <a:lnTo>
                    <a:pt x="3594022" y="895890"/>
                  </a:lnTo>
                  <a:lnTo>
                    <a:pt x="3569185" y="858535"/>
                  </a:lnTo>
                  <a:lnTo>
                    <a:pt x="3543543" y="821789"/>
                  </a:lnTo>
                  <a:lnTo>
                    <a:pt x="3517109" y="785665"/>
                  </a:lnTo>
                  <a:lnTo>
                    <a:pt x="3489897" y="750175"/>
                  </a:lnTo>
                  <a:lnTo>
                    <a:pt x="3461920" y="715333"/>
                  </a:lnTo>
                  <a:lnTo>
                    <a:pt x="3433189" y="681151"/>
                  </a:lnTo>
                  <a:lnTo>
                    <a:pt x="3403719" y="647643"/>
                  </a:lnTo>
                  <a:lnTo>
                    <a:pt x="3373521" y="614823"/>
                  </a:lnTo>
                  <a:lnTo>
                    <a:pt x="3342608" y="582702"/>
                  </a:lnTo>
                  <a:lnTo>
                    <a:pt x="3310995" y="551294"/>
                  </a:lnTo>
                  <a:lnTo>
                    <a:pt x="3278692" y="520611"/>
                  </a:lnTo>
                  <a:lnTo>
                    <a:pt x="3245713" y="490668"/>
                  </a:lnTo>
                  <a:lnTo>
                    <a:pt x="3212072" y="461477"/>
                  </a:lnTo>
                  <a:lnTo>
                    <a:pt x="3177780" y="433050"/>
                  </a:lnTo>
                  <a:lnTo>
                    <a:pt x="3142850" y="405402"/>
                  </a:lnTo>
                  <a:lnTo>
                    <a:pt x="3107296" y="378544"/>
                  </a:lnTo>
                  <a:lnTo>
                    <a:pt x="3071130" y="352491"/>
                  </a:lnTo>
                  <a:lnTo>
                    <a:pt x="3034365" y="327255"/>
                  </a:lnTo>
                  <a:lnTo>
                    <a:pt x="2997013" y="302848"/>
                  </a:lnTo>
                  <a:lnTo>
                    <a:pt x="2959089" y="279285"/>
                  </a:lnTo>
                  <a:lnTo>
                    <a:pt x="2920604" y="256578"/>
                  </a:lnTo>
                  <a:lnTo>
                    <a:pt x="2881571" y="234741"/>
                  </a:lnTo>
                  <a:lnTo>
                    <a:pt x="2842003" y="213785"/>
                  </a:lnTo>
                  <a:lnTo>
                    <a:pt x="2801913" y="193725"/>
                  </a:lnTo>
                  <a:lnTo>
                    <a:pt x="2761313" y="174573"/>
                  </a:lnTo>
                  <a:lnTo>
                    <a:pt x="2720218" y="156342"/>
                  </a:lnTo>
                  <a:lnTo>
                    <a:pt x="2678638" y="139045"/>
                  </a:lnTo>
                  <a:lnTo>
                    <a:pt x="2636588" y="122696"/>
                  </a:lnTo>
                  <a:lnTo>
                    <a:pt x="2594080" y="107308"/>
                  </a:lnTo>
                  <a:lnTo>
                    <a:pt x="2551126" y="92892"/>
                  </a:lnTo>
                  <a:lnTo>
                    <a:pt x="2507741" y="79463"/>
                  </a:lnTo>
                  <a:lnTo>
                    <a:pt x="2463935" y="67034"/>
                  </a:lnTo>
                  <a:lnTo>
                    <a:pt x="2419723" y="55617"/>
                  </a:lnTo>
                  <a:lnTo>
                    <a:pt x="2375117" y="45226"/>
                  </a:lnTo>
                  <a:lnTo>
                    <a:pt x="2330131" y="35873"/>
                  </a:lnTo>
                  <a:lnTo>
                    <a:pt x="2284775" y="27571"/>
                  </a:lnTo>
                  <a:lnTo>
                    <a:pt x="2239065" y="20334"/>
                  </a:lnTo>
                  <a:lnTo>
                    <a:pt x="2193011" y="14175"/>
                  </a:lnTo>
                  <a:lnTo>
                    <a:pt x="2146628" y="9107"/>
                  </a:lnTo>
                  <a:lnTo>
                    <a:pt x="2099929" y="5142"/>
                  </a:lnTo>
                  <a:lnTo>
                    <a:pt x="2052924" y="2294"/>
                  </a:lnTo>
                  <a:lnTo>
                    <a:pt x="2005629" y="575"/>
                  </a:lnTo>
                  <a:lnTo>
                    <a:pt x="19580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87505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7116" y="6408181"/>
              <a:ext cx="2951196" cy="201040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55020" y="6183057"/>
              <a:ext cx="2273564" cy="177207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6455020" y="6183512"/>
              <a:ext cx="2273935" cy="1771650"/>
            </a:xfrm>
            <a:custGeom>
              <a:avLst/>
              <a:gdLst/>
              <a:ahLst/>
              <a:cxnLst/>
              <a:rect l="l" t="t" r="r" b="b"/>
              <a:pathLst>
                <a:path w="2273934" h="1771650">
                  <a:moveTo>
                    <a:pt x="2273564" y="1392659"/>
                  </a:moveTo>
                  <a:lnTo>
                    <a:pt x="273782" y="1771621"/>
                  </a:lnTo>
                  <a:lnTo>
                    <a:pt x="262778" y="1771489"/>
                  </a:lnTo>
                  <a:lnTo>
                    <a:pt x="253114" y="1767546"/>
                  </a:lnTo>
                  <a:lnTo>
                    <a:pt x="245815" y="1760461"/>
                  </a:lnTo>
                  <a:lnTo>
                    <a:pt x="241908" y="1750899"/>
                  </a:lnTo>
                  <a:lnTo>
                    <a:pt x="0" y="378962"/>
                  </a:lnTo>
                  <a:lnTo>
                    <a:pt x="400" y="368636"/>
                  </a:lnTo>
                  <a:lnTo>
                    <a:pt x="4833" y="359482"/>
                  </a:lnTo>
                  <a:lnTo>
                    <a:pt x="12567" y="352474"/>
                  </a:lnTo>
                  <a:lnTo>
                    <a:pt x="22868" y="348586"/>
                  </a:lnTo>
                  <a:lnTo>
                    <a:pt x="1999792" y="0"/>
                  </a:lnTo>
                  <a:lnTo>
                    <a:pt x="2010794" y="132"/>
                  </a:lnTo>
                  <a:lnTo>
                    <a:pt x="2020455" y="4074"/>
                  </a:lnTo>
                  <a:lnTo>
                    <a:pt x="2027750" y="11159"/>
                  </a:lnTo>
                  <a:lnTo>
                    <a:pt x="2031655" y="20721"/>
                  </a:lnTo>
                  <a:lnTo>
                    <a:pt x="2273564" y="1392659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5840220" y="102243"/>
            <a:ext cx="4122420" cy="45796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208279">
              <a:lnSpc>
                <a:spcPct val="101200"/>
              </a:lnSpc>
              <a:spcBef>
                <a:spcPts val="905"/>
              </a:spcBef>
            </a:pP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Keepin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ou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home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clea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is  importan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ou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health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Dir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can  contai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microbe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ill.  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lis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f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thing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hel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us  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kee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ou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home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clean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Include  equipmen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(brooms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,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cloths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)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as  wel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chemical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(windo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w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spra</a:t>
            </a:r>
            <a:r>
              <a:rPr sz="2200" spc="-225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, 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washin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liquid)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Remember:</a:t>
            </a:r>
            <a:endParaRPr sz="2200">
              <a:latin typeface="Arial"/>
              <a:cs typeface="Arial"/>
            </a:endParaRPr>
          </a:p>
          <a:p>
            <a:pPr marL="12700" marR="5080" algn="just">
              <a:lnSpc>
                <a:spcPct val="101200"/>
              </a:lnSpc>
            </a:pP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Alway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ge</a:t>
            </a:r>
            <a:r>
              <a:rPr sz="2200" spc="-20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permissio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0" dirty="0">
                <a:solidFill>
                  <a:srgbClr val="000086"/>
                </a:solidFill>
                <a:latin typeface="Arial"/>
                <a:cs typeface="Arial"/>
              </a:rPr>
              <a:t>fro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</a:t>
            </a:r>
            <a:r>
              <a:rPr sz="2200" spc="-14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adult  befor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touc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h</a:t>
            </a:r>
            <a:r>
              <a:rPr sz="2200" spc="-1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cleanin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6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chemicals  a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95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-14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ca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b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100" dirty="0">
                <a:solidFill>
                  <a:srgbClr val="000086"/>
                </a:solidFill>
                <a:latin typeface="Arial"/>
                <a:cs typeface="Arial"/>
              </a:rPr>
              <a:t>dangerous.</a:t>
            </a:r>
            <a:endParaRPr sz="22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983374" y="7939701"/>
            <a:ext cx="3340735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natural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toy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cleaner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this simple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water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and vinegar recipe.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Give your cleaner a name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attractive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label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bottle.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5022676" y="3482649"/>
            <a:ext cx="8721725" cy="55289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31381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algn="ctr">
              <a:lnSpc>
                <a:spcPct val="108900"/>
              </a:lnSpc>
              <a:spcBef>
                <a:spcPts val="2820"/>
              </a:spcBef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clean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people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clean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houses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top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bottom,</a:t>
            </a:r>
            <a:endParaRPr sz="4100">
              <a:latin typeface="Arial"/>
              <a:cs typeface="Arial"/>
            </a:endParaRPr>
          </a:p>
          <a:p>
            <a:pPr marL="97790" marR="89535" indent="-635" algn="ctr">
              <a:lnSpc>
                <a:spcPct val="108900"/>
              </a:lnSpc>
            </a:pP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spring time.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Dirt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built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winter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cobwebs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100" b="1" spc="-1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smeared</a:t>
            </a:r>
            <a:r>
              <a:rPr sz="41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windows</a:t>
            </a:r>
            <a:r>
              <a:rPr sz="4100" b="1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show</a:t>
            </a:r>
            <a:r>
              <a:rPr sz="41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4100" b="1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light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spring.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Rectangle 40">
            <a:hlinkClick r:id="rId13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4"/>
          </p:cNvPr>
          <p:cNvSpPr/>
          <p:nvPr/>
        </p:nvSpPr>
        <p:spPr>
          <a:xfrm>
            <a:off x="15995650" y="9464675"/>
            <a:ext cx="3429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4"/>
          </p:cNvPr>
          <p:cNvSpPr/>
          <p:nvPr/>
        </p:nvSpPr>
        <p:spPr>
          <a:xfrm rot="21033357">
            <a:off x="16432616" y="6256777"/>
            <a:ext cx="2392700" cy="155526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4128"/>
            <a:ext cx="11292840" cy="9118600"/>
            <a:chOff x="0" y="314128"/>
            <a:chExt cx="11292840" cy="9118600"/>
          </a:xfrm>
        </p:grpSpPr>
        <p:sp>
          <p:nvSpPr>
            <p:cNvPr id="3" name="object 3"/>
            <p:cNvSpPr/>
            <p:nvPr/>
          </p:nvSpPr>
          <p:spPr>
            <a:xfrm>
              <a:off x="418833" y="3243217"/>
              <a:ext cx="7853680" cy="5497830"/>
            </a:xfrm>
            <a:custGeom>
              <a:avLst/>
              <a:gdLst/>
              <a:ahLst/>
              <a:cxnLst/>
              <a:rect l="l" t="t" r="r" b="b"/>
              <a:pathLst>
                <a:path w="7853680" h="5497830">
                  <a:moveTo>
                    <a:pt x="7853159" y="785317"/>
                  </a:moveTo>
                  <a:lnTo>
                    <a:pt x="7851724" y="737666"/>
                  </a:lnTo>
                  <a:lnTo>
                    <a:pt x="7847457" y="690740"/>
                  </a:lnTo>
                  <a:lnTo>
                    <a:pt x="7840446" y="644639"/>
                  </a:lnTo>
                  <a:lnTo>
                    <a:pt x="7830782" y="599414"/>
                  </a:lnTo>
                  <a:lnTo>
                    <a:pt x="7818552" y="555193"/>
                  </a:lnTo>
                  <a:lnTo>
                    <a:pt x="7803820" y="512025"/>
                  </a:lnTo>
                  <a:lnTo>
                    <a:pt x="7786687" y="470001"/>
                  </a:lnTo>
                  <a:lnTo>
                    <a:pt x="7767231" y="429221"/>
                  </a:lnTo>
                  <a:lnTo>
                    <a:pt x="7745539" y="389750"/>
                  </a:lnTo>
                  <a:lnTo>
                    <a:pt x="7721701" y="351688"/>
                  </a:lnTo>
                  <a:lnTo>
                    <a:pt x="7695781" y="315099"/>
                  </a:lnTo>
                  <a:lnTo>
                    <a:pt x="7667879" y="280085"/>
                  </a:lnTo>
                  <a:lnTo>
                    <a:pt x="7638059" y="246722"/>
                  </a:lnTo>
                  <a:lnTo>
                    <a:pt x="7606436" y="215099"/>
                  </a:lnTo>
                  <a:lnTo>
                    <a:pt x="7573073" y="185293"/>
                  </a:lnTo>
                  <a:lnTo>
                    <a:pt x="7538059" y="157378"/>
                  </a:lnTo>
                  <a:lnTo>
                    <a:pt x="7501483" y="131457"/>
                  </a:lnTo>
                  <a:lnTo>
                    <a:pt x="7463409" y="107619"/>
                  </a:lnTo>
                  <a:lnTo>
                    <a:pt x="7423937" y="85928"/>
                  </a:lnTo>
                  <a:lnTo>
                    <a:pt x="7383158" y="66471"/>
                  </a:lnTo>
                  <a:lnTo>
                    <a:pt x="7341146" y="49339"/>
                  </a:lnTo>
                  <a:lnTo>
                    <a:pt x="7297979" y="34607"/>
                  </a:lnTo>
                  <a:lnTo>
                    <a:pt x="7253745" y="22377"/>
                  </a:lnTo>
                  <a:lnTo>
                    <a:pt x="7208533" y="12712"/>
                  </a:lnTo>
                  <a:lnTo>
                    <a:pt x="7162419" y="5702"/>
                  </a:lnTo>
                  <a:lnTo>
                    <a:pt x="7115492" y="1447"/>
                  </a:lnTo>
                  <a:lnTo>
                    <a:pt x="7067842" y="0"/>
                  </a:lnTo>
                  <a:lnTo>
                    <a:pt x="785317" y="0"/>
                  </a:lnTo>
                  <a:lnTo>
                    <a:pt x="737654" y="1435"/>
                  </a:lnTo>
                  <a:lnTo>
                    <a:pt x="690727" y="5702"/>
                  </a:lnTo>
                  <a:lnTo>
                    <a:pt x="644626" y="12712"/>
                  </a:lnTo>
                  <a:lnTo>
                    <a:pt x="599414" y="22377"/>
                  </a:lnTo>
                  <a:lnTo>
                    <a:pt x="555180" y="34607"/>
                  </a:lnTo>
                  <a:lnTo>
                    <a:pt x="512013" y="49339"/>
                  </a:lnTo>
                  <a:lnTo>
                    <a:pt x="470001" y="66471"/>
                  </a:lnTo>
                  <a:lnTo>
                    <a:pt x="429209" y="85928"/>
                  </a:lnTo>
                  <a:lnTo>
                    <a:pt x="389750" y="107619"/>
                  </a:lnTo>
                  <a:lnTo>
                    <a:pt x="351675" y="131457"/>
                  </a:lnTo>
                  <a:lnTo>
                    <a:pt x="315099" y="157378"/>
                  </a:lnTo>
                  <a:lnTo>
                    <a:pt x="280085" y="185280"/>
                  </a:lnTo>
                  <a:lnTo>
                    <a:pt x="246722" y="215099"/>
                  </a:lnTo>
                  <a:lnTo>
                    <a:pt x="215087" y="246722"/>
                  </a:lnTo>
                  <a:lnTo>
                    <a:pt x="185280" y="280085"/>
                  </a:lnTo>
                  <a:lnTo>
                    <a:pt x="157378" y="315099"/>
                  </a:lnTo>
                  <a:lnTo>
                    <a:pt x="131457" y="351688"/>
                  </a:lnTo>
                  <a:lnTo>
                    <a:pt x="107607" y="389750"/>
                  </a:lnTo>
                  <a:lnTo>
                    <a:pt x="85915" y="429221"/>
                  </a:lnTo>
                  <a:lnTo>
                    <a:pt x="66471" y="470001"/>
                  </a:lnTo>
                  <a:lnTo>
                    <a:pt x="49339" y="512013"/>
                  </a:lnTo>
                  <a:lnTo>
                    <a:pt x="34607" y="555180"/>
                  </a:lnTo>
                  <a:lnTo>
                    <a:pt x="22364" y="599414"/>
                  </a:lnTo>
                  <a:lnTo>
                    <a:pt x="12712" y="644626"/>
                  </a:lnTo>
                  <a:lnTo>
                    <a:pt x="5702" y="690740"/>
                  </a:lnTo>
                  <a:lnTo>
                    <a:pt x="1435" y="737666"/>
                  </a:lnTo>
                  <a:lnTo>
                    <a:pt x="0" y="785317"/>
                  </a:lnTo>
                  <a:lnTo>
                    <a:pt x="0" y="4711890"/>
                  </a:lnTo>
                  <a:lnTo>
                    <a:pt x="1435" y="4759553"/>
                  </a:lnTo>
                  <a:lnTo>
                    <a:pt x="5702" y="4806480"/>
                  </a:lnTo>
                  <a:lnTo>
                    <a:pt x="12712" y="4852594"/>
                  </a:lnTo>
                  <a:lnTo>
                    <a:pt x="22364" y="4897806"/>
                  </a:lnTo>
                  <a:lnTo>
                    <a:pt x="34607" y="4942027"/>
                  </a:lnTo>
                  <a:lnTo>
                    <a:pt x="49339" y="4985194"/>
                  </a:lnTo>
                  <a:lnTo>
                    <a:pt x="66471" y="5027219"/>
                  </a:lnTo>
                  <a:lnTo>
                    <a:pt x="85915" y="5067998"/>
                  </a:lnTo>
                  <a:lnTo>
                    <a:pt x="107607" y="5107470"/>
                  </a:lnTo>
                  <a:lnTo>
                    <a:pt x="131457" y="5145532"/>
                  </a:lnTo>
                  <a:lnTo>
                    <a:pt x="157378" y="5182120"/>
                  </a:lnTo>
                  <a:lnTo>
                    <a:pt x="185280" y="5217134"/>
                  </a:lnTo>
                  <a:lnTo>
                    <a:pt x="215087" y="5250497"/>
                  </a:lnTo>
                  <a:lnTo>
                    <a:pt x="246722" y="5282120"/>
                  </a:lnTo>
                  <a:lnTo>
                    <a:pt x="280085" y="5311927"/>
                  </a:lnTo>
                  <a:lnTo>
                    <a:pt x="315099" y="5339829"/>
                  </a:lnTo>
                  <a:lnTo>
                    <a:pt x="351675" y="5365750"/>
                  </a:lnTo>
                  <a:lnTo>
                    <a:pt x="389750" y="5389600"/>
                  </a:lnTo>
                  <a:lnTo>
                    <a:pt x="429209" y="5411292"/>
                  </a:lnTo>
                  <a:lnTo>
                    <a:pt x="470001" y="5430748"/>
                  </a:lnTo>
                  <a:lnTo>
                    <a:pt x="512013" y="5447881"/>
                  </a:lnTo>
                  <a:lnTo>
                    <a:pt x="555180" y="5462600"/>
                  </a:lnTo>
                  <a:lnTo>
                    <a:pt x="599414" y="5474843"/>
                  </a:lnTo>
                  <a:lnTo>
                    <a:pt x="644626" y="5484507"/>
                  </a:lnTo>
                  <a:lnTo>
                    <a:pt x="690727" y="5491505"/>
                  </a:lnTo>
                  <a:lnTo>
                    <a:pt x="737654" y="5495772"/>
                  </a:lnTo>
                  <a:lnTo>
                    <a:pt x="785317" y="5497220"/>
                  </a:lnTo>
                  <a:lnTo>
                    <a:pt x="7067842" y="5497220"/>
                  </a:lnTo>
                  <a:lnTo>
                    <a:pt x="7115492" y="5495772"/>
                  </a:lnTo>
                  <a:lnTo>
                    <a:pt x="7162419" y="5491505"/>
                  </a:lnTo>
                  <a:lnTo>
                    <a:pt x="7208533" y="5484507"/>
                  </a:lnTo>
                  <a:lnTo>
                    <a:pt x="7253745" y="5474843"/>
                  </a:lnTo>
                  <a:lnTo>
                    <a:pt x="7297979" y="5462600"/>
                  </a:lnTo>
                  <a:lnTo>
                    <a:pt x="7341146" y="5447881"/>
                  </a:lnTo>
                  <a:lnTo>
                    <a:pt x="7383158" y="5430748"/>
                  </a:lnTo>
                  <a:lnTo>
                    <a:pt x="7423937" y="5411292"/>
                  </a:lnTo>
                  <a:lnTo>
                    <a:pt x="7463409" y="5389600"/>
                  </a:lnTo>
                  <a:lnTo>
                    <a:pt x="7501483" y="5365750"/>
                  </a:lnTo>
                  <a:lnTo>
                    <a:pt x="7538059" y="5339829"/>
                  </a:lnTo>
                  <a:lnTo>
                    <a:pt x="7573073" y="5311927"/>
                  </a:lnTo>
                  <a:lnTo>
                    <a:pt x="7606436" y="5282120"/>
                  </a:lnTo>
                  <a:lnTo>
                    <a:pt x="7638059" y="5250497"/>
                  </a:lnTo>
                  <a:lnTo>
                    <a:pt x="7667879" y="5217134"/>
                  </a:lnTo>
                  <a:lnTo>
                    <a:pt x="7695781" y="5182120"/>
                  </a:lnTo>
                  <a:lnTo>
                    <a:pt x="7721701" y="5145532"/>
                  </a:lnTo>
                  <a:lnTo>
                    <a:pt x="7745539" y="5107470"/>
                  </a:lnTo>
                  <a:lnTo>
                    <a:pt x="7767231" y="5067998"/>
                  </a:lnTo>
                  <a:lnTo>
                    <a:pt x="7786687" y="5027219"/>
                  </a:lnTo>
                  <a:lnTo>
                    <a:pt x="7803820" y="4985194"/>
                  </a:lnTo>
                  <a:lnTo>
                    <a:pt x="7818552" y="4942027"/>
                  </a:lnTo>
                  <a:lnTo>
                    <a:pt x="7830782" y="4897806"/>
                  </a:lnTo>
                  <a:lnTo>
                    <a:pt x="7840446" y="4852594"/>
                  </a:lnTo>
                  <a:lnTo>
                    <a:pt x="7847457" y="4806480"/>
                  </a:lnTo>
                  <a:lnTo>
                    <a:pt x="7851724" y="4759553"/>
                  </a:lnTo>
                  <a:lnTo>
                    <a:pt x="7853159" y="4711903"/>
                  </a:lnTo>
                  <a:lnTo>
                    <a:pt x="7853159" y="785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18835" y="3243210"/>
              <a:ext cx="7853680" cy="5497830"/>
            </a:xfrm>
            <a:custGeom>
              <a:avLst/>
              <a:gdLst/>
              <a:ahLst/>
              <a:cxnLst/>
              <a:rect l="l" t="t" r="r" b="b"/>
              <a:pathLst>
                <a:path w="7853680" h="5497830">
                  <a:moveTo>
                    <a:pt x="7067847" y="0"/>
                  </a:moveTo>
                  <a:lnTo>
                    <a:pt x="785316" y="0"/>
                  </a:lnTo>
                  <a:lnTo>
                    <a:pt x="737661" y="1440"/>
                  </a:lnTo>
                  <a:lnTo>
                    <a:pt x="690737" y="5705"/>
                  </a:lnTo>
                  <a:lnTo>
                    <a:pt x="644627" y="12711"/>
                  </a:lnTo>
                  <a:lnTo>
                    <a:pt x="599414" y="22374"/>
                  </a:lnTo>
                  <a:lnTo>
                    <a:pt x="555183" y="34611"/>
                  </a:lnTo>
                  <a:lnTo>
                    <a:pt x="512017" y="49338"/>
                  </a:lnTo>
                  <a:lnTo>
                    <a:pt x="470000" y="66470"/>
                  </a:lnTo>
                  <a:lnTo>
                    <a:pt x="429216" y="85925"/>
                  </a:lnTo>
                  <a:lnTo>
                    <a:pt x="389749" y="107617"/>
                  </a:lnTo>
                  <a:lnTo>
                    <a:pt x="351682" y="131465"/>
                  </a:lnTo>
                  <a:lnTo>
                    <a:pt x="315100" y="157383"/>
                  </a:lnTo>
                  <a:lnTo>
                    <a:pt x="280085" y="185288"/>
                  </a:lnTo>
                  <a:lnTo>
                    <a:pt x="246722" y="215096"/>
                  </a:lnTo>
                  <a:lnTo>
                    <a:pt x="215095" y="246723"/>
                  </a:lnTo>
                  <a:lnTo>
                    <a:pt x="185287" y="280087"/>
                  </a:lnTo>
                  <a:lnTo>
                    <a:pt x="157382" y="315102"/>
                  </a:lnTo>
                  <a:lnTo>
                    <a:pt x="131464" y="351685"/>
                  </a:lnTo>
                  <a:lnTo>
                    <a:pt x="107617" y="389752"/>
                  </a:lnTo>
                  <a:lnTo>
                    <a:pt x="85924" y="429220"/>
                  </a:lnTo>
                  <a:lnTo>
                    <a:pt x="66470" y="470005"/>
                  </a:lnTo>
                  <a:lnTo>
                    <a:pt x="49338" y="512022"/>
                  </a:lnTo>
                  <a:lnTo>
                    <a:pt x="34611" y="555189"/>
                  </a:lnTo>
                  <a:lnTo>
                    <a:pt x="22374" y="599421"/>
                  </a:lnTo>
                  <a:lnTo>
                    <a:pt x="12711" y="644634"/>
                  </a:lnTo>
                  <a:lnTo>
                    <a:pt x="5705" y="690746"/>
                  </a:lnTo>
                  <a:lnTo>
                    <a:pt x="1440" y="737671"/>
                  </a:lnTo>
                  <a:lnTo>
                    <a:pt x="0" y="785326"/>
                  </a:lnTo>
                  <a:lnTo>
                    <a:pt x="0" y="4711898"/>
                  </a:lnTo>
                  <a:lnTo>
                    <a:pt x="1440" y="4759553"/>
                  </a:lnTo>
                  <a:lnTo>
                    <a:pt x="5705" y="4806479"/>
                  </a:lnTo>
                  <a:lnTo>
                    <a:pt x="12711" y="4852590"/>
                  </a:lnTo>
                  <a:lnTo>
                    <a:pt x="22374" y="4897803"/>
                  </a:lnTo>
                  <a:lnTo>
                    <a:pt x="34611" y="4942035"/>
                  </a:lnTo>
                  <a:lnTo>
                    <a:pt x="49338" y="4985201"/>
                  </a:lnTo>
                  <a:lnTo>
                    <a:pt x="66470" y="5027218"/>
                  </a:lnTo>
                  <a:lnTo>
                    <a:pt x="85924" y="5068002"/>
                  </a:lnTo>
                  <a:lnTo>
                    <a:pt x="107617" y="5107469"/>
                  </a:lnTo>
                  <a:lnTo>
                    <a:pt x="131464" y="5145536"/>
                  </a:lnTo>
                  <a:lnTo>
                    <a:pt x="157382" y="5182119"/>
                  </a:lnTo>
                  <a:lnTo>
                    <a:pt x="185287" y="5217133"/>
                  </a:lnTo>
                  <a:lnTo>
                    <a:pt x="215095" y="5250496"/>
                  </a:lnTo>
                  <a:lnTo>
                    <a:pt x="246722" y="5282123"/>
                  </a:lnTo>
                  <a:lnTo>
                    <a:pt x="280085" y="5311930"/>
                  </a:lnTo>
                  <a:lnTo>
                    <a:pt x="315100" y="5339835"/>
                  </a:lnTo>
                  <a:lnTo>
                    <a:pt x="351682" y="5365752"/>
                  </a:lnTo>
                  <a:lnTo>
                    <a:pt x="389749" y="5389599"/>
                  </a:lnTo>
                  <a:lnTo>
                    <a:pt x="429216" y="5411291"/>
                  </a:lnTo>
                  <a:lnTo>
                    <a:pt x="470000" y="5430745"/>
                  </a:lnTo>
                  <a:lnTo>
                    <a:pt x="512017" y="5447877"/>
                  </a:lnTo>
                  <a:lnTo>
                    <a:pt x="555183" y="5462604"/>
                  </a:lnTo>
                  <a:lnTo>
                    <a:pt x="599414" y="5474840"/>
                  </a:lnTo>
                  <a:lnTo>
                    <a:pt x="644627" y="5484503"/>
                  </a:lnTo>
                  <a:lnTo>
                    <a:pt x="690737" y="5491509"/>
                  </a:lnTo>
                  <a:lnTo>
                    <a:pt x="737661" y="5495774"/>
                  </a:lnTo>
                  <a:lnTo>
                    <a:pt x="785316" y="5497214"/>
                  </a:lnTo>
                  <a:lnTo>
                    <a:pt x="7067847" y="5497214"/>
                  </a:lnTo>
                  <a:lnTo>
                    <a:pt x="7115502" y="5495774"/>
                  </a:lnTo>
                  <a:lnTo>
                    <a:pt x="7162426" y="5491509"/>
                  </a:lnTo>
                  <a:lnTo>
                    <a:pt x="7208536" y="5484503"/>
                  </a:lnTo>
                  <a:lnTo>
                    <a:pt x="7253749" y="5474840"/>
                  </a:lnTo>
                  <a:lnTo>
                    <a:pt x="7297980" y="5462604"/>
                  </a:lnTo>
                  <a:lnTo>
                    <a:pt x="7341146" y="5447877"/>
                  </a:lnTo>
                  <a:lnTo>
                    <a:pt x="7383163" y="5430745"/>
                  </a:lnTo>
                  <a:lnTo>
                    <a:pt x="7423947" y="5411291"/>
                  </a:lnTo>
                  <a:lnTo>
                    <a:pt x="7463414" y="5389599"/>
                  </a:lnTo>
                  <a:lnTo>
                    <a:pt x="7501481" y="5365752"/>
                  </a:lnTo>
                  <a:lnTo>
                    <a:pt x="7538063" y="5339835"/>
                  </a:lnTo>
                  <a:lnTo>
                    <a:pt x="7573078" y="5311930"/>
                  </a:lnTo>
                  <a:lnTo>
                    <a:pt x="7606441" y="5282123"/>
                  </a:lnTo>
                  <a:lnTo>
                    <a:pt x="7638068" y="5250496"/>
                  </a:lnTo>
                  <a:lnTo>
                    <a:pt x="7667876" y="5217133"/>
                  </a:lnTo>
                  <a:lnTo>
                    <a:pt x="7695781" y="5182119"/>
                  </a:lnTo>
                  <a:lnTo>
                    <a:pt x="7721699" y="5145536"/>
                  </a:lnTo>
                  <a:lnTo>
                    <a:pt x="7745546" y="5107469"/>
                  </a:lnTo>
                  <a:lnTo>
                    <a:pt x="7767239" y="5068002"/>
                  </a:lnTo>
                  <a:lnTo>
                    <a:pt x="7786693" y="5027218"/>
                  </a:lnTo>
                  <a:lnTo>
                    <a:pt x="7803825" y="4985201"/>
                  </a:lnTo>
                  <a:lnTo>
                    <a:pt x="7818552" y="4942035"/>
                  </a:lnTo>
                  <a:lnTo>
                    <a:pt x="7830789" y="4897803"/>
                  </a:lnTo>
                  <a:lnTo>
                    <a:pt x="7840452" y="4852590"/>
                  </a:lnTo>
                  <a:lnTo>
                    <a:pt x="7847458" y="4806479"/>
                  </a:lnTo>
                  <a:lnTo>
                    <a:pt x="7851723" y="4759553"/>
                  </a:lnTo>
                  <a:lnTo>
                    <a:pt x="7853164" y="4711898"/>
                  </a:lnTo>
                  <a:lnTo>
                    <a:pt x="7853164" y="785326"/>
                  </a:lnTo>
                  <a:lnTo>
                    <a:pt x="7851723" y="737671"/>
                  </a:lnTo>
                  <a:lnTo>
                    <a:pt x="7847458" y="690746"/>
                  </a:lnTo>
                  <a:lnTo>
                    <a:pt x="7840452" y="644634"/>
                  </a:lnTo>
                  <a:lnTo>
                    <a:pt x="7830789" y="599421"/>
                  </a:lnTo>
                  <a:lnTo>
                    <a:pt x="7818552" y="555189"/>
                  </a:lnTo>
                  <a:lnTo>
                    <a:pt x="7803825" y="512022"/>
                  </a:lnTo>
                  <a:lnTo>
                    <a:pt x="7786693" y="470005"/>
                  </a:lnTo>
                  <a:lnTo>
                    <a:pt x="7767239" y="429220"/>
                  </a:lnTo>
                  <a:lnTo>
                    <a:pt x="7745546" y="389752"/>
                  </a:lnTo>
                  <a:lnTo>
                    <a:pt x="7721699" y="351685"/>
                  </a:lnTo>
                  <a:lnTo>
                    <a:pt x="7695781" y="315102"/>
                  </a:lnTo>
                  <a:lnTo>
                    <a:pt x="7667876" y="280087"/>
                  </a:lnTo>
                  <a:lnTo>
                    <a:pt x="7638068" y="246723"/>
                  </a:lnTo>
                  <a:lnTo>
                    <a:pt x="7606441" y="215096"/>
                  </a:lnTo>
                  <a:lnTo>
                    <a:pt x="7573078" y="185288"/>
                  </a:lnTo>
                  <a:lnTo>
                    <a:pt x="7538063" y="157383"/>
                  </a:lnTo>
                  <a:lnTo>
                    <a:pt x="7501481" y="131465"/>
                  </a:lnTo>
                  <a:lnTo>
                    <a:pt x="7463414" y="107617"/>
                  </a:lnTo>
                  <a:lnTo>
                    <a:pt x="7423947" y="85925"/>
                  </a:lnTo>
                  <a:lnTo>
                    <a:pt x="7383163" y="66470"/>
                  </a:lnTo>
                  <a:lnTo>
                    <a:pt x="7341146" y="49338"/>
                  </a:lnTo>
                  <a:lnTo>
                    <a:pt x="7297980" y="34611"/>
                  </a:lnTo>
                  <a:lnTo>
                    <a:pt x="7253749" y="22374"/>
                  </a:lnTo>
                  <a:lnTo>
                    <a:pt x="7208536" y="12711"/>
                  </a:lnTo>
                  <a:lnTo>
                    <a:pt x="7162426" y="5705"/>
                  </a:lnTo>
                  <a:lnTo>
                    <a:pt x="7115502" y="1440"/>
                  </a:lnTo>
                  <a:lnTo>
                    <a:pt x="7067847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18835" y="3254025"/>
              <a:ext cx="7853680" cy="5486400"/>
            </a:xfrm>
            <a:custGeom>
              <a:avLst/>
              <a:gdLst/>
              <a:ahLst/>
              <a:cxnLst/>
              <a:rect l="l" t="t" r="r" b="b"/>
              <a:pathLst>
                <a:path w="7853680" h="5486400">
                  <a:moveTo>
                    <a:pt x="639613" y="5448300"/>
                  </a:moveTo>
                  <a:lnTo>
                    <a:pt x="606467" y="5448300"/>
                  </a:lnTo>
                  <a:lnTo>
                    <a:pt x="660293" y="5486400"/>
                  </a:lnTo>
                  <a:lnTo>
                    <a:pt x="710436" y="5486400"/>
                  </a:lnTo>
                  <a:lnTo>
                    <a:pt x="639613" y="5448300"/>
                  </a:lnTo>
                  <a:close/>
                </a:path>
                <a:path w="7853680" h="5486400">
                  <a:moveTo>
                    <a:pt x="885765" y="5067300"/>
                  </a:moveTo>
                  <a:lnTo>
                    <a:pt x="832136" y="5067300"/>
                  </a:lnTo>
                  <a:lnTo>
                    <a:pt x="986393" y="5143500"/>
                  </a:lnTo>
                  <a:lnTo>
                    <a:pt x="1045606" y="5181600"/>
                  </a:lnTo>
                  <a:lnTo>
                    <a:pt x="1045606" y="5435600"/>
                  </a:lnTo>
                  <a:lnTo>
                    <a:pt x="943829" y="5486400"/>
                  </a:lnTo>
                  <a:lnTo>
                    <a:pt x="982949" y="5486400"/>
                  </a:lnTo>
                  <a:lnTo>
                    <a:pt x="1055438" y="5448300"/>
                  </a:lnTo>
                  <a:lnTo>
                    <a:pt x="1090703" y="5448300"/>
                  </a:lnTo>
                  <a:lnTo>
                    <a:pt x="1065259" y="5435600"/>
                  </a:lnTo>
                  <a:lnTo>
                    <a:pt x="1065259" y="5181600"/>
                  </a:lnTo>
                  <a:lnTo>
                    <a:pt x="1084751" y="5168900"/>
                  </a:lnTo>
                  <a:lnTo>
                    <a:pt x="1056171" y="5168900"/>
                  </a:lnTo>
                  <a:lnTo>
                    <a:pt x="996015" y="5130800"/>
                  </a:lnTo>
                  <a:lnTo>
                    <a:pt x="885765" y="5067300"/>
                  </a:lnTo>
                  <a:close/>
                </a:path>
                <a:path w="7853680" h="5486400">
                  <a:moveTo>
                    <a:pt x="1090703" y="5448300"/>
                  </a:moveTo>
                  <a:lnTo>
                    <a:pt x="1055438" y="5448300"/>
                  </a:lnTo>
                  <a:lnTo>
                    <a:pt x="1127923" y="5486400"/>
                  </a:lnTo>
                  <a:lnTo>
                    <a:pt x="1167036" y="5486400"/>
                  </a:lnTo>
                  <a:lnTo>
                    <a:pt x="1090703" y="5448300"/>
                  </a:lnTo>
                  <a:close/>
                </a:path>
                <a:path w="7853680" h="5486400">
                  <a:moveTo>
                    <a:pt x="1335196" y="5067300"/>
                  </a:moveTo>
                  <a:lnTo>
                    <a:pt x="1281096" y="5067300"/>
                  </a:lnTo>
                  <a:lnTo>
                    <a:pt x="1436243" y="5143500"/>
                  </a:lnTo>
                  <a:lnTo>
                    <a:pt x="1495456" y="5181600"/>
                  </a:lnTo>
                  <a:lnTo>
                    <a:pt x="1495456" y="5435600"/>
                  </a:lnTo>
                  <a:lnTo>
                    <a:pt x="1393685" y="5486400"/>
                  </a:lnTo>
                  <a:lnTo>
                    <a:pt x="1432799" y="5486400"/>
                  </a:lnTo>
                  <a:lnTo>
                    <a:pt x="1505288" y="5448300"/>
                  </a:lnTo>
                  <a:lnTo>
                    <a:pt x="1540563" y="5448300"/>
                  </a:lnTo>
                  <a:lnTo>
                    <a:pt x="1515120" y="5435600"/>
                  </a:lnTo>
                  <a:lnTo>
                    <a:pt x="1515120" y="5181600"/>
                  </a:lnTo>
                  <a:lnTo>
                    <a:pt x="1534606" y="5168900"/>
                  </a:lnTo>
                  <a:lnTo>
                    <a:pt x="1506021" y="5168900"/>
                  </a:lnTo>
                  <a:lnTo>
                    <a:pt x="1445866" y="5130800"/>
                  </a:lnTo>
                  <a:lnTo>
                    <a:pt x="1335196" y="5067300"/>
                  </a:lnTo>
                  <a:close/>
                </a:path>
                <a:path w="7853680" h="5486400">
                  <a:moveTo>
                    <a:pt x="1540563" y="5448300"/>
                  </a:moveTo>
                  <a:lnTo>
                    <a:pt x="1505288" y="5448300"/>
                  </a:lnTo>
                  <a:lnTo>
                    <a:pt x="1577777" y="5486400"/>
                  </a:lnTo>
                  <a:lnTo>
                    <a:pt x="1616891" y="5486400"/>
                  </a:lnTo>
                  <a:lnTo>
                    <a:pt x="1540563" y="5448300"/>
                  </a:lnTo>
                  <a:close/>
                </a:path>
                <a:path w="7853680" h="5486400">
                  <a:moveTo>
                    <a:pt x="1785056" y="5067300"/>
                  </a:moveTo>
                  <a:lnTo>
                    <a:pt x="1730956" y="5067300"/>
                  </a:lnTo>
                  <a:lnTo>
                    <a:pt x="1886104" y="5143500"/>
                  </a:lnTo>
                  <a:lnTo>
                    <a:pt x="1944720" y="5181600"/>
                  </a:lnTo>
                  <a:lnTo>
                    <a:pt x="1944720" y="5435600"/>
                  </a:lnTo>
                  <a:lnTo>
                    <a:pt x="1843549" y="5486400"/>
                  </a:lnTo>
                  <a:lnTo>
                    <a:pt x="1882649" y="5486400"/>
                  </a:lnTo>
                  <a:lnTo>
                    <a:pt x="1954845" y="5448300"/>
                  </a:lnTo>
                  <a:lnTo>
                    <a:pt x="1990263" y="5448300"/>
                  </a:lnTo>
                  <a:lnTo>
                    <a:pt x="1964970" y="5435600"/>
                  </a:lnTo>
                  <a:lnTo>
                    <a:pt x="1964970" y="5181600"/>
                  </a:lnTo>
                  <a:lnTo>
                    <a:pt x="1995210" y="5168900"/>
                  </a:lnTo>
                  <a:lnTo>
                    <a:pt x="1955882" y="5168900"/>
                  </a:lnTo>
                  <a:lnTo>
                    <a:pt x="1895726" y="5130800"/>
                  </a:lnTo>
                  <a:lnTo>
                    <a:pt x="1785056" y="5067300"/>
                  </a:lnTo>
                  <a:close/>
                </a:path>
                <a:path w="7853680" h="5486400">
                  <a:moveTo>
                    <a:pt x="1990263" y="5448300"/>
                  </a:moveTo>
                  <a:lnTo>
                    <a:pt x="1954845" y="5448300"/>
                  </a:lnTo>
                  <a:lnTo>
                    <a:pt x="2027041" y="5486400"/>
                  </a:lnTo>
                  <a:lnTo>
                    <a:pt x="2066141" y="5486400"/>
                  </a:lnTo>
                  <a:lnTo>
                    <a:pt x="1990263" y="5448300"/>
                  </a:lnTo>
                  <a:close/>
                </a:path>
                <a:path w="7853680" h="5486400">
                  <a:moveTo>
                    <a:pt x="2234739" y="5067300"/>
                  </a:moveTo>
                  <a:lnTo>
                    <a:pt x="2180513" y="5067300"/>
                  </a:lnTo>
                  <a:lnTo>
                    <a:pt x="2335367" y="5143500"/>
                  </a:lnTo>
                  <a:lnTo>
                    <a:pt x="2394570" y="5181600"/>
                  </a:lnTo>
                  <a:lnTo>
                    <a:pt x="2394570" y="5435600"/>
                  </a:lnTo>
                  <a:lnTo>
                    <a:pt x="2292799" y="5486400"/>
                  </a:lnTo>
                  <a:lnTo>
                    <a:pt x="2331916" y="5486400"/>
                  </a:lnTo>
                  <a:lnTo>
                    <a:pt x="2404402" y="5448300"/>
                  </a:lnTo>
                  <a:lnTo>
                    <a:pt x="2439677" y="5448300"/>
                  </a:lnTo>
                  <a:lnTo>
                    <a:pt x="2414234" y="5435600"/>
                  </a:lnTo>
                  <a:lnTo>
                    <a:pt x="2414234" y="5181600"/>
                  </a:lnTo>
                  <a:lnTo>
                    <a:pt x="2433720" y="5168900"/>
                  </a:lnTo>
                  <a:lnTo>
                    <a:pt x="2405145" y="5168900"/>
                  </a:lnTo>
                  <a:lnTo>
                    <a:pt x="2344990" y="5130800"/>
                  </a:lnTo>
                  <a:lnTo>
                    <a:pt x="2234739" y="5067300"/>
                  </a:lnTo>
                  <a:close/>
                </a:path>
                <a:path w="7853680" h="5486400">
                  <a:moveTo>
                    <a:pt x="2439677" y="5448300"/>
                  </a:moveTo>
                  <a:lnTo>
                    <a:pt x="2404402" y="5448300"/>
                  </a:lnTo>
                  <a:lnTo>
                    <a:pt x="2476891" y="5486400"/>
                  </a:lnTo>
                  <a:lnTo>
                    <a:pt x="2516005" y="5486400"/>
                  </a:lnTo>
                  <a:lnTo>
                    <a:pt x="2439677" y="5448300"/>
                  </a:lnTo>
                  <a:close/>
                </a:path>
                <a:path w="7853680" h="5486400">
                  <a:moveTo>
                    <a:pt x="2684181" y="5067300"/>
                  </a:moveTo>
                  <a:lnTo>
                    <a:pt x="2630070" y="5067300"/>
                  </a:lnTo>
                  <a:lnTo>
                    <a:pt x="2785228" y="5143500"/>
                  </a:lnTo>
                  <a:lnTo>
                    <a:pt x="2844430" y="5181600"/>
                  </a:lnTo>
                  <a:lnTo>
                    <a:pt x="2844430" y="5435600"/>
                  </a:lnTo>
                  <a:lnTo>
                    <a:pt x="2742654" y="5486400"/>
                  </a:lnTo>
                  <a:lnTo>
                    <a:pt x="2781756" y="5486400"/>
                  </a:lnTo>
                  <a:lnTo>
                    <a:pt x="2855592" y="5448300"/>
                  </a:lnTo>
                  <a:lnTo>
                    <a:pt x="2892227" y="5448300"/>
                  </a:lnTo>
                  <a:lnTo>
                    <a:pt x="2866786" y="5435600"/>
                  </a:lnTo>
                  <a:lnTo>
                    <a:pt x="2866786" y="5181600"/>
                  </a:lnTo>
                  <a:lnTo>
                    <a:pt x="2892104" y="5168900"/>
                  </a:lnTo>
                  <a:lnTo>
                    <a:pt x="2854995" y="5168900"/>
                  </a:lnTo>
                  <a:lnTo>
                    <a:pt x="2794851" y="5130800"/>
                  </a:lnTo>
                  <a:lnTo>
                    <a:pt x="2684181" y="5067300"/>
                  </a:lnTo>
                  <a:close/>
                </a:path>
                <a:path w="7853680" h="5486400">
                  <a:moveTo>
                    <a:pt x="2892227" y="5448300"/>
                  </a:moveTo>
                  <a:lnTo>
                    <a:pt x="2855592" y="5448300"/>
                  </a:lnTo>
                  <a:lnTo>
                    <a:pt x="2929440" y="5486400"/>
                  </a:lnTo>
                  <a:lnTo>
                    <a:pt x="2968552" y="5486400"/>
                  </a:lnTo>
                  <a:lnTo>
                    <a:pt x="2892227" y="5448300"/>
                  </a:lnTo>
                  <a:close/>
                </a:path>
                <a:path w="7853680" h="5486400">
                  <a:moveTo>
                    <a:pt x="3136704" y="5067300"/>
                  </a:moveTo>
                  <a:lnTo>
                    <a:pt x="3081282" y="5067300"/>
                  </a:lnTo>
                  <a:lnTo>
                    <a:pt x="3237759" y="5143500"/>
                  </a:lnTo>
                  <a:lnTo>
                    <a:pt x="3293694" y="5181600"/>
                  </a:lnTo>
                  <a:lnTo>
                    <a:pt x="3293694" y="5435600"/>
                  </a:lnTo>
                  <a:lnTo>
                    <a:pt x="3195216" y="5486400"/>
                  </a:lnTo>
                  <a:lnTo>
                    <a:pt x="3234308" y="5486400"/>
                  </a:lnTo>
                  <a:lnTo>
                    <a:pt x="3305149" y="5448300"/>
                  </a:lnTo>
                  <a:lnTo>
                    <a:pt x="3341254" y="5448300"/>
                  </a:lnTo>
                  <a:lnTo>
                    <a:pt x="3316636" y="5435600"/>
                  </a:lnTo>
                  <a:lnTo>
                    <a:pt x="3316636" y="5181600"/>
                  </a:lnTo>
                  <a:lnTo>
                    <a:pt x="3340436" y="5168900"/>
                  </a:lnTo>
                  <a:lnTo>
                    <a:pt x="3307202" y="5168900"/>
                  </a:lnTo>
                  <a:lnTo>
                    <a:pt x="3247381" y="5130800"/>
                  </a:lnTo>
                  <a:lnTo>
                    <a:pt x="3136704" y="5067300"/>
                  </a:lnTo>
                  <a:close/>
                </a:path>
                <a:path w="7853680" h="5486400">
                  <a:moveTo>
                    <a:pt x="3341254" y="5448300"/>
                  </a:moveTo>
                  <a:lnTo>
                    <a:pt x="3305149" y="5448300"/>
                  </a:lnTo>
                  <a:lnTo>
                    <a:pt x="3376001" y="5486400"/>
                  </a:lnTo>
                  <a:lnTo>
                    <a:pt x="3415110" y="5486400"/>
                  </a:lnTo>
                  <a:lnTo>
                    <a:pt x="3341254" y="5448300"/>
                  </a:lnTo>
                  <a:close/>
                </a:path>
                <a:path w="7853680" h="5486400">
                  <a:moveTo>
                    <a:pt x="3585628" y="5067300"/>
                  </a:moveTo>
                  <a:lnTo>
                    <a:pt x="3530839" y="5067300"/>
                  </a:lnTo>
                  <a:lnTo>
                    <a:pt x="3684342" y="5143500"/>
                  </a:lnTo>
                  <a:lnTo>
                    <a:pt x="3743544" y="5181600"/>
                  </a:lnTo>
                  <a:lnTo>
                    <a:pt x="3743544" y="5435600"/>
                  </a:lnTo>
                  <a:lnTo>
                    <a:pt x="3641773" y="5486400"/>
                  </a:lnTo>
                  <a:lnTo>
                    <a:pt x="3680891" y="5486400"/>
                  </a:lnTo>
                  <a:lnTo>
                    <a:pt x="3754738" y="5448300"/>
                  </a:lnTo>
                  <a:lnTo>
                    <a:pt x="3791341" y="5448300"/>
                  </a:lnTo>
                  <a:lnTo>
                    <a:pt x="3765900" y="5435600"/>
                  </a:lnTo>
                  <a:lnTo>
                    <a:pt x="3765900" y="5181600"/>
                  </a:lnTo>
                  <a:lnTo>
                    <a:pt x="3791218" y="5168900"/>
                  </a:lnTo>
                  <a:lnTo>
                    <a:pt x="3754109" y="5168900"/>
                  </a:lnTo>
                  <a:lnTo>
                    <a:pt x="3693965" y="5130800"/>
                  </a:lnTo>
                  <a:lnTo>
                    <a:pt x="3585628" y="5067300"/>
                  </a:lnTo>
                  <a:close/>
                </a:path>
                <a:path w="7853680" h="5486400">
                  <a:moveTo>
                    <a:pt x="3791341" y="5448300"/>
                  </a:moveTo>
                  <a:lnTo>
                    <a:pt x="3754738" y="5448300"/>
                  </a:lnTo>
                  <a:lnTo>
                    <a:pt x="3828574" y="5486400"/>
                  </a:lnTo>
                  <a:lnTo>
                    <a:pt x="3867666" y="5486400"/>
                  </a:lnTo>
                  <a:lnTo>
                    <a:pt x="3791341" y="5448300"/>
                  </a:lnTo>
                  <a:close/>
                </a:path>
                <a:path w="7853680" h="5486400">
                  <a:moveTo>
                    <a:pt x="4035847" y="5067300"/>
                  </a:moveTo>
                  <a:lnTo>
                    <a:pt x="3980396" y="5067300"/>
                  </a:lnTo>
                  <a:lnTo>
                    <a:pt x="4136873" y="5143500"/>
                  </a:lnTo>
                  <a:lnTo>
                    <a:pt x="4196075" y="5181600"/>
                  </a:lnTo>
                  <a:lnTo>
                    <a:pt x="4196075" y="5435600"/>
                  </a:lnTo>
                  <a:lnTo>
                    <a:pt x="4094304" y="5486400"/>
                  </a:lnTo>
                  <a:lnTo>
                    <a:pt x="4133432" y="5486400"/>
                  </a:lnTo>
                  <a:lnTo>
                    <a:pt x="4207268" y="5448300"/>
                  </a:lnTo>
                  <a:lnTo>
                    <a:pt x="4243894" y="5448300"/>
                  </a:lnTo>
                  <a:lnTo>
                    <a:pt x="4218451" y="5435600"/>
                  </a:lnTo>
                  <a:lnTo>
                    <a:pt x="4218451" y="5181600"/>
                  </a:lnTo>
                  <a:lnTo>
                    <a:pt x="4243763" y="5168900"/>
                  </a:lnTo>
                  <a:lnTo>
                    <a:pt x="4206672" y="5168900"/>
                  </a:lnTo>
                  <a:lnTo>
                    <a:pt x="4146516" y="5130800"/>
                  </a:lnTo>
                  <a:lnTo>
                    <a:pt x="4035847" y="5067300"/>
                  </a:lnTo>
                  <a:close/>
                </a:path>
                <a:path w="7853680" h="5486400">
                  <a:moveTo>
                    <a:pt x="4243894" y="5448300"/>
                  </a:moveTo>
                  <a:lnTo>
                    <a:pt x="4207268" y="5448300"/>
                  </a:lnTo>
                  <a:lnTo>
                    <a:pt x="4281102" y="5486400"/>
                  </a:lnTo>
                  <a:lnTo>
                    <a:pt x="4320222" y="5486400"/>
                  </a:lnTo>
                  <a:lnTo>
                    <a:pt x="4243894" y="5448300"/>
                  </a:lnTo>
                  <a:close/>
                </a:path>
                <a:path w="7853680" h="5486400">
                  <a:moveTo>
                    <a:pt x="4488377" y="5067300"/>
                  </a:moveTo>
                  <a:lnTo>
                    <a:pt x="4432947" y="5067300"/>
                  </a:lnTo>
                  <a:lnTo>
                    <a:pt x="4589424" y="5143500"/>
                  </a:lnTo>
                  <a:lnTo>
                    <a:pt x="4648637" y="5181600"/>
                  </a:lnTo>
                  <a:lnTo>
                    <a:pt x="4648637" y="5435600"/>
                  </a:lnTo>
                  <a:lnTo>
                    <a:pt x="4546866" y="5486400"/>
                  </a:lnTo>
                  <a:lnTo>
                    <a:pt x="4585984" y="5486400"/>
                  </a:lnTo>
                  <a:lnTo>
                    <a:pt x="4658469" y="5448300"/>
                  </a:lnTo>
                  <a:lnTo>
                    <a:pt x="4693744" y="5448300"/>
                  </a:lnTo>
                  <a:lnTo>
                    <a:pt x="4668302" y="5435600"/>
                  </a:lnTo>
                  <a:lnTo>
                    <a:pt x="4668302" y="5181600"/>
                  </a:lnTo>
                  <a:lnTo>
                    <a:pt x="4687788" y="5168900"/>
                  </a:lnTo>
                  <a:lnTo>
                    <a:pt x="4659202" y="5168900"/>
                  </a:lnTo>
                  <a:lnTo>
                    <a:pt x="4599047" y="5130800"/>
                  </a:lnTo>
                  <a:lnTo>
                    <a:pt x="4488377" y="5067300"/>
                  </a:lnTo>
                  <a:close/>
                </a:path>
                <a:path w="7853680" h="5486400">
                  <a:moveTo>
                    <a:pt x="4693744" y="5448300"/>
                  </a:moveTo>
                  <a:lnTo>
                    <a:pt x="4658469" y="5448300"/>
                  </a:lnTo>
                  <a:lnTo>
                    <a:pt x="4730955" y="5486400"/>
                  </a:lnTo>
                  <a:lnTo>
                    <a:pt x="4770073" y="5486400"/>
                  </a:lnTo>
                  <a:lnTo>
                    <a:pt x="4693744" y="5448300"/>
                  </a:lnTo>
                  <a:close/>
                </a:path>
                <a:path w="7853680" h="5486400">
                  <a:moveTo>
                    <a:pt x="4938230" y="5067300"/>
                  </a:moveTo>
                  <a:lnTo>
                    <a:pt x="4884127" y="5067300"/>
                  </a:lnTo>
                  <a:lnTo>
                    <a:pt x="5039285" y="5143500"/>
                  </a:lnTo>
                  <a:lnTo>
                    <a:pt x="5098487" y="5181600"/>
                  </a:lnTo>
                  <a:lnTo>
                    <a:pt x="5098487" y="5435600"/>
                  </a:lnTo>
                  <a:lnTo>
                    <a:pt x="4996716" y="5486400"/>
                  </a:lnTo>
                  <a:lnTo>
                    <a:pt x="5035834" y="5486400"/>
                  </a:lnTo>
                  <a:lnTo>
                    <a:pt x="5108320" y="5448300"/>
                  </a:lnTo>
                  <a:lnTo>
                    <a:pt x="5143604" y="5448300"/>
                  </a:lnTo>
                  <a:lnTo>
                    <a:pt x="5118162" y="5435600"/>
                  </a:lnTo>
                  <a:lnTo>
                    <a:pt x="5118162" y="5181600"/>
                  </a:lnTo>
                  <a:lnTo>
                    <a:pt x="5137643" y="5168900"/>
                  </a:lnTo>
                  <a:lnTo>
                    <a:pt x="5109053" y="5168900"/>
                  </a:lnTo>
                  <a:lnTo>
                    <a:pt x="5048908" y="5130800"/>
                  </a:lnTo>
                  <a:lnTo>
                    <a:pt x="4938230" y="5067300"/>
                  </a:lnTo>
                  <a:close/>
                </a:path>
                <a:path w="7853680" h="5486400">
                  <a:moveTo>
                    <a:pt x="5143604" y="5448300"/>
                  </a:moveTo>
                  <a:lnTo>
                    <a:pt x="5108320" y="5448300"/>
                  </a:lnTo>
                  <a:lnTo>
                    <a:pt x="5180805" y="5486400"/>
                  </a:lnTo>
                  <a:lnTo>
                    <a:pt x="5219928" y="5486400"/>
                  </a:lnTo>
                  <a:lnTo>
                    <a:pt x="5143604" y="5448300"/>
                  </a:lnTo>
                  <a:close/>
                </a:path>
                <a:path w="7853680" h="5486400">
                  <a:moveTo>
                    <a:pt x="5388081" y="5067300"/>
                  </a:moveTo>
                  <a:lnTo>
                    <a:pt x="5333978" y="5067300"/>
                  </a:lnTo>
                  <a:lnTo>
                    <a:pt x="5489135" y="5143500"/>
                  </a:lnTo>
                  <a:lnTo>
                    <a:pt x="5548338" y="5181600"/>
                  </a:lnTo>
                  <a:lnTo>
                    <a:pt x="5548338" y="5435600"/>
                  </a:lnTo>
                  <a:lnTo>
                    <a:pt x="5446566" y="5486400"/>
                  </a:lnTo>
                  <a:lnTo>
                    <a:pt x="5485695" y="5486400"/>
                  </a:lnTo>
                  <a:lnTo>
                    <a:pt x="5558180" y="5448300"/>
                  </a:lnTo>
                  <a:lnTo>
                    <a:pt x="5593455" y="5448300"/>
                  </a:lnTo>
                  <a:lnTo>
                    <a:pt x="5568012" y="5435600"/>
                  </a:lnTo>
                  <a:lnTo>
                    <a:pt x="5568012" y="5181600"/>
                  </a:lnTo>
                  <a:lnTo>
                    <a:pt x="5587493" y="5168900"/>
                  </a:lnTo>
                  <a:lnTo>
                    <a:pt x="5558903" y="5168900"/>
                  </a:lnTo>
                  <a:lnTo>
                    <a:pt x="5498758" y="5130800"/>
                  </a:lnTo>
                  <a:lnTo>
                    <a:pt x="5388081" y="5067300"/>
                  </a:lnTo>
                  <a:close/>
                </a:path>
                <a:path w="7853680" h="5486400">
                  <a:moveTo>
                    <a:pt x="5593455" y="5448300"/>
                  </a:moveTo>
                  <a:lnTo>
                    <a:pt x="5558180" y="5448300"/>
                  </a:lnTo>
                  <a:lnTo>
                    <a:pt x="5630666" y="5486400"/>
                  </a:lnTo>
                  <a:lnTo>
                    <a:pt x="5669783" y="5486400"/>
                  </a:lnTo>
                  <a:lnTo>
                    <a:pt x="5593455" y="5448300"/>
                  </a:lnTo>
                  <a:close/>
                </a:path>
                <a:path w="7853680" h="5486400">
                  <a:moveTo>
                    <a:pt x="5837938" y="5067300"/>
                  </a:moveTo>
                  <a:lnTo>
                    <a:pt x="5783838" y="5067300"/>
                  </a:lnTo>
                  <a:lnTo>
                    <a:pt x="5938985" y="5143500"/>
                  </a:lnTo>
                  <a:lnTo>
                    <a:pt x="5998198" y="5181600"/>
                  </a:lnTo>
                  <a:lnTo>
                    <a:pt x="5998198" y="5435600"/>
                  </a:lnTo>
                  <a:lnTo>
                    <a:pt x="5896427" y="5486400"/>
                  </a:lnTo>
                  <a:lnTo>
                    <a:pt x="5935545" y="5486400"/>
                  </a:lnTo>
                  <a:lnTo>
                    <a:pt x="6008030" y="5448300"/>
                  </a:lnTo>
                  <a:lnTo>
                    <a:pt x="6043305" y="5448300"/>
                  </a:lnTo>
                  <a:lnTo>
                    <a:pt x="6017863" y="5435600"/>
                  </a:lnTo>
                  <a:lnTo>
                    <a:pt x="6017863" y="5181600"/>
                  </a:lnTo>
                  <a:lnTo>
                    <a:pt x="6037349" y="5168900"/>
                  </a:lnTo>
                  <a:lnTo>
                    <a:pt x="6008763" y="5168900"/>
                  </a:lnTo>
                  <a:lnTo>
                    <a:pt x="5948608" y="5130800"/>
                  </a:lnTo>
                  <a:lnTo>
                    <a:pt x="5837938" y="5067300"/>
                  </a:lnTo>
                  <a:close/>
                </a:path>
                <a:path w="7853680" h="5486400">
                  <a:moveTo>
                    <a:pt x="6043305" y="5448300"/>
                  </a:moveTo>
                  <a:lnTo>
                    <a:pt x="6008030" y="5448300"/>
                  </a:lnTo>
                  <a:lnTo>
                    <a:pt x="6080516" y="5486400"/>
                  </a:lnTo>
                  <a:lnTo>
                    <a:pt x="6119634" y="5486400"/>
                  </a:lnTo>
                  <a:lnTo>
                    <a:pt x="6043305" y="5448300"/>
                  </a:lnTo>
                  <a:close/>
                </a:path>
                <a:path w="7853680" h="5486400">
                  <a:moveTo>
                    <a:pt x="6288786" y="5067300"/>
                  </a:moveTo>
                  <a:lnTo>
                    <a:pt x="6230558" y="5067300"/>
                  </a:lnTo>
                  <a:lnTo>
                    <a:pt x="6448048" y="5181600"/>
                  </a:lnTo>
                  <a:lnTo>
                    <a:pt x="6448048" y="5435600"/>
                  </a:lnTo>
                  <a:lnTo>
                    <a:pt x="6346277" y="5486400"/>
                  </a:lnTo>
                  <a:lnTo>
                    <a:pt x="6385417" y="5486400"/>
                  </a:lnTo>
                  <a:lnTo>
                    <a:pt x="6454237" y="5448300"/>
                  </a:lnTo>
                  <a:lnTo>
                    <a:pt x="6492756" y="5448300"/>
                  </a:lnTo>
                  <a:lnTo>
                    <a:pt x="6469639" y="5435600"/>
                  </a:lnTo>
                  <a:lnTo>
                    <a:pt x="6469639" y="5194300"/>
                  </a:lnTo>
                  <a:lnTo>
                    <a:pt x="6510842" y="5168900"/>
                  </a:lnTo>
                  <a:lnTo>
                    <a:pt x="6462184" y="5168900"/>
                  </a:lnTo>
                  <a:lnTo>
                    <a:pt x="6288786" y="5067300"/>
                  </a:lnTo>
                  <a:close/>
                </a:path>
                <a:path w="7853680" h="5486400">
                  <a:moveTo>
                    <a:pt x="6492756" y="5448300"/>
                  </a:moveTo>
                  <a:lnTo>
                    <a:pt x="6454425" y="5448300"/>
                  </a:lnTo>
                  <a:lnTo>
                    <a:pt x="6522972" y="5486400"/>
                  </a:lnTo>
                  <a:lnTo>
                    <a:pt x="6562104" y="5486400"/>
                  </a:lnTo>
                  <a:lnTo>
                    <a:pt x="6492756" y="5448300"/>
                  </a:lnTo>
                  <a:close/>
                </a:path>
                <a:path w="7853680" h="5486400">
                  <a:moveTo>
                    <a:pt x="6738925" y="5067300"/>
                  </a:moveTo>
                  <a:lnTo>
                    <a:pt x="6685455" y="5067300"/>
                  </a:lnTo>
                  <a:lnTo>
                    <a:pt x="6838372" y="5156200"/>
                  </a:lnTo>
                  <a:lnTo>
                    <a:pt x="6899825" y="5194300"/>
                  </a:lnTo>
                  <a:lnTo>
                    <a:pt x="6899825" y="5435600"/>
                  </a:lnTo>
                  <a:lnTo>
                    <a:pt x="6807361" y="5486400"/>
                  </a:lnTo>
                  <a:lnTo>
                    <a:pt x="6846469" y="5486400"/>
                  </a:lnTo>
                  <a:lnTo>
                    <a:pt x="6909657" y="5461000"/>
                  </a:lnTo>
                  <a:lnTo>
                    <a:pt x="6965722" y="5461000"/>
                  </a:lnTo>
                  <a:lnTo>
                    <a:pt x="6919490" y="5435600"/>
                  </a:lnTo>
                  <a:lnTo>
                    <a:pt x="6919490" y="5194300"/>
                  </a:lnTo>
                  <a:lnTo>
                    <a:pt x="6960703" y="5168900"/>
                  </a:lnTo>
                  <a:lnTo>
                    <a:pt x="6910390" y="5168900"/>
                  </a:lnTo>
                  <a:lnTo>
                    <a:pt x="6847994" y="5130800"/>
                  </a:lnTo>
                  <a:lnTo>
                    <a:pt x="6738925" y="5067300"/>
                  </a:lnTo>
                  <a:close/>
                </a:path>
                <a:path w="7853680" h="5486400">
                  <a:moveTo>
                    <a:pt x="6965722" y="5461000"/>
                  </a:moveTo>
                  <a:lnTo>
                    <a:pt x="6909657" y="5461000"/>
                  </a:lnTo>
                  <a:lnTo>
                    <a:pt x="6972846" y="5486400"/>
                  </a:lnTo>
                  <a:lnTo>
                    <a:pt x="7011954" y="5486400"/>
                  </a:lnTo>
                  <a:lnTo>
                    <a:pt x="6965722" y="5461000"/>
                  </a:lnTo>
                  <a:close/>
                </a:path>
                <a:path w="7853680" h="5486400">
                  <a:moveTo>
                    <a:pt x="512017" y="5448300"/>
                  </a:moveTo>
                  <a:lnTo>
                    <a:pt x="555183" y="5461000"/>
                  </a:lnTo>
                  <a:lnTo>
                    <a:pt x="512017" y="5448300"/>
                  </a:lnTo>
                  <a:close/>
                </a:path>
                <a:path w="7853680" h="5486400">
                  <a:moveTo>
                    <a:pt x="436372" y="5067300"/>
                  </a:moveTo>
                  <a:lnTo>
                    <a:pt x="381804" y="5067300"/>
                  </a:lnTo>
                  <a:lnTo>
                    <a:pt x="535946" y="5143500"/>
                  </a:lnTo>
                  <a:lnTo>
                    <a:pt x="595745" y="5181600"/>
                  </a:lnTo>
                  <a:lnTo>
                    <a:pt x="595745" y="5435600"/>
                  </a:lnTo>
                  <a:lnTo>
                    <a:pt x="555263" y="5461000"/>
                  </a:lnTo>
                  <a:lnTo>
                    <a:pt x="581769" y="5461000"/>
                  </a:lnTo>
                  <a:lnTo>
                    <a:pt x="606467" y="5448300"/>
                  </a:lnTo>
                  <a:lnTo>
                    <a:pt x="639613" y="5448300"/>
                  </a:lnTo>
                  <a:lnTo>
                    <a:pt x="616006" y="5435600"/>
                  </a:lnTo>
                  <a:lnTo>
                    <a:pt x="616006" y="5181600"/>
                  </a:lnTo>
                  <a:lnTo>
                    <a:pt x="629953" y="5168900"/>
                  </a:lnTo>
                  <a:lnTo>
                    <a:pt x="606907" y="5168900"/>
                  </a:lnTo>
                  <a:lnTo>
                    <a:pt x="545568" y="5130800"/>
                  </a:lnTo>
                  <a:lnTo>
                    <a:pt x="436372" y="5067300"/>
                  </a:lnTo>
                  <a:close/>
                </a:path>
                <a:path w="7853680" h="5486400">
                  <a:moveTo>
                    <a:pt x="7345452" y="5445696"/>
                  </a:moveTo>
                  <a:lnTo>
                    <a:pt x="7341146" y="5448300"/>
                  </a:lnTo>
                  <a:lnTo>
                    <a:pt x="7344364" y="5448300"/>
                  </a:lnTo>
                  <a:lnTo>
                    <a:pt x="7345452" y="5445696"/>
                  </a:lnTo>
                  <a:close/>
                </a:path>
                <a:path w="7853680" h="5486400">
                  <a:moveTo>
                    <a:pt x="7188775" y="5067300"/>
                  </a:moveTo>
                  <a:lnTo>
                    <a:pt x="7135315" y="5067300"/>
                  </a:lnTo>
                  <a:lnTo>
                    <a:pt x="7288232" y="5156200"/>
                  </a:lnTo>
                  <a:lnTo>
                    <a:pt x="7349675" y="5194300"/>
                  </a:lnTo>
                  <a:lnTo>
                    <a:pt x="7349675" y="5435600"/>
                  </a:lnTo>
                  <a:lnTo>
                    <a:pt x="7345452" y="5445696"/>
                  </a:lnTo>
                  <a:lnTo>
                    <a:pt x="7369350" y="5431249"/>
                  </a:lnTo>
                  <a:lnTo>
                    <a:pt x="7369350" y="5194300"/>
                  </a:lnTo>
                  <a:lnTo>
                    <a:pt x="7410553" y="5168900"/>
                  </a:lnTo>
                  <a:lnTo>
                    <a:pt x="7360241" y="5168900"/>
                  </a:lnTo>
                  <a:lnTo>
                    <a:pt x="7297845" y="5130800"/>
                  </a:lnTo>
                  <a:lnTo>
                    <a:pt x="7188775" y="5067300"/>
                  </a:lnTo>
                  <a:close/>
                </a:path>
                <a:path w="7853680" h="5486400">
                  <a:moveTo>
                    <a:pt x="7383163" y="5422900"/>
                  </a:moveTo>
                  <a:lnTo>
                    <a:pt x="7369350" y="5431249"/>
                  </a:lnTo>
                  <a:lnTo>
                    <a:pt x="7369350" y="5435600"/>
                  </a:lnTo>
                  <a:lnTo>
                    <a:pt x="7383163" y="5422900"/>
                  </a:lnTo>
                  <a:close/>
                </a:path>
                <a:path w="7853680" h="5486400">
                  <a:moveTo>
                    <a:pt x="166145" y="5189576"/>
                  </a:moveTo>
                  <a:lnTo>
                    <a:pt x="166145" y="5194300"/>
                  </a:lnTo>
                  <a:lnTo>
                    <a:pt x="185287" y="5207000"/>
                  </a:lnTo>
                  <a:lnTo>
                    <a:pt x="166145" y="5189576"/>
                  </a:lnTo>
                  <a:close/>
                </a:path>
                <a:path w="7853680" h="5486400">
                  <a:moveTo>
                    <a:pt x="131464" y="5143500"/>
                  </a:moveTo>
                  <a:lnTo>
                    <a:pt x="157382" y="5181600"/>
                  </a:lnTo>
                  <a:lnTo>
                    <a:pt x="166145" y="5189576"/>
                  </a:lnTo>
                  <a:lnTo>
                    <a:pt x="166145" y="5181600"/>
                  </a:lnTo>
                  <a:lnTo>
                    <a:pt x="195616" y="5168900"/>
                  </a:lnTo>
                  <a:lnTo>
                    <a:pt x="156460" y="5168900"/>
                  </a:lnTo>
                  <a:lnTo>
                    <a:pt x="142925" y="5156200"/>
                  </a:lnTo>
                  <a:lnTo>
                    <a:pt x="131464" y="5143500"/>
                  </a:lnTo>
                  <a:close/>
                </a:path>
                <a:path w="7853680" h="5486400">
                  <a:moveTo>
                    <a:pt x="7634903" y="5067300"/>
                  </a:moveTo>
                  <a:lnTo>
                    <a:pt x="7583815" y="5067300"/>
                  </a:lnTo>
                  <a:lnTo>
                    <a:pt x="7719283" y="5143500"/>
                  </a:lnTo>
                  <a:lnTo>
                    <a:pt x="7695781" y="5181600"/>
                  </a:lnTo>
                  <a:lnTo>
                    <a:pt x="7721699" y="5143500"/>
                  </a:lnTo>
                  <a:lnTo>
                    <a:pt x="7730029" y="5130190"/>
                  </a:lnTo>
                  <a:lnTo>
                    <a:pt x="7634903" y="5067300"/>
                  </a:lnTo>
                  <a:close/>
                </a:path>
                <a:path w="7853680" h="5486400">
                  <a:moveTo>
                    <a:pt x="195551" y="4699000"/>
                  </a:moveTo>
                  <a:lnTo>
                    <a:pt x="156460" y="4699000"/>
                  </a:lnTo>
                  <a:lnTo>
                    <a:pt x="243536" y="4749800"/>
                  </a:lnTo>
                  <a:lnTo>
                    <a:pt x="372150" y="4813300"/>
                  </a:lnTo>
                  <a:lnTo>
                    <a:pt x="372150" y="5041900"/>
                  </a:lnTo>
                  <a:lnTo>
                    <a:pt x="215484" y="5130800"/>
                  </a:lnTo>
                  <a:lnTo>
                    <a:pt x="156460" y="5168900"/>
                  </a:lnTo>
                  <a:lnTo>
                    <a:pt x="195616" y="5168900"/>
                  </a:lnTo>
                  <a:lnTo>
                    <a:pt x="225086" y="5156200"/>
                  </a:lnTo>
                  <a:lnTo>
                    <a:pt x="381804" y="5067300"/>
                  </a:lnTo>
                  <a:lnTo>
                    <a:pt x="436372" y="5067300"/>
                  </a:lnTo>
                  <a:lnTo>
                    <a:pt x="392694" y="5041900"/>
                  </a:lnTo>
                  <a:lnTo>
                    <a:pt x="392694" y="4813300"/>
                  </a:lnTo>
                  <a:lnTo>
                    <a:pt x="416495" y="4800600"/>
                  </a:lnTo>
                  <a:lnTo>
                    <a:pt x="382411" y="4800600"/>
                  </a:lnTo>
                  <a:lnTo>
                    <a:pt x="252876" y="4724400"/>
                  </a:lnTo>
                  <a:lnTo>
                    <a:pt x="195551" y="4699000"/>
                  </a:lnTo>
                  <a:close/>
                </a:path>
                <a:path w="7853680" h="5486400">
                  <a:moveTo>
                    <a:pt x="640573" y="4699000"/>
                  </a:moveTo>
                  <a:lnTo>
                    <a:pt x="606907" y="4699000"/>
                  </a:lnTo>
                  <a:lnTo>
                    <a:pt x="821413" y="4813300"/>
                  </a:lnTo>
                  <a:lnTo>
                    <a:pt x="821413" y="5041900"/>
                  </a:lnTo>
                  <a:lnTo>
                    <a:pt x="620331" y="5156200"/>
                  </a:lnTo>
                  <a:lnTo>
                    <a:pt x="606907" y="5168900"/>
                  </a:lnTo>
                  <a:lnTo>
                    <a:pt x="629953" y="5168900"/>
                  </a:lnTo>
                  <a:lnTo>
                    <a:pt x="832136" y="5067300"/>
                  </a:lnTo>
                  <a:lnTo>
                    <a:pt x="885765" y="5067300"/>
                  </a:lnTo>
                  <a:lnTo>
                    <a:pt x="841664" y="5041900"/>
                  </a:lnTo>
                  <a:lnTo>
                    <a:pt x="841664" y="4813300"/>
                  </a:lnTo>
                  <a:lnTo>
                    <a:pt x="865498" y="4800600"/>
                  </a:lnTo>
                  <a:lnTo>
                    <a:pt x="831246" y="4800600"/>
                  </a:lnTo>
                  <a:lnTo>
                    <a:pt x="640573" y="4699000"/>
                  </a:lnTo>
                  <a:close/>
                </a:path>
                <a:path w="7853680" h="5486400">
                  <a:moveTo>
                    <a:pt x="1089902" y="4699000"/>
                  </a:moveTo>
                  <a:lnTo>
                    <a:pt x="1056171" y="4699000"/>
                  </a:lnTo>
                  <a:lnTo>
                    <a:pt x="1271264" y="4813300"/>
                  </a:lnTo>
                  <a:lnTo>
                    <a:pt x="1271264" y="5041900"/>
                  </a:lnTo>
                  <a:lnTo>
                    <a:pt x="1094620" y="5143500"/>
                  </a:lnTo>
                  <a:lnTo>
                    <a:pt x="1056171" y="5168900"/>
                  </a:lnTo>
                  <a:lnTo>
                    <a:pt x="1084751" y="5168900"/>
                  </a:lnTo>
                  <a:lnTo>
                    <a:pt x="1104243" y="5156200"/>
                  </a:lnTo>
                  <a:lnTo>
                    <a:pt x="1281096" y="5067300"/>
                  </a:lnTo>
                  <a:lnTo>
                    <a:pt x="1335196" y="5067300"/>
                  </a:lnTo>
                  <a:lnTo>
                    <a:pt x="1290928" y="5041900"/>
                  </a:lnTo>
                  <a:lnTo>
                    <a:pt x="1290928" y="4813300"/>
                  </a:lnTo>
                  <a:lnTo>
                    <a:pt x="1314827" y="4800600"/>
                  </a:lnTo>
                  <a:lnTo>
                    <a:pt x="1281096" y="4800600"/>
                  </a:lnTo>
                  <a:lnTo>
                    <a:pt x="1089902" y="4699000"/>
                  </a:lnTo>
                  <a:close/>
                </a:path>
                <a:path w="7853680" h="5486400">
                  <a:moveTo>
                    <a:pt x="1539753" y="4699000"/>
                  </a:moveTo>
                  <a:lnTo>
                    <a:pt x="1506021" y="4699000"/>
                  </a:lnTo>
                  <a:lnTo>
                    <a:pt x="1721124" y="4813300"/>
                  </a:lnTo>
                  <a:lnTo>
                    <a:pt x="1721124" y="5041900"/>
                  </a:lnTo>
                  <a:lnTo>
                    <a:pt x="1544470" y="5143500"/>
                  </a:lnTo>
                  <a:lnTo>
                    <a:pt x="1506021" y="5168900"/>
                  </a:lnTo>
                  <a:lnTo>
                    <a:pt x="1534606" y="5168900"/>
                  </a:lnTo>
                  <a:lnTo>
                    <a:pt x="1554093" y="5156200"/>
                  </a:lnTo>
                  <a:lnTo>
                    <a:pt x="1730956" y="5067300"/>
                  </a:lnTo>
                  <a:lnTo>
                    <a:pt x="1785056" y="5067300"/>
                  </a:lnTo>
                  <a:lnTo>
                    <a:pt x="1740789" y="5041900"/>
                  </a:lnTo>
                  <a:lnTo>
                    <a:pt x="1740789" y="4813300"/>
                  </a:lnTo>
                  <a:lnTo>
                    <a:pt x="1764688" y="4800600"/>
                  </a:lnTo>
                  <a:lnTo>
                    <a:pt x="1730956" y="4800600"/>
                  </a:lnTo>
                  <a:lnTo>
                    <a:pt x="1539753" y="4699000"/>
                  </a:lnTo>
                  <a:close/>
                </a:path>
                <a:path w="7853680" h="5486400">
                  <a:moveTo>
                    <a:pt x="1989547" y="4699000"/>
                  </a:moveTo>
                  <a:lnTo>
                    <a:pt x="1955882" y="4699000"/>
                  </a:lnTo>
                  <a:lnTo>
                    <a:pt x="2170388" y="4813300"/>
                  </a:lnTo>
                  <a:lnTo>
                    <a:pt x="2170388" y="5041900"/>
                  </a:lnTo>
                  <a:lnTo>
                    <a:pt x="1985587" y="5143500"/>
                  </a:lnTo>
                  <a:lnTo>
                    <a:pt x="1955882" y="5168900"/>
                  </a:lnTo>
                  <a:lnTo>
                    <a:pt x="1995210" y="5168900"/>
                  </a:lnTo>
                  <a:lnTo>
                    <a:pt x="2180513" y="5067300"/>
                  </a:lnTo>
                  <a:lnTo>
                    <a:pt x="2234739" y="5067300"/>
                  </a:lnTo>
                  <a:lnTo>
                    <a:pt x="2190639" y="5041900"/>
                  </a:lnTo>
                  <a:lnTo>
                    <a:pt x="2190639" y="4813300"/>
                  </a:lnTo>
                  <a:lnTo>
                    <a:pt x="2214473" y="4800600"/>
                  </a:lnTo>
                  <a:lnTo>
                    <a:pt x="2180210" y="4800600"/>
                  </a:lnTo>
                  <a:lnTo>
                    <a:pt x="1989547" y="4699000"/>
                  </a:lnTo>
                  <a:close/>
                </a:path>
                <a:path w="7853680" h="5486400">
                  <a:moveTo>
                    <a:pt x="2438867" y="4699000"/>
                  </a:moveTo>
                  <a:lnTo>
                    <a:pt x="2405145" y="4699000"/>
                  </a:lnTo>
                  <a:lnTo>
                    <a:pt x="2620238" y="4813300"/>
                  </a:lnTo>
                  <a:lnTo>
                    <a:pt x="2620238" y="5041900"/>
                  </a:lnTo>
                  <a:lnTo>
                    <a:pt x="2443584" y="5143500"/>
                  </a:lnTo>
                  <a:lnTo>
                    <a:pt x="2405145" y="5168900"/>
                  </a:lnTo>
                  <a:lnTo>
                    <a:pt x="2433720" y="5168900"/>
                  </a:lnTo>
                  <a:lnTo>
                    <a:pt x="2453207" y="5156200"/>
                  </a:lnTo>
                  <a:lnTo>
                    <a:pt x="2630070" y="5067300"/>
                  </a:lnTo>
                  <a:lnTo>
                    <a:pt x="2684181" y="5067300"/>
                  </a:lnTo>
                  <a:lnTo>
                    <a:pt x="2639913" y="5041900"/>
                  </a:lnTo>
                  <a:lnTo>
                    <a:pt x="2639913" y="4813300"/>
                  </a:lnTo>
                  <a:lnTo>
                    <a:pt x="2663811" y="4800600"/>
                  </a:lnTo>
                  <a:lnTo>
                    <a:pt x="2630070" y="4800600"/>
                  </a:lnTo>
                  <a:lnTo>
                    <a:pt x="2438867" y="4699000"/>
                  </a:lnTo>
                  <a:close/>
                </a:path>
                <a:path w="7853680" h="5486400">
                  <a:moveTo>
                    <a:pt x="2891411" y="4699000"/>
                  </a:moveTo>
                  <a:lnTo>
                    <a:pt x="2854995" y="4699000"/>
                  </a:lnTo>
                  <a:lnTo>
                    <a:pt x="3070088" y="4813300"/>
                  </a:lnTo>
                  <a:lnTo>
                    <a:pt x="3070088" y="5041900"/>
                  </a:lnTo>
                  <a:lnTo>
                    <a:pt x="2933087" y="5118100"/>
                  </a:lnTo>
                  <a:lnTo>
                    <a:pt x="2854995" y="5168900"/>
                  </a:lnTo>
                  <a:lnTo>
                    <a:pt x="2892104" y="5168900"/>
                  </a:lnTo>
                  <a:lnTo>
                    <a:pt x="2942742" y="5143500"/>
                  </a:lnTo>
                  <a:lnTo>
                    <a:pt x="3081282" y="5067300"/>
                  </a:lnTo>
                  <a:lnTo>
                    <a:pt x="3136704" y="5067300"/>
                  </a:lnTo>
                  <a:lnTo>
                    <a:pt x="3092433" y="5041900"/>
                  </a:lnTo>
                  <a:lnTo>
                    <a:pt x="3092433" y="4813300"/>
                  </a:lnTo>
                  <a:lnTo>
                    <a:pt x="3116218" y="4800600"/>
                  </a:lnTo>
                  <a:lnTo>
                    <a:pt x="3082633" y="4800600"/>
                  </a:lnTo>
                  <a:lnTo>
                    <a:pt x="2891411" y="4699000"/>
                  </a:lnTo>
                  <a:close/>
                </a:path>
                <a:path w="7853680" h="5486400">
                  <a:moveTo>
                    <a:pt x="3341021" y="4699000"/>
                  </a:moveTo>
                  <a:lnTo>
                    <a:pt x="3306500" y="4699000"/>
                  </a:lnTo>
                  <a:lnTo>
                    <a:pt x="3519352" y="4813300"/>
                  </a:lnTo>
                  <a:lnTo>
                    <a:pt x="3519352" y="5041900"/>
                  </a:lnTo>
                  <a:lnTo>
                    <a:pt x="3307202" y="5168900"/>
                  </a:lnTo>
                  <a:lnTo>
                    <a:pt x="3340436" y="5168900"/>
                  </a:lnTo>
                  <a:lnTo>
                    <a:pt x="3530839" y="5067300"/>
                  </a:lnTo>
                  <a:lnTo>
                    <a:pt x="3585628" y="5067300"/>
                  </a:lnTo>
                  <a:lnTo>
                    <a:pt x="3542294" y="5041900"/>
                  </a:lnTo>
                  <a:lnTo>
                    <a:pt x="3542294" y="4813300"/>
                  </a:lnTo>
                  <a:lnTo>
                    <a:pt x="3565829" y="4800600"/>
                  </a:lnTo>
                  <a:lnTo>
                    <a:pt x="3530242" y="4800600"/>
                  </a:lnTo>
                  <a:lnTo>
                    <a:pt x="3341021" y="4699000"/>
                  </a:lnTo>
                  <a:close/>
                </a:path>
                <a:path w="7853680" h="5486400">
                  <a:moveTo>
                    <a:pt x="3790525" y="4699000"/>
                  </a:moveTo>
                  <a:lnTo>
                    <a:pt x="3754109" y="4699000"/>
                  </a:lnTo>
                  <a:lnTo>
                    <a:pt x="3969202" y="4813300"/>
                  </a:lnTo>
                  <a:lnTo>
                    <a:pt x="3969202" y="5041900"/>
                  </a:lnTo>
                  <a:lnTo>
                    <a:pt x="3832201" y="5118100"/>
                  </a:lnTo>
                  <a:lnTo>
                    <a:pt x="3754109" y="5168900"/>
                  </a:lnTo>
                  <a:lnTo>
                    <a:pt x="3791218" y="5168900"/>
                  </a:lnTo>
                  <a:lnTo>
                    <a:pt x="3841855" y="5143500"/>
                  </a:lnTo>
                  <a:lnTo>
                    <a:pt x="3980396" y="5067300"/>
                  </a:lnTo>
                  <a:lnTo>
                    <a:pt x="4035847" y="5067300"/>
                  </a:lnTo>
                  <a:lnTo>
                    <a:pt x="3991579" y="5041900"/>
                  </a:lnTo>
                  <a:lnTo>
                    <a:pt x="3991579" y="4813300"/>
                  </a:lnTo>
                  <a:lnTo>
                    <a:pt x="4015478" y="4800600"/>
                  </a:lnTo>
                  <a:lnTo>
                    <a:pt x="3981747" y="4800600"/>
                  </a:lnTo>
                  <a:lnTo>
                    <a:pt x="3790525" y="4699000"/>
                  </a:lnTo>
                  <a:close/>
                </a:path>
                <a:path w="7853680" h="5486400">
                  <a:moveTo>
                    <a:pt x="4243082" y="4699000"/>
                  </a:moveTo>
                  <a:lnTo>
                    <a:pt x="4206672" y="4699000"/>
                  </a:lnTo>
                  <a:lnTo>
                    <a:pt x="4421765" y="4813300"/>
                  </a:lnTo>
                  <a:lnTo>
                    <a:pt x="4421765" y="5041900"/>
                  </a:lnTo>
                  <a:lnTo>
                    <a:pt x="4284763" y="5118100"/>
                  </a:lnTo>
                  <a:lnTo>
                    <a:pt x="4206672" y="5168900"/>
                  </a:lnTo>
                  <a:lnTo>
                    <a:pt x="4243763" y="5168900"/>
                  </a:lnTo>
                  <a:lnTo>
                    <a:pt x="4294386" y="5143500"/>
                  </a:lnTo>
                  <a:lnTo>
                    <a:pt x="4432947" y="5067300"/>
                  </a:lnTo>
                  <a:lnTo>
                    <a:pt x="4488377" y="5067300"/>
                  </a:lnTo>
                  <a:lnTo>
                    <a:pt x="4444109" y="5041900"/>
                  </a:lnTo>
                  <a:lnTo>
                    <a:pt x="4444109" y="4813300"/>
                  </a:lnTo>
                  <a:lnTo>
                    <a:pt x="4468009" y="4800600"/>
                  </a:lnTo>
                  <a:lnTo>
                    <a:pt x="4434267" y="4800600"/>
                  </a:lnTo>
                  <a:lnTo>
                    <a:pt x="4243082" y="4699000"/>
                  </a:lnTo>
                  <a:close/>
                </a:path>
                <a:path w="7853680" h="5486400">
                  <a:moveTo>
                    <a:pt x="4692934" y="4699000"/>
                  </a:moveTo>
                  <a:lnTo>
                    <a:pt x="4659202" y="4699000"/>
                  </a:lnTo>
                  <a:lnTo>
                    <a:pt x="4874316" y="4813300"/>
                  </a:lnTo>
                  <a:lnTo>
                    <a:pt x="4874316" y="5041900"/>
                  </a:lnTo>
                  <a:lnTo>
                    <a:pt x="4697651" y="5143500"/>
                  </a:lnTo>
                  <a:lnTo>
                    <a:pt x="4659202" y="5168900"/>
                  </a:lnTo>
                  <a:lnTo>
                    <a:pt x="4687788" y="5168900"/>
                  </a:lnTo>
                  <a:lnTo>
                    <a:pt x="4707274" y="5156200"/>
                  </a:lnTo>
                  <a:lnTo>
                    <a:pt x="4884127" y="5067300"/>
                  </a:lnTo>
                  <a:lnTo>
                    <a:pt x="4938230" y="5067300"/>
                  </a:lnTo>
                  <a:lnTo>
                    <a:pt x="4893960" y="5041900"/>
                  </a:lnTo>
                  <a:lnTo>
                    <a:pt x="4893960" y="4813300"/>
                  </a:lnTo>
                  <a:lnTo>
                    <a:pt x="4917859" y="4800600"/>
                  </a:lnTo>
                  <a:lnTo>
                    <a:pt x="4884127" y="4800600"/>
                  </a:lnTo>
                  <a:lnTo>
                    <a:pt x="4692934" y="4699000"/>
                  </a:lnTo>
                  <a:close/>
                </a:path>
                <a:path w="7853680" h="5486400">
                  <a:moveTo>
                    <a:pt x="5142784" y="4699000"/>
                  </a:moveTo>
                  <a:lnTo>
                    <a:pt x="5109053" y="4699000"/>
                  </a:lnTo>
                  <a:lnTo>
                    <a:pt x="5324166" y="4813300"/>
                  </a:lnTo>
                  <a:lnTo>
                    <a:pt x="5324166" y="5041900"/>
                  </a:lnTo>
                  <a:lnTo>
                    <a:pt x="5147502" y="5143500"/>
                  </a:lnTo>
                  <a:lnTo>
                    <a:pt x="5109053" y="5168900"/>
                  </a:lnTo>
                  <a:lnTo>
                    <a:pt x="5137643" y="5168900"/>
                  </a:lnTo>
                  <a:lnTo>
                    <a:pt x="5157124" y="5156200"/>
                  </a:lnTo>
                  <a:lnTo>
                    <a:pt x="5333978" y="5067300"/>
                  </a:lnTo>
                  <a:lnTo>
                    <a:pt x="5388081" y="5067300"/>
                  </a:lnTo>
                  <a:lnTo>
                    <a:pt x="5343810" y="5041900"/>
                  </a:lnTo>
                  <a:lnTo>
                    <a:pt x="5343810" y="4813300"/>
                  </a:lnTo>
                  <a:lnTo>
                    <a:pt x="5367709" y="4800600"/>
                  </a:lnTo>
                  <a:lnTo>
                    <a:pt x="5333978" y="4800600"/>
                  </a:lnTo>
                  <a:lnTo>
                    <a:pt x="5142784" y="4699000"/>
                  </a:lnTo>
                  <a:close/>
                </a:path>
                <a:path w="7853680" h="5486400">
                  <a:moveTo>
                    <a:pt x="5592645" y="4699000"/>
                  </a:moveTo>
                  <a:lnTo>
                    <a:pt x="5558903" y="4699000"/>
                  </a:lnTo>
                  <a:lnTo>
                    <a:pt x="5774027" y="4813300"/>
                  </a:lnTo>
                  <a:lnTo>
                    <a:pt x="5774027" y="5041900"/>
                  </a:lnTo>
                  <a:lnTo>
                    <a:pt x="5597362" y="5143500"/>
                  </a:lnTo>
                  <a:lnTo>
                    <a:pt x="5558903" y="5168900"/>
                  </a:lnTo>
                  <a:lnTo>
                    <a:pt x="5587493" y="5168900"/>
                  </a:lnTo>
                  <a:lnTo>
                    <a:pt x="5606975" y="5156200"/>
                  </a:lnTo>
                  <a:lnTo>
                    <a:pt x="5783838" y="5067300"/>
                  </a:lnTo>
                  <a:lnTo>
                    <a:pt x="5837938" y="5067300"/>
                  </a:lnTo>
                  <a:lnTo>
                    <a:pt x="5793670" y="5041900"/>
                  </a:lnTo>
                  <a:lnTo>
                    <a:pt x="5793670" y="4813300"/>
                  </a:lnTo>
                  <a:lnTo>
                    <a:pt x="5817570" y="4800600"/>
                  </a:lnTo>
                  <a:lnTo>
                    <a:pt x="5783838" y="4800600"/>
                  </a:lnTo>
                  <a:lnTo>
                    <a:pt x="5592645" y="4699000"/>
                  </a:lnTo>
                  <a:close/>
                </a:path>
                <a:path w="7853680" h="5486400">
                  <a:moveTo>
                    <a:pt x="6042497" y="4699000"/>
                  </a:moveTo>
                  <a:lnTo>
                    <a:pt x="6008763" y="4699000"/>
                  </a:lnTo>
                  <a:lnTo>
                    <a:pt x="6223877" y="4813300"/>
                  </a:lnTo>
                  <a:lnTo>
                    <a:pt x="6223877" y="5041900"/>
                  </a:lnTo>
                  <a:lnTo>
                    <a:pt x="6047212" y="5143500"/>
                  </a:lnTo>
                  <a:lnTo>
                    <a:pt x="6008763" y="5168900"/>
                  </a:lnTo>
                  <a:lnTo>
                    <a:pt x="6037349" y="5168900"/>
                  </a:lnTo>
                  <a:lnTo>
                    <a:pt x="6056835" y="5156200"/>
                  </a:lnTo>
                  <a:lnTo>
                    <a:pt x="6229846" y="5067300"/>
                  </a:lnTo>
                  <a:lnTo>
                    <a:pt x="6288786" y="5067300"/>
                  </a:lnTo>
                  <a:lnTo>
                    <a:pt x="6245437" y="5041900"/>
                  </a:lnTo>
                  <a:lnTo>
                    <a:pt x="6245437" y="4826000"/>
                  </a:lnTo>
                  <a:lnTo>
                    <a:pt x="6288455" y="4800600"/>
                  </a:lnTo>
                  <a:lnTo>
                    <a:pt x="6233709" y="4800600"/>
                  </a:lnTo>
                  <a:lnTo>
                    <a:pt x="6042497" y="4699000"/>
                  </a:lnTo>
                  <a:close/>
                </a:path>
                <a:path w="7853680" h="5486400">
                  <a:moveTo>
                    <a:pt x="6494270" y="4699000"/>
                  </a:moveTo>
                  <a:lnTo>
                    <a:pt x="6460530" y="4699000"/>
                  </a:lnTo>
                  <a:lnTo>
                    <a:pt x="6675623" y="4826000"/>
                  </a:lnTo>
                  <a:lnTo>
                    <a:pt x="6675623" y="5041900"/>
                  </a:lnTo>
                  <a:lnTo>
                    <a:pt x="6501230" y="5143500"/>
                  </a:lnTo>
                  <a:lnTo>
                    <a:pt x="6462184" y="5168900"/>
                  </a:lnTo>
                  <a:lnTo>
                    <a:pt x="6510842" y="5168900"/>
                  </a:lnTo>
                  <a:lnTo>
                    <a:pt x="6685455" y="5067300"/>
                  </a:lnTo>
                  <a:lnTo>
                    <a:pt x="6738925" y="5067300"/>
                  </a:lnTo>
                  <a:lnTo>
                    <a:pt x="6695297" y="5041900"/>
                  </a:lnTo>
                  <a:lnTo>
                    <a:pt x="6695297" y="4826000"/>
                  </a:lnTo>
                  <a:lnTo>
                    <a:pt x="6738316" y="4800600"/>
                  </a:lnTo>
                  <a:lnTo>
                    <a:pt x="6685455" y="4800600"/>
                  </a:lnTo>
                  <a:lnTo>
                    <a:pt x="6494270" y="4699000"/>
                  </a:lnTo>
                  <a:close/>
                </a:path>
                <a:path w="7853680" h="5486400">
                  <a:moveTo>
                    <a:pt x="6944122" y="4699000"/>
                  </a:moveTo>
                  <a:lnTo>
                    <a:pt x="6910390" y="4699000"/>
                  </a:lnTo>
                  <a:lnTo>
                    <a:pt x="7125473" y="4826000"/>
                  </a:lnTo>
                  <a:lnTo>
                    <a:pt x="7125473" y="5041900"/>
                  </a:lnTo>
                  <a:lnTo>
                    <a:pt x="6951080" y="5143500"/>
                  </a:lnTo>
                  <a:lnTo>
                    <a:pt x="6910390" y="5168900"/>
                  </a:lnTo>
                  <a:lnTo>
                    <a:pt x="6960703" y="5168900"/>
                  </a:lnTo>
                  <a:lnTo>
                    <a:pt x="7135315" y="5067300"/>
                  </a:lnTo>
                  <a:lnTo>
                    <a:pt x="7188775" y="5067300"/>
                  </a:lnTo>
                  <a:lnTo>
                    <a:pt x="7145148" y="5041900"/>
                  </a:lnTo>
                  <a:lnTo>
                    <a:pt x="7145148" y="4826000"/>
                  </a:lnTo>
                  <a:lnTo>
                    <a:pt x="7188166" y="4800600"/>
                  </a:lnTo>
                  <a:lnTo>
                    <a:pt x="7135315" y="4800600"/>
                  </a:lnTo>
                  <a:lnTo>
                    <a:pt x="6944122" y="4699000"/>
                  </a:lnTo>
                  <a:close/>
                </a:path>
                <a:path w="7853680" h="5486400">
                  <a:moveTo>
                    <a:pt x="7393972" y="4699000"/>
                  </a:moveTo>
                  <a:lnTo>
                    <a:pt x="7360241" y="4699000"/>
                  </a:lnTo>
                  <a:lnTo>
                    <a:pt x="7575333" y="4826000"/>
                  </a:lnTo>
                  <a:lnTo>
                    <a:pt x="7575333" y="5041900"/>
                  </a:lnTo>
                  <a:lnTo>
                    <a:pt x="7400930" y="5143500"/>
                  </a:lnTo>
                  <a:lnTo>
                    <a:pt x="7360241" y="5168900"/>
                  </a:lnTo>
                  <a:lnTo>
                    <a:pt x="7410553" y="5168900"/>
                  </a:lnTo>
                  <a:lnTo>
                    <a:pt x="7583815" y="5067300"/>
                  </a:lnTo>
                  <a:lnTo>
                    <a:pt x="7634903" y="5067300"/>
                  </a:lnTo>
                  <a:lnTo>
                    <a:pt x="7596485" y="5041900"/>
                  </a:lnTo>
                  <a:lnTo>
                    <a:pt x="7596485" y="4826000"/>
                  </a:lnTo>
                  <a:lnTo>
                    <a:pt x="7644283" y="4800600"/>
                  </a:lnTo>
                  <a:lnTo>
                    <a:pt x="7585166" y="4800600"/>
                  </a:lnTo>
                  <a:lnTo>
                    <a:pt x="7393972" y="4699000"/>
                  </a:lnTo>
                  <a:close/>
                </a:path>
                <a:path w="7853680" h="5486400">
                  <a:moveTo>
                    <a:pt x="7745546" y="5105400"/>
                  </a:moveTo>
                  <a:lnTo>
                    <a:pt x="7730029" y="5130190"/>
                  </a:lnTo>
                  <a:lnTo>
                    <a:pt x="7730951" y="5130800"/>
                  </a:lnTo>
                  <a:lnTo>
                    <a:pt x="7745546" y="5105400"/>
                  </a:lnTo>
                  <a:close/>
                </a:path>
                <a:path w="7853680" h="5486400">
                  <a:moveTo>
                    <a:pt x="4602" y="4787464"/>
                  </a:moveTo>
                  <a:lnTo>
                    <a:pt x="3855" y="4787900"/>
                  </a:lnTo>
                  <a:lnTo>
                    <a:pt x="5705" y="4800600"/>
                  </a:lnTo>
                  <a:lnTo>
                    <a:pt x="4602" y="4787464"/>
                  </a:lnTo>
                  <a:close/>
                </a:path>
                <a:path w="7853680" h="5486400">
                  <a:moveTo>
                    <a:pt x="416396" y="4330700"/>
                  </a:moveTo>
                  <a:lnTo>
                    <a:pt x="381982" y="4330700"/>
                  </a:lnTo>
                  <a:lnTo>
                    <a:pt x="596488" y="4445000"/>
                  </a:lnTo>
                  <a:lnTo>
                    <a:pt x="596488" y="4686300"/>
                  </a:lnTo>
                  <a:lnTo>
                    <a:pt x="382411" y="4800600"/>
                  </a:lnTo>
                  <a:lnTo>
                    <a:pt x="416495" y="4800600"/>
                  </a:lnTo>
                  <a:lnTo>
                    <a:pt x="606907" y="4699000"/>
                  </a:lnTo>
                  <a:lnTo>
                    <a:pt x="640573" y="4699000"/>
                  </a:lnTo>
                  <a:lnTo>
                    <a:pt x="616739" y="4686300"/>
                  </a:lnTo>
                  <a:lnTo>
                    <a:pt x="616739" y="4445000"/>
                  </a:lnTo>
                  <a:lnTo>
                    <a:pt x="640672" y="4432300"/>
                  </a:lnTo>
                  <a:lnTo>
                    <a:pt x="606017" y="4432300"/>
                  </a:lnTo>
                  <a:lnTo>
                    <a:pt x="416396" y="4330700"/>
                  </a:lnTo>
                  <a:close/>
                </a:path>
                <a:path w="7853680" h="5486400">
                  <a:moveTo>
                    <a:pt x="865498" y="4330700"/>
                  </a:moveTo>
                  <a:lnTo>
                    <a:pt x="832136" y="4330700"/>
                  </a:lnTo>
                  <a:lnTo>
                    <a:pt x="1046339" y="4445000"/>
                  </a:lnTo>
                  <a:lnTo>
                    <a:pt x="1046339" y="4686300"/>
                  </a:lnTo>
                  <a:lnTo>
                    <a:pt x="831246" y="4800600"/>
                  </a:lnTo>
                  <a:lnTo>
                    <a:pt x="865498" y="4800600"/>
                  </a:lnTo>
                  <a:lnTo>
                    <a:pt x="1056171" y="4699000"/>
                  </a:lnTo>
                  <a:lnTo>
                    <a:pt x="1089902" y="4699000"/>
                  </a:lnTo>
                  <a:lnTo>
                    <a:pt x="1066003" y="4686300"/>
                  </a:lnTo>
                  <a:lnTo>
                    <a:pt x="1066003" y="4445000"/>
                  </a:lnTo>
                  <a:lnTo>
                    <a:pt x="1089902" y="4432300"/>
                  </a:lnTo>
                  <a:lnTo>
                    <a:pt x="1056171" y="4432300"/>
                  </a:lnTo>
                  <a:lnTo>
                    <a:pt x="865498" y="4330700"/>
                  </a:lnTo>
                  <a:close/>
                </a:path>
                <a:path w="7853680" h="5486400">
                  <a:moveTo>
                    <a:pt x="1314827" y="4330700"/>
                  </a:moveTo>
                  <a:lnTo>
                    <a:pt x="1281096" y="4330700"/>
                  </a:lnTo>
                  <a:lnTo>
                    <a:pt x="1496199" y="4445000"/>
                  </a:lnTo>
                  <a:lnTo>
                    <a:pt x="1496199" y="4686300"/>
                  </a:lnTo>
                  <a:lnTo>
                    <a:pt x="1281096" y="4800600"/>
                  </a:lnTo>
                  <a:lnTo>
                    <a:pt x="1314827" y="4800600"/>
                  </a:lnTo>
                  <a:lnTo>
                    <a:pt x="1506021" y="4699000"/>
                  </a:lnTo>
                  <a:lnTo>
                    <a:pt x="1539753" y="4699000"/>
                  </a:lnTo>
                  <a:lnTo>
                    <a:pt x="1515853" y="4686300"/>
                  </a:lnTo>
                  <a:lnTo>
                    <a:pt x="1515853" y="4445000"/>
                  </a:lnTo>
                  <a:lnTo>
                    <a:pt x="1539753" y="4432300"/>
                  </a:lnTo>
                  <a:lnTo>
                    <a:pt x="1506021" y="4432300"/>
                  </a:lnTo>
                  <a:lnTo>
                    <a:pt x="1314827" y="4330700"/>
                  </a:lnTo>
                  <a:close/>
                </a:path>
                <a:path w="7853680" h="5486400">
                  <a:moveTo>
                    <a:pt x="1764655" y="4330700"/>
                  </a:moveTo>
                  <a:lnTo>
                    <a:pt x="1730956" y="4330700"/>
                  </a:lnTo>
                  <a:lnTo>
                    <a:pt x="1945453" y="4445000"/>
                  </a:lnTo>
                  <a:lnTo>
                    <a:pt x="1945453" y="4686300"/>
                  </a:lnTo>
                  <a:lnTo>
                    <a:pt x="1730956" y="4800600"/>
                  </a:lnTo>
                  <a:lnTo>
                    <a:pt x="1764688" y="4800600"/>
                  </a:lnTo>
                  <a:lnTo>
                    <a:pt x="1955882" y="4699000"/>
                  </a:lnTo>
                  <a:lnTo>
                    <a:pt x="1989547" y="4699000"/>
                  </a:lnTo>
                  <a:lnTo>
                    <a:pt x="1965714" y="4686300"/>
                  </a:lnTo>
                  <a:lnTo>
                    <a:pt x="1965714" y="4445000"/>
                  </a:lnTo>
                  <a:lnTo>
                    <a:pt x="1989580" y="4432300"/>
                  </a:lnTo>
                  <a:lnTo>
                    <a:pt x="1955588" y="4432300"/>
                  </a:lnTo>
                  <a:lnTo>
                    <a:pt x="1764655" y="4330700"/>
                  </a:lnTo>
                  <a:close/>
                </a:path>
                <a:path w="7853680" h="5486400">
                  <a:moveTo>
                    <a:pt x="2214473" y="4330700"/>
                  </a:moveTo>
                  <a:lnTo>
                    <a:pt x="2180513" y="4330700"/>
                  </a:lnTo>
                  <a:lnTo>
                    <a:pt x="2395313" y="4445000"/>
                  </a:lnTo>
                  <a:lnTo>
                    <a:pt x="2395313" y="4686300"/>
                  </a:lnTo>
                  <a:lnTo>
                    <a:pt x="2180210" y="4800600"/>
                  </a:lnTo>
                  <a:lnTo>
                    <a:pt x="2214473" y="4800600"/>
                  </a:lnTo>
                  <a:lnTo>
                    <a:pt x="2405145" y="4699000"/>
                  </a:lnTo>
                  <a:lnTo>
                    <a:pt x="2438867" y="4699000"/>
                  </a:lnTo>
                  <a:lnTo>
                    <a:pt x="2414967" y="4686300"/>
                  </a:lnTo>
                  <a:lnTo>
                    <a:pt x="2414967" y="4445000"/>
                  </a:lnTo>
                  <a:lnTo>
                    <a:pt x="2438867" y="4432300"/>
                  </a:lnTo>
                  <a:lnTo>
                    <a:pt x="2405145" y="4432300"/>
                  </a:lnTo>
                  <a:lnTo>
                    <a:pt x="2214473" y="4330700"/>
                  </a:lnTo>
                  <a:close/>
                </a:path>
                <a:path w="7853680" h="5486400">
                  <a:moveTo>
                    <a:pt x="2663811" y="4330700"/>
                  </a:moveTo>
                  <a:lnTo>
                    <a:pt x="2630070" y="4330700"/>
                  </a:lnTo>
                  <a:lnTo>
                    <a:pt x="2845163" y="4445000"/>
                  </a:lnTo>
                  <a:lnTo>
                    <a:pt x="2845163" y="4686300"/>
                  </a:lnTo>
                  <a:lnTo>
                    <a:pt x="2630070" y="4800600"/>
                  </a:lnTo>
                  <a:lnTo>
                    <a:pt x="2663811" y="4800600"/>
                  </a:lnTo>
                  <a:lnTo>
                    <a:pt x="2854995" y="4699000"/>
                  </a:lnTo>
                  <a:lnTo>
                    <a:pt x="2891411" y="4699000"/>
                  </a:lnTo>
                  <a:lnTo>
                    <a:pt x="2867508" y="4686300"/>
                  </a:lnTo>
                  <a:lnTo>
                    <a:pt x="2867508" y="4445000"/>
                  </a:lnTo>
                  <a:lnTo>
                    <a:pt x="2891411" y="4432300"/>
                  </a:lnTo>
                  <a:lnTo>
                    <a:pt x="2854995" y="4432300"/>
                  </a:lnTo>
                  <a:lnTo>
                    <a:pt x="2663811" y="4330700"/>
                  </a:lnTo>
                  <a:close/>
                </a:path>
                <a:path w="7853680" h="5486400">
                  <a:moveTo>
                    <a:pt x="3116152" y="4330700"/>
                  </a:moveTo>
                  <a:lnTo>
                    <a:pt x="3082633" y="4330700"/>
                  </a:lnTo>
                  <a:lnTo>
                    <a:pt x="3294427" y="4445000"/>
                  </a:lnTo>
                  <a:lnTo>
                    <a:pt x="3294427" y="4686300"/>
                  </a:lnTo>
                  <a:lnTo>
                    <a:pt x="3082633" y="4800600"/>
                  </a:lnTo>
                  <a:lnTo>
                    <a:pt x="3116218" y="4800600"/>
                  </a:lnTo>
                  <a:lnTo>
                    <a:pt x="3306500" y="4699000"/>
                  </a:lnTo>
                  <a:lnTo>
                    <a:pt x="3341021" y="4699000"/>
                  </a:lnTo>
                  <a:lnTo>
                    <a:pt x="3317369" y="4686300"/>
                  </a:lnTo>
                  <a:lnTo>
                    <a:pt x="3317369" y="4445000"/>
                  </a:lnTo>
                  <a:lnTo>
                    <a:pt x="3341088" y="4432300"/>
                  </a:lnTo>
                  <a:lnTo>
                    <a:pt x="3305903" y="4432300"/>
                  </a:lnTo>
                  <a:lnTo>
                    <a:pt x="3116152" y="4330700"/>
                  </a:lnTo>
                  <a:close/>
                </a:path>
                <a:path w="7853680" h="5486400">
                  <a:moveTo>
                    <a:pt x="3565829" y="4330700"/>
                  </a:moveTo>
                  <a:lnTo>
                    <a:pt x="3530839" y="4330700"/>
                  </a:lnTo>
                  <a:lnTo>
                    <a:pt x="3744277" y="4445000"/>
                  </a:lnTo>
                  <a:lnTo>
                    <a:pt x="3744277" y="4686300"/>
                  </a:lnTo>
                  <a:lnTo>
                    <a:pt x="3530242" y="4800600"/>
                  </a:lnTo>
                  <a:lnTo>
                    <a:pt x="3565829" y="4800600"/>
                  </a:lnTo>
                  <a:lnTo>
                    <a:pt x="3754109" y="4699000"/>
                  </a:lnTo>
                  <a:lnTo>
                    <a:pt x="3790525" y="4699000"/>
                  </a:lnTo>
                  <a:lnTo>
                    <a:pt x="3766622" y="4686300"/>
                  </a:lnTo>
                  <a:lnTo>
                    <a:pt x="3766622" y="4445000"/>
                  </a:lnTo>
                  <a:lnTo>
                    <a:pt x="3790525" y="4432300"/>
                  </a:lnTo>
                  <a:lnTo>
                    <a:pt x="3754109" y="4432300"/>
                  </a:lnTo>
                  <a:lnTo>
                    <a:pt x="3565829" y="4330700"/>
                  </a:lnTo>
                  <a:close/>
                </a:path>
                <a:path w="7853680" h="5486400">
                  <a:moveTo>
                    <a:pt x="4015478" y="4330700"/>
                  </a:moveTo>
                  <a:lnTo>
                    <a:pt x="3981747" y="4330700"/>
                  </a:lnTo>
                  <a:lnTo>
                    <a:pt x="4196829" y="4445000"/>
                  </a:lnTo>
                  <a:lnTo>
                    <a:pt x="4196829" y="4686300"/>
                  </a:lnTo>
                  <a:lnTo>
                    <a:pt x="3981747" y="4800600"/>
                  </a:lnTo>
                  <a:lnTo>
                    <a:pt x="4015478" y="4800600"/>
                  </a:lnTo>
                  <a:lnTo>
                    <a:pt x="4206672" y="4699000"/>
                  </a:lnTo>
                  <a:lnTo>
                    <a:pt x="4243082" y="4699000"/>
                  </a:lnTo>
                  <a:lnTo>
                    <a:pt x="4219184" y="4686300"/>
                  </a:lnTo>
                  <a:lnTo>
                    <a:pt x="4219184" y="4445000"/>
                  </a:lnTo>
                  <a:lnTo>
                    <a:pt x="4243082" y="4432300"/>
                  </a:lnTo>
                  <a:lnTo>
                    <a:pt x="4206672" y="4432300"/>
                  </a:lnTo>
                  <a:lnTo>
                    <a:pt x="4015478" y="4330700"/>
                  </a:lnTo>
                  <a:close/>
                </a:path>
                <a:path w="7853680" h="5486400">
                  <a:moveTo>
                    <a:pt x="4468009" y="4330700"/>
                  </a:moveTo>
                  <a:lnTo>
                    <a:pt x="4434267" y="4330700"/>
                  </a:lnTo>
                  <a:lnTo>
                    <a:pt x="4649391" y="4445000"/>
                  </a:lnTo>
                  <a:lnTo>
                    <a:pt x="4649391" y="4686300"/>
                  </a:lnTo>
                  <a:lnTo>
                    <a:pt x="4434267" y="4800600"/>
                  </a:lnTo>
                  <a:lnTo>
                    <a:pt x="4468009" y="4800600"/>
                  </a:lnTo>
                  <a:lnTo>
                    <a:pt x="4659202" y="4699000"/>
                  </a:lnTo>
                  <a:lnTo>
                    <a:pt x="4692934" y="4699000"/>
                  </a:lnTo>
                  <a:lnTo>
                    <a:pt x="4669034" y="4686300"/>
                  </a:lnTo>
                  <a:lnTo>
                    <a:pt x="4669034" y="4445000"/>
                  </a:lnTo>
                  <a:lnTo>
                    <a:pt x="4692934" y="4432300"/>
                  </a:lnTo>
                  <a:lnTo>
                    <a:pt x="4659202" y="4432300"/>
                  </a:lnTo>
                  <a:lnTo>
                    <a:pt x="4468009" y="4330700"/>
                  </a:lnTo>
                  <a:close/>
                </a:path>
                <a:path w="7853680" h="5486400">
                  <a:moveTo>
                    <a:pt x="4917859" y="4330700"/>
                  </a:moveTo>
                  <a:lnTo>
                    <a:pt x="4884127" y="4330700"/>
                  </a:lnTo>
                  <a:lnTo>
                    <a:pt x="5099241" y="4445000"/>
                  </a:lnTo>
                  <a:lnTo>
                    <a:pt x="5099241" y="4686300"/>
                  </a:lnTo>
                  <a:lnTo>
                    <a:pt x="4884127" y="4800600"/>
                  </a:lnTo>
                  <a:lnTo>
                    <a:pt x="4917859" y="4800600"/>
                  </a:lnTo>
                  <a:lnTo>
                    <a:pt x="5109053" y="4699000"/>
                  </a:lnTo>
                  <a:lnTo>
                    <a:pt x="5142784" y="4699000"/>
                  </a:lnTo>
                  <a:lnTo>
                    <a:pt x="5118885" y="4686300"/>
                  </a:lnTo>
                  <a:lnTo>
                    <a:pt x="5118885" y="4445000"/>
                  </a:lnTo>
                  <a:lnTo>
                    <a:pt x="5142784" y="4432300"/>
                  </a:lnTo>
                  <a:lnTo>
                    <a:pt x="5109053" y="4432300"/>
                  </a:lnTo>
                  <a:lnTo>
                    <a:pt x="4917859" y="4330700"/>
                  </a:lnTo>
                  <a:close/>
                </a:path>
                <a:path w="7853680" h="5486400">
                  <a:moveTo>
                    <a:pt x="5367709" y="4330700"/>
                  </a:moveTo>
                  <a:lnTo>
                    <a:pt x="5333978" y="4330700"/>
                  </a:lnTo>
                  <a:lnTo>
                    <a:pt x="5549091" y="4445000"/>
                  </a:lnTo>
                  <a:lnTo>
                    <a:pt x="5549091" y="4686300"/>
                  </a:lnTo>
                  <a:lnTo>
                    <a:pt x="5333978" y="4800600"/>
                  </a:lnTo>
                  <a:lnTo>
                    <a:pt x="5367709" y="4800600"/>
                  </a:lnTo>
                  <a:lnTo>
                    <a:pt x="5558903" y="4699000"/>
                  </a:lnTo>
                  <a:lnTo>
                    <a:pt x="5592645" y="4699000"/>
                  </a:lnTo>
                  <a:lnTo>
                    <a:pt x="5568745" y="4686300"/>
                  </a:lnTo>
                  <a:lnTo>
                    <a:pt x="5568745" y="4445000"/>
                  </a:lnTo>
                  <a:lnTo>
                    <a:pt x="5592645" y="4432300"/>
                  </a:lnTo>
                  <a:lnTo>
                    <a:pt x="5558903" y="4432300"/>
                  </a:lnTo>
                  <a:lnTo>
                    <a:pt x="5367709" y="4330700"/>
                  </a:lnTo>
                  <a:close/>
                </a:path>
                <a:path w="7853680" h="5486400">
                  <a:moveTo>
                    <a:pt x="5817570" y="4330700"/>
                  </a:moveTo>
                  <a:lnTo>
                    <a:pt x="5783838" y="4330700"/>
                  </a:lnTo>
                  <a:lnTo>
                    <a:pt x="5998952" y="4445000"/>
                  </a:lnTo>
                  <a:lnTo>
                    <a:pt x="5998952" y="4686300"/>
                  </a:lnTo>
                  <a:lnTo>
                    <a:pt x="5783838" y="4800600"/>
                  </a:lnTo>
                  <a:lnTo>
                    <a:pt x="5817570" y="4800600"/>
                  </a:lnTo>
                  <a:lnTo>
                    <a:pt x="6008763" y="4699000"/>
                  </a:lnTo>
                  <a:lnTo>
                    <a:pt x="6042497" y="4699000"/>
                  </a:lnTo>
                  <a:lnTo>
                    <a:pt x="6018596" y="4686300"/>
                  </a:lnTo>
                  <a:lnTo>
                    <a:pt x="6018596" y="4445000"/>
                  </a:lnTo>
                  <a:lnTo>
                    <a:pt x="6042068" y="4432300"/>
                  </a:lnTo>
                  <a:lnTo>
                    <a:pt x="6008763" y="4432300"/>
                  </a:lnTo>
                  <a:lnTo>
                    <a:pt x="5817570" y="4330700"/>
                  </a:lnTo>
                  <a:close/>
                </a:path>
                <a:path w="7853680" h="5486400">
                  <a:moveTo>
                    <a:pt x="6269645" y="4330700"/>
                  </a:moveTo>
                  <a:lnTo>
                    <a:pt x="6230170" y="4330700"/>
                  </a:lnTo>
                  <a:lnTo>
                    <a:pt x="6448802" y="4457700"/>
                  </a:lnTo>
                  <a:lnTo>
                    <a:pt x="6448802" y="4686300"/>
                  </a:lnTo>
                  <a:lnTo>
                    <a:pt x="6233709" y="4800600"/>
                  </a:lnTo>
                  <a:lnTo>
                    <a:pt x="6288455" y="4800600"/>
                  </a:lnTo>
                  <a:lnTo>
                    <a:pt x="6460530" y="4699000"/>
                  </a:lnTo>
                  <a:lnTo>
                    <a:pt x="6494270" y="4699000"/>
                  </a:lnTo>
                  <a:lnTo>
                    <a:pt x="6470372" y="4686300"/>
                  </a:lnTo>
                  <a:lnTo>
                    <a:pt x="6470372" y="4457700"/>
                  </a:lnTo>
                  <a:lnTo>
                    <a:pt x="6518168" y="4432300"/>
                  </a:lnTo>
                  <a:lnTo>
                    <a:pt x="6463315" y="4432300"/>
                  </a:lnTo>
                  <a:lnTo>
                    <a:pt x="6269645" y="4330700"/>
                  </a:lnTo>
                  <a:close/>
                </a:path>
                <a:path w="7853680" h="5486400">
                  <a:moveTo>
                    <a:pt x="6743096" y="4343400"/>
                  </a:moveTo>
                  <a:lnTo>
                    <a:pt x="6685455" y="4343400"/>
                  </a:lnTo>
                  <a:lnTo>
                    <a:pt x="6900579" y="4457700"/>
                  </a:lnTo>
                  <a:lnTo>
                    <a:pt x="6900579" y="4686300"/>
                  </a:lnTo>
                  <a:lnTo>
                    <a:pt x="6685455" y="4800600"/>
                  </a:lnTo>
                  <a:lnTo>
                    <a:pt x="6738316" y="4800600"/>
                  </a:lnTo>
                  <a:lnTo>
                    <a:pt x="6910390" y="4699000"/>
                  </a:lnTo>
                  <a:lnTo>
                    <a:pt x="6944122" y="4699000"/>
                  </a:lnTo>
                  <a:lnTo>
                    <a:pt x="6920222" y="4686300"/>
                  </a:lnTo>
                  <a:lnTo>
                    <a:pt x="6920222" y="4457700"/>
                  </a:lnTo>
                  <a:lnTo>
                    <a:pt x="6968021" y="4432300"/>
                  </a:lnTo>
                  <a:lnTo>
                    <a:pt x="6910390" y="4432300"/>
                  </a:lnTo>
                  <a:lnTo>
                    <a:pt x="6743096" y="4343400"/>
                  </a:lnTo>
                  <a:close/>
                </a:path>
                <a:path w="7853680" h="5486400">
                  <a:moveTo>
                    <a:pt x="7192946" y="4343400"/>
                  </a:moveTo>
                  <a:lnTo>
                    <a:pt x="7135315" y="4343400"/>
                  </a:lnTo>
                  <a:lnTo>
                    <a:pt x="7350429" y="4457700"/>
                  </a:lnTo>
                  <a:lnTo>
                    <a:pt x="7350429" y="4686300"/>
                  </a:lnTo>
                  <a:lnTo>
                    <a:pt x="7135315" y="4800600"/>
                  </a:lnTo>
                  <a:lnTo>
                    <a:pt x="7188166" y="4800600"/>
                  </a:lnTo>
                  <a:lnTo>
                    <a:pt x="7360241" y="4699000"/>
                  </a:lnTo>
                  <a:lnTo>
                    <a:pt x="7393972" y="4699000"/>
                  </a:lnTo>
                  <a:lnTo>
                    <a:pt x="7370073" y="4686300"/>
                  </a:lnTo>
                  <a:lnTo>
                    <a:pt x="7370073" y="4457700"/>
                  </a:lnTo>
                  <a:lnTo>
                    <a:pt x="7417571" y="4432300"/>
                  </a:lnTo>
                  <a:lnTo>
                    <a:pt x="7360241" y="4432300"/>
                  </a:lnTo>
                  <a:lnTo>
                    <a:pt x="7192946" y="4343400"/>
                  </a:lnTo>
                  <a:close/>
                </a:path>
                <a:path w="7853680" h="5486400">
                  <a:moveTo>
                    <a:pt x="7639780" y="4343400"/>
                  </a:moveTo>
                  <a:lnTo>
                    <a:pt x="7583815" y="4343400"/>
                  </a:lnTo>
                  <a:lnTo>
                    <a:pt x="7800290" y="4457700"/>
                  </a:lnTo>
                  <a:lnTo>
                    <a:pt x="7800290" y="4686300"/>
                  </a:lnTo>
                  <a:lnTo>
                    <a:pt x="7585166" y="4800600"/>
                  </a:lnTo>
                  <a:lnTo>
                    <a:pt x="7644283" y="4800600"/>
                  </a:lnTo>
                  <a:lnTo>
                    <a:pt x="7811578" y="4711700"/>
                  </a:lnTo>
                  <a:lnTo>
                    <a:pt x="7853164" y="4711700"/>
                  </a:lnTo>
                  <a:lnTo>
                    <a:pt x="7821420" y="4686300"/>
                  </a:lnTo>
                  <a:lnTo>
                    <a:pt x="7821420" y="4457700"/>
                  </a:lnTo>
                  <a:lnTo>
                    <a:pt x="7853164" y="4445000"/>
                  </a:lnTo>
                  <a:lnTo>
                    <a:pt x="7812960" y="4445000"/>
                  </a:lnTo>
                  <a:lnTo>
                    <a:pt x="7639780" y="4343400"/>
                  </a:lnTo>
                  <a:close/>
                </a:path>
                <a:path w="7853680" h="5486400">
                  <a:moveTo>
                    <a:pt x="0" y="4343400"/>
                  </a:moveTo>
                  <a:lnTo>
                    <a:pt x="0" y="4368800"/>
                  </a:lnTo>
                  <a:lnTo>
                    <a:pt x="146628" y="4445000"/>
                  </a:lnTo>
                  <a:lnTo>
                    <a:pt x="146628" y="4686300"/>
                  </a:lnTo>
                  <a:lnTo>
                    <a:pt x="2479" y="4762175"/>
                  </a:lnTo>
                  <a:lnTo>
                    <a:pt x="4602" y="4787464"/>
                  </a:lnTo>
                  <a:lnTo>
                    <a:pt x="156460" y="4699000"/>
                  </a:lnTo>
                  <a:lnTo>
                    <a:pt x="195551" y="4699000"/>
                  </a:lnTo>
                  <a:lnTo>
                    <a:pt x="166889" y="4686300"/>
                  </a:lnTo>
                  <a:lnTo>
                    <a:pt x="166889" y="4445000"/>
                  </a:lnTo>
                  <a:lnTo>
                    <a:pt x="190788" y="4432300"/>
                  </a:lnTo>
                  <a:lnTo>
                    <a:pt x="156460" y="4432300"/>
                  </a:lnTo>
                  <a:lnTo>
                    <a:pt x="0" y="4343400"/>
                  </a:lnTo>
                  <a:close/>
                </a:path>
                <a:path w="7853680" h="5486400">
                  <a:moveTo>
                    <a:pt x="1440" y="4749800"/>
                  </a:moveTo>
                  <a:lnTo>
                    <a:pt x="1863" y="4762500"/>
                  </a:lnTo>
                  <a:lnTo>
                    <a:pt x="2479" y="4762175"/>
                  </a:lnTo>
                  <a:lnTo>
                    <a:pt x="1440" y="4749800"/>
                  </a:lnTo>
                  <a:close/>
                </a:path>
                <a:path w="7853680" h="5486400">
                  <a:moveTo>
                    <a:pt x="7853164" y="4711700"/>
                  </a:moveTo>
                  <a:lnTo>
                    <a:pt x="7811578" y="4711700"/>
                  </a:lnTo>
                  <a:lnTo>
                    <a:pt x="7852502" y="4724400"/>
                  </a:lnTo>
                  <a:lnTo>
                    <a:pt x="7851723" y="4749800"/>
                  </a:lnTo>
                  <a:lnTo>
                    <a:pt x="7853164" y="4711700"/>
                  </a:lnTo>
                  <a:close/>
                </a:path>
                <a:path w="7853680" h="5486400">
                  <a:moveTo>
                    <a:pt x="7853164" y="4419600"/>
                  </a:moveTo>
                  <a:lnTo>
                    <a:pt x="7812960" y="4445000"/>
                  </a:lnTo>
                  <a:lnTo>
                    <a:pt x="7853164" y="4445000"/>
                  </a:lnTo>
                  <a:lnTo>
                    <a:pt x="7853164" y="4419600"/>
                  </a:lnTo>
                  <a:close/>
                </a:path>
                <a:path w="7853680" h="5486400">
                  <a:moveTo>
                    <a:pt x="190204" y="3962400"/>
                  </a:moveTo>
                  <a:lnTo>
                    <a:pt x="155737" y="3962400"/>
                  </a:lnTo>
                  <a:lnTo>
                    <a:pt x="372150" y="4089400"/>
                  </a:lnTo>
                  <a:lnTo>
                    <a:pt x="372150" y="4318000"/>
                  </a:lnTo>
                  <a:lnTo>
                    <a:pt x="156460" y="4432300"/>
                  </a:lnTo>
                  <a:lnTo>
                    <a:pt x="190788" y="4432300"/>
                  </a:lnTo>
                  <a:lnTo>
                    <a:pt x="381982" y="4330700"/>
                  </a:lnTo>
                  <a:lnTo>
                    <a:pt x="416396" y="4330700"/>
                  </a:lnTo>
                  <a:lnTo>
                    <a:pt x="392694" y="4318000"/>
                  </a:lnTo>
                  <a:lnTo>
                    <a:pt x="392694" y="4089400"/>
                  </a:lnTo>
                  <a:lnTo>
                    <a:pt x="435513" y="4064000"/>
                  </a:lnTo>
                  <a:lnTo>
                    <a:pt x="382673" y="4064000"/>
                  </a:lnTo>
                  <a:lnTo>
                    <a:pt x="190204" y="3962400"/>
                  </a:lnTo>
                  <a:close/>
                </a:path>
                <a:path w="7853680" h="5486400">
                  <a:moveTo>
                    <a:pt x="639852" y="3962400"/>
                  </a:moveTo>
                  <a:lnTo>
                    <a:pt x="606792" y="3962400"/>
                  </a:lnTo>
                  <a:lnTo>
                    <a:pt x="821413" y="4089400"/>
                  </a:lnTo>
                  <a:lnTo>
                    <a:pt x="821413" y="4318000"/>
                  </a:lnTo>
                  <a:lnTo>
                    <a:pt x="606017" y="4432300"/>
                  </a:lnTo>
                  <a:lnTo>
                    <a:pt x="640672" y="4432300"/>
                  </a:lnTo>
                  <a:lnTo>
                    <a:pt x="832136" y="4330700"/>
                  </a:lnTo>
                  <a:lnTo>
                    <a:pt x="865498" y="4330700"/>
                  </a:lnTo>
                  <a:lnTo>
                    <a:pt x="841664" y="4318000"/>
                  </a:lnTo>
                  <a:lnTo>
                    <a:pt x="841664" y="4089400"/>
                  </a:lnTo>
                  <a:lnTo>
                    <a:pt x="884484" y="4064000"/>
                  </a:lnTo>
                  <a:lnTo>
                    <a:pt x="830617" y="4064000"/>
                  </a:lnTo>
                  <a:lnTo>
                    <a:pt x="639852" y="3962400"/>
                  </a:lnTo>
                  <a:close/>
                </a:path>
                <a:path w="7853680" h="5486400">
                  <a:moveTo>
                    <a:pt x="1089205" y="3962400"/>
                  </a:moveTo>
                  <a:lnTo>
                    <a:pt x="1055762" y="3962400"/>
                  </a:lnTo>
                  <a:lnTo>
                    <a:pt x="1271264" y="4089400"/>
                  </a:lnTo>
                  <a:lnTo>
                    <a:pt x="1271264" y="4318000"/>
                  </a:lnTo>
                  <a:lnTo>
                    <a:pt x="1056171" y="4432300"/>
                  </a:lnTo>
                  <a:lnTo>
                    <a:pt x="1089902" y="4432300"/>
                  </a:lnTo>
                  <a:lnTo>
                    <a:pt x="1281096" y="4330700"/>
                  </a:lnTo>
                  <a:lnTo>
                    <a:pt x="1314827" y="4330700"/>
                  </a:lnTo>
                  <a:lnTo>
                    <a:pt x="1290928" y="4318000"/>
                  </a:lnTo>
                  <a:lnTo>
                    <a:pt x="1290928" y="4089400"/>
                  </a:lnTo>
                  <a:lnTo>
                    <a:pt x="1333865" y="4064000"/>
                  </a:lnTo>
                  <a:lnTo>
                    <a:pt x="1280771" y="4064000"/>
                  </a:lnTo>
                  <a:lnTo>
                    <a:pt x="1089205" y="3962400"/>
                  </a:lnTo>
                  <a:close/>
                </a:path>
                <a:path w="7853680" h="5486400">
                  <a:moveTo>
                    <a:pt x="1539066" y="3962400"/>
                  </a:moveTo>
                  <a:lnTo>
                    <a:pt x="1505612" y="3962400"/>
                  </a:lnTo>
                  <a:lnTo>
                    <a:pt x="1721124" y="4089400"/>
                  </a:lnTo>
                  <a:lnTo>
                    <a:pt x="1721124" y="4318000"/>
                  </a:lnTo>
                  <a:lnTo>
                    <a:pt x="1506021" y="4432300"/>
                  </a:lnTo>
                  <a:lnTo>
                    <a:pt x="1539753" y="4432300"/>
                  </a:lnTo>
                  <a:lnTo>
                    <a:pt x="1730956" y="4330700"/>
                  </a:lnTo>
                  <a:lnTo>
                    <a:pt x="1764655" y="4330700"/>
                  </a:lnTo>
                  <a:lnTo>
                    <a:pt x="1740789" y="4318000"/>
                  </a:lnTo>
                  <a:lnTo>
                    <a:pt x="1740789" y="4089400"/>
                  </a:lnTo>
                  <a:lnTo>
                    <a:pt x="1783665" y="4064000"/>
                  </a:lnTo>
                  <a:lnTo>
                    <a:pt x="1730632" y="4064000"/>
                  </a:lnTo>
                  <a:lnTo>
                    <a:pt x="1539066" y="3962400"/>
                  </a:lnTo>
                  <a:close/>
                </a:path>
                <a:path w="7853680" h="5486400">
                  <a:moveTo>
                    <a:pt x="1988883" y="3962400"/>
                  </a:moveTo>
                  <a:lnTo>
                    <a:pt x="1955169" y="3962400"/>
                  </a:lnTo>
                  <a:lnTo>
                    <a:pt x="2170388" y="4089400"/>
                  </a:lnTo>
                  <a:lnTo>
                    <a:pt x="2170388" y="4318000"/>
                  </a:lnTo>
                  <a:lnTo>
                    <a:pt x="1955588" y="4432300"/>
                  </a:lnTo>
                  <a:lnTo>
                    <a:pt x="1989580" y="4432300"/>
                  </a:lnTo>
                  <a:lnTo>
                    <a:pt x="2180513" y="4330700"/>
                  </a:lnTo>
                  <a:lnTo>
                    <a:pt x="2214473" y="4330700"/>
                  </a:lnTo>
                  <a:lnTo>
                    <a:pt x="2190639" y="4318000"/>
                  </a:lnTo>
                  <a:lnTo>
                    <a:pt x="2190639" y="4089400"/>
                  </a:lnTo>
                  <a:lnTo>
                    <a:pt x="2233456" y="4064000"/>
                  </a:lnTo>
                  <a:lnTo>
                    <a:pt x="2180189" y="4064000"/>
                  </a:lnTo>
                  <a:lnTo>
                    <a:pt x="1988883" y="3962400"/>
                  </a:lnTo>
                  <a:close/>
                </a:path>
                <a:path w="7853680" h="5486400">
                  <a:moveTo>
                    <a:pt x="2438180" y="3962400"/>
                  </a:moveTo>
                  <a:lnTo>
                    <a:pt x="2404726" y="3962400"/>
                  </a:lnTo>
                  <a:lnTo>
                    <a:pt x="2620238" y="4089400"/>
                  </a:lnTo>
                  <a:lnTo>
                    <a:pt x="2620238" y="4318000"/>
                  </a:lnTo>
                  <a:lnTo>
                    <a:pt x="2405145" y="4432300"/>
                  </a:lnTo>
                  <a:lnTo>
                    <a:pt x="2438867" y="4432300"/>
                  </a:lnTo>
                  <a:lnTo>
                    <a:pt x="2630070" y="4330700"/>
                  </a:lnTo>
                  <a:lnTo>
                    <a:pt x="2663811" y="4330700"/>
                  </a:lnTo>
                  <a:lnTo>
                    <a:pt x="2639913" y="4318000"/>
                  </a:lnTo>
                  <a:lnTo>
                    <a:pt x="2639913" y="4089400"/>
                  </a:lnTo>
                  <a:lnTo>
                    <a:pt x="2682930" y="4064000"/>
                  </a:lnTo>
                  <a:lnTo>
                    <a:pt x="2629746" y="4064000"/>
                  </a:lnTo>
                  <a:lnTo>
                    <a:pt x="2438180" y="3962400"/>
                  </a:lnTo>
                  <a:close/>
                </a:path>
                <a:path w="7853680" h="5486400">
                  <a:moveTo>
                    <a:pt x="2890684" y="3962400"/>
                  </a:moveTo>
                  <a:lnTo>
                    <a:pt x="2854995" y="3962400"/>
                  </a:lnTo>
                  <a:lnTo>
                    <a:pt x="3070088" y="4089400"/>
                  </a:lnTo>
                  <a:lnTo>
                    <a:pt x="3070088" y="4318000"/>
                  </a:lnTo>
                  <a:lnTo>
                    <a:pt x="2854995" y="4432300"/>
                  </a:lnTo>
                  <a:lnTo>
                    <a:pt x="2891411" y="4432300"/>
                  </a:lnTo>
                  <a:lnTo>
                    <a:pt x="3082633" y="4330700"/>
                  </a:lnTo>
                  <a:lnTo>
                    <a:pt x="3116152" y="4330700"/>
                  </a:lnTo>
                  <a:lnTo>
                    <a:pt x="3092433" y="4318000"/>
                  </a:lnTo>
                  <a:lnTo>
                    <a:pt x="3092433" y="4089400"/>
                  </a:lnTo>
                  <a:lnTo>
                    <a:pt x="3139783" y="4064000"/>
                  </a:lnTo>
                  <a:lnTo>
                    <a:pt x="3081868" y="4064000"/>
                  </a:lnTo>
                  <a:lnTo>
                    <a:pt x="2890684" y="3962400"/>
                  </a:lnTo>
                  <a:close/>
                </a:path>
                <a:path w="7853680" h="5486400">
                  <a:moveTo>
                    <a:pt x="3364164" y="3975100"/>
                  </a:moveTo>
                  <a:lnTo>
                    <a:pt x="3305505" y="3975100"/>
                  </a:lnTo>
                  <a:lnTo>
                    <a:pt x="3519352" y="4089400"/>
                  </a:lnTo>
                  <a:lnTo>
                    <a:pt x="3519352" y="4318000"/>
                  </a:lnTo>
                  <a:lnTo>
                    <a:pt x="3305903" y="4432300"/>
                  </a:lnTo>
                  <a:lnTo>
                    <a:pt x="3341088" y="4432300"/>
                  </a:lnTo>
                  <a:lnTo>
                    <a:pt x="3530839" y="4330700"/>
                  </a:lnTo>
                  <a:lnTo>
                    <a:pt x="3565829" y="4330700"/>
                  </a:lnTo>
                  <a:lnTo>
                    <a:pt x="3542294" y="4318000"/>
                  </a:lnTo>
                  <a:lnTo>
                    <a:pt x="3542294" y="4076700"/>
                  </a:lnTo>
                  <a:lnTo>
                    <a:pt x="3565829" y="4064000"/>
                  </a:lnTo>
                  <a:lnTo>
                    <a:pt x="3530514" y="4064000"/>
                  </a:lnTo>
                  <a:lnTo>
                    <a:pt x="3364164" y="3975100"/>
                  </a:lnTo>
                  <a:close/>
                </a:path>
                <a:path w="7853680" h="5486400">
                  <a:moveTo>
                    <a:pt x="3789798" y="3962400"/>
                  </a:moveTo>
                  <a:lnTo>
                    <a:pt x="3754109" y="3962400"/>
                  </a:lnTo>
                  <a:lnTo>
                    <a:pt x="3969202" y="4089400"/>
                  </a:lnTo>
                  <a:lnTo>
                    <a:pt x="3969202" y="4318000"/>
                  </a:lnTo>
                  <a:lnTo>
                    <a:pt x="3754109" y="4432300"/>
                  </a:lnTo>
                  <a:lnTo>
                    <a:pt x="3790525" y="4432300"/>
                  </a:lnTo>
                  <a:lnTo>
                    <a:pt x="3981747" y="4330700"/>
                  </a:lnTo>
                  <a:lnTo>
                    <a:pt x="4015478" y="4330700"/>
                  </a:lnTo>
                  <a:lnTo>
                    <a:pt x="3991579" y="4318000"/>
                  </a:lnTo>
                  <a:lnTo>
                    <a:pt x="3991579" y="4089400"/>
                  </a:lnTo>
                  <a:lnTo>
                    <a:pt x="4034597" y="4064000"/>
                  </a:lnTo>
                  <a:lnTo>
                    <a:pt x="3980982" y="4064000"/>
                  </a:lnTo>
                  <a:lnTo>
                    <a:pt x="3789798" y="3962400"/>
                  </a:lnTo>
                  <a:close/>
                </a:path>
                <a:path w="7853680" h="5486400">
                  <a:moveTo>
                    <a:pt x="4242351" y="3962400"/>
                  </a:moveTo>
                  <a:lnTo>
                    <a:pt x="4206672" y="3962400"/>
                  </a:lnTo>
                  <a:lnTo>
                    <a:pt x="4421765" y="4089400"/>
                  </a:lnTo>
                  <a:lnTo>
                    <a:pt x="4421765" y="4318000"/>
                  </a:lnTo>
                  <a:lnTo>
                    <a:pt x="4206672" y="4432300"/>
                  </a:lnTo>
                  <a:lnTo>
                    <a:pt x="4243082" y="4432300"/>
                  </a:lnTo>
                  <a:lnTo>
                    <a:pt x="4434267" y="4330700"/>
                  </a:lnTo>
                  <a:lnTo>
                    <a:pt x="4468009" y="4330700"/>
                  </a:lnTo>
                  <a:lnTo>
                    <a:pt x="4444109" y="4318000"/>
                  </a:lnTo>
                  <a:lnTo>
                    <a:pt x="4444109" y="4089400"/>
                  </a:lnTo>
                  <a:lnTo>
                    <a:pt x="4487046" y="4064000"/>
                  </a:lnTo>
                  <a:lnTo>
                    <a:pt x="4433544" y="4064000"/>
                  </a:lnTo>
                  <a:lnTo>
                    <a:pt x="4242351" y="3962400"/>
                  </a:lnTo>
                  <a:close/>
                </a:path>
                <a:path w="7853680" h="5486400">
                  <a:moveTo>
                    <a:pt x="4692246" y="3962400"/>
                  </a:moveTo>
                  <a:lnTo>
                    <a:pt x="4658794" y="3962400"/>
                  </a:lnTo>
                  <a:lnTo>
                    <a:pt x="4874316" y="4089400"/>
                  </a:lnTo>
                  <a:lnTo>
                    <a:pt x="4874316" y="4318000"/>
                  </a:lnTo>
                  <a:lnTo>
                    <a:pt x="4659202" y="4432300"/>
                  </a:lnTo>
                  <a:lnTo>
                    <a:pt x="4692934" y="4432300"/>
                  </a:lnTo>
                  <a:lnTo>
                    <a:pt x="4884127" y="4330700"/>
                  </a:lnTo>
                  <a:lnTo>
                    <a:pt x="4917859" y="4330700"/>
                  </a:lnTo>
                  <a:lnTo>
                    <a:pt x="4893960" y="4318000"/>
                  </a:lnTo>
                  <a:lnTo>
                    <a:pt x="4893960" y="4089400"/>
                  </a:lnTo>
                  <a:lnTo>
                    <a:pt x="4936896" y="4064000"/>
                  </a:lnTo>
                  <a:lnTo>
                    <a:pt x="4883803" y="4064000"/>
                  </a:lnTo>
                  <a:lnTo>
                    <a:pt x="4692246" y="3962400"/>
                  </a:lnTo>
                  <a:close/>
                </a:path>
                <a:path w="7853680" h="5486400">
                  <a:moveTo>
                    <a:pt x="5142106" y="3962400"/>
                  </a:moveTo>
                  <a:lnTo>
                    <a:pt x="5108644" y="3962400"/>
                  </a:lnTo>
                  <a:lnTo>
                    <a:pt x="5324166" y="4089400"/>
                  </a:lnTo>
                  <a:lnTo>
                    <a:pt x="5324166" y="4318000"/>
                  </a:lnTo>
                  <a:lnTo>
                    <a:pt x="5109053" y="4432300"/>
                  </a:lnTo>
                  <a:lnTo>
                    <a:pt x="5142784" y="4432300"/>
                  </a:lnTo>
                  <a:lnTo>
                    <a:pt x="5333978" y="4330700"/>
                  </a:lnTo>
                  <a:lnTo>
                    <a:pt x="5367709" y="4330700"/>
                  </a:lnTo>
                  <a:lnTo>
                    <a:pt x="5343810" y="4318000"/>
                  </a:lnTo>
                  <a:lnTo>
                    <a:pt x="5343810" y="4089400"/>
                  </a:lnTo>
                  <a:lnTo>
                    <a:pt x="5386749" y="4064000"/>
                  </a:lnTo>
                  <a:lnTo>
                    <a:pt x="5333653" y="4064000"/>
                  </a:lnTo>
                  <a:lnTo>
                    <a:pt x="5142106" y="3962400"/>
                  </a:lnTo>
                  <a:close/>
                </a:path>
                <a:path w="7853680" h="5486400">
                  <a:moveTo>
                    <a:pt x="5591956" y="3962400"/>
                  </a:moveTo>
                  <a:lnTo>
                    <a:pt x="5558505" y="3962400"/>
                  </a:lnTo>
                  <a:lnTo>
                    <a:pt x="5774027" y="4089400"/>
                  </a:lnTo>
                  <a:lnTo>
                    <a:pt x="5774027" y="4318000"/>
                  </a:lnTo>
                  <a:lnTo>
                    <a:pt x="5558903" y="4432300"/>
                  </a:lnTo>
                  <a:lnTo>
                    <a:pt x="5592645" y="4432300"/>
                  </a:lnTo>
                  <a:lnTo>
                    <a:pt x="5783838" y="4330700"/>
                  </a:lnTo>
                  <a:lnTo>
                    <a:pt x="5817570" y="4330700"/>
                  </a:lnTo>
                  <a:lnTo>
                    <a:pt x="5793670" y="4318000"/>
                  </a:lnTo>
                  <a:lnTo>
                    <a:pt x="5793670" y="4089400"/>
                  </a:lnTo>
                  <a:lnTo>
                    <a:pt x="5836607" y="4064000"/>
                  </a:lnTo>
                  <a:lnTo>
                    <a:pt x="5783503" y="4064000"/>
                  </a:lnTo>
                  <a:lnTo>
                    <a:pt x="5591956" y="3962400"/>
                  </a:lnTo>
                  <a:close/>
                </a:path>
                <a:path w="7853680" h="5486400">
                  <a:moveTo>
                    <a:pt x="6041809" y="3962400"/>
                  </a:moveTo>
                  <a:lnTo>
                    <a:pt x="6008355" y="3962400"/>
                  </a:lnTo>
                  <a:lnTo>
                    <a:pt x="6223877" y="4089400"/>
                  </a:lnTo>
                  <a:lnTo>
                    <a:pt x="6223877" y="4318000"/>
                  </a:lnTo>
                  <a:lnTo>
                    <a:pt x="6008763" y="4432300"/>
                  </a:lnTo>
                  <a:lnTo>
                    <a:pt x="6042068" y="4432300"/>
                  </a:lnTo>
                  <a:lnTo>
                    <a:pt x="6229846" y="4330700"/>
                  </a:lnTo>
                  <a:lnTo>
                    <a:pt x="6269645" y="4330700"/>
                  </a:lnTo>
                  <a:lnTo>
                    <a:pt x="6245437" y="4318000"/>
                  </a:lnTo>
                  <a:lnTo>
                    <a:pt x="6245437" y="4089400"/>
                  </a:lnTo>
                  <a:lnTo>
                    <a:pt x="6293147" y="4064000"/>
                  </a:lnTo>
                  <a:lnTo>
                    <a:pt x="6233385" y="4064000"/>
                  </a:lnTo>
                  <a:lnTo>
                    <a:pt x="6041809" y="3962400"/>
                  </a:lnTo>
                  <a:close/>
                </a:path>
                <a:path w="7853680" h="5486400">
                  <a:moveTo>
                    <a:pt x="6512738" y="3975100"/>
                  </a:moveTo>
                  <a:lnTo>
                    <a:pt x="6460132" y="3975100"/>
                  </a:lnTo>
                  <a:lnTo>
                    <a:pt x="6675623" y="4089400"/>
                  </a:lnTo>
                  <a:lnTo>
                    <a:pt x="6675623" y="4318000"/>
                  </a:lnTo>
                  <a:lnTo>
                    <a:pt x="6464393" y="4432300"/>
                  </a:lnTo>
                  <a:lnTo>
                    <a:pt x="6518168" y="4432300"/>
                  </a:lnTo>
                  <a:lnTo>
                    <a:pt x="6685455" y="4343400"/>
                  </a:lnTo>
                  <a:lnTo>
                    <a:pt x="6743096" y="4343400"/>
                  </a:lnTo>
                  <a:lnTo>
                    <a:pt x="6695297" y="4318000"/>
                  </a:lnTo>
                  <a:lnTo>
                    <a:pt x="6695297" y="4089400"/>
                  </a:lnTo>
                  <a:lnTo>
                    <a:pt x="6719151" y="4076700"/>
                  </a:lnTo>
                  <a:lnTo>
                    <a:pt x="6685130" y="4076700"/>
                  </a:lnTo>
                  <a:lnTo>
                    <a:pt x="6512738" y="3975100"/>
                  </a:lnTo>
                  <a:close/>
                </a:path>
                <a:path w="7853680" h="5486400">
                  <a:moveTo>
                    <a:pt x="6962590" y="3975100"/>
                  </a:moveTo>
                  <a:lnTo>
                    <a:pt x="6909982" y="3975100"/>
                  </a:lnTo>
                  <a:lnTo>
                    <a:pt x="7125473" y="4089400"/>
                  </a:lnTo>
                  <a:lnTo>
                    <a:pt x="7125473" y="4318000"/>
                  </a:lnTo>
                  <a:lnTo>
                    <a:pt x="6910390" y="4432300"/>
                  </a:lnTo>
                  <a:lnTo>
                    <a:pt x="6968021" y="4432300"/>
                  </a:lnTo>
                  <a:lnTo>
                    <a:pt x="7135315" y="4343400"/>
                  </a:lnTo>
                  <a:lnTo>
                    <a:pt x="7192946" y="4343400"/>
                  </a:lnTo>
                  <a:lnTo>
                    <a:pt x="7145148" y="4318000"/>
                  </a:lnTo>
                  <a:lnTo>
                    <a:pt x="7145148" y="4089400"/>
                  </a:lnTo>
                  <a:lnTo>
                    <a:pt x="7169001" y="4076700"/>
                  </a:lnTo>
                  <a:lnTo>
                    <a:pt x="7134991" y="4076700"/>
                  </a:lnTo>
                  <a:lnTo>
                    <a:pt x="6962590" y="3975100"/>
                  </a:lnTo>
                  <a:close/>
                </a:path>
                <a:path w="7853680" h="5486400">
                  <a:moveTo>
                    <a:pt x="7412448" y="3975100"/>
                  </a:moveTo>
                  <a:lnTo>
                    <a:pt x="7359832" y="3975100"/>
                  </a:lnTo>
                  <a:lnTo>
                    <a:pt x="7575333" y="4089400"/>
                  </a:lnTo>
                  <a:lnTo>
                    <a:pt x="7575333" y="4318000"/>
                  </a:lnTo>
                  <a:lnTo>
                    <a:pt x="7360241" y="4432300"/>
                  </a:lnTo>
                  <a:lnTo>
                    <a:pt x="7417571" y="4432300"/>
                  </a:lnTo>
                  <a:lnTo>
                    <a:pt x="7583815" y="4343400"/>
                  </a:lnTo>
                  <a:lnTo>
                    <a:pt x="7639780" y="4343400"/>
                  </a:lnTo>
                  <a:lnTo>
                    <a:pt x="7596485" y="4318000"/>
                  </a:lnTo>
                  <a:lnTo>
                    <a:pt x="7596485" y="4089400"/>
                  </a:lnTo>
                  <a:lnTo>
                    <a:pt x="7620340" y="4076700"/>
                  </a:lnTo>
                  <a:lnTo>
                    <a:pt x="7584841" y="4076700"/>
                  </a:lnTo>
                  <a:lnTo>
                    <a:pt x="7412448" y="3975100"/>
                  </a:lnTo>
                  <a:close/>
                </a:path>
                <a:path w="7853680" h="5486400">
                  <a:moveTo>
                    <a:pt x="6718464" y="3606800"/>
                  </a:moveTo>
                  <a:lnTo>
                    <a:pt x="6684732" y="3606800"/>
                  </a:lnTo>
                  <a:lnTo>
                    <a:pt x="6899825" y="3721100"/>
                  </a:lnTo>
                  <a:lnTo>
                    <a:pt x="6899825" y="3962400"/>
                  </a:lnTo>
                  <a:lnTo>
                    <a:pt x="6685130" y="4076700"/>
                  </a:lnTo>
                  <a:lnTo>
                    <a:pt x="6719151" y="4076700"/>
                  </a:lnTo>
                  <a:lnTo>
                    <a:pt x="6909982" y="3975100"/>
                  </a:lnTo>
                  <a:lnTo>
                    <a:pt x="6962590" y="3975100"/>
                  </a:lnTo>
                  <a:lnTo>
                    <a:pt x="6919490" y="3949700"/>
                  </a:lnTo>
                  <a:lnTo>
                    <a:pt x="6919490" y="3721100"/>
                  </a:lnTo>
                  <a:lnTo>
                    <a:pt x="6943389" y="3708400"/>
                  </a:lnTo>
                  <a:lnTo>
                    <a:pt x="6909657" y="3708400"/>
                  </a:lnTo>
                  <a:lnTo>
                    <a:pt x="6718464" y="3606800"/>
                  </a:lnTo>
                  <a:close/>
                </a:path>
                <a:path w="7853680" h="5486400">
                  <a:moveTo>
                    <a:pt x="7168314" y="3606800"/>
                  </a:moveTo>
                  <a:lnTo>
                    <a:pt x="7134582" y="3606800"/>
                  </a:lnTo>
                  <a:lnTo>
                    <a:pt x="7349675" y="3721100"/>
                  </a:lnTo>
                  <a:lnTo>
                    <a:pt x="7349675" y="3962400"/>
                  </a:lnTo>
                  <a:lnTo>
                    <a:pt x="7134991" y="4076700"/>
                  </a:lnTo>
                  <a:lnTo>
                    <a:pt x="7169001" y="4076700"/>
                  </a:lnTo>
                  <a:lnTo>
                    <a:pt x="7359832" y="3975100"/>
                  </a:lnTo>
                  <a:lnTo>
                    <a:pt x="7412448" y="3975100"/>
                  </a:lnTo>
                  <a:lnTo>
                    <a:pt x="7369350" y="3949700"/>
                  </a:lnTo>
                  <a:lnTo>
                    <a:pt x="7369350" y="3721100"/>
                  </a:lnTo>
                  <a:lnTo>
                    <a:pt x="7393096" y="3708400"/>
                  </a:lnTo>
                  <a:lnTo>
                    <a:pt x="7359508" y="3708400"/>
                  </a:lnTo>
                  <a:lnTo>
                    <a:pt x="7168314" y="3606800"/>
                  </a:lnTo>
                  <a:close/>
                </a:path>
                <a:path w="7853680" h="5486400">
                  <a:moveTo>
                    <a:pt x="7619784" y="3606800"/>
                  </a:moveTo>
                  <a:lnTo>
                    <a:pt x="7583061" y="3606800"/>
                  </a:lnTo>
                  <a:lnTo>
                    <a:pt x="7799526" y="3721100"/>
                  </a:lnTo>
                  <a:lnTo>
                    <a:pt x="7799526" y="3962400"/>
                  </a:lnTo>
                  <a:lnTo>
                    <a:pt x="7584841" y="4076700"/>
                  </a:lnTo>
                  <a:lnTo>
                    <a:pt x="7620340" y="4076700"/>
                  </a:lnTo>
                  <a:lnTo>
                    <a:pt x="7811180" y="3975100"/>
                  </a:lnTo>
                  <a:lnTo>
                    <a:pt x="7853164" y="3975100"/>
                  </a:lnTo>
                  <a:lnTo>
                    <a:pt x="7820656" y="3962400"/>
                  </a:lnTo>
                  <a:lnTo>
                    <a:pt x="7820656" y="3721100"/>
                  </a:lnTo>
                  <a:lnTo>
                    <a:pt x="7853164" y="3708400"/>
                  </a:lnTo>
                  <a:lnTo>
                    <a:pt x="7812206" y="3708400"/>
                  </a:lnTo>
                  <a:lnTo>
                    <a:pt x="7619784" y="3606800"/>
                  </a:lnTo>
                  <a:close/>
                </a:path>
                <a:path w="7853680" h="5486400">
                  <a:moveTo>
                    <a:pt x="434617" y="3606800"/>
                  </a:moveTo>
                  <a:lnTo>
                    <a:pt x="381249" y="3606800"/>
                  </a:lnTo>
                  <a:lnTo>
                    <a:pt x="595745" y="3721100"/>
                  </a:lnTo>
                  <a:lnTo>
                    <a:pt x="595745" y="3949700"/>
                  </a:lnTo>
                  <a:lnTo>
                    <a:pt x="382673" y="4064000"/>
                  </a:lnTo>
                  <a:lnTo>
                    <a:pt x="435513" y="4064000"/>
                  </a:lnTo>
                  <a:lnTo>
                    <a:pt x="606792" y="3962400"/>
                  </a:lnTo>
                  <a:lnTo>
                    <a:pt x="639852" y="3962400"/>
                  </a:lnTo>
                  <a:lnTo>
                    <a:pt x="616006" y="3949700"/>
                  </a:lnTo>
                  <a:lnTo>
                    <a:pt x="616006" y="3721100"/>
                  </a:lnTo>
                  <a:lnTo>
                    <a:pt x="639939" y="3708400"/>
                  </a:lnTo>
                  <a:lnTo>
                    <a:pt x="605284" y="3708400"/>
                  </a:lnTo>
                  <a:lnTo>
                    <a:pt x="434617" y="3606800"/>
                  </a:lnTo>
                  <a:close/>
                </a:path>
                <a:path w="7853680" h="5486400">
                  <a:moveTo>
                    <a:pt x="888599" y="3606800"/>
                  </a:moveTo>
                  <a:lnTo>
                    <a:pt x="831403" y="3606800"/>
                  </a:lnTo>
                  <a:lnTo>
                    <a:pt x="1045606" y="3721100"/>
                  </a:lnTo>
                  <a:lnTo>
                    <a:pt x="1045606" y="3949700"/>
                  </a:lnTo>
                  <a:lnTo>
                    <a:pt x="830617" y="4064000"/>
                  </a:lnTo>
                  <a:lnTo>
                    <a:pt x="884484" y="4064000"/>
                  </a:lnTo>
                  <a:lnTo>
                    <a:pt x="1055762" y="3962400"/>
                  </a:lnTo>
                  <a:lnTo>
                    <a:pt x="1089205" y="3962400"/>
                  </a:lnTo>
                  <a:lnTo>
                    <a:pt x="1065259" y="3949700"/>
                  </a:lnTo>
                  <a:lnTo>
                    <a:pt x="1065259" y="3721100"/>
                  </a:lnTo>
                  <a:lnTo>
                    <a:pt x="1113060" y="3695700"/>
                  </a:lnTo>
                  <a:lnTo>
                    <a:pt x="1055438" y="3695700"/>
                  </a:lnTo>
                  <a:lnTo>
                    <a:pt x="888599" y="3606800"/>
                  </a:lnTo>
                  <a:close/>
                </a:path>
                <a:path w="7853680" h="5486400">
                  <a:moveTo>
                    <a:pt x="1337993" y="3606800"/>
                  </a:moveTo>
                  <a:lnTo>
                    <a:pt x="1280363" y="3606800"/>
                  </a:lnTo>
                  <a:lnTo>
                    <a:pt x="1495456" y="3721100"/>
                  </a:lnTo>
                  <a:lnTo>
                    <a:pt x="1495456" y="3949700"/>
                  </a:lnTo>
                  <a:lnTo>
                    <a:pt x="1280771" y="4064000"/>
                  </a:lnTo>
                  <a:lnTo>
                    <a:pt x="1333865" y="4064000"/>
                  </a:lnTo>
                  <a:lnTo>
                    <a:pt x="1505612" y="3962400"/>
                  </a:lnTo>
                  <a:lnTo>
                    <a:pt x="1539066" y="3962400"/>
                  </a:lnTo>
                  <a:lnTo>
                    <a:pt x="1515120" y="3949700"/>
                  </a:lnTo>
                  <a:lnTo>
                    <a:pt x="1515120" y="3721100"/>
                  </a:lnTo>
                  <a:lnTo>
                    <a:pt x="1562918" y="3695700"/>
                  </a:lnTo>
                  <a:lnTo>
                    <a:pt x="1505288" y="3695700"/>
                  </a:lnTo>
                  <a:lnTo>
                    <a:pt x="1337993" y="3606800"/>
                  </a:lnTo>
                  <a:close/>
                </a:path>
                <a:path w="7853680" h="5486400">
                  <a:moveTo>
                    <a:pt x="1787778" y="3606800"/>
                  </a:moveTo>
                  <a:lnTo>
                    <a:pt x="1730213" y="3606800"/>
                  </a:lnTo>
                  <a:lnTo>
                    <a:pt x="1944720" y="3721100"/>
                  </a:lnTo>
                  <a:lnTo>
                    <a:pt x="1944720" y="3949700"/>
                  </a:lnTo>
                  <a:lnTo>
                    <a:pt x="1730632" y="4064000"/>
                  </a:lnTo>
                  <a:lnTo>
                    <a:pt x="1783665" y="4064000"/>
                  </a:lnTo>
                  <a:lnTo>
                    <a:pt x="1955169" y="3962400"/>
                  </a:lnTo>
                  <a:lnTo>
                    <a:pt x="1988883" y="3962400"/>
                  </a:lnTo>
                  <a:lnTo>
                    <a:pt x="1964970" y="3949700"/>
                  </a:lnTo>
                  <a:lnTo>
                    <a:pt x="1964970" y="3721100"/>
                  </a:lnTo>
                  <a:lnTo>
                    <a:pt x="2012704" y="3695700"/>
                  </a:lnTo>
                  <a:lnTo>
                    <a:pt x="1954845" y="3695700"/>
                  </a:lnTo>
                  <a:lnTo>
                    <a:pt x="1787778" y="3606800"/>
                  </a:lnTo>
                  <a:close/>
                </a:path>
                <a:path w="7853680" h="5486400">
                  <a:moveTo>
                    <a:pt x="2237572" y="3606800"/>
                  </a:moveTo>
                  <a:lnTo>
                    <a:pt x="2179770" y="3606800"/>
                  </a:lnTo>
                  <a:lnTo>
                    <a:pt x="2394570" y="3721100"/>
                  </a:lnTo>
                  <a:lnTo>
                    <a:pt x="2394570" y="3949700"/>
                  </a:lnTo>
                  <a:lnTo>
                    <a:pt x="2180189" y="4064000"/>
                  </a:lnTo>
                  <a:lnTo>
                    <a:pt x="2233456" y="4064000"/>
                  </a:lnTo>
                  <a:lnTo>
                    <a:pt x="2404726" y="3962400"/>
                  </a:lnTo>
                  <a:lnTo>
                    <a:pt x="2438180" y="3962400"/>
                  </a:lnTo>
                  <a:lnTo>
                    <a:pt x="2414234" y="3949700"/>
                  </a:lnTo>
                  <a:lnTo>
                    <a:pt x="2414234" y="3721100"/>
                  </a:lnTo>
                  <a:lnTo>
                    <a:pt x="2462032" y="3695700"/>
                  </a:lnTo>
                  <a:lnTo>
                    <a:pt x="2404402" y="3695700"/>
                  </a:lnTo>
                  <a:lnTo>
                    <a:pt x="2237572" y="3606800"/>
                  </a:lnTo>
                  <a:close/>
                </a:path>
                <a:path w="7853680" h="5486400">
                  <a:moveTo>
                    <a:pt x="2686954" y="3606800"/>
                  </a:moveTo>
                  <a:lnTo>
                    <a:pt x="2629327" y="3606800"/>
                  </a:lnTo>
                  <a:lnTo>
                    <a:pt x="2844430" y="3721100"/>
                  </a:lnTo>
                  <a:lnTo>
                    <a:pt x="2844430" y="3949700"/>
                  </a:lnTo>
                  <a:lnTo>
                    <a:pt x="2629746" y="4064000"/>
                  </a:lnTo>
                  <a:lnTo>
                    <a:pt x="2682930" y="4064000"/>
                  </a:lnTo>
                  <a:lnTo>
                    <a:pt x="2854995" y="3962400"/>
                  </a:lnTo>
                  <a:lnTo>
                    <a:pt x="2890684" y="3962400"/>
                  </a:lnTo>
                  <a:lnTo>
                    <a:pt x="2866786" y="3949700"/>
                  </a:lnTo>
                  <a:lnTo>
                    <a:pt x="2866786" y="3721100"/>
                  </a:lnTo>
                  <a:lnTo>
                    <a:pt x="2914582" y="3695700"/>
                  </a:lnTo>
                  <a:lnTo>
                    <a:pt x="2854273" y="3695700"/>
                  </a:lnTo>
                  <a:lnTo>
                    <a:pt x="2686954" y="3606800"/>
                  </a:lnTo>
                  <a:close/>
                </a:path>
                <a:path w="7853680" h="5486400">
                  <a:moveTo>
                    <a:pt x="3139142" y="3606800"/>
                  </a:moveTo>
                  <a:lnTo>
                    <a:pt x="3081868" y="3606800"/>
                  </a:lnTo>
                  <a:lnTo>
                    <a:pt x="3293694" y="3721100"/>
                  </a:lnTo>
                  <a:lnTo>
                    <a:pt x="3293694" y="3949700"/>
                  </a:lnTo>
                  <a:lnTo>
                    <a:pt x="3081868" y="4064000"/>
                  </a:lnTo>
                  <a:lnTo>
                    <a:pt x="3139783" y="4064000"/>
                  </a:lnTo>
                  <a:lnTo>
                    <a:pt x="3305505" y="3975100"/>
                  </a:lnTo>
                  <a:lnTo>
                    <a:pt x="3364164" y="3975100"/>
                  </a:lnTo>
                  <a:lnTo>
                    <a:pt x="3316636" y="3949700"/>
                  </a:lnTo>
                  <a:lnTo>
                    <a:pt x="3316636" y="3721100"/>
                  </a:lnTo>
                  <a:lnTo>
                    <a:pt x="3364067" y="3695700"/>
                  </a:lnTo>
                  <a:lnTo>
                    <a:pt x="3305149" y="3695700"/>
                  </a:lnTo>
                  <a:lnTo>
                    <a:pt x="3139142" y="3606800"/>
                  </a:lnTo>
                  <a:close/>
                </a:path>
                <a:path w="7853680" h="5486400">
                  <a:moveTo>
                    <a:pt x="3588633" y="3606800"/>
                  </a:moveTo>
                  <a:lnTo>
                    <a:pt x="3530074" y="3606800"/>
                  </a:lnTo>
                  <a:lnTo>
                    <a:pt x="3743544" y="3721100"/>
                  </a:lnTo>
                  <a:lnTo>
                    <a:pt x="3743544" y="3949700"/>
                  </a:lnTo>
                  <a:lnTo>
                    <a:pt x="3530514" y="4064000"/>
                  </a:lnTo>
                  <a:lnTo>
                    <a:pt x="3565829" y="4064000"/>
                  </a:lnTo>
                  <a:lnTo>
                    <a:pt x="3754109" y="3962400"/>
                  </a:lnTo>
                  <a:lnTo>
                    <a:pt x="3789798" y="3962400"/>
                  </a:lnTo>
                  <a:lnTo>
                    <a:pt x="3765900" y="3949700"/>
                  </a:lnTo>
                  <a:lnTo>
                    <a:pt x="3765900" y="3721100"/>
                  </a:lnTo>
                  <a:lnTo>
                    <a:pt x="3813696" y="3695700"/>
                  </a:lnTo>
                  <a:lnTo>
                    <a:pt x="3753387" y="3695700"/>
                  </a:lnTo>
                  <a:lnTo>
                    <a:pt x="3588633" y="3606800"/>
                  </a:lnTo>
                  <a:close/>
                </a:path>
                <a:path w="7853680" h="5486400">
                  <a:moveTo>
                    <a:pt x="4038623" y="3606800"/>
                  </a:moveTo>
                  <a:lnTo>
                    <a:pt x="3980982" y="3606800"/>
                  </a:lnTo>
                  <a:lnTo>
                    <a:pt x="4196075" y="3721100"/>
                  </a:lnTo>
                  <a:lnTo>
                    <a:pt x="4196075" y="3949700"/>
                  </a:lnTo>
                  <a:lnTo>
                    <a:pt x="3980982" y="4064000"/>
                  </a:lnTo>
                  <a:lnTo>
                    <a:pt x="4034597" y="4064000"/>
                  </a:lnTo>
                  <a:lnTo>
                    <a:pt x="4206672" y="3962400"/>
                  </a:lnTo>
                  <a:lnTo>
                    <a:pt x="4242351" y="3962400"/>
                  </a:lnTo>
                  <a:lnTo>
                    <a:pt x="4218451" y="3949700"/>
                  </a:lnTo>
                  <a:lnTo>
                    <a:pt x="4218451" y="3721100"/>
                  </a:lnTo>
                  <a:lnTo>
                    <a:pt x="4266250" y="3695700"/>
                  </a:lnTo>
                  <a:lnTo>
                    <a:pt x="4205918" y="3695700"/>
                  </a:lnTo>
                  <a:lnTo>
                    <a:pt x="4038623" y="3606800"/>
                  </a:lnTo>
                  <a:close/>
                </a:path>
                <a:path w="7853680" h="5486400">
                  <a:moveTo>
                    <a:pt x="4491175" y="3606800"/>
                  </a:moveTo>
                  <a:lnTo>
                    <a:pt x="4433544" y="3606800"/>
                  </a:lnTo>
                  <a:lnTo>
                    <a:pt x="4648637" y="3721100"/>
                  </a:lnTo>
                  <a:lnTo>
                    <a:pt x="4648637" y="3949700"/>
                  </a:lnTo>
                  <a:lnTo>
                    <a:pt x="4433544" y="4064000"/>
                  </a:lnTo>
                  <a:lnTo>
                    <a:pt x="4487046" y="4064000"/>
                  </a:lnTo>
                  <a:lnTo>
                    <a:pt x="4658794" y="3962400"/>
                  </a:lnTo>
                  <a:lnTo>
                    <a:pt x="4692246" y="3962400"/>
                  </a:lnTo>
                  <a:lnTo>
                    <a:pt x="4668302" y="3949700"/>
                  </a:lnTo>
                  <a:lnTo>
                    <a:pt x="4668302" y="3721100"/>
                  </a:lnTo>
                  <a:lnTo>
                    <a:pt x="4716100" y="3695700"/>
                  </a:lnTo>
                  <a:lnTo>
                    <a:pt x="4658469" y="3695700"/>
                  </a:lnTo>
                  <a:lnTo>
                    <a:pt x="4491175" y="3606800"/>
                  </a:lnTo>
                  <a:close/>
                </a:path>
                <a:path w="7853680" h="5486400">
                  <a:moveTo>
                    <a:pt x="4941033" y="3606800"/>
                  </a:moveTo>
                  <a:lnTo>
                    <a:pt x="4883394" y="3606800"/>
                  </a:lnTo>
                  <a:lnTo>
                    <a:pt x="5098487" y="3721100"/>
                  </a:lnTo>
                  <a:lnTo>
                    <a:pt x="5098487" y="3949700"/>
                  </a:lnTo>
                  <a:lnTo>
                    <a:pt x="4883803" y="4064000"/>
                  </a:lnTo>
                  <a:lnTo>
                    <a:pt x="4936896" y="4064000"/>
                  </a:lnTo>
                  <a:lnTo>
                    <a:pt x="5108644" y="3962400"/>
                  </a:lnTo>
                  <a:lnTo>
                    <a:pt x="5142106" y="3962400"/>
                  </a:lnTo>
                  <a:lnTo>
                    <a:pt x="5118162" y="3949700"/>
                  </a:lnTo>
                  <a:lnTo>
                    <a:pt x="5118162" y="3721100"/>
                  </a:lnTo>
                  <a:lnTo>
                    <a:pt x="5165958" y="3695700"/>
                  </a:lnTo>
                  <a:lnTo>
                    <a:pt x="5108320" y="3695700"/>
                  </a:lnTo>
                  <a:lnTo>
                    <a:pt x="4941033" y="3606800"/>
                  </a:lnTo>
                  <a:close/>
                </a:path>
                <a:path w="7853680" h="5486400">
                  <a:moveTo>
                    <a:pt x="5390886" y="3606800"/>
                  </a:moveTo>
                  <a:lnTo>
                    <a:pt x="5333245" y="3606800"/>
                  </a:lnTo>
                  <a:lnTo>
                    <a:pt x="5548338" y="3721100"/>
                  </a:lnTo>
                  <a:lnTo>
                    <a:pt x="5548338" y="3949700"/>
                  </a:lnTo>
                  <a:lnTo>
                    <a:pt x="5333653" y="4064000"/>
                  </a:lnTo>
                  <a:lnTo>
                    <a:pt x="5386749" y="4064000"/>
                  </a:lnTo>
                  <a:lnTo>
                    <a:pt x="5558505" y="3962400"/>
                  </a:lnTo>
                  <a:lnTo>
                    <a:pt x="5591956" y="3962400"/>
                  </a:lnTo>
                  <a:lnTo>
                    <a:pt x="5568012" y="3949700"/>
                  </a:lnTo>
                  <a:lnTo>
                    <a:pt x="5568012" y="3721100"/>
                  </a:lnTo>
                  <a:lnTo>
                    <a:pt x="5615811" y="3695700"/>
                  </a:lnTo>
                  <a:lnTo>
                    <a:pt x="5558180" y="3695700"/>
                  </a:lnTo>
                  <a:lnTo>
                    <a:pt x="5390886" y="3606800"/>
                  </a:lnTo>
                  <a:close/>
                </a:path>
                <a:path w="7853680" h="5486400">
                  <a:moveTo>
                    <a:pt x="5840736" y="3606800"/>
                  </a:moveTo>
                  <a:lnTo>
                    <a:pt x="5783105" y="3606800"/>
                  </a:lnTo>
                  <a:lnTo>
                    <a:pt x="5998198" y="3721100"/>
                  </a:lnTo>
                  <a:lnTo>
                    <a:pt x="5998198" y="3949700"/>
                  </a:lnTo>
                  <a:lnTo>
                    <a:pt x="5783503" y="4064000"/>
                  </a:lnTo>
                  <a:lnTo>
                    <a:pt x="5836607" y="4064000"/>
                  </a:lnTo>
                  <a:lnTo>
                    <a:pt x="6008355" y="3962400"/>
                  </a:lnTo>
                  <a:lnTo>
                    <a:pt x="6041809" y="3962400"/>
                  </a:lnTo>
                  <a:lnTo>
                    <a:pt x="6017863" y="3949700"/>
                  </a:lnTo>
                  <a:lnTo>
                    <a:pt x="6017863" y="3721100"/>
                  </a:lnTo>
                  <a:lnTo>
                    <a:pt x="6064802" y="3695700"/>
                  </a:lnTo>
                  <a:lnTo>
                    <a:pt x="6008030" y="3695700"/>
                  </a:lnTo>
                  <a:lnTo>
                    <a:pt x="5840736" y="3606800"/>
                  </a:lnTo>
                  <a:close/>
                </a:path>
                <a:path w="7853680" h="5486400">
                  <a:moveTo>
                    <a:pt x="6288284" y="3606800"/>
                  </a:moveTo>
                  <a:lnTo>
                    <a:pt x="6230202" y="3606800"/>
                  </a:lnTo>
                  <a:lnTo>
                    <a:pt x="6448048" y="3721100"/>
                  </a:lnTo>
                  <a:lnTo>
                    <a:pt x="6448048" y="3949700"/>
                  </a:lnTo>
                  <a:lnTo>
                    <a:pt x="6233385" y="4064000"/>
                  </a:lnTo>
                  <a:lnTo>
                    <a:pt x="6293147" y="4064000"/>
                  </a:lnTo>
                  <a:lnTo>
                    <a:pt x="6460132" y="3975100"/>
                  </a:lnTo>
                  <a:lnTo>
                    <a:pt x="6512738" y="3975100"/>
                  </a:lnTo>
                  <a:lnTo>
                    <a:pt x="6469639" y="3949700"/>
                  </a:lnTo>
                  <a:lnTo>
                    <a:pt x="6469639" y="3721100"/>
                  </a:lnTo>
                  <a:lnTo>
                    <a:pt x="6493539" y="3708400"/>
                  </a:lnTo>
                  <a:lnTo>
                    <a:pt x="6462561" y="3708400"/>
                  </a:lnTo>
                  <a:lnTo>
                    <a:pt x="6288284" y="3606800"/>
                  </a:lnTo>
                  <a:close/>
                </a:path>
                <a:path w="7853680" h="5486400">
                  <a:moveTo>
                    <a:pt x="0" y="3619500"/>
                  </a:moveTo>
                  <a:lnTo>
                    <a:pt x="0" y="3644900"/>
                  </a:lnTo>
                  <a:lnTo>
                    <a:pt x="145884" y="3721100"/>
                  </a:lnTo>
                  <a:lnTo>
                    <a:pt x="145884" y="3949700"/>
                  </a:lnTo>
                  <a:lnTo>
                    <a:pt x="0" y="4025900"/>
                  </a:lnTo>
                  <a:lnTo>
                    <a:pt x="0" y="4051300"/>
                  </a:lnTo>
                  <a:lnTo>
                    <a:pt x="155737" y="3962400"/>
                  </a:lnTo>
                  <a:lnTo>
                    <a:pt x="190204" y="3962400"/>
                  </a:lnTo>
                  <a:lnTo>
                    <a:pt x="166145" y="3949700"/>
                  </a:lnTo>
                  <a:lnTo>
                    <a:pt x="166145" y="3721100"/>
                  </a:lnTo>
                  <a:lnTo>
                    <a:pt x="213946" y="3695700"/>
                  </a:lnTo>
                  <a:lnTo>
                    <a:pt x="155716" y="3695700"/>
                  </a:lnTo>
                  <a:lnTo>
                    <a:pt x="0" y="3619500"/>
                  </a:lnTo>
                  <a:close/>
                </a:path>
                <a:path w="7853680" h="5486400">
                  <a:moveTo>
                    <a:pt x="7853164" y="3975100"/>
                  </a:moveTo>
                  <a:lnTo>
                    <a:pt x="7811180" y="3975100"/>
                  </a:lnTo>
                  <a:lnTo>
                    <a:pt x="7853164" y="4000500"/>
                  </a:lnTo>
                  <a:lnTo>
                    <a:pt x="7853164" y="3975100"/>
                  </a:lnTo>
                  <a:close/>
                </a:path>
                <a:path w="7853680" h="5486400">
                  <a:moveTo>
                    <a:pt x="639806" y="3238500"/>
                  </a:moveTo>
                  <a:lnTo>
                    <a:pt x="606467" y="3238500"/>
                  </a:lnTo>
                  <a:lnTo>
                    <a:pt x="820680" y="3352800"/>
                  </a:lnTo>
                  <a:lnTo>
                    <a:pt x="820680" y="3581400"/>
                  </a:lnTo>
                  <a:lnTo>
                    <a:pt x="605284" y="3708400"/>
                  </a:lnTo>
                  <a:lnTo>
                    <a:pt x="639939" y="3708400"/>
                  </a:lnTo>
                  <a:lnTo>
                    <a:pt x="831403" y="3606800"/>
                  </a:lnTo>
                  <a:lnTo>
                    <a:pt x="888599" y="3606800"/>
                  </a:lnTo>
                  <a:lnTo>
                    <a:pt x="840931" y="3581400"/>
                  </a:lnTo>
                  <a:lnTo>
                    <a:pt x="840931" y="3352800"/>
                  </a:lnTo>
                  <a:lnTo>
                    <a:pt x="864765" y="3340100"/>
                  </a:lnTo>
                  <a:lnTo>
                    <a:pt x="830209" y="3340100"/>
                  </a:lnTo>
                  <a:lnTo>
                    <a:pt x="639806" y="3238500"/>
                  </a:lnTo>
                  <a:close/>
                </a:path>
                <a:path w="7853680" h="5486400">
                  <a:moveTo>
                    <a:pt x="6493539" y="3238500"/>
                  </a:moveTo>
                  <a:lnTo>
                    <a:pt x="6458990" y="3238500"/>
                  </a:lnTo>
                  <a:lnTo>
                    <a:pt x="6674890" y="3365500"/>
                  </a:lnTo>
                  <a:lnTo>
                    <a:pt x="6674890" y="3594100"/>
                  </a:lnTo>
                  <a:lnTo>
                    <a:pt x="6463671" y="3708400"/>
                  </a:lnTo>
                  <a:lnTo>
                    <a:pt x="6493539" y="3708400"/>
                  </a:lnTo>
                  <a:lnTo>
                    <a:pt x="6684732" y="3606800"/>
                  </a:lnTo>
                  <a:lnTo>
                    <a:pt x="6718464" y="3606800"/>
                  </a:lnTo>
                  <a:lnTo>
                    <a:pt x="6694564" y="3594100"/>
                  </a:lnTo>
                  <a:lnTo>
                    <a:pt x="6694564" y="3365500"/>
                  </a:lnTo>
                  <a:lnTo>
                    <a:pt x="6737583" y="3340100"/>
                  </a:lnTo>
                  <a:lnTo>
                    <a:pt x="6684732" y="3340100"/>
                  </a:lnTo>
                  <a:lnTo>
                    <a:pt x="6493539" y="3238500"/>
                  </a:lnTo>
                  <a:close/>
                </a:path>
                <a:path w="7853680" h="5486400">
                  <a:moveTo>
                    <a:pt x="6943389" y="3238500"/>
                  </a:moveTo>
                  <a:lnTo>
                    <a:pt x="6909657" y="3238500"/>
                  </a:lnTo>
                  <a:lnTo>
                    <a:pt x="7124750" y="3365500"/>
                  </a:lnTo>
                  <a:lnTo>
                    <a:pt x="7124750" y="3594100"/>
                  </a:lnTo>
                  <a:lnTo>
                    <a:pt x="6909657" y="3708400"/>
                  </a:lnTo>
                  <a:lnTo>
                    <a:pt x="6943389" y="3708400"/>
                  </a:lnTo>
                  <a:lnTo>
                    <a:pt x="7134582" y="3606800"/>
                  </a:lnTo>
                  <a:lnTo>
                    <a:pt x="7168314" y="3606800"/>
                  </a:lnTo>
                  <a:lnTo>
                    <a:pt x="7144415" y="3594100"/>
                  </a:lnTo>
                  <a:lnTo>
                    <a:pt x="7144415" y="3365500"/>
                  </a:lnTo>
                  <a:lnTo>
                    <a:pt x="7187433" y="3340100"/>
                  </a:lnTo>
                  <a:lnTo>
                    <a:pt x="7134582" y="3340100"/>
                  </a:lnTo>
                  <a:lnTo>
                    <a:pt x="6943389" y="3238500"/>
                  </a:lnTo>
                  <a:close/>
                </a:path>
                <a:path w="7853680" h="5486400">
                  <a:moveTo>
                    <a:pt x="7393341" y="3238500"/>
                  </a:moveTo>
                  <a:lnTo>
                    <a:pt x="7359508" y="3238500"/>
                  </a:lnTo>
                  <a:lnTo>
                    <a:pt x="7574600" y="3365500"/>
                  </a:lnTo>
                  <a:lnTo>
                    <a:pt x="7574600" y="3594100"/>
                  </a:lnTo>
                  <a:lnTo>
                    <a:pt x="7359508" y="3708400"/>
                  </a:lnTo>
                  <a:lnTo>
                    <a:pt x="7393096" y="3708400"/>
                  </a:lnTo>
                  <a:lnTo>
                    <a:pt x="7583061" y="3606800"/>
                  </a:lnTo>
                  <a:lnTo>
                    <a:pt x="7619784" y="3606800"/>
                  </a:lnTo>
                  <a:lnTo>
                    <a:pt x="7595731" y="3594100"/>
                  </a:lnTo>
                  <a:lnTo>
                    <a:pt x="7595731" y="3365500"/>
                  </a:lnTo>
                  <a:lnTo>
                    <a:pt x="7638756" y="3340100"/>
                  </a:lnTo>
                  <a:lnTo>
                    <a:pt x="7585270" y="3340100"/>
                  </a:lnTo>
                  <a:lnTo>
                    <a:pt x="7393341" y="3238500"/>
                  </a:lnTo>
                  <a:close/>
                </a:path>
                <a:path w="7853680" h="5486400">
                  <a:moveTo>
                    <a:pt x="7853164" y="3683000"/>
                  </a:moveTo>
                  <a:lnTo>
                    <a:pt x="7812206" y="3708400"/>
                  </a:lnTo>
                  <a:lnTo>
                    <a:pt x="7853164" y="3708400"/>
                  </a:lnTo>
                  <a:lnTo>
                    <a:pt x="7853164" y="3683000"/>
                  </a:lnTo>
                  <a:close/>
                </a:path>
                <a:path w="7853680" h="5486400">
                  <a:moveTo>
                    <a:pt x="190159" y="3238500"/>
                  </a:moveTo>
                  <a:lnTo>
                    <a:pt x="155413" y="3238500"/>
                  </a:lnTo>
                  <a:lnTo>
                    <a:pt x="371417" y="3352800"/>
                  </a:lnTo>
                  <a:lnTo>
                    <a:pt x="371417" y="3581400"/>
                  </a:lnTo>
                  <a:lnTo>
                    <a:pt x="155716" y="3695700"/>
                  </a:lnTo>
                  <a:lnTo>
                    <a:pt x="213946" y="3695700"/>
                  </a:lnTo>
                  <a:lnTo>
                    <a:pt x="381249" y="3606800"/>
                  </a:lnTo>
                  <a:lnTo>
                    <a:pt x="434617" y="3606800"/>
                  </a:lnTo>
                  <a:lnTo>
                    <a:pt x="391950" y="3581400"/>
                  </a:lnTo>
                  <a:lnTo>
                    <a:pt x="391950" y="3352800"/>
                  </a:lnTo>
                  <a:lnTo>
                    <a:pt x="415785" y="3340100"/>
                  </a:lnTo>
                  <a:lnTo>
                    <a:pt x="382264" y="3340100"/>
                  </a:lnTo>
                  <a:lnTo>
                    <a:pt x="190159" y="3238500"/>
                  </a:lnTo>
                  <a:close/>
                </a:path>
                <a:path w="7853680" h="5486400">
                  <a:moveTo>
                    <a:pt x="1089160" y="3238500"/>
                  </a:moveTo>
                  <a:lnTo>
                    <a:pt x="1055438" y="3238500"/>
                  </a:lnTo>
                  <a:lnTo>
                    <a:pt x="1270531" y="3352800"/>
                  </a:lnTo>
                  <a:lnTo>
                    <a:pt x="1270531" y="3581400"/>
                  </a:lnTo>
                  <a:lnTo>
                    <a:pt x="1055438" y="3695700"/>
                  </a:lnTo>
                  <a:lnTo>
                    <a:pt x="1113060" y="3695700"/>
                  </a:lnTo>
                  <a:lnTo>
                    <a:pt x="1280363" y="3606800"/>
                  </a:lnTo>
                  <a:lnTo>
                    <a:pt x="1337993" y="3606800"/>
                  </a:lnTo>
                  <a:lnTo>
                    <a:pt x="1290195" y="3581400"/>
                  </a:lnTo>
                  <a:lnTo>
                    <a:pt x="1290195" y="3352800"/>
                  </a:lnTo>
                  <a:lnTo>
                    <a:pt x="1314094" y="3340100"/>
                  </a:lnTo>
                  <a:lnTo>
                    <a:pt x="1280363" y="3340100"/>
                  </a:lnTo>
                  <a:lnTo>
                    <a:pt x="1089160" y="3238500"/>
                  </a:lnTo>
                  <a:close/>
                </a:path>
                <a:path w="7853680" h="5486400">
                  <a:moveTo>
                    <a:pt x="1539019" y="3238500"/>
                  </a:moveTo>
                  <a:lnTo>
                    <a:pt x="1505288" y="3238500"/>
                  </a:lnTo>
                  <a:lnTo>
                    <a:pt x="1720381" y="3352800"/>
                  </a:lnTo>
                  <a:lnTo>
                    <a:pt x="1720381" y="3581400"/>
                  </a:lnTo>
                  <a:lnTo>
                    <a:pt x="1505288" y="3695700"/>
                  </a:lnTo>
                  <a:lnTo>
                    <a:pt x="1562918" y="3695700"/>
                  </a:lnTo>
                  <a:lnTo>
                    <a:pt x="1730213" y="3606800"/>
                  </a:lnTo>
                  <a:lnTo>
                    <a:pt x="1787778" y="3606800"/>
                  </a:lnTo>
                  <a:lnTo>
                    <a:pt x="1740045" y="3581400"/>
                  </a:lnTo>
                  <a:lnTo>
                    <a:pt x="1740045" y="3352800"/>
                  </a:lnTo>
                  <a:lnTo>
                    <a:pt x="1763912" y="3340100"/>
                  </a:lnTo>
                  <a:lnTo>
                    <a:pt x="1730213" y="3340100"/>
                  </a:lnTo>
                  <a:lnTo>
                    <a:pt x="1539019" y="3238500"/>
                  </a:lnTo>
                  <a:close/>
                </a:path>
                <a:path w="7853680" h="5486400">
                  <a:moveTo>
                    <a:pt x="1988837" y="3238500"/>
                  </a:moveTo>
                  <a:lnTo>
                    <a:pt x="1954845" y="3238500"/>
                  </a:lnTo>
                  <a:lnTo>
                    <a:pt x="2169645" y="3352800"/>
                  </a:lnTo>
                  <a:lnTo>
                    <a:pt x="2169645" y="3581400"/>
                  </a:lnTo>
                  <a:lnTo>
                    <a:pt x="1954845" y="3695700"/>
                  </a:lnTo>
                  <a:lnTo>
                    <a:pt x="2012704" y="3695700"/>
                  </a:lnTo>
                  <a:lnTo>
                    <a:pt x="2179770" y="3606800"/>
                  </a:lnTo>
                  <a:lnTo>
                    <a:pt x="2237572" y="3606800"/>
                  </a:lnTo>
                  <a:lnTo>
                    <a:pt x="2189906" y="3581400"/>
                  </a:lnTo>
                  <a:lnTo>
                    <a:pt x="2189906" y="3352800"/>
                  </a:lnTo>
                  <a:lnTo>
                    <a:pt x="2213739" y="3340100"/>
                  </a:lnTo>
                  <a:lnTo>
                    <a:pt x="2179770" y="3340100"/>
                  </a:lnTo>
                  <a:lnTo>
                    <a:pt x="1988837" y="3238500"/>
                  </a:lnTo>
                  <a:close/>
                </a:path>
                <a:path w="7853680" h="5486400">
                  <a:moveTo>
                    <a:pt x="2438133" y="3238500"/>
                  </a:moveTo>
                  <a:lnTo>
                    <a:pt x="2404402" y="3238500"/>
                  </a:lnTo>
                  <a:lnTo>
                    <a:pt x="2619495" y="3352800"/>
                  </a:lnTo>
                  <a:lnTo>
                    <a:pt x="2619495" y="3581400"/>
                  </a:lnTo>
                  <a:lnTo>
                    <a:pt x="2404402" y="3695700"/>
                  </a:lnTo>
                  <a:lnTo>
                    <a:pt x="2462032" y="3695700"/>
                  </a:lnTo>
                  <a:lnTo>
                    <a:pt x="2629327" y="3606800"/>
                  </a:lnTo>
                  <a:lnTo>
                    <a:pt x="2686954" y="3606800"/>
                  </a:lnTo>
                  <a:lnTo>
                    <a:pt x="2639149" y="3581400"/>
                  </a:lnTo>
                  <a:lnTo>
                    <a:pt x="2639149" y="3352800"/>
                  </a:lnTo>
                  <a:lnTo>
                    <a:pt x="2663141" y="3340100"/>
                  </a:lnTo>
                  <a:lnTo>
                    <a:pt x="2629327" y="3340100"/>
                  </a:lnTo>
                  <a:lnTo>
                    <a:pt x="2438133" y="3238500"/>
                  </a:lnTo>
                  <a:close/>
                </a:path>
                <a:path w="7853680" h="5486400">
                  <a:moveTo>
                    <a:pt x="2890594" y="3238500"/>
                  </a:moveTo>
                  <a:lnTo>
                    <a:pt x="2855079" y="3238500"/>
                  </a:lnTo>
                  <a:lnTo>
                    <a:pt x="3069366" y="3352800"/>
                  </a:lnTo>
                  <a:lnTo>
                    <a:pt x="3069366" y="3581400"/>
                  </a:lnTo>
                  <a:lnTo>
                    <a:pt x="2854273" y="3695700"/>
                  </a:lnTo>
                  <a:lnTo>
                    <a:pt x="2914582" y="3695700"/>
                  </a:lnTo>
                  <a:lnTo>
                    <a:pt x="3081868" y="3606800"/>
                  </a:lnTo>
                  <a:lnTo>
                    <a:pt x="3139142" y="3606800"/>
                  </a:lnTo>
                  <a:lnTo>
                    <a:pt x="3091711" y="3581400"/>
                  </a:lnTo>
                  <a:lnTo>
                    <a:pt x="3091711" y="3352800"/>
                  </a:lnTo>
                  <a:lnTo>
                    <a:pt x="3115426" y="3340100"/>
                  </a:lnTo>
                  <a:lnTo>
                    <a:pt x="3081062" y="3340100"/>
                  </a:lnTo>
                  <a:lnTo>
                    <a:pt x="2890594" y="3238500"/>
                  </a:lnTo>
                  <a:close/>
                </a:path>
                <a:path w="7853680" h="5486400">
                  <a:moveTo>
                    <a:pt x="3340351" y="3238500"/>
                  </a:moveTo>
                  <a:lnTo>
                    <a:pt x="3305149" y="3238500"/>
                  </a:lnTo>
                  <a:lnTo>
                    <a:pt x="3518619" y="3352800"/>
                  </a:lnTo>
                  <a:lnTo>
                    <a:pt x="3518619" y="3581400"/>
                  </a:lnTo>
                  <a:lnTo>
                    <a:pt x="3305149" y="3695700"/>
                  </a:lnTo>
                  <a:lnTo>
                    <a:pt x="3364067" y="3695700"/>
                  </a:lnTo>
                  <a:lnTo>
                    <a:pt x="3530074" y="3606800"/>
                  </a:lnTo>
                  <a:lnTo>
                    <a:pt x="3588633" y="3606800"/>
                  </a:lnTo>
                  <a:lnTo>
                    <a:pt x="3541561" y="3581400"/>
                  </a:lnTo>
                  <a:lnTo>
                    <a:pt x="3541561" y="3352800"/>
                  </a:lnTo>
                  <a:lnTo>
                    <a:pt x="3565187" y="3340100"/>
                  </a:lnTo>
                  <a:lnTo>
                    <a:pt x="3530074" y="3340100"/>
                  </a:lnTo>
                  <a:lnTo>
                    <a:pt x="3340351" y="3238500"/>
                  </a:lnTo>
                  <a:close/>
                </a:path>
                <a:path w="7853680" h="5486400">
                  <a:moveTo>
                    <a:pt x="3789708" y="3238500"/>
                  </a:moveTo>
                  <a:lnTo>
                    <a:pt x="3754193" y="3238500"/>
                  </a:lnTo>
                  <a:lnTo>
                    <a:pt x="3968469" y="3352800"/>
                  </a:lnTo>
                  <a:lnTo>
                    <a:pt x="3968469" y="3581400"/>
                  </a:lnTo>
                  <a:lnTo>
                    <a:pt x="3753387" y="3695700"/>
                  </a:lnTo>
                  <a:lnTo>
                    <a:pt x="3813696" y="3695700"/>
                  </a:lnTo>
                  <a:lnTo>
                    <a:pt x="3980982" y="3606800"/>
                  </a:lnTo>
                  <a:lnTo>
                    <a:pt x="4038623" y="3606800"/>
                  </a:lnTo>
                  <a:lnTo>
                    <a:pt x="3990825" y="3581400"/>
                  </a:lnTo>
                  <a:lnTo>
                    <a:pt x="3990825" y="3352800"/>
                  </a:lnTo>
                  <a:lnTo>
                    <a:pt x="4014817" y="3340100"/>
                  </a:lnTo>
                  <a:lnTo>
                    <a:pt x="3980176" y="3340100"/>
                  </a:lnTo>
                  <a:lnTo>
                    <a:pt x="3789708" y="3238500"/>
                  </a:lnTo>
                  <a:close/>
                </a:path>
                <a:path w="7853680" h="5486400">
                  <a:moveTo>
                    <a:pt x="4242260" y="3238500"/>
                  </a:moveTo>
                  <a:lnTo>
                    <a:pt x="4206755" y="3238500"/>
                  </a:lnTo>
                  <a:lnTo>
                    <a:pt x="4421000" y="3352800"/>
                  </a:lnTo>
                  <a:lnTo>
                    <a:pt x="4421000" y="3581400"/>
                  </a:lnTo>
                  <a:lnTo>
                    <a:pt x="4205918" y="3695700"/>
                  </a:lnTo>
                  <a:lnTo>
                    <a:pt x="4266250" y="3695700"/>
                  </a:lnTo>
                  <a:lnTo>
                    <a:pt x="4433544" y="3606800"/>
                  </a:lnTo>
                  <a:lnTo>
                    <a:pt x="4491175" y="3606800"/>
                  </a:lnTo>
                  <a:lnTo>
                    <a:pt x="4443376" y="3581400"/>
                  </a:lnTo>
                  <a:lnTo>
                    <a:pt x="4443376" y="3352800"/>
                  </a:lnTo>
                  <a:lnTo>
                    <a:pt x="4467276" y="3340100"/>
                  </a:lnTo>
                  <a:lnTo>
                    <a:pt x="4432728" y="3340100"/>
                  </a:lnTo>
                  <a:lnTo>
                    <a:pt x="4242260" y="3238500"/>
                  </a:lnTo>
                  <a:close/>
                </a:path>
                <a:path w="7853680" h="5486400">
                  <a:moveTo>
                    <a:pt x="4692201" y="3238500"/>
                  </a:moveTo>
                  <a:lnTo>
                    <a:pt x="4658469" y="3238500"/>
                  </a:lnTo>
                  <a:lnTo>
                    <a:pt x="4873562" y="3352800"/>
                  </a:lnTo>
                  <a:lnTo>
                    <a:pt x="4873562" y="3581400"/>
                  </a:lnTo>
                  <a:lnTo>
                    <a:pt x="4658469" y="3695700"/>
                  </a:lnTo>
                  <a:lnTo>
                    <a:pt x="4716100" y="3695700"/>
                  </a:lnTo>
                  <a:lnTo>
                    <a:pt x="4883394" y="3606800"/>
                  </a:lnTo>
                  <a:lnTo>
                    <a:pt x="4941033" y="3606800"/>
                  </a:lnTo>
                  <a:lnTo>
                    <a:pt x="4893237" y="3581400"/>
                  </a:lnTo>
                  <a:lnTo>
                    <a:pt x="4893237" y="3352800"/>
                  </a:lnTo>
                  <a:lnTo>
                    <a:pt x="4917135" y="3340100"/>
                  </a:lnTo>
                  <a:lnTo>
                    <a:pt x="4883394" y="3340100"/>
                  </a:lnTo>
                  <a:lnTo>
                    <a:pt x="4692201" y="3238500"/>
                  </a:lnTo>
                  <a:close/>
                </a:path>
                <a:path w="7853680" h="5486400">
                  <a:moveTo>
                    <a:pt x="5142060" y="3238500"/>
                  </a:moveTo>
                  <a:lnTo>
                    <a:pt x="5108320" y="3238500"/>
                  </a:lnTo>
                  <a:lnTo>
                    <a:pt x="5323412" y="3352800"/>
                  </a:lnTo>
                  <a:lnTo>
                    <a:pt x="5323412" y="3581400"/>
                  </a:lnTo>
                  <a:lnTo>
                    <a:pt x="5108320" y="3695700"/>
                  </a:lnTo>
                  <a:lnTo>
                    <a:pt x="5165958" y="3695700"/>
                  </a:lnTo>
                  <a:lnTo>
                    <a:pt x="5333245" y="3606800"/>
                  </a:lnTo>
                  <a:lnTo>
                    <a:pt x="5390886" y="3606800"/>
                  </a:lnTo>
                  <a:lnTo>
                    <a:pt x="5343087" y="3581400"/>
                  </a:lnTo>
                  <a:lnTo>
                    <a:pt x="5343087" y="3352800"/>
                  </a:lnTo>
                  <a:lnTo>
                    <a:pt x="5366986" y="3340100"/>
                  </a:lnTo>
                  <a:lnTo>
                    <a:pt x="5333245" y="3340100"/>
                  </a:lnTo>
                  <a:lnTo>
                    <a:pt x="5142060" y="3238500"/>
                  </a:lnTo>
                  <a:close/>
                </a:path>
                <a:path w="7853680" h="5486400">
                  <a:moveTo>
                    <a:pt x="5591912" y="3238500"/>
                  </a:moveTo>
                  <a:lnTo>
                    <a:pt x="5558180" y="3238500"/>
                  </a:lnTo>
                  <a:lnTo>
                    <a:pt x="5773273" y="3352800"/>
                  </a:lnTo>
                  <a:lnTo>
                    <a:pt x="5773273" y="3581400"/>
                  </a:lnTo>
                  <a:lnTo>
                    <a:pt x="5558180" y="3695700"/>
                  </a:lnTo>
                  <a:lnTo>
                    <a:pt x="5615811" y="3695700"/>
                  </a:lnTo>
                  <a:lnTo>
                    <a:pt x="5783105" y="3606800"/>
                  </a:lnTo>
                  <a:lnTo>
                    <a:pt x="5840736" y="3606800"/>
                  </a:lnTo>
                  <a:lnTo>
                    <a:pt x="5792937" y="3581400"/>
                  </a:lnTo>
                  <a:lnTo>
                    <a:pt x="5792937" y="3352800"/>
                  </a:lnTo>
                  <a:lnTo>
                    <a:pt x="5816837" y="3340100"/>
                  </a:lnTo>
                  <a:lnTo>
                    <a:pt x="5783105" y="3340100"/>
                  </a:lnTo>
                  <a:lnTo>
                    <a:pt x="5591912" y="3238500"/>
                  </a:lnTo>
                  <a:close/>
                </a:path>
                <a:path w="7853680" h="5486400">
                  <a:moveTo>
                    <a:pt x="6041855" y="3238500"/>
                  </a:moveTo>
                  <a:lnTo>
                    <a:pt x="6008030" y="3238500"/>
                  </a:lnTo>
                  <a:lnTo>
                    <a:pt x="6223123" y="3352800"/>
                  </a:lnTo>
                  <a:lnTo>
                    <a:pt x="6223123" y="3581400"/>
                  </a:lnTo>
                  <a:lnTo>
                    <a:pt x="6008030" y="3695700"/>
                  </a:lnTo>
                  <a:lnTo>
                    <a:pt x="6064802" y="3695700"/>
                  </a:lnTo>
                  <a:lnTo>
                    <a:pt x="6229092" y="3606800"/>
                  </a:lnTo>
                  <a:lnTo>
                    <a:pt x="6288284" y="3606800"/>
                  </a:lnTo>
                  <a:lnTo>
                    <a:pt x="6244714" y="3581400"/>
                  </a:lnTo>
                  <a:lnTo>
                    <a:pt x="6244714" y="3352800"/>
                  </a:lnTo>
                  <a:lnTo>
                    <a:pt x="6268523" y="3340100"/>
                  </a:lnTo>
                  <a:lnTo>
                    <a:pt x="6233793" y="3340100"/>
                  </a:lnTo>
                  <a:lnTo>
                    <a:pt x="6041855" y="3238500"/>
                  </a:lnTo>
                  <a:close/>
                </a:path>
                <a:path w="7853680" h="5486400">
                  <a:moveTo>
                    <a:pt x="415720" y="2870200"/>
                  </a:moveTo>
                  <a:lnTo>
                    <a:pt x="381249" y="2870200"/>
                  </a:lnTo>
                  <a:lnTo>
                    <a:pt x="595745" y="2984500"/>
                  </a:lnTo>
                  <a:lnTo>
                    <a:pt x="595745" y="3225800"/>
                  </a:lnTo>
                  <a:lnTo>
                    <a:pt x="382264" y="3340100"/>
                  </a:lnTo>
                  <a:lnTo>
                    <a:pt x="415785" y="3340100"/>
                  </a:lnTo>
                  <a:lnTo>
                    <a:pt x="606467" y="3238500"/>
                  </a:lnTo>
                  <a:lnTo>
                    <a:pt x="639806" y="3238500"/>
                  </a:lnTo>
                  <a:lnTo>
                    <a:pt x="616006" y="3225800"/>
                  </a:lnTo>
                  <a:lnTo>
                    <a:pt x="616006" y="2984500"/>
                  </a:lnTo>
                  <a:lnTo>
                    <a:pt x="639873" y="2971800"/>
                  </a:lnTo>
                  <a:lnTo>
                    <a:pt x="605881" y="2971800"/>
                  </a:lnTo>
                  <a:lnTo>
                    <a:pt x="415720" y="2870200"/>
                  </a:lnTo>
                  <a:close/>
                </a:path>
                <a:path w="7853680" h="5486400">
                  <a:moveTo>
                    <a:pt x="864765" y="2870200"/>
                  </a:moveTo>
                  <a:lnTo>
                    <a:pt x="830806" y="2870200"/>
                  </a:lnTo>
                  <a:lnTo>
                    <a:pt x="1045606" y="2984500"/>
                  </a:lnTo>
                  <a:lnTo>
                    <a:pt x="1045606" y="3225800"/>
                  </a:lnTo>
                  <a:lnTo>
                    <a:pt x="830209" y="3340100"/>
                  </a:lnTo>
                  <a:lnTo>
                    <a:pt x="864765" y="3340100"/>
                  </a:lnTo>
                  <a:lnTo>
                    <a:pt x="1055438" y="3238500"/>
                  </a:lnTo>
                  <a:lnTo>
                    <a:pt x="1089160" y="3238500"/>
                  </a:lnTo>
                  <a:lnTo>
                    <a:pt x="1065259" y="3225800"/>
                  </a:lnTo>
                  <a:lnTo>
                    <a:pt x="1065259" y="2984500"/>
                  </a:lnTo>
                  <a:lnTo>
                    <a:pt x="1089160" y="2971800"/>
                  </a:lnTo>
                  <a:lnTo>
                    <a:pt x="1055438" y="2971800"/>
                  </a:lnTo>
                  <a:lnTo>
                    <a:pt x="864765" y="2870200"/>
                  </a:lnTo>
                  <a:close/>
                </a:path>
                <a:path w="7853680" h="5486400">
                  <a:moveTo>
                    <a:pt x="1314094" y="2870200"/>
                  </a:moveTo>
                  <a:lnTo>
                    <a:pt x="1280363" y="2870200"/>
                  </a:lnTo>
                  <a:lnTo>
                    <a:pt x="1495456" y="2984500"/>
                  </a:lnTo>
                  <a:lnTo>
                    <a:pt x="1495456" y="3225800"/>
                  </a:lnTo>
                  <a:lnTo>
                    <a:pt x="1280363" y="3340100"/>
                  </a:lnTo>
                  <a:lnTo>
                    <a:pt x="1314094" y="3340100"/>
                  </a:lnTo>
                  <a:lnTo>
                    <a:pt x="1505288" y="3238500"/>
                  </a:lnTo>
                  <a:lnTo>
                    <a:pt x="1539019" y="3238500"/>
                  </a:lnTo>
                  <a:lnTo>
                    <a:pt x="1515120" y="3225800"/>
                  </a:lnTo>
                  <a:lnTo>
                    <a:pt x="1515120" y="2984500"/>
                  </a:lnTo>
                  <a:lnTo>
                    <a:pt x="1539019" y="2971800"/>
                  </a:lnTo>
                  <a:lnTo>
                    <a:pt x="1505288" y="2971800"/>
                  </a:lnTo>
                  <a:lnTo>
                    <a:pt x="1314094" y="2870200"/>
                  </a:lnTo>
                  <a:close/>
                </a:path>
                <a:path w="7853680" h="5486400">
                  <a:moveTo>
                    <a:pt x="1763946" y="2870200"/>
                  </a:moveTo>
                  <a:lnTo>
                    <a:pt x="1730213" y="2870200"/>
                  </a:lnTo>
                  <a:lnTo>
                    <a:pt x="1944720" y="2984500"/>
                  </a:lnTo>
                  <a:lnTo>
                    <a:pt x="1944720" y="3225800"/>
                  </a:lnTo>
                  <a:lnTo>
                    <a:pt x="1730213" y="3340100"/>
                  </a:lnTo>
                  <a:lnTo>
                    <a:pt x="1763912" y="3340100"/>
                  </a:lnTo>
                  <a:lnTo>
                    <a:pt x="1954845" y="3238500"/>
                  </a:lnTo>
                  <a:lnTo>
                    <a:pt x="1988837" y="3238500"/>
                  </a:lnTo>
                  <a:lnTo>
                    <a:pt x="1964970" y="3225800"/>
                  </a:lnTo>
                  <a:lnTo>
                    <a:pt x="1964970" y="2984500"/>
                  </a:lnTo>
                  <a:lnTo>
                    <a:pt x="1988804" y="2971800"/>
                  </a:lnTo>
                  <a:lnTo>
                    <a:pt x="1955149" y="2971800"/>
                  </a:lnTo>
                  <a:lnTo>
                    <a:pt x="1763946" y="2870200"/>
                  </a:lnTo>
                  <a:close/>
                </a:path>
                <a:path w="7853680" h="5486400">
                  <a:moveTo>
                    <a:pt x="2213739" y="2870200"/>
                  </a:moveTo>
                  <a:lnTo>
                    <a:pt x="2179477" y="2870200"/>
                  </a:lnTo>
                  <a:lnTo>
                    <a:pt x="2394570" y="2984500"/>
                  </a:lnTo>
                  <a:lnTo>
                    <a:pt x="2394570" y="3225800"/>
                  </a:lnTo>
                  <a:lnTo>
                    <a:pt x="2179770" y="3340100"/>
                  </a:lnTo>
                  <a:lnTo>
                    <a:pt x="2213739" y="3340100"/>
                  </a:lnTo>
                  <a:lnTo>
                    <a:pt x="2404402" y="3238500"/>
                  </a:lnTo>
                  <a:lnTo>
                    <a:pt x="2438133" y="3238500"/>
                  </a:lnTo>
                  <a:lnTo>
                    <a:pt x="2414234" y="3225800"/>
                  </a:lnTo>
                  <a:lnTo>
                    <a:pt x="2414234" y="2984500"/>
                  </a:lnTo>
                  <a:lnTo>
                    <a:pt x="2438133" y="2971800"/>
                  </a:lnTo>
                  <a:lnTo>
                    <a:pt x="2404402" y="2971800"/>
                  </a:lnTo>
                  <a:lnTo>
                    <a:pt x="2213739" y="2870200"/>
                  </a:lnTo>
                  <a:close/>
                </a:path>
                <a:path w="7853680" h="5486400">
                  <a:moveTo>
                    <a:pt x="2663051" y="2870200"/>
                  </a:moveTo>
                  <a:lnTo>
                    <a:pt x="2629327" y="2870200"/>
                  </a:lnTo>
                  <a:lnTo>
                    <a:pt x="2844430" y="2984500"/>
                  </a:lnTo>
                  <a:lnTo>
                    <a:pt x="2844430" y="3225800"/>
                  </a:lnTo>
                  <a:lnTo>
                    <a:pt x="2629327" y="3340100"/>
                  </a:lnTo>
                  <a:lnTo>
                    <a:pt x="2663141" y="3340100"/>
                  </a:lnTo>
                  <a:lnTo>
                    <a:pt x="2855079" y="3238500"/>
                  </a:lnTo>
                  <a:lnTo>
                    <a:pt x="2890594" y="3238500"/>
                  </a:lnTo>
                  <a:lnTo>
                    <a:pt x="2866786" y="3225800"/>
                  </a:lnTo>
                  <a:lnTo>
                    <a:pt x="2866786" y="2984500"/>
                  </a:lnTo>
                  <a:lnTo>
                    <a:pt x="2890684" y="2971800"/>
                  </a:lnTo>
                  <a:lnTo>
                    <a:pt x="2854273" y="2971800"/>
                  </a:lnTo>
                  <a:lnTo>
                    <a:pt x="2663051" y="2870200"/>
                  </a:lnTo>
                  <a:close/>
                </a:path>
                <a:path w="7853680" h="5486400">
                  <a:moveTo>
                    <a:pt x="3115493" y="2870200"/>
                  </a:moveTo>
                  <a:lnTo>
                    <a:pt x="3081868" y="2870200"/>
                  </a:lnTo>
                  <a:lnTo>
                    <a:pt x="3293694" y="2984500"/>
                  </a:lnTo>
                  <a:lnTo>
                    <a:pt x="3293694" y="3225800"/>
                  </a:lnTo>
                  <a:lnTo>
                    <a:pt x="3081062" y="3340100"/>
                  </a:lnTo>
                  <a:lnTo>
                    <a:pt x="3115426" y="3340100"/>
                  </a:lnTo>
                  <a:lnTo>
                    <a:pt x="3305149" y="3238500"/>
                  </a:lnTo>
                  <a:lnTo>
                    <a:pt x="3340351" y="3238500"/>
                  </a:lnTo>
                  <a:lnTo>
                    <a:pt x="3316636" y="3225800"/>
                  </a:lnTo>
                  <a:lnTo>
                    <a:pt x="3316636" y="2984500"/>
                  </a:lnTo>
                  <a:lnTo>
                    <a:pt x="3340288" y="2971800"/>
                  </a:lnTo>
                  <a:lnTo>
                    <a:pt x="3305746" y="2971800"/>
                  </a:lnTo>
                  <a:lnTo>
                    <a:pt x="3115493" y="2870200"/>
                  </a:lnTo>
                  <a:close/>
                </a:path>
                <a:path w="7853680" h="5486400">
                  <a:moveTo>
                    <a:pt x="3565097" y="2870200"/>
                  </a:moveTo>
                  <a:lnTo>
                    <a:pt x="3529509" y="2870200"/>
                  </a:lnTo>
                  <a:lnTo>
                    <a:pt x="3743544" y="2984500"/>
                  </a:lnTo>
                  <a:lnTo>
                    <a:pt x="3743544" y="3225800"/>
                  </a:lnTo>
                  <a:lnTo>
                    <a:pt x="3530074" y="3340100"/>
                  </a:lnTo>
                  <a:lnTo>
                    <a:pt x="3565187" y="3340100"/>
                  </a:lnTo>
                  <a:lnTo>
                    <a:pt x="3754193" y="3238500"/>
                  </a:lnTo>
                  <a:lnTo>
                    <a:pt x="3789708" y="3238500"/>
                  </a:lnTo>
                  <a:lnTo>
                    <a:pt x="3765900" y="3225800"/>
                  </a:lnTo>
                  <a:lnTo>
                    <a:pt x="3765900" y="2984500"/>
                  </a:lnTo>
                  <a:lnTo>
                    <a:pt x="3789798" y="2971800"/>
                  </a:lnTo>
                  <a:lnTo>
                    <a:pt x="3753387" y="2971800"/>
                  </a:lnTo>
                  <a:lnTo>
                    <a:pt x="3565097" y="2870200"/>
                  </a:lnTo>
                  <a:close/>
                </a:path>
                <a:path w="7853680" h="5486400">
                  <a:moveTo>
                    <a:pt x="4014724" y="2870200"/>
                  </a:moveTo>
                  <a:lnTo>
                    <a:pt x="3980982" y="2870200"/>
                  </a:lnTo>
                  <a:lnTo>
                    <a:pt x="4196075" y="2984500"/>
                  </a:lnTo>
                  <a:lnTo>
                    <a:pt x="4196075" y="3225800"/>
                  </a:lnTo>
                  <a:lnTo>
                    <a:pt x="3980176" y="3340100"/>
                  </a:lnTo>
                  <a:lnTo>
                    <a:pt x="4014817" y="3340100"/>
                  </a:lnTo>
                  <a:lnTo>
                    <a:pt x="4206755" y="3238500"/>
                  </a:lnTo>
                  <a:lnTo>
                    <a:pt x="4242260" y="3238500"/>
                  </a:lnTo>
                  <a:lnTo>
                    <a:pt x="4218451" y="3225800"/>
                  </a:lnTo>
                  <a:lnTo>
                    <a:pt x="4218451" y="2984500"/>
                  </a:lnTo>
                  <a:lnTo>
                    <a:pt x="4242351" y="2971800"/>
                  </a:lnTo>
                  <a:lnTo>
                    <a:pt x="4205918" y="2971800"/>
                  </a:lnTo>
                  <a:lnTo>
                    <a:pt x="4014724" y="2870200"/>
                  </a:lnTo>
                  <a:close/>
                </a:path>
                <a:path w="7853680" h="5486400">
                  <a:moveTo>
                    <a:pt x="4467276" y="2870200"/>
                  </a:moveTo>
                  <a:lnTo>
                    <a:pt x="4433544" y="2870200"/>
                  </a:lnTo>
                  <a:lnTo>
                    <a:pt x="4648637" y="2984500"/>
                  </a:lnTo>
                  <a:lnTo>
                    <a:pt x="4648637" y="3225800"/>
                  </a:lnTo>
                  <a:lnTo>
                    <a:pt x="4432728" y="3340100"/>
                  </a:lnTo>
                  <a:lnTo>
                    <a:pt x="4467276" y="3340100"/>
                  </a:lnTo>
                  <a:lnTo>
                    <a:pt x="4658469" y="3238500"/>
                  </a:lnTo>
                  <a:lnTo>
                    <a:pt x="4692201" y="3238500"/>
                  </a:lnTo>
                  <a:lnTo>
                    <a:pt x="4668302" y="3225800"/>
                  </a:lnTo>
                  <a:lnTo>
                    <a:pt x="4668302" y="2984500"/>
                  </a:lnTo>
                  <a:lnTo>
                    <a:pt x="4692201" y="2971800"/>
                  </a:lnTo>
                  <a:lnTo>
                    <a:pt x="4658469" y="2971800"/>
                  </a:lnTo>
                  <a:lnTo>
                    <a:pt x="4467276" y="2870200"/>
                  </a:lnTo>
                  <a:close/>
                </a:path>
                <a:path w="7853680" h="5486400">
                  <a:moveTo>
                    <a:pt x="4917135" y="2870200"/>
                  </a:moveTo>
                  <a:lnTo>
                    <a:pt x="4883394" y="2870200"/>
                  </a:lnTo>
                  <a:lnTo>
                    <a:pt x="5098487" y="2984500"/>
                  </a:lnTo>
                  <a:lnTo>
                    <a:pt x="5098487" y="3225800"/>
                  </a:lnTo>
                  <a:lnTo>
                    <a:pt x="4883394" y="3340100"/>
                  </a:lnTo>
                  <a:lnTo>
                    <a:pt x="4917135" y="3340100"/>
                  </a:lnTo>
                  <a:lnTo>
                    <a:pt x="5108320" y="3238500"/>
                  </a:lnTo>
                  <a:lnTo>
                    <a:pt x="5142060" y="3238500"/>
                  </a:lnTo>
                  <a:lnTo>
                    <a:pt x="5118162" y="3225800"/>
                  </a:lnTo>
                  <a:lnTo>
                    <a:pt x="5118162" y="2984500"/>
                  </a:lnTo>
                  <a:lnTo>
                    <a:pt x="5142060" y="2971800"/>
                  </a:lnTo>
                  <a:lnTo>
                    <a:pt x="5108320" y="2971800"/>
                  </a:lnTo>
                  <a:lnTo>
                    <a:pt x="4917135" y="2870200"/>
                  </a:lnTo>
                  <a:close/>
                </a:path>
                <a:path w="7853680" h="5486400">
                  <a:moveTo>
                    <a:pt x="5366986" y="2870200"/>
                  </a:moveTo>
                  <a:lnTo>
                    <a:pt x="5333245" y="2870200"/>
                  </a:lnTo>
                  <a:lnTo>
                    <a:pt x="5548338" y="2984500"/>
                  </a:lnTo>
                  <a:lnTo>
                    <a:pt x="5548338" y="3225800"/>
                  </a:lnTo>
                  <a:lnTo>
                    <a:pt x="5333245" y="3340100"/>
                  </a:lnTo>
                  <a:lnTo>
                    <a:pt x="5366986" y="3340100"/>
                  </a:lnTo>
                  <a:lnTo>
                    <a:pt x="5558180" y="3238500"/>
                  </a:lnTo>
                  <a:lnTo>
                    <a:pt x="5591912" y="3238500"/>
                  </a:lnTo>
                  <a:lnTo>
                    <a:pt x="5568012" y="3225800"/>
                  </a:lnTo>
                  <a:lnTo>
                    <a:pt x="5568012" y="2984500"/>
                  </a:lnTo>
                  <a:lnTo>
                    <a:pt x="5591912" y="2971800"/>
                  </a:lnTo>
                  <a:lnTo>
                    <a:pt x="5558180" y="2971800"/>
                  </a:lnTo>
                  <a:lnTo>
                    <a:pt x="5366986" y="2870200"/>
                  </a:lnTo>
                  <a:close/>
                </a:path>
                <a:path w="7853680" h="5486400">
                  <a:moveTo>
                    <a:pt x="5816837" y="2870200"/>
                  </a:moveTo>
                  <a:lnTo>
                    <a:pt x="5783105" y="2870200"/>
                  </a:lnTo>
                  <a:lnTo>
                    <a:pt x="5998198" y="2984500"/>
                  </a:lnTo>
                  <a:lnTo>
                    <a:pt x="5998198" y="3225800"/>
                  </a:lnTo>
                  <a:lnTo>
                    <a:pt x="5783105" y="3340100"/>
                  </a:lnTo>
                  <a:lnTo>
                    <a:pt x="5816837" y="3340100"/>
                  </a:lnTo>
                  <a:lnTo>
                    <a:pt x="6008030" y="3238500"/>
                  </a:lnTo>
                  <a:lnTo>
                    <a:pt x="6041855" y="3238500"/>
                  </a:lnTo>
                  <a:lnTo>
                    <a:pt x="6017863" y="3225800"/>
                  </a:lnTo>
                  <a:lnTo>
                    <a:pt x="6017863" y="2984500"/>
                  </a:lnTo>
                  <a:lnTo>
                    <a:pt x="6041393" y="2971800"/>
                  </a:lnTo>
                  <a:lnTo>
                    <a:pt x="6008030" y="2971800"/>
                  </a:lnTo>
                  <a:lnTo>
                    <a:pt x="5816837" y="2870200"/>
                  </a:lnTo>
                  <a:close/>
                </a:path>
                <a:path w="7853680" h="5486400">
                  <a:moveTo>
                    <a:pt x="6268965" y="2870200"/>
                  </a:moveTo>
                  <a:lnTo>
                    <a:pt x="6229636" y="2870200"/>
                  </a:lnTo>
                  <a:lnTo>
                    <a:pt x="6448048" y="2997200"/>
                  </a:lnTo>
                  <a:lnTo>
                    <a:pt x="6448048" y="3225800"/>
                  </a:lnTo>
                  <a:lnTo>
                    <a:pt x="6233793" y="3340100"/>
                  </a:lnTo>
                  <a:lnTo>
                    <a:pt x="6268523" y="3340100"/>
                  </a:lnTo>
                  <a:lnTo>
                    <a:pt x="6458990" y="3238500"/>
                  </a:lnTo>
                  <a:lnTo>
                    <a:pt x="6493539" y="3238500"/>
                  </a:lnTo>
                  <a:lnTo>
                    <a:pt x="6469639" y="3225800"/>
                  </a:lnTo>
                  <a:lnTo>
                    <a:pt x="6469639" y="2997200"/>
                  </a:lnTo>
                  <a:lnTo>
                    <a:pt x="6517438" y="2971800"/>
                  </a:lnTo>
                  <a:lnTo>
                    <a:pt x="6462969" y="2971800"/>
                  </a:lnTo>
                  <a:lnTo>
                    <a:pt x="6268965" y="2870200"/>
                  </a:lnTo>
                  <a:close/>
                </a:path>
                <a:path w="7853680" h="5486400">
                  <a:moveTo>
                    <a:pt x="6742363" y="2882900"/>
                  </a:moveTo>
                  <a:lnTo>
                    <a:pt x="6684732" y="2882900"/>
                  </a:lnTo>
                  <a:lnTo>
                    <a:pt x="6899825" y="2997200"/>
                  </a:lnTo>
                  <a:lnTo>
                    <a:pt x="6899825" y="3225800"/>
                  </a:lnTo>
                  <a:lnTo>
                    <a:pt x="6684732" y="3340100"/>
                  </a:lnTo>
                  <a:lnTo>
                    <a:pt x="6737583" y="3340100"/>
                  </a:lnTo>
                  <a:lnTo>
                    <a:pt x="6909657" y="3238500"/>
                  </a:lnTo>
                  <a:lnTo>
                    <a:pt x="6943389" y="3238500"/>
                  </a:lnTo>
                  <a:lnTo>
                    <a:pt x="6919490" y="3225800"/>
                  </a:lnTo>
                  <a:lnTo>
                    <a:pt x="6919490" y="2997200"/>
                  </a:lnTo>
                  <a:lnTo>
                    <a:pt x="6967288" y="2971800"/>
                  </a:lnTo>
                  <a:lnTo>
                    <a:pt x="6909657" y="2971800"/>
                  </a:lnTo>
                  <a:lnTo>
                    <a:pt x="6742363" y="2882900"/>
                  </a:lnTo>
                  <a:close/>
                </a:path>
                <a:path w="7853680" h="5486400">
                  <a:moveTo>
                    <a:pt x="7192213" y="2882900"/>
                  </a:moveTo>
                  <a:lnTo>
                    <a:pt x="7134582" y="2882900"/>
                  </a:lnTo>
                  <a:lnTo>
                    <a:pt x="7349675" y="2997200"/>
                  </a:lnTo>
                  <a:lnTo>
                    <a:pt x="7349675" y="3225800"/>
                  </a:lnTo>
                  <a:lnTo>
                    <a:pt x="7134582" y="3340100"/>
                  </a:lnTo>
                  <a:lnTo>
                    <a:pt x="7187433" y="3340100"/>
                  </a:lnTo>
                  <a:lnTo>
                    <a:pt x="7359508" y="3238500"/>
                  </a:lnTo>
                  <a:lnTo>
                    <a:pt x="7393341" y="3238500"/>
                  </a:lnTo>
                  <a:lnTo>
                    <a:pt x="7369350" y="3225800"/>
                  </a:lnTo>
                  <a:lnTo>
                    <a:pt x="7369350" y="2997200"/>
                  </a:lnTo>
                  <a:lnTo>
                    <a:pt x="7417028" y="2971800"/>
                  </a:lnTo>
                  <a:lnTo>
                    <a:pt x="7359508" y="2971800"/>
                  </a:lnTo>
                  <a:lnTo>
                    <a:pt x="7192213" y="2882900"/>
                  </a:lnTo>
                  <a:close/>
                </a:path>
                <a:path w="7853680" h="5486400">
                  <a:moveTo>
                    <a:pt x="7638862" y="2882900"/>
                  </a:moveTo>
                  <a:lnTo>
                    <a:pt x="7583899" y="2882900"/>
                  </a:lnTo>
                  <a:lnTo>
                    <a:pt x="7799526" y="2997200"/>
                  </a:lnTo>
                  <a:lnTo>
                    <a:pt x="7799526" y="3225800"/>
                  </a:lnTo>
                  <a:lnTo>
                    <a:pt x="7585270" y="3340100"/>
                  </a:lnTo>
                  <a:lnTo>
                    <a:pt x="7638756" y="3340100"/>
                  </a:lnTo>
                  <a:lnTo>
                    <a:pt x="7810855" y="3238500"/>
                  </a:lnTo>
                  <a:lnTo>
                    <a:pt x="7836910" y="3238500"/>
                  </a:lnTo>
                  <a:lnTo>
                    <a:pt x="7820656" y="3225800"/>
                  </a:lnTo>
                  <a:lnTo>
                    <a:pt x="7820656" y="2997200"/>
                  </a:lnTo>
                  <a:lnTo>
                    <a:pt x="7836910" y="2984500"/>
                  </a:lnTo>
                  <a:lnTo>
                    <a:pt x="7811389" y="2984500"/>
                  </a:lnTo>
                  <a:lnTo>
                    <a:pt x="7638862" y="2882900"/>
                  </a:lnTo>
                  <a:close/>
                </a:path>
                <a:path w="7853680" h="5486400">
                  <a:moveTo>
                    <a:pt x="0" y="2882900"/>
                  </a:moveTo>
                  <a:lnTo>
                    <a:pt x="0" y="2908300"/>
                  </a:lnTo>
                  <a:lnTo>
                    <a:pt x="145884" y="2984500"/>
                  </a:lnTo>
                  <a:lnTo>
                    <a:pt x="145884" y="3225800"/>
                  </a:lnTo>
                  <a:lnTo>
                    <a:pt x="0" y="3302000"/>
                  </a:lnTo>
                  <a:lnTo>
                    <a:pt x="0" y="3327400"/>
                  </a:lnTo>
                  <a:lnTo>
                    <a:pt x="155413" y="3238500"/>
                  </a:lnTo>
                  <a:lnTo>
                    <a:pt x="190159" y="3238500"/>
                  </a:lnTo>
                  <a:lnTo>
                    <a:pt x="166145" y="3225800"/>
                  </a:lnTo>
                  <a:lnTo>
                    <a:pt x="166145" y="2984500"/>
                  </a:lnTo>
                  <a:lnTo>
                    <a:pt x="190046" y="2971800"/>
                  </a:lnTo>
                  <a:lnTo>
                    <a:pt x="155716" y="2971800"/>
                  </a:lnTo>
                  <a:lnTo>
                    <a:pt x="0" y="2882900"/>
                  </a:lnTo>
                  <a:close/>
                </a:path>
                <a:path w="7853680" h="5486400">
                  <a:moveTo>
                    <a:pt x="7836910" y="3238500"/>
                  </a:moveTo>
                  <a:lnTo>
                    <a:pt x="7810855" y="3238500"/>
                  </a:lnTo>
                  <a:lnTo>
                    <a:pt x="7853164" y="3263900"/>
                  </a:lnTo>
                  <a:lnTo>
                    <a:pt x="7853164" y="3251200"/>
                  </a:lnTo>
                  <a:lnTo>
                    <a:pt x="7836910" y="3238500"/>
                  </a:lnTo>
                  <a:close/>
                </a:path>
                <a:path w="7853680" h="5486400">
                  <a:moveTo>
                    <a:pt x="7853164" y="2959100"/>
                  </a:moveTo>
                  <a:lnTo>
                    <a:pt x="7811389" y="2984500"/>
                  </a:lnTo>
                  <a:lnTo>
                    <a:pt x="7836910" y="2984500"/>
                  </a:lnTo>
                  <a:lnTo>
                    <a:pt x="7853164" y="2971800"/>
                  </a:lnTo>
                  <a:lnTo>
                    <a:pt x="7853164" y="2959100"/>
                  </a:lnTo>
                  <a:close/>
                </a:path>
                <a:path w="7853680" h="5486400">
                  <a:moveTo>
                    <a:pt x="190159" y="2501900"/>
                  </a:moveTo>
                  <a:lnTo>
                    <a:pt x="155413" y="2501900"/>
                  </a:lnTo>
                  <a:lnTo>
                    <a:pt x="371417" y="2628900"/>
                  </a:lnTo>
                  <a:lnTo>
                    <a:pt x="371417" y="2857500"/>
                  </a:lnTo>
                  <a:lnTo>
                    <a:pt x="155716" y="2971800"/>
                  </a:lnTo>
                  <a:lnTo>
                    <a:pt x="190046" y="2971800"/>
                  </a:lnTo>
                  <a:lnTo>
                    <a:pt x="381249" y="2870200"/>
                  </a:lnTo>
                  <a:lnTo>
                    <a:pt x="415720" y="2870200"/>
                  </a:lnTo>
                  <a:lnTo>
                    <a:pt x="391950" y="2857500"/>
                  </a:lnTo>
                  <a:lnTo>
                    <a:pt x="391950" y="2628900"/>
                  </a:lnTo>
                  <a:lnTo>
                    <a:pt x="434853" y="2603500"/>
                  </a:lnTo>
                  <a:lnTo>
                    <a:pt x="382264" y="2603500"/>
                  </a:lnTo>
                  <a:lnTo>
                    <a:pt x="190159" y="2501900"/>
                  </a:lnTo>
                  <a:close/>
                </a:path>
                <a:path w="7853680" h="5486400">
                  <a:moveTo>
                    <a:pt x="639806" y="2501900"/>
                  </a:moveTo>
                  <a:lnTo>
                    <a:pt x="606467" y="2501900"/>
                  </a:lnTo>
                  <a:lnTo>
                    <a:pt x="820680" y="2628900"/>
                  </a:lnTo>
                  <a:lnTo>
                    <a:pt x="820680" y="2857500"/>
                  </a:lnTo>
                  <a:lnTo>
                    <a:pt x="605881" y="2971800"/>
                  </a:lnTo>
                  <a:lnTo>
                    <a:pt x="639873" y="2971800"/>
                  </a:lnTo>
                  <a:lnTo>
                    <a:pt x="830806" y="2870200"/>
                  </a:lnTo>
                  <a:lnTo>
                    <a:pt x="864765" y="2870200"/>
                  </a:lnTo>
                  <a:lnTo>
                    <a:pt x="840931" y="2857500"/>
                  </a:lnTo>
                  <a:lnTo>
                    <a:pt x="840931" y="2628900"/>
                  </a:lnTo>
                  <a:lnTo>
                    <a:pt x="883832" y="2603500"/>
                  </a:lnTo>
                  <a:lnTo>
                    <a:pt x="830209" y="2603500"/>
                  </a:lnTo>
                  <a:lnTo>
                    <a:pt x="639806" y="2501900"/>
                  </a:lnTo>
                  <a:close/>
                </a:path>
                <a:path w="7853680" h="5486400">
                  <a:moveTo>
                    <a:pt x="1089160" y="2501900"/>
                  </a:moveTo>
                  <a:lnTo>
                    <a:pt x="1055438" y="2501900"/>
                  </a:lnTo>
                  <a:lnTo>
                    <a:pt x="1270531" y="2628900"/>
                  </a:lnTo>
                  <a:lnTo>
                    <a:pt x="1270531" y="2857500"/>
                  </a:lnTo>
                  <a:lnTo>
                    <a:pt x="1055438" y="2971800"/>
                  </a:lnTo>
                  <a:lnTo>
                    <a:pt x="1089160" y="2971800"/>
                  </a:lnTo>
                  <a:lnTo>
                    <a:pt x="1280363" y="2870200"/>
                  </a:lnTo>
                  <a:lnTo>
                    <a:pt x="1314094" y="2870200"/>
                  </a:lnTo>
                  <a:lnTo>
                    <a:pt x="1290195" y="2857500"/>
                  </a:lnTo>
                  <a:lnTo>
                    <a:pt x="1290195" y="2628900"/>
                  </a:lnTo>
                  <a:lnTo>
                    <a:pt x="1333214" y="2603500"/>
                  </a:lnTo>
                  <a:lnTo>
                    <a:pt x="1280363" y="2603500"/>
                  </a:lnTo>
                  <a:lnTo>
                    <a:pt x="1089160" y="2501900"/>
                  </a:lnTo>
                  <a:close/>
                </a:path>
                <a:path w="7853680" h="5486400">
                  <a:moveTo>
                    <a:pt x="1539019" y="2501900"/>
                  </a:moveTo>
                  <a:lnTo>
                    <a:pt x="1505288" y="2501900"/>
                  </a:lnTo>
                  <a:lnTo>
                    <a:pt x="1720381" y="2628900"/>
                  </a:lnTo>
                  <a:lnTo>
                    <a:pt x="1720381" y="2857500"/>
                  </a:lnTo>
                  <a:lnTo>
                    <a:pt x="1505288" y="2971800"/>
                  </a:lnTo>
                  <a:lnTo>
                    <a:pt x="1539019" y="2971800"/>
                  </a:lnTo>
                  <a:lnTo>
                    <a:pt x="1730213" y="2870200"/>
                  </a:lnTo>
                  <a:lnTo>
                    <a:pt x="1763946" y="2870200"/>
                  </a:lnTo>
                  <a:lnTo>
                    <a:pt x="1740045" y="2857500"/>
                  </a:lnTo>
                  <a:lnTo>
                    <a:pt x="1740045" y="2628900"/>
                  </a:lnTo>
                  <a:lnTo>
                    <a:pt x="1783005" y="2603500"/>
                  </a:lnTo>
                  <a:lnTo>
                    <a:pt x="1730213" y="2603500"/>
                  </a:lnTo>
                  <a:lnTo>
                    <a:pt x="1539019" y="2501900"/>
                  </a:lnTo>
                  <a:close/>
                </a:path>
                <a:path w="7853680" h="5486400">
                  <a:moveTo>
                    <a:pt x="1988837" y="2501900"/>
                  </a:moveTo>
                  <a:lnTo>
                    <a:pt x="1954845" y="2501900"/>
                  </a:lnTo>
                  <a:lnTo>
                    <a:pt x="2169645" y="2628900"/>
                  </a:lnTo>
                  <a:lnTo>
                    <a:pt x="2169645" y="2857500"/>
                  </a:lnTo>
                  <a:lnTo>
                    <a:pt x="1955149" y="2971800"/>
                  </a:lnTo>
                  <a:lnTo>
                    <a:pt x="1988804" y="2971800"/>
                  </a:lnTo>
                  <a:lnTo>
                    <a:pt x="2179477" y="2870200"/>
                  </a:lnTo>
                  <a:lnTo>
                    <a:pt x="2213739" y="2870200"/>
                  </a:lnTo>
                  <a:lnTo>
                    <a:pt x="2189906" y="2857500"/>
                  </a:lnTo>
                  <a:lnTo>
                    <a:pt x="2189906" y="2628900"/>
                  </a:lnTo>
                  <a:lnTo>
                    <a:pt x="2232805" y="2603500"/>
                  </a:lnTo>
                  <a:lnTo>
                    <a:pt x="2179770" y="2603500"/>
                  </a:lnTo>
                  <a:lnTo>
                    <a:pt x="1988837" y="2501900"/>
                  </a:lnTo>
                  <a:close/>
                </a:path>
                <a:path w="7853680" h="5486400">
                  <a:moveTo>
                    <a:pt x="2438133" y="2501900"/>
                  </a:moveTo>
                  <a:lnTo>
                    <a:pt x="2404402" y="2501900"/>
                  </a:lnTo>
                  <a:lnTo>
                    <a:pt x="2619495" y="2628900"/>
                  </a:lnTo>
                  <a:lnTo>
                    <a:pt x="2619495" y="2857500"/>
                  </a:lnTo>
                  <a:lnTo>
                    <a:pt x="2404402" y="2971800"/>
                  </a:lnTo>
                  <a:lnTo>
                    <a:pt x="2438133" y="2971800"/>
                  </a:lnTo>
                  <a:lnTo>
                    <a:pt x="2629327" y="2870200"/>
                  </a:lnTo>
                  <a:lnTo>
                    <a:pt x="2663051" y="2870200"/>
                  </a:lnTo>
                  <a:lnTo>
                    <a:pt x="2639149" y="2857500"/>
                  </a:lnTo>
                  <a:lnTo>
                    <a:pt x="2639149" y="2628900"/>
                  </a:lnTo>
                  <a:lnTo>
                    <a:pt x="2682335" y="2603500"/>
                  </a:lnTo>
                  <a:lnTo>
                    <a:pt x="2629327" y="2603500"/>
                  </a:lnTo>
                  <a:lnTo>
                    <a:pt x="2438133" y="2501900"/>
                  </a:lnTo>
                  <a:close/>
                </a:path>
                <a:path w="7853680" h="5486400">
                  <a:moveTo>
                    <a:pt x="2890594" y="2501900"/>
                  </a:moveTo>
                  <a:lnTo>
                    <a:pt x="2855079" y="2501900"/>
                  </a:lnTo>
                  <a:lnTo>
                    <a:pt x="3069366" y="2628900"/>
                  </a:lnTo>
                  <a:lnTo>
                    <a:pt x="3069366" y="2857500"/>
                  </a:lnTo>
                  <a:lnTo>
                    <a:pt x="2854273" y="2971800"/>
                  </a:lnTo>
                  <a:lnTo>
                    <a:pt x="2890684" y="2971800"/>
                  </a:lnTo>
                  <a:lnTo>
                    <a:pt x="3081868" y="2870200"/>
                  </a:lnTo>
                  <a:lnTo>
                    <a:pt x="3115493" y="2870200"/>
                  </a:lnTo>
                  <a:lnTo>
                    <a:pt x="3091711" y="2857500"/>
                  </a:lnTo>
                  <a:lnTo>
                    <a:pt x="3091711" y="2628900"/>
                  </a:lnTo>
                  <a:lnTo>
                    <a:pt x="3134399" y="2603500"/>
                  </a:lnTo>
                  <a:lnTo>
                    <a:pt x="3081062" y="2603500"/>
                  </a:lnTo>
                  <a:lnTo>
                    <a:pt x="2890594" y="2501900"/>
                  </a:lnTo>
                  <a:close/>
                </a:path>
                <a:path w="7853680" h="5486400">
                  <a:moveTo>
                    <a:pt x="3340351" y="2501900"/>
                  </a:moveTo>
                  <a:lnTo>
                    <a:pt x="3305149" y="2501900"/>
                  </a:lnTo>
                  <a:lnTo>
                    <a:pt x="3518619" y="2628900"/>
                  </a:lnTo>
                  <a:lnTo>
                    <a:pt x="3518619" y="2857500"/>
                  </a:lnTo>
                  <a:lnTo>
                    <a:pt x="3305746" y="2971800"/>
                  </a:lnTo>
                  <a:lnTo>
                    <a:pt x="3340288" y="2971800"/>
                  </a:lnTo>
                  <a:lnTo>
                    <a:pt x="3529509" y="2870200"/>
                  </a:lnTo>
                  <a:lnTo>
                    <a:pt x="3565097" y="2870200"/>
                  </a:lnTo>
                  <a:lnTo>
                    <a:pt x="3541561" y="2857500"/>
                  </a:lnTo>
                  <a:lnTo>
                    <a:pt x="3541561" y="2616200"/>
                  </a:lnTo>
                  <a:lnTo>
                    <a:pt x="3565187" y="2603500"/>
                  </a:lnTo>
                  <a:lnTo>
                    <a:pt x="3530074" y="2603500"/>
                  </a:lnTo>
                  <a:lnTo>
                    <a:pt x="3340351" y="2501900"/>
                  </a:lnTo>
                  <a:close/>
                </a:path>
                <a:path w="7853680" h="5486400">
                  <a:moveTo>
                    <a:pt x="3789708" y="2501900"/>
                  </a:moveTo>
                  <a:lnTo>
                    <a:pt x="3754193" y="2501900"/>
                  </a:lnTo>
                  <a:lnTo>
                    <a:pt x="3968469" y="2628900"/>
                  </a:lnTo>
                  <a:lnTo>
                    <a:pt x="3968469" y="2857500"/>
                  </a:lnTo>
                  <a:lnTo>
                    <a:pt x="3753387" y="2971800"/>
                  </a:lnTo>
                  <a:lnTo>
                    <a:pt x="3789798" y="2971800"/>
                  </a:lnTo>
                  <a:lnTo>
                    <a:pt x="3980982" y="2870200"/>
                  </a:lnTo>
                  <a:lnTo>
                    <a:pt x="4014724" y="2870200"/>
                  </a:lnTo>
                  <a:lnTo>
                    <a:pt x="3990825" y="2857500"/>
                  </a:lnTo>
                  <a:lnTo>
                    <a:pt x="3990825" y="2628900"/>
                  </a:lnTo>
                  <a:lnTo>
                    <a:pt x="4034011" y="2603500"/>
                  </a:lnTo>
                  <a:lnTo>
                    <a:pt x="3980176" y="2603500"/>
                  </a:lnTo>
                  <a:lnTo>
                    <a:pt x="3789708" y="2501900"/>
                  </a:lnTo>
                  <a:close/>
                </a:path>
                <a:path w="7853680" h="5486400">
                  <a:moveTo>
                    <a:pt x="4242260" y="2501900"/>
                  </a:moveTo>
                  <a:lnTo>
                    <a:pt x="4206755" y="2501900"/>
                  </a:lnTo>
                  <a:lnTo>
                    <a:pt x="4421000" y="2628900"/>
                  </a:lnTo>
                  <a:lnTo>
                    <a:pt x="4421000" y="2857500"/>
                  </a:lnTo>
                  <a:lnTo>
                    <a:pt x="4205918" y="2971800"/>
                  </a:lnTo>
                  <a:lnTo>
                    <a:pt x="4242351" y="2971800"/>
                  </a:lnTo>
                  <a:lnTo>
                    <a:pt x="4433544" y="2870200"/>
                  </a:lnTo>
                  <a:lnTo>
                    <a:pt x="4467276" y="2870200"/>
                  </a:lnTo>
                  <a:lnTo>
                    <a:pt x="4443376" y="2857500"/>
                  </a:lnTo>
                  <a:lnTo>
                    <a:pt x="4443376" y="2628900"/>
                  </a:lnTo>
                  <a:lnTo>
                    <a:pt x="4486395" y="2603500"/>
                  </a:lnTo>
                  <a:lnTo>
                    <a:pt x="4432728" y="2603500"/>
                  </a:lnTo>
                  <a:lnTo>
                    <a:pt x="4242260" y="2501900"/>
                  </a:lnTo>
                  <a:close/>
                </a:path>
                <a:path w="7853680" h="5486400">
                  <a:moveTo>
                    <a:pt x="4692201" y="2501900"/>
                  </a:moveTo>
                  <a:lnTo>
                    <a:pt x="4658469" y="2501900"/>
                  </a:lnTo>
                  <a:lnTo>
                    <a:pt x="4873562" y="2628900"/>
                  </a:lnTo>
                  <a:lnTo>
                    <a:pt x="4873562" y="2857500"/>
                  </a:lnTo>
                  <a:lnTo>
                    <a:pt x="4658469" y="2971800"/>
                  </a:lnTo>
                  <a:lnTo>
                    <a:pt x="4692201" y="2971800"/>
                  </a:lnTo>
                  <a:lnTo>
                    <a:pt x="4883394" y="2870200"/>
                  </a:lnTo>
                  <a:lnTo>
                    <a:pt x="4917135" y="2870200"/>
                  </a:lnTo>
                  <a:lnTo>
                    <a:pt x="4893237" y="2857500"/>
                  </a:lnTo>
                  <a:lnTo>
                    <a:pt x="4893237" y="2628900"/>
                  </a:lnTo>
                  <a:lnTo>
                    <a:pt x="4936254" y="2603500"/>
                  </a:lnTo>
                  <a:lnTo>
                    <a:pt x="4883394" y="2603500"/>
                  </a:lnTo>
                  <a:lnTo>
                    <a:pt x="4692201" y="2501900"/>
                  </a:lnTo>
                  <a:close/>
                </a:path>
                <a:path w="7853680" h="5486400">
                  <a:moveTo>
                    <a:pt x="5142060" y="2501900"/>
                  </a:moveTo>
                  <a:lnTo>
                    <a:pt x="5108320" y="2501900"/>
                  </a:lnTo>
                  <a:lnTo>
                    <a:pt x="5323412" y="2628900"/>
                  </a:lnTo>
                  <a:lnTo>
                    <a:pt x="5323412" y="2857500"/>
                  </a:lnTo>
                  <a:lnTo>
                    <a:pt x="5108320" y="2971800"/>
                  </a:lnTo>
                  <a:lnTo>
                    <a:pt x="5142060" y="2971800"/>
                  </a:lnTo>
                  <a:lnTo>
                    <a:pt x="5333245" y="2870200"/>
                  </a:lnTo>
                  <a:lnTo>
                    <a:pt x="5366986" y="2870200"/>
                  </a:lnTo>
                  <a:lnTo>
                    <a:pt x="5343087" y="2857500"/>
                  </a:lnTo>
                  <a:lnTo>
                    <a:pt x="5343087" y="2628900"/>
                  </a:lnTo>
                  <a:lnTo>
                    <a:pt x="5386106" y="2603500"/>
                  </a:lnTo>
                  <a:lnTo>
                    <a:pt x="5333245" y="2603500"/>
                  </a:lnTo>
                  <a:lnTo>
                    <a:pt x="5142060" y="2501900"/>
                  </a:lnTo>
                  <a:close/>
                </a:path>
                <a:path w="7853680" h="5486400">
                  <a:moveTo>
                    <a:pt x="5591912" y="2501900"/>
                  </a:moveTo>
                  <a:lnTo>
                    <a:pt x="5558180" y="2501900"/>
                  </a:lnTo>
                  <a:lnTo>
                    <a:pt x="5773273" y="2628900"/>
                  </a:lnTo>
                  <a:lnTo>
                    <a:pt x="5773273" y="2857500"/>
                  </a:lnTo>
                  <a:lnTo>
                    <a:pt x="5558180" y="2971800"/>
                  </a:lnTo>
                  <a:lnTo>
                    <a:pt x="5591912" y="2971800"/>
                  </a:lnTo>
                  <a:lnTo>
                    <a:pt x="5783105" y="2870200"/>
                  </a:lnTo>
                  <a:lnTo>
                    <a:pt x="5816837" y="2870200"/>
                  </a:lnTo>
                  <a:lnTo>
                    <a:pt x="5792937" y="2857500"/>
                  </a:lnTo>
                  <a:lnTo>
                    <a:pt x="5792937" y="2628900"/>
                  </a:lnTo>
                  <a:lnTo>
                    <a:pt x="5835956" y="2603500"/>
                  </a:lnTo>
                  <a:lnTo>
                    <a:pt x="5783105" y="2603500"/>
                  </a:lnTo>
                  <a:lnTo>
                    <a:pt x="5591912" y="2501900"/>
                  </a:lnTo>
                  <a:close/>
                </a:path>
                <a:path w="7853680" h="5486400">
                  <a:moveTo>
                    <a:pt x="6041855" y="2501900"/>
                  </a:moveTo>
                  <a:lnTo>
                    <a:pt x="6008030" y="2501900"/>
                  </a:lnTo>
                  <a:lnTo>
                    <a:pt x="6223123" y="2628900"/>
                  </a:lnTo>
                  <a:lnTo>
                    <a:pt x="6223123" y="2857500"/>
                  </a:lnTo>
                  <a:lnTo>
                    <a:pt x="6008030" y="2971800"/>
                  </a:lnTo>
                  <a:lnTo>
                    <a:pt x="6041393" y="2971800"/>
                  </a:lnTo>
                  <a:lnTo>
                    <a:pt x="6229636" y="2870200"/>
                  </a:lnTo>
                  <a:lnTo>
                    <a:pt x="6268965" y="2870200"/>
                  </a:lnTo>
                  <a:lnTo>
                    <a:pt x="6244714" y="2857500"/>
                  </a:lnTo>
                  <a:lnTo>
                    <a:pt x="6244714" y="2628900"/>
                  </a:lnTo>
                  <a:lnTo>
                    <a:pt x="6292331" y="2603500"/>
                  </a:lnTo>
                  <a:lnTo>
                    <a:pt x="6233793" y="2603500"/>
                  </a:lnTo>
                  <a:lnTo>
                    <a:pt x="6041855" y="2501900"/>
                  </a:lnTo>
                  <a:close/>
                </a:path>
                <a:path w="7853680" h="5486400">
                  <a:moveTo>
                    <a:pt x="6512658" y="2514600"/>
                  </a:moveTo>
                  <a:lnTo>
                    <a:pt x="6458990" y="2514600"/>
                  </a:lnTo>
                  <a:lnTo>
                    <a:pt x="6674890" y="2628900"/>
                  </a:lnTo>
                  <a:lnTo>
                    <a:pt x="6674890" y="2857500"/>
                  </a:lnTo>
                  <a:lnTo>
                    <a:pt x="6463126" y="2971800"/>
                  </a:lnTo>
                  <a:lnTo>
                    <a:pt x="6517438" y="2971800"/>
                  </a:lnTo>
                  <a:lnTo>
                    <a:pt x="6684732" y="2882900"/>
                  </a:lnTo>
                  <a:lnTo>
                    <a:pt x="6742363" y="2882900"/>
                  </a:lnTo>
                  <a:lnTo>
                    <a:pt x="6694564" y="2857500"/>
                  </a:lnTo>
                  <a:lnTo>
                    <a:pt x="6694564" y="2628900"/>
                  </a:lnTo>
                  <a:lnTo>
                    <a:pt x="6718464" y="2616200"/>
                  </a:lnTo>
                  <a:lnTo>
                    <a:pt x="6684732" y="2616200"/>
                  </a:lnTo>
                  <a:lnTo>
                    <a:pt x="6512658" y="2514600"/>
                  </a:lnTo>
                  <a:close/>
                </a:path>
                <a:path w="7853680" h="5486400">
                  <a:moveTo>
                    <a:pt x="6962508" y="2514600"/>
                  </a:moveTo>
                  <a:lnTo>
                    <a:pt x="6909657" y="2514600"/>
                  </a:lnTo>
                  <a:lnTo>
                    <a:pt x="7124750" y="2628900"/>
                  </a:lnTo>
                  <a:lnTo>
                    <a:pt x="7124750" y="2857500"/>
                  </a:lnTo>
                  <a:lnTo>
                    <a:pt x="6909657" y="2971800"/>
                  </a:lnTo>
                  <a:lnTo>
                    <a:pt x="6967288" y="2971800"/>
                  </a:lnTo>
                  <a:lnTo>
                    <a:pt x="7134582" y="2882900"/>
                  </a:lnTo>
                  <a:lnTo>
                    <a:pt x="7192213" y="2882900"/>
                  </a:lnTo>
                  <a:lnTo>
                    <a:pt x="7144415" y="2857500"/>
                  </a:lnTo>
                  <a:lnTo>
                    <a:pt x="7144415" y="2628900"/>
                  </a:lnTo>
                  <a:lnTo>
                    <a:pt x="7168314" y="2616200"/>
                  </a:lnTo>
                  <a:lnTo>
                    <a:pt x="7134582" y="2616200"/>
                  </a:lnTo>
                  <a:lnTo>
                    <a:pt x="6962508" y="2514600"/>
                  </a:lnTo>
                  <a:close/>
                </a:path>
                <a:path w="7853680" h="5486400">
                  <a:moveTo>
                    <a:pt x="7412534" y="2514600"/>
                  </a:moveTo>
                  <a:lnTo>
                    <a:pt x="7359508" y="2514600"/>
                  </a:lnTo>
                  <a:lnTo>
                    <a:pt x="7574600" y="2628900"/>
                  </a:lnTo>
                  <a:lnTo>
                    <a:pt x="7574600" y="2857500"/>
                  </a:lnTo>
                  <a:lnTo>
                    <a:pt x="7359508" y="2971800"/>
                  </a:lnTo>
                  <a:lnTo>
                    <a:pt x="7417028" y="2971800"/>
                  </a:lnTo>
                  <a:lnTo>
                    <a:pt x="7583899" y="2882900"/>
                  </a:lnTo>
                  <a:lnTo>
                    <a:pt x="7638862" y="2882900"/>
                  </a:lnTo>
                  <a:lnTo>
                    <a:pt x="7595731" y="2857500"/>
                  </a:lnTo>
                  <a:lnTo>
                    <a:pt x="7595731" y="2628900"/>
                  </a:lnTo>
                  <a:lnTo>
                    <a:pt x="7619633" y="2616200"/>
                  </a:lnTo>
                  <a:lnTo>
                    <a:pt x="7585270" y="2616200"/>
                  </a:lnTo>
                  <a:lnTo>
                    <a:pt x="7412534" y="2514600"/>
                  </a:lnTo>
                  <a:close/>
                </a:path>
                <a:path w="7853680" h="5486400">
                  <a:moveTo>
                    <a:pt x="6718464" y="2146300"/>
                  </a:moveTo>
                  <a:lnTo>
                    <a:pt x="6684732" y="2146300"/>
                  </a:lnTo>
                  <a:lnTo>
                    <a:pt x="6899825" y="2260600"/>
                  </a:lnTo>
                  <a:lnTo>
                    <a:pt x="6899825" y="2489200"/>
                  </a:lnTo>
                  <a:lnTo>
                    <a:pt x="6684732" y="2616200"/>
                  </a:lnTo>
                  <a:lnTo>
                    <a:pt x="6718464" y="2616200"/>
                  </a:lnTo>
                  <a:lnTo>
                    <a:pt x="6909657" y="2514600"/>
                  </a:lnTo>
                  <a:lnTo>
                    <a:pt x="6962508" y="2514600"/>
                  </a:lnTo>
                  <a:lnTo>
                    <a:pt x="6919490" y="2489200"/>
                  </a:lnTo>
                  <a:lnTo>
                    <a:pt x="6919490" y="2260600"/>
                  </a:lnTo>
                  <a:lnTo>
                    <a:pt x="6943389" y="2247900"/>
                  </a:lnTo>
                  <a:lnTo>
                    <a:pt x="6909657" y="2247900"/>
                  </a:lnTo>
                  <a:lnTo>
                    <a:pt x="6718464" y="2146300"/>
                  </a:lnTo>
                  <a:close/>
                </a:path>
                <a:path w="7853680" h="5486400">
                  <a:moveTo>
                    <a:pt x="7168314" y="2146300"/>
                  </a:moveTo>
                  <a:lnTo>
                    <a:pt x="7134582" y="2146300"/>
                  </a:lnTo>
                  <a:lnTo>
                    <a:pt x="7349675" y="2260600"/>
                  </a:lnTo>
                  <a:lnTo>
                    <a:pt x="7349675" y="2489200"/>
                  </a:lnTo>
                  <a:lnTo>
                    <a:pt x="7134582" y="2616200"/>
                  </a:lnTo>
                  <a:lnTo>
                    <a:pt x="7168314" y="2616200"/>
                  </a:lnTo>
                  <a:lnTo>
                    <a:pt x="7359508" y="2514600"/>
                  </a:lnTo>
                  <a:lnTo>
                    <a:pt x="7412534" y="2514600"/>
                  </a:lnTo>
                  <a:lnTo>
                    <a:pt x="7369350" y="2489200"/>
                  </a:lnTo>
                  <a:lnTo>
                    <a:pt x="7369350" y="2260600"/>
                  </a:lnTo>
                  <a:lnTo>
                    <a:pt x="7393213" y="2247900"/>
                  </a:lnTo>
                  <a:lnTo>
                    <a:pt x="7359508" y="2247900"/>
                  </a:lnTo>
                  <a:lnTo>
                    <a:pt x="7168314" y="2146300"/>
                  </a:lnTo>
                  <a:close/>
                </a:path>
                <a:path w="7853680" h="5486400">
                  <a:moveTo>
                    <a:pt x="7619666" y="2146300"/>
                  </a:moveTo>
                  <a:lnTo>
                    <a:pt x="7584119" y="2146300"/>
                  </a:lnTo>
                  <a:lnTo>
                    <a:pt x="7799526" y="2260600"/>
                  </a:lnTo>
                  <a:lnTo>
                    <a:pt x="7799526" y="2489200"/>
                  </a:lnTo>
                  <a:lnTo>
                    <a:pt x="7585270" y="2616200"/>
                  </a:lnTo>
                  <a:lnTo>
                    <a:pt x="7619633" y="2616200"/>
                  </a:lnTo>
                  <a:lnTo>
                    <a:pt x="7810855" y="2514600"/>
                  </a:lnTo>
                  <a:lnTo>
                    <a:pt x="7853164" y="2514600"/>
                  </a:lnTo>
                  <a:lnTo>
                    <a:pt x="7820656" y="2501900"/>
                  </a:lnTo>
                  <a:lnTo>
                    <a:pt x="7820656" y="2260600"/>
                  </a:lnTo>
                  <a:lnTo>
                    <a:pt x="7853164" y="2247900"/>
                  </a:lnTo>
                  <a:lnTo>
                    <a:pt x="7811148" y="2247900"/>
                  </a:lnTo>
                  <a:lnTo>
                    <a:pt x="7619666" y="2146300"/>
                  </a:lnTo>
                  <a:close/>
                </a:path>
                <a:path w="7853680" h="5486400">
                  <a:moveTo>
                    <a:pt x="439358" y="2146300"/>
                  </a:moveTo>
                  <a:lnTo>
                    <a:pt x="381249" y="2146300"/>
                  </a:lnTo>
                  <a:lnTo>
                    <a:pt x="595745" y="2260600"/>
                  </a:lnTo>
                  <a:lnTo>
                    <a:pt x="595745" y="2489200"/>
                  </a:lnTo>
                  <a:lnTo>
                    <a:pt x="382264" y="2603500"/>
                  </a:lnTo>
                  <a:lnTo>
                    <a:pt x="434853" y="2603500"/>
                  </a:lnTo>
                  <a:lnTo>
                    <a:pt x="606467" y="2501900"/>
                  </a:lnTo>
                  <a:lnTo>
                    <a:pt x="639806" y="2501900"/>
                  </a:lnTo>
                  <a:lnTo>
                    <a:pt x="616006" y="2489200"/>
                  </a:lnTo>
                  <a:lnTo>
                    <a:pt x="616006" y="2260600"/>
                  </a:lnTo>
                  <a:lnTo>
                    <a:pt x="663872" y="2235200"/>
                  </a:lnTo>
                  <a:lnTo>
                    <a:pt x="605284" y="2235200"/>
                  </a:lnTo>
                  <a:lnTo>
                    <a:pt x="439358" y="2146300"/>
                  </a:lnTo>
                  <a:close/>
                </a:path>
                <a:path w="7853680" h="5486400">
                  <a:moveTo>
                    <a:pt x="888599" y="2146300"/>
                  </a:moveTo>
                  <a:lnTo>
                    <a:pt x="831403" y="2146300"/>
                  </a:lnTo>
                  <a:lnTo>
                    <a:pt x="1045606" y="2260600"/>
                  </a:lnTo>
                  <a:lnTo>
                    <a:pt x="1045606" y="2489200"/>
                  </a:lnTo>
                  <a:lnTo>
                    <a:pt x="830209" y="2603500"/>
                  </a:lnTo>
                  <a:lnTo>
                    <a:pt x="883832" y="2603500"/>
                  </a:lnTo>
                  <a:lnTo>
                    <a:pt x="1055438" y="2501900"/>
                  </a:lnTo>
                  <a:lnTo>
                    <a:pt x="1089160" y="2501900"/>
                  </a:lnTo>
                  <a:lnTo>
                    <a:pt x="1065259" y="2489200"/>
                  </a:lnTo>
                  <a:lnTo>
                    <a:pt x="1065259" y="2260600"/>
                  </a:lnTo>
                  <a:lnTo>
                    <a:pt x="1113060" y="2235200"/>
                  </a:lnTo>
                  <a:lnTo>
                    <a:pt x="1055438" y="2235200"/>
                  </a:lnTo>
                  <a:lnTo>
                    <a:pt x="888599" y="2146300"/>
                  </a:lnTo>
                  <a:close/>
                </a:path>
                <a:path w="7853680" h="5486400">
                  <a:moveTo>
                    <a:pt x="1337993" y="2146300"/>
                  </a:moveTo>
                  <a:lnTo>
                    <a:pt x="1280363" y="2146300"/>
                  </a:lnTo>
                  <a:lnTo>
                    <a:pt x="1495456" y="2260600"/>
                  </a:lnTo>
                  <a:lnTo>
                    <a:pt x="1495456" y="2489200"/>
                  </a:lnTo>
                  <a:lnTo>
                    <a:pt x="1280363" y="2603500"/>
                  </a:lnTo>
                  <a:lnTo>
                    <a:pt x="1333214" y="2603500"/>
                  </a:lnTo>
                  <a:lnTo>
                    <a:pt x="1505288" y="2501900"/>
                  </a:lnTo>
                  <a:lnTo>
                    <a:pt x="1539019" y="2501900"/>
                  </a:lnTo>
                  <a:lnTo>
                    <a:pt x="1515120" y="2489200"/>
                  </a:lnTo>
                  <a:lnTo>
                    <a:pt x="1515120" y="2260600"/>
                  </a:lnTo>
                  <a:lnTo>
                    <a:pt x="1562918" y="2235200"/>
                  </a:lnTo>
                  <a:lnTo>
                    <a:pt x="1505288" y="2235200"/>
                  </a:lnTo>
                  <a:lnTo>
                    <a:pt x="1337993" y="2146300"/>
                  </a:lnTo>
                  <a:close/>
                </a:path>
                <a:path w="7853680" h="5486400">
                  <a:moveTo>
                    <a:pt x="1787778" y="2146300"/>
                  </a:moveTo>
                  <a:lnTo>
                    <a:pt x="1730213" y="2146300"/>
                  </a:lnTo>
                  <a:lnTo>
                    <a:pt x="1944720" y="2260600"/>
                  </a:lnTo>
                  <a:lnTo>
                    <a:pt x="1944720" y="2489200"/>
                  </a:lnTo>
                  <a:lnTo>
                    <a:pt x="1730213" y="2603500"/>
                  </a:lnTo>
                  <a:lnTo>
                    <a:pt x="1783005" y="2603500"/>
                  </a:lnTo>
                  <a:lnTo>
                    <a:pt x="1954845" y="2501900"/>
                  </a:lnTo>
                  <a:lnTo>
                    <a:pt x="1988837" y="2501900"/>
                  </a:lnTo>
                  <a:lnTo>
                    <a:pt x="1964970" y="2489200"/>
                  </a:lnTo>
                  <a:lnTo>
                    <a:pt x="1964970" y="2260600"/>
                  </a:lnTo>
                  <a:lnTo>
                    <a:pt x="2012704" y="2235200"/>
                  </a:lnTo>
                  <a:lnTo>
                    <a:pt x="1954845" y="2235200"/>
                  </a:lnTo>
                  <a:lnTo>
                    <a:pt x="1787778" y="2146300"/>
                  </a:lnTo>
                  <a:close/>
                </a:path>
                <a:path w="7853680" h="5486400">
                  <a:moveTo>
                    <a:pt x="2237572" y="2146300"/>
                  </a:moveTo>
                  <a:lnTo>
                    <a:pt x="2179770" y="2146300"/>
                  </a:lnTo>
                  <a:lnTo>
                    <a:pt x="2394570" y="2260600"/>
                  </a:lnTo>
                  <a:lnTo>
                    <a:pt x="2394570" y="2489200"/>
                  </a:lnTo>
                  <a:lnTo>
                    <a:pt x="2179770" y="2603500"/>
                  </a:lnTo>
                  <a:lnTo>
                    <a:pt x="2232805" y="2603500"/>
                  </a:lnTo>
                  <a:lnTo>
                    <a:pt x="2404402" y="2501900"/>
                  </a:lnTo>
                  <a:lnTo>
                    <a:pt x="2438133" y="2501900"/>
                  </a:lnTo>
                  <a:lnTo>
                    <a:pt x="2414234" y="2489200"/>
                  </a:lnTo>
                  <a:lnTo>
                    <a:pt x="2414234" y="2260600"/>
                  </a:lnTo>
                  <a:lnTo>
                    <a:pt x="2462032" y="2235200"/>
                  </a:lnTo>
                  <a:lnTo>
                    <a:pt x="2404402" y="2235200"/>
                  </a:lnTo>
                  <a:lnTo>
                    <a:pt x="2237572" y="2146300"/>
                  </a:lnTo>
                  <a:close/>
                </a:path>
                <a:path w="7853680" h="5486400">
                  <a:moveTo>
                    <a:pt x="2686954" y="2146300"/>
                  </a:moveTo>
                  <a:lnTo>
                    <a:pt x="2629327" y="2146300"/>
                  </a:lnTo>
                  <a:lnTo>
                    <a:pt x="2844430" y="2260600"/>
                  </a:lnTo>
                  <a:lnTo>
                    <a:pt x="2844430" y="2489200"/>
                  </a:lnTo>
                  <a:lnTo>
                    <a:pt x="2629327" y="2603500"/>
                  </a:lnTo>
                  <a:lnTo>
                    <a:pt x="2682335" y="2603500"/>
                  </a:lnTo>
                  <a:lnTo>
                    <a:pt x="2855079" y="2501900"/>
                  </a:lnTo>
                  <a:lnTo>
                    <a:pt x="2890594" y="2501900"/>
                  </a:lnTo>
                  <a:lnTo>
                    <a:pt x="2866786" y="2489200"/>
                  </a:lnTo>
                  <a:lnTo>
                    <a:pt x="2866786" y="2260600"/>
                  </a:lnTo>
                  <a:lnTo>
                    <a:pt x="2914582" y="2235200"/>
                  </a:lnTo>
                  <a:lnTo>
                    <a:pt x="2854273" y="2235200"/>
                  </a:lnTo>
                  <a:lnTo>
                    <a:pt x="2686954" y="2146300"/>
                  </a:lnTo>
                  <a:close/>
                </a:path>
                <a:path w="7853680" h="5486400">
                  <a:moveTo>
                    <a:pt x="3139142" y="2146300"/>
                  </a:moveTo>
                  <a:lnTo>
                    <a:pt x="3081868" y="2146300"/>
                  </a:lnTo>
                  <a:lnTo>
                    <a:pt x="3293694" y="2260600"/>
                  </a:lnTo>
                  <a:lnTo>
                    <a:pt x="3293694" y="2489200"/>
                  </a:lnTo>
                  <a:lnTo>
                    <a:pt x="3081062" y="2603500"/>
                  </a:lnTo>
                  <a:lnTo>
                    <a:pt x="3134399" y="2603500"/>
                  </a:lnTo>
                  <a:lnTo>
                    <a:pt x="3305149" y="2501900"/>
                  </a:lnTo>
                  <a:lnTo>
                    <a:pt x="3340351" y="2501900"/>
                  </a:lnTo>
                  <a:lnTo>
                    <a:pt x="3316636" y="2489200"/>
                  </a:lnTo>
                  <a:lnTo>
                    <a:pt x="3316636" y="2260600"/>
                  </a:lnTo>
                  <a:lnTo>
                    <a:pt x="3364067" y="2235200"/>
                  </a:lnTo>
                  <a:lnTo>
                    <a:pt x="3305149" y="2235200"/>
                  </a:lnTo>
                  <a:lnTo>
                    <a:pt x="3139142" y="2146300"/>
                  </a:lnTo>
                  <a:close/>
                </a:path>
                <a:path w="7853680" h="5486400">
                  <a:moveTo>
                    <a:pt x="3588633" y="2146300"/>
                  </a:moveTo>
                  <a:lnTo>
                    <a:pt x="3530074" y="2146300"/>
                  </a:lnTo>
                  <a:lnTo>
                    <a:pt x="3743544" y="2260600"/>
                  </a:lnTo>
                  <a:lnTo>
                    <a:pt x="3743544" y="2489200"/>
                  </a:lnTo>
                  <a:lnTo>
                    <a:pt x="3530074" y="2603500"/>
                  </a:lnTo>
                  <a:lnTo>
                    <a:pt x="3565187" y="2603500"/>
                  </a:lnTo>
                  <a:lnTo>
                    <a:pt x="3754193" y="2501900"/>
                  </a:lnTo>
                  <a:lnTo>
                    <a:pt x="3789708" y="2501900"/>
                  </a:lnTo>
                  <a:lnTo>
                    <a:pt x="3765900" y="2489200"/>
                  </a:lnTo>
                  <a:lnTo>
                    <a:pt x="3765900" y="2260600"/>
                  </a:lnTo>
                  <a:lnTo>
                    <a:pt x="3813696" y="2235200"/>
                  </a:lnTo>
                  <a:lnTo>
                    <a:pt x="3753387" y="2235200"/>
                  </a:lnTo>
                  <a:lnTo>
                    <a:pt x="3588633" y="2146300"/>
                  </a:lnTo>
                  <a:close/>
                </a:path>
                <a:path w="7853680" h="5486400">
                  <a:moveTo>
                    <a:pt x="4038623" y="2146300"/>
                  </a:moveTo>
                  <a:lnTo>
                    <a:pt x="3980982" y="2146300"/>
                  </a:lnTo>
                  <a:lnTo>
                    <a:pt x="4196075" y="2260600"/>
                  </a:lnTo>
                  <a:lnTo>
                    <a:pt x="4196075" y="2489200"/>
                  </a:lnTo>
                  <a:lnTo>
                    <a:pt x="3980176" y="2603500"/>
                  </a:lnTo>
                  <a:lnTo>
                    <a:pt x="4034011" y="2603500"/>
                  </a:lnTo>
                  <a:lnTo>
                    <a:pt x="4206755" y="2501900"/>
                  </a:lnTo>
                  <a:lnTo>
                    <a:pt x="4242260" y="2501900"/>
                  </a:lnTo>
                  <a:lnTo>
                    <a:pt x="4218451" y="2489200"/>
                  </a:lnTo>
                  <a:lnTo>
                    <a:pt x="4218451" y="2260600"/>
                  </a:lnTo>
                  <a:lnTo>
                    <a:pt x="4266250" y="2235200"/>
                  </a:lnTo>
                  <a:lnTo>
                    <a:pt x="4205918" y="2235200"/>
                  </a:lnTo>
                  <a:lnTo>
                    <a:pt x="4038623" y="2146300"/>
                  </a:lnTo>
                  <a:close/>
                </a:path>
                <a:path w="7853680" h="5486400">
                  <a:moveTo>
                    <a:pt x="4491175" y="2146300"/>
                  </a:moveTo>
                  <a:lnTo>
                    <a:pt x="4433544" y="2146300"/>
                  </a:lnTo>
                  <a:lnTo>
                    <a:pt x="4648637" y="2260600"/>
                  </a:lnTo>
                  <a:lnTo>
                    <a:pt x="4648637" y="2489200"/>
                  </a:lnTo>
                  <a:lnTo>
                    <a:pt x="4432728" y="2603500"/>
                  </a:lnTo>
                  <a:lnTo>
                    <a:pt x="4486395" y="2603500"/>
                  </a:lnTo>
                  <a:lnTo>
                    <a:pt x="4658469" y="2501900"/>
                  </a:lnTo>
                  <a:lnTo>
                    <a:pt x="4692201" y="2501900"/>
                  </a:lnTo>
                  <a:lnTo>
                    <a:pt x="4668302" y="2489200"/>
                  </a:lnTo>
                  <a:lnTo>
                    <a:pt x="4668302" y="2260600"/>
                  </a:lnTo>
                  <a:lnTo>
                    <a:pt x="4716100" y="2235200"/>
                  </a:lnTo>
                  <a:lnTo>
                    <a:pt x="4658469" y="2235200"/>
                  </a:lnTo>
                  <a:lnTo>
                    <a:pt x="4491175" y="2146300"/>
                  </a:lnTo>
                  <a:close/>
                </a:path>
                <a:path w="7853680" h="5486400">
                  <a:moveTo>
                    <a:pt x="4941033" y="2146300"/>
                  </a:moveTo>
                  <a:lnTo>
                    <a:pt x="4883394" y="2146300"/>
                  </a:lnTo>
                  <a:lnTo>
                    <a:pt x="5098487" y="2260600"/>
                  </a:lnTo>
                  <a:lnTo>
                    <a:pt x="5098487" y="2489200"/>
                  </a:lnTo>
                  <a:lnTo>
                    <a:pt x="4883394" y="2603500"/>
                  </a:lnTo>
                  <a:lnTo>
                    <a:pt x="4936254" y="2603500"/>
                  </a:lnTo>
                  <a:lnTo>
                    <a:pt x="5108320" y="2501900"/>
                  </a:lnTo>
                  <a:lnTo>
                    <a:pt x="5142060" y="2501900"/>
                  </a:lnTo>
                  <a:lnTo>
                    <a:pt x="5118162" y="2489200"/>
                  </a:lnTo>
                  <a:lnTo>
                    <a:pt x="5118162" y="2260600"/>
                  </a:lnTo>
                  <a:lnTo>
                    <a:pt x="5165958" y="2235200"/>
                  </a:lnTo>
                  <a:lnTo>
                    <a:pt x="5108320" y="2235200"/>
                  </a:lnTo>
                  <a:lnTo>
                    <a:pt x="4941033" y="2146300"/>
                  </a:lnTo>
                  <a:close/>
                </a:path>
                <a:path w="7853680" h="5486400">
                  <a:moveTo>
                    <a:pt x="5390886" y="2146300"/>
                  </a:moveTo>
                  <a:lnTo>
                    <a:pt x="5333245" y="2146300"/>
                  </a:lnTo>
                  <a:lnTo>
                    <a:pt x="5548338" y="2260600"/>
                  </a:lnTo>
                  <a:lnTo>
                    <a:pt x="5548338" y="2489200"/>
                  </a:lnTo>
                  <a:lnTo>
                    <a:pt x="5333245" y="2603500"/>
                  </a:lnTo>
                  <a:lnTo>
                    <a:pt x="5386106" y="2603500"/>
                  </a:lnTo>
                  <a:lnTo>
                    <a:pt x="5558180" y="2501900"/>
                  </a:lnTo>
                  <a:lnTo>
                    <a:pt x="5591912" y="2501900"/>
                  </a:lnTo>
                  <a:lnTo>
                    <a:pt x="5568012" y="2489200"/>
                  </a:lnTo>
                  <a:lnTo>
                    <a:pt x="5568012" y="2260600"/>
                  </a:lnTo>
                  <a:lnTo>
                    <a:pt x="5615811" y="2235200"/>
                  </a:lnTo>
                  <a:lnTo>
                    <a:pt x="5558180" y="2235200"/>
                  </a:lnTo>
                  <a:lnTo>
                    <a:pt x="5390886" y="2146300"/>
                  </a:lnTo>
                  <a:close/>
                </a:path>
                <a:path w="7853680" h="5486400">
                  <a:moveTo>
                    <a:pt x="5840736" y="2146300"/>
                  </a:moveTo>
                  <a:lnTo>
                    <a:pt x="5783105" y="2146300"/>
                  </a:lnTo>
                  <a:lnTo>
                    <a:pt x="5998198" y="2260600"/>
                  </a:lnTo>
                  <a:lnTo>
                    <a:pt x="5998198" y="2489200"/>
                  </a:lnTo>
                  <a:lnTo>
                    <a:pt x="5783105" y="2603500"/>
                  </a:lnTo>
                  <a:lnTo>
                    <a:pt x="5835956" y="2603500"/>
                  </a:lnTo>
                  <a:lnTo>
                    <a:pt x="6008030" y="2501900"/>
                  </a:lnTo>
                  <a:lnTo>
                    <a:pt x="6041855" y="2501900"/>
                  </a:lnTo>
                  <a:lnTo>
                    <a:pt x="6017863" y="2489200"/>
                  </a:lnTo>
                  <a:lnTo>
                    <a:pt x="6017863" y="2260600"/>
                  </a:lnTo>
                  <a:lnTo>
                    <a:pt x="6064802" y="2235200"/>
                  </a:lnTo>
                  <a:lnTo>
                    <a:pt x="6008030" y="2235200"/>
                  </a:lnTo>
                  <a:lnTo>
                    <a:pt x="5840736" y="2146300"/>
                  </a:lnTo>
                  <a:close/>
                </a:path>
                <a:path w="7853680" h="5486400">
                  <a:moveTo>
                    <a:pt x="6288365" y="2146300"/>
                  </a:moveTo>
                  <a:lnTo>
                    <a:pt x="6229825" y="2146300"/>
                  </a:lnTo>
                  <a:lnTo>
                    <a:pt x="6448048" y="2260600"/>
                  </a:lnTo>
                  <a:lnTo>
                    <a:pt x="6448048" y="2489200"/>
                  </a:lnTo>
                  <a:lnTo>
                    <a:pt x="6233793" y="2603500"/>
                  </a:lnTo>
                  <a:lnTo>
                    <a:pt x="6292331" y="2603500"/>
                  </a:lnTo>
                  <a:lnTo>
                    <a:pt x="6458990" y="2514600"/>
                  </a:lnTo>
                  <a:lnTo>
                    <a:pt x="6512658" y="2514600"/>
                  </a:lnTo>
                  <a:lnTo>
                    <a:pt x="6469639" y="2489200"/>
                  </a:lnTo>
                  <a:lnTo>
                    <a:pt x="6469639" y="2260600"/>
                  </a:lnTo>
                  <a:lnTo>
                    <a:pt x="6493539" y="2247900"/>
                  </a:lnTo>
                  <a:lnTo>
                    <a:pt x="6462969" y="2247900"/>
                  </a:lnTo>
                  <a:lnTo>
                    <a:pt x="6288365" y="2146300"/>
                  </a:lnTo>
                  <a:close/>
                </a:path>
                <a:path w="7853680" h="5486400">
                  <a:moveTo>
                    <a:pt x="0" y="2159000"/>
                  </a:moveTo>
                  <a:lnTo>
                    <a:pt x="0" y="2184400"/>
                  </a:lnTo>
                  <a:lnTo>
                    <a:pt x="145884" y="2260600"/>
                  </a:lnTo>
                  <a:lnTo>
                    <a:pt x="145884" y="2489200"/>
                  </a:lnTo>
                  <a:lnTo>
                    <a:pt x="0" y="2565400"/>
                  </a:lnTo>
                  <a:lnTo>
                    <a:pt x="0" y="2590800"/>
                  </a:lnTo>
                  <a:lnTo>
                    <a:pt x="155413" y="2501900"/>
                  </a:lnTo>
                  <a:lnTo>
                    <a:pt x="190159" y="2501900"/>
                  </a:lnTo>
                  <a:lnTo>
                    <a:pt x="166145" y="2489200"/>
                  </a:lnTo>
                  <a:lnTo>
                    <a:pt x="166145" y="2260600"/>
                  </a:lnTo>
                  <a:lnTo>
                    <a:pt x="213946" y="2235200"/>
                  </a:lnTo>
                  <a:lnTo>
                    <a:pt x="155716" y="2235200"/>
                  </a:lnTo>
                  <a:lnTo>
                    <a:pt x="0" y="2159000"/>
                  </a:lnTo>
                  <a:close/>
                </a:path>
                <a:path w="7853680" h="5486400">
                  <a:moveTo>
                    <a:pt x="7853164" y="2514600"/>
                  </a:moveTo>
                  <a:lnTo>
                    <a:pt x="7810855" y="2514600"/>
                  </a:lnTo>
                  <a:lnTo>
                    <a:pt x="7853164" y="2540000"/>
                  </a:lnTo>
                  <a:lnTo>
                    <a:pt x="7853164" y="2514600"/>
                  </a:lnTo>
                  <a:close/>
                </a:path>
                <a:path w="7853680" h="5486400">
                  <a:moveTo>
                    <a:pt x="6493539" y="1778000"/>
                  </a:moveTo>
                  <a:lnTo>
                    <a:pt x="6458990" y="1778000"/>
                  </a:lnTo>
                  <a:lnTo>
                    <a:pt x="6674890" y="1905000"/>
                  </a:lnTo>
                  <a:lnTo>
                    <a:pt x="6674890" y="2133600"/>
                  </a:lnTo>
                  <a:lnTo>
                    <a:pt x="6463671" y="2247900"/>
                  </a:lnTo>
                  <a:lnTo>
                    <a:pt x="6493539" y="2247900"/>
                  </a:lnTo>
                  <a:lnTo>
                    <a:pt x="6684732" y="2146300"/>
                  </a:lnTo>
                  <a:lnTo>
                    <a:pt x="6718464" y="2146300"/>
                  </a:lnTo>
                  <a:lnTo>
                    <a:pt x="6694564" y="2133600"/>
                  </a:lnTo>
                  <a:lnTo>
                    <a:pt x="6694564" y="1905000"/>
                  </a:lnTo>
                  <a:lnTo>
                    <a:pt x="6737583" y="1879600"/>
                  </a:lnTo>
                  <a:lnTo>
                    <a:pt x="6684732" y="1879600"/>
                  </a:lnTo>
                  <a:lnTo>
                    <a:pt x="6493539" y="1778000"/>
                  </a:lnTo>
                  <a:close/>
                </a:path>
                <a:path w="7853680" h="5486400">
                  <a:moveTo>
                    <a:pt x="6943389" y="1778000"/>
                  </a:moveTo>
                  <a:lnTo>
                    <a:pt x="6909657" y="1778000"/>
                  </a:lnTo>
                  <a:lnTo>
                    <a:pt x="7124750" y="1905000"/>
                  </a:lnTo>
                  <a:lnTo>
                    <a:pt x="7124750" y="2133600"/>
                  </a:lnTo>
                  <a:lnTo>
                    <a:pt x="6909657" y="2247900"/>
                  </a:lnTo>
                  <a:lnTo>
                    <a:pt x="6943389" y="2247900"/>
                  </a:lnTo>
                  <a:lnTo>
                    <a:pt x="7134582" y="2146300"/>
                  </a:lnTo>
                  <a:lnTo>
                    <a:pt x="7168314" y="2146300"/>
                  </a:lnTo>
                  <a:lnTo>
                    <a:pt x="7144415" y="2133600"/>
                  </a:lnTo>
                  <a:lnTo>
                    <a:pt x="7144415" y="1905000"/>
                  </a:lnTo>
                  <a:lnTo>
                    <a:pt x="7187433" y="1879600"/>
                  </a:lnTo>
                  <a:lnTo>
                    <a:pt x="7134582" y="1879600"/>
                  </a:lnTo>
                  <a:lnTo>
                    <a:pt x="6943389" y="1778000"/>
                  </a:lnTo>
                  <a:close/>
                </a:path>
                <a:path w="7853680" h="5486400">
                  <a:moveTo>
                    <a:pt x="7393341" y="1778000"/>
                  </a:moveTo>
                  <a:lnTo>
                    <a:pt x="7359508" y="1778000"/>
                  </a:lnTo>
                  <a:lnTo>
                    <a:pt x="7574600" y="1905000"/>
                  </a:lnTo>
                  <a:lnTo>
                    <a:pt x="7574600" y="2133600"/>
                  </a:lnTo>
                  <a:lnTo>
                    <a:pt x="7359508" y="2247900"/>
                  </a:lnTo>
                  <a:lnTo>
                    <a:pt x="7393213" y="2247900"/>
                  </a:lnTo>
                  <a:lnTo>
                    <a:pt x="7584119" y="2146300"/>
                  </a:lnTo>
                  <a:lnTo>
                    <a:pt x="7619666" y="2146300"/>
                  </a:lnTo>
                  <a:lnTo>
                    <a:pt x="7595731" y="2133600"/>
                  </a:lnTo>
                  <a:lnTo>
                    <a:pt x="7595731" y="1905000"/>
                  </a:lnTo>
                  <a:lnTo>
                    <a:pt x="7638756" y="1879600"/>
                  </a:lnTo>
                  <a:lnTo>
                    <a:pt x="7585270" y="1879600"/>
                  </a:lnTo>
                  <a:lnTo>
                    <a:pt x="7393341" y="1778000"/>
                  </a:lnTo>
                  <a:close/>
                </a:path>
                <a:path w="7853680" h="5486400">
                  <a:moveTo>
                    <a:pt x="7853164" y="2222500"/>
                  </a:moveTo>
                  <a:lnTo>
                    <a:pt x="7811148" y="2247900"/>
                  </a:lnTo>
                  <a:lnTo>
                    <a:pt x="7853164" y="2247900"/>
                  </a:lnTo>
                  <a:lnTo>
                    <a:pt x="7853164" y="2222500"/>
                  </a:lnTo>
                  <a:close/>
                </a:path>
                <a:path w="7853680" h="5486400">
                  <a:moveTo>
                    <a:pt x="190159" y="1778000"/>
                  </a:moveTo>
                  <a:lnTo>
                    <a:pt x="155413" y="1778000"/>
                  </a:lnTo>
                  <a:lnTo>
                    <a:pt x="371417" y="1892300"/>
                  </a:lnTo>
                  <a:lnTo>
                    <a:pt x="371417" y="2120900"/>
                  </a:lnTo>
                  <a:lnTo>
                    <a:pt x="155716" y="2235200"/>
                  </a:lnTo>
                  <a:lnTo>
                    <a:pt x="213946" y="2235200"/>
                  </a:lnTo>
                  <a:lnTo>
                    <a:pt x="381249" y="2146300"/>
                  </a:lnTo>
                  <a:lnTo>
                    <a:pt x="439358" y="2146300"/>
                  </a:lnTo>
                  <a:lnTo>
                    <a:pt x="391950" y="2120900"/>
                  </a:lnTo>
                  <a:lnTo>
                    <a:pt x="391950" y="1892300"/>
                  </a:lnTo>
                  <a:lnTo>
                    <a:pt x="415785" y="1879600"/>
                  </a:lnTo>
                  <a:lnTo>
                    <a:pt x="382264" y="1879600"/>
                  </a:lnTo>
                  <a:lnTo>
                    <a:pt x="190159" y="1778000"/>
                  </a:lnTo>
                  <a:close/>
                </a:path>
                <a:path w="7853680" h="5486400">
                  <a:moveTo>
                    <a:pt x="639806" y="1778000"/>
                  </a:moveTo>
                  <a:lnTo>
                    <a:pt x="606467" y="1778000"/>
                  </a:lnTo>
                  <a:lnTo>
                    <a:pt x="820680" y="1892300"/>
                  </a:lnTo>
                  <a:lnTo>
                    <a:pt x="820680" y="2120900"/>
                  </a:lnTo>
                  <a:lnTo>
                    <a:pt x="605284" y="2235200"/>
                  </a:lnTo>
                  <a:lnTo>
                    <a:pt x="663872" y="2235200"/>
                  </a:lnTo>
                  <a:lnTo>
                    <a:pt x="831403" y="2146300"/>
                  </a:lnTo>
                  <a:lnTo>
                    <a:pt x="888599" y="2146300"/>
                  </a:lnTo>
                  <a:lnTo>
                    <a:pt x="840931" y="2120900"/>
                  </a:lnTo>
                  <a:lnTo>
                    <a:pt x="840931" y="1892300"/>
                  </a:lnTo>
                  <a:lnTo>
                    <a:pt x="864765" y="1879600"/>
                  </a:lnTo>
                  <a:lnTo>
                    <a:pt x="830209" y="1879600"/>
                  </a:lnTo>
                  <a:lnTo>
                    <a:pt x="639806" y="1778000"/>
                  </a:lnTo>
                  <a:close/>
                </a:path>
                <a:path w="7853680" h="5486400">
                  <a:moveTo>
                    <a:pt x="1089160" y="1778000"/>
                  </a:moveTo>
                  <a:lnTo>
                    <a:pt x="1055438" y="1778000"/>
                  </a:lnTo>
                  <a:lnTo>
                    <a:pt x="1270531" y="1892300"/>
                  </a:lnTo>
                  <a:lnTo>
                    <a:pt x="1270531" y="2120900"/>
                  </a:lnTo>
                  <a:lnTo>
                    <a:pt x="1055438" y="2235200"/>
                  </a:lnTo>
                  <a:lnTo>
                    <a:pt x="1113060" y="2235200"/>
                  </a:lnTo>
                  <a:lnTo>
                    <a:pt x="1280363" y="2146300"/>
                  </a:lnTo>
                  <a:lnTo>
                    <a:pt x="1337993" y="2146300"/>
                  </a:lnTo>
                  <a:lnTo>
                    <a:pt x="1290195" y="2120900"/>
                  </a:lnTo>
                  <a:lnTo>
                    <a:pt x="1290195" y="1892300"/>
                  </a:lnTo>
                  <a:lnTo>
                    <a:pt x="1314094" y="1879600"/>
                  </a:lnTo>
                  <a:lnTo>
                    <a:pt x="1280363" y="1879600"/>
                  </a:lnTo>
                  <a:lnTo>
                    <a:pt x="1089160" y="1778000"/>
                  </a:lnTo>
                  <a:close/>
                </a:path>
                <a:path w="7853680" h="5486400">
                  <a:moveTo>
                    <a:pt x="1539019" y="1778000"/>
                  </a:moveTo>
                  <a:lnTo>
                    <a:pt x="1505288" y="1778000"/>
                  </a:lnTo>
                  <a:lnTo>
                    <a:pt x="1720381" y="1892300"/>
                  </a:lnTo>
                  <a:lnTo>
                    <a:pt x="1720381" y="2120900"/>
                  </a:lnTo>
                  <a:lnTo>
                    <a:pt x="1505288" y="2235200"/>
                  </a:lnTo>
                  <a:lnTo>
                    <a:pt x="1562918" y="2235200"/>
                  </a:lnTo>
                  <a:lnTo>
                    <a:pt x="1730213" y="2146300"/>
                  </a:lnTo>
                  <a:lnTo>
                    <a:pt x="1787778" y="2146300"/>
                  </a:lnTo>
                  <a:lnTo>
                    <a:pt x="1740045" y="2120900"/>
                  </a:lnTo>
                  <a:lnTo>
                    <a:pt x="1740045" y="1892300"/>
                  </a:lnTo>
                  <a:lnTo>
                    <a:pt x="1763912" y="1879600"/>
                  </a:lnTo>
                  <a:lnTo>
                    <a:pt x="1730213" y="1879600"/>
                  </a:lnTo>
                  <a:lnTo>
                    <a:pt x="1539019" y="1778000"/>
                  </a:lnTo>
                  <a:close/>
                </a:path>
                <a:path w="7853680" h="5486400">
                  <a:moveTo>
                    <a:pt x="1988837" y="1778000"/>
                  </a:moveTo>
                  <a:lnTo>
                    <a:pt x="1954845" y="1778000"/>
                  </a:lnTo>
                  <a:lnTo>
                    <a:pt x="2169645" y="1892300"/>
                  </a:lnTo>
                  <a:lnTo>
                    <a:pt x="2169645" y="2120900"/>
                  </a:lnTo>
                  <a:lnTo>
                    <a:pt x="1954845" y="2235200"/>
                  </a:lnTo>
                  <a:lnTo>
                    <a:pt x="2012704" y="2235200"/>
                  </a:lnTo>
                  <a:lnTo>
                    <a:pt x="2179770" y="2146300"/>
                  </a:lnTo>
                  <a:lnTo>
                    <a:pt x="2237572" y="2146300"/>
                  </a:lnTo>
                  <a:lnTo>
                    <a:pt x="2189906" y="2120900"/>
                  </a:lnTo>
                  <a:lnTo>
                    <a:pt x="2189906" y="1892300"/>
                  </a:lnTo>
                  <a:lnTo>
                    <a:pt x="2213739" y="1879600"/>
                  </a:lnTo>
                  <a:lnTo>
                    <a:pt x="2179770" y="1879600"/>
                  </a:lnTo>
                  <a:lnTo>
                    <a:pt x="1988837" y="1778000"/>
                  </a:lnTo>
                  <a:close/>
                </a:path>
                <a:path w="7853680" h="5486400">
                  <a:moveTo>
                    <a:pt x="2438133" y="1778000"/>
                  </a:moveTo>
                  <a:lnTo>
                    <a:pt x="2404402" y="1778000"/>
                  </a:lnTo>
                  <a:lnTo>
                    <a:pt x="2619495" y="1892300"/>
                  </a:lnTo>
                  <a:lnTo>
                    <a:pt x="2619495" y="2120900"/>
                  </a:lnTo>
                  <a:lnTo>
                    <a:pt x="2404402" y="2235200"/>
                  </a:lnTo>
                  <a:lnTo>
                    <a:pt x="2462032" y="2235200"/>
                  </a:lnTo>
                  <a:lnTo>
                    <a:pt x="2629327" y="2146300"/>
                  </a:lnTo>
                  <a:lnTo>
                    <a:pt x="2686954" y="2146300"/>
                  </a:lnTo>
                  <a:lnTo>
                    <a:pt x="2639149" y="2120900"/>
                  </a:lnTo>
                  <a:lnTo>
                    <a:pt x="2639149" y="1892300"/>
                  </a:lnTo>
                  <a:lnTo>
                    <a:pt x="2663141" y="1879600"/>
                  </a:lnTo>
                  <a:lnTo>
                    <a:pt x="2629327" y="1879600"/>
                  </a:lnTo>
                  <a:lnTo>
                    <a:pt x="2438133" y="1778000"/>
                  </a:lnTo>
                  <a:close/>
                </a:path>
                <a:path w="7853680" h="5486400">
                  <a:moveTo>
                    <a:pt x="2890594" y="1778000"/>
                  </a:moveTo>
                  <a:lnTo>
                    <a:pt x="2855079" y="1778000"/>
                  </a:lnTo>
                  <a:lnTo>
                    <a:pt x="3069366" y="1892300"/>
                  </a:lnTo>
                  <a:lnTo>
                    <a:pt x="3069366" y="2120900"/>
                  </a:lnTo>
                  <a:lnTo>
                    <a:pt x="2854273" y="2235200"/>
                  </a:lnTo>
                  <a:lnTo>
                    <a:pt x="2914582" y="2235200"/>
                  </a:lnTo>
                  <a:lnTo>
                    <a:pt x="3081868" y="2146300"/>
                  </a:lnTo>
                  <a:lnTo>
                    <a:pt x="3139142" y="2146300"/>
                  </a:lnTo>
                  <a:lnTo>
                    <a:pt x="3091711" y="2120900"/>
                  </a:lnTo>
                  <a:lnTo>
                    <a:pt x="3091711" y="1892300"/>
                  </a:lnTo>
                  <a:lnTo>
                    <a:pt x="3115426" y="1879600"/>
                  </a:lnTo>
                  <a:lnTo>
                    <a:pt x="3081062" y="1879600"/>
                  </a:lnTo>
                  <a:lnTo>
                    <a:pt x="2890594" y="1778000"/>
                  </a:lnTo>
                  <a:close/>
                </a:path>
                <a:path w="7853680" h="5486400">
                  <a:moveTo>
                    <a:pt x="3340351" y="1778000"/>
                  </a:moveTo>
                  <a:lnTo>
                    <a:pt x="3305149" y="1778000"/>
                  </a:lnTo>
                  <a:lnTo>
                    <a:pt x="3518619" y="1892300"/>
                  </a:lnTo>
                  <a:lnTo>
                    <a:pt x="3518619" y="2120900"/>
                  </a:lnTo>
                  <a:lnTo>
                    <a:pt x="3305149" y="2235200"/>
                  </a:lnTo>
                  <a:lnTo>
                    <a:pt x="3364067" y="2235200"/>
                  </a:lnTo>
                  <a:lnTo>
                    <a:pt x="3530074" y="2146300"/>
                  </a:lnTo>
                  <a:lnTo>
                    <a:pt x="3588633" y="2146300"/>
                  </a:lnTo>
                  <a:lnTo>
                    <a:pt x="3541561" y="2120900"/>
                  </a:lnTo>
                  <a:lnTo>
                    <a:pt x="3541561" y="1892300"/>
                  </a:lnTo>
                  <a:lnTo>
                    <a:pt x="3565187" y="1879600"/>
                  </a:lnTo>
                  <a:lnTo>
                    <a:pt x="3530074" y="1879600"/>
                  </a:lnTo>
                  <a:lnTo>
                    <a:pt x="3340351" y="1778000"/>
                  </a:lnTo>
                  <a:close/>
                </a:path>
                <a:path w="7853680" h="5486400">
                  <a:moveTo>
                    <a:pt x="3789708" y="1778000"/>
                  </a:moveTo>
                  <a:lnTo>
                    <a:pt x="3754193" y="1778000"/>
                  </a:lnTo>
                  <a:lnTo>
                    <a:pt x="3968469" y="1892300"/>
                  </a:lnTo>
                  <a:lnTo>
                    <a:pt x="3968469" y="2120900"/>
                  </a:lnTo>
                  <a:lnTo>
                    <a:pt x="3753387" y="2235200"/>
                  </a:lnTo>
                  <a:lnTo>
                    <a:pt x="3813696" y="2235200"/>
                  </a:lnTo>
                  <a:lnTo>
                    <a:pt x="3980982" y="2146300"/>
                  </a:lnTo>
                  <a:lnTo>
                    <a:pt x="4038623" y="2146300"/>
                  </a:lnTo>
                  <a:lnTo>
                    <a:pt x="3990825" y="2120900"/>
                  </a:lnTo>
                  <a:lnTo>
                    <a:pt x="3990825" y="1892300"/>
                  </a:lnTo>
                  <a:lnTo>
                    <a:pt x="4014817" y="1879600"/>
                  </a:lnTo>
                  <a:lnTo>
                    <a:pt x="3980176" y="1879600"/>
                  </a:lnTo>
                  <a:lnTo>
                    <a:pt x="3789708" y="1778000"/>
                  </a:lnTo>
                  <a:close/>
                </a:path>
                <a:path w="7853680" h="5486400">
                  <a:moveTo>
                    <a:pt x="4242260" y="1778000"/>
                  </a:moveTo>
                  <a:lnTo>
                    <a:pt x="4206755" y="1778000"/>
                  </a:lnTo>
                  <a:lnTo>
                    <a:pt x="4421000" y="1892300"/>
                  </a:lnTo>
                  <a:lnTo>
                    <a:pt x="4421000" y="2120900"/>
                  </a:lnTo>
                  <a:lnTo>
                    <a:pt x="4205918" y="2235200"/>
                  </a:lnTo>
                  <a:lnTo>
                    <a:pt x="4266250" y="2235200"/>
                  </a:lnTo>
                  <a:lnTo>
                    <a:pt x="4433544" y="2146300"/>
                  </a:lnTo>
                  <a:lnTo>
                    <a:pt x="4491175" y="2146300"/>
                  </a:lnTo>
                  <a:lnTo>
                    <a:pt x="4443376" y="2120900"/>
                  </a:lnTo>
                  <a:lnTo>
                    <a:pt x="4443376" y="1892300"/>
                  </a:lnTo>
                  <a:lnTo>
                    <a:pt x="4467276" y="1879600"/>
                  </a:lnTo>
                  <a:lnTo>
                    <a:pt x="4432728" y="1879600"/>
                  </a:lnTo>
                  <a:lnTo>
                    <a:pt x="4242260" y="1778000"/>
                  </a:lnTo>
                  <a:close/>
                </a:path>
                <a:path w="7853680" h="5486400">
                  <a:moveTo>
                    <a:pt x="4692201" y="1778000"/>
                  </a:moveTo>
                  <a:lnTo>
                    <a:pt x="4658469" y="1778000"/>
                  </a:lnTo>
                  <a:lnTo>
                    <a:pt x="4873562" y="1892300"/>
                  </a:lnTo>
                  <a:lnTo>
                    <a:pt x="4873562" y="2120900"/>
                  </a:lnTo>
                  <a:lnTo>
                    <a:pt x="4658469" y="2235200"/>
                  </a:lnTo>
                  <a:lnTo>
                    <a:pt x="4716100" y="2235200"/>
                  </a:lnTo>
                  <a:lnTo>
                    <a:pt x="4883394" y="2146300"/>
                  </a:lnTo>
                  <a:lnTo>
                    <a:pt x="4941033" y="2146300"/>
                  </a:lnTo>
                  <a:lnTo>
                    <a:pt x="4893237" y="2120900"/>
                  </a:lnTo>
                  <a:lnTo>
                    <a:pt x="4893237" y="1892300"/>
                  </a:lnTo>
                  <a:lnTo>
                    <a:pt x="4917135" y="1879600"/>
                  </a:lnTo>
                  <a:lnTo>
                    <a:pt x="4883394" y="1879600"/>
                  </a:lnTo>
                  <a:lnTo>
                    <a:pt x="4692201" y="1778000"/>
                  </a:lnTo>
                  <a:close/>
                </a:path>
                <a:path w="7853680" h="5486400">
                  <a:moveTo>
                    <a:pt x="5142060" y="1778000"/>
                  </a:moveTo>
                  <a:lnTo>
                    <a:pt x="5108320" y="1778000"/>
                  </a:lnTo>
                  <a:lnTo>
                    <a:pt x="5323412" y="1892300"/>
                  </a:lnTo>
                  <a:lnTo>
                    <a:pt x="5323412" y="2120900"/>
                  </a:lnTo>
                  <a:lnTo>
                    <a:pt x="5108320" y="2235200"/>
                  </a:lnTo>
                  <a:lnTo>
                    <a:pt x="5165958" y="2235200"/>
                  </a:lnTo>
                  <a:lnTo>
                    <a:pt x="5333245" y="2146300"/>
                  </a:lnTo>
                  <a:lnTo>
                    <a:pt x="5390886" y="2146300"/>
                  </a:lnTo>
                  <a:lnTo>
                    <a:pt x="5343087" y="2120900"/>
                  </a:lnTo>
                  <a:lnTo>
                    <a:pt x="5343087" y="1892300"/>
                  </a:lnTo>
                  <a:lnTo>
                    <a:pt x="5366986" y="1879600"/>
                  </a:lnTo>
                  <a:lnTo>
                    <a:pt x="5333245" y="1879600"/>
                  </a:lnTo>
                  <a:lnTo>
                    <a:pt x="5142060" y="1778000"/>
                  </a:lnTo>
                  <a:close/>
                </a:path>
                <a:path w="7853680" h="5486400">
                  <a:moveTo>
                    <a:pt x="5591912" y="1778000"/>
                  </a:moveTo>
                  <a:lnTo>
                    <a:pt x="5558180" y="1778000"/>
                  </a:lnTo>
                  <a:lnTo>
                    <a:pt x="5773273" y="1892300"/>
                  </a:lnTo>
                  <a:lnTo>
                    <a:pt x="5773273" y="2120900"/>
                  </a:lnTo>
                  <a:lnTo>
                    <a:pt x="5558180" y="2235200"/>
                  </a:lnTo>
                  <a:lnTo>
                    <a:pt x="5615811" y="2235200"/>
                  </a:lnTo>
                  <a:lnTo>
                    <a:pt x="5783105" y="2146300"/>
                  </a:lnTo>
                  <a:lnTo>
                    <a:pt x="5840736" y="2146300"/>
                  </a:lnTo>
                  <a:lnTo>
                    <a:pt x="5792937" y="2120900"/>
                  </a:lnTo>
                  <a:lnTo>
                    <a:pt x="5792937" y="1892300"/>
                  </a:lnTo>
                  <a:lnTo>
                    <a:pt x="5816837" y="1879600"/>
                  </a:lnTo>
                  <a:lnTo>
                    <a:pt x="5783105" y="1879600"/>
                  </a:lnTo>
                  <a:lnTo>
                    <a:pt x="5591912" y="1778000"/>
                  </a:lnTo>
                  <a:close/>
                </a:path>
                <a:path w="7853680" h="5486400">
                  <a:moveTo>
                    <a:pt x="6041855" y="1778000"/>
                  </a:moveTo>
                  <a:lnTo>
                    <a:pt x="6008030" y="1778000"/>
                  </a:lnTo>
                  <a:lnTo>
                    <a:pt x="6223123" y="1892300"/>
                  </a:lnTo>
                  <a:lnTo>
                    <a:pt x="6223123" y="2120900"/>
                  </a:lnTo>
                  <a:lnTo>
                    <a:pt x="6008030" y="2235200"/>
                  </a:lnTo>
                  <a:lnTo>
                    <a:pt x="6064802" y="2235200"/>
                  </a:lnTo>
                  <a:lnTo>
                    <a:pt x="6229092" y="2146300"/>
                  </a:lnTo>
                  <a:lnTo>
                    <a:pt x="6288365" y="2146300"/>
                  </a:lnTo>
                  <a:lnTo>
                    <a:pt x="6244714" y="2120900"/>
                  </a:lnTo>
                  <a:lnTo>
                    <a:pt x="6244714" y="1892300"/>
                  </a:lnTo>
                  <a:lnTo>
                    <a:pt x="6268523" y="1879600"/>
                  </a:lnTo>
                  <a:lnTo>
                    <a:pt x="6233793" y="1879600"/>
                  </a:lnTo>
                  <a:lnTo>
                    <a:pt x="6041855" y="1778000"/>
                  </a:lnTo>
                  <a:close/>
                </a:path>
                <a:path w="7853680" h="5486400">
                  <a:moveTo>
                    <a:pt x="415720" y="1409700"/>
                  </a:moveTo>
                  <a:lnTo>
                    <a:pt x="381249" y="1409700"/>
                  </a:lnTo>
                  <a:lnTo>
                    <a:pt x="595745" y="1524000"/>
                  </a:lnTo>
                  <a:lnTo>
                    <a:pt x="595745" y="1765300"/>
                  </a:lnTo>
                  <a:lnTo>
                    <a:pt x="382264" y="1879600"/>
                  </a:lnTo>
                  <a:lnTo>
                    <a:pt x="415785" y="1879600"/>
                  </a:lnTo>
                  <a:lnTo>
                    <a:pt x="606467" y="1778000"/>
                  </a:lnTo>
                  <a:lnTo>
                    <a:pt x="639806" y="1778000"/>
                  </a:lnTo>
                  <a:lnTo>
                    <a:pt x="616006" y="1765300"/>
                  </a:lnTo>
                  <a:lnTo>
                    <a:pt x="616006" y="1524000"/>
                  </a:lnTo>
                  <a:lnTo>
                    <a:pt x="639873" y="1511300"/>
                  </a:lnTo>
                  <a:lnTo>
                    <a:pt x="605881" y="1511300"/>
                  </a:lnTo>
                  <a:lnTo>
                    <a:pt x="415720" y="1409700"/>
                  </a:lnTo>
                  <a:close/>
                </a:path>
                <a:path w="7853680" h="5486400">
                  <a:moveTo>
                    <a:pt x="864765" y="1409700"/>
                  </a:moveTo>
                  <a:lnTo>
                    <a:pt x="830806" y="1409700"/>
                  </a:lnTo>
                  <a:lnTo>
                    <a:pt x="1045606" y="1524000"/>
                  </a:lnTo>
                  <a:lnTo>
                    <a:pt x="1045606" y="1765300"/>
                  </a:lnTo>
                  <a:lnTo>
                    <a:pt x="830209" y="1879600"/>
                  </a:lnTo>
                  <a:lnTo>
                    <a:pt x="864765" y="1879600"/>
                  </a:lnTo>
                  <a:lnTo>
                    <a:pt x="1055438" y="1778000"/>
                  </a:lnTo>
                  <a:lnTo>
                    <a:pt x="1089160" y="1778000"/>
                  </a:lnTo>
                  <a:lnTo>
                    <a:pt x="1065259" y="1765300"/>
                  </a:lnTo>
                  <a:lnTo>
                    <a:pt x="1065259" y="1524000"/>
                  </a:lnTo>
                  <a:lnTo>
                    <a:pt x="1089160" y="1511300"/>
                  </a:lnTo>
                  <a:lnTo>
                    <a:pt x="1055438" y="1511300"/>
                  </a:lnTo>
                  <a:lnTo>
                    <a:pt x="864765" y="1409700"/>
                  </a:lnTo>
                  <a:close/>
                </a:path>
                <a:path w="7853680" h="5486400">
                  <a:moveTo>
                    <a:pt x="1314094" y="1409700"/>
                  </a:moveTo>
                  <a:lnTo>
                    <a:pt x="1280363" y="1409700"/>
                  </a:lnTo>
                  <a:lnTo>
                    <a:pt x="1495456" y="1524000"/>
                  </a:lnTo>
                  <a:lnTo>
                    <a:pt x="1495456" y="1765300"/>
                  </a:lnTo>
                  <a:lnTo>
                    <a:pt x="1280363" y="1879600"/>
                  </a:lnTo>
                  <a:lnTo>
                    <a:pt x="1314094" y="1879600"/>
                  </a:lnTo>
                  <a:lnTo>
                    <a:pt x="1505288" y="1778000"/>
                  </a:lnTo>
                  <a:lnTo>
                    <a:pt x="1539019" y="1778000"/>
                  </a:lnTo>
                  <a:lnTo>
                    <a:pt x="1515120" y="1765300"/>
                  </a:lnTo>
                  <a:lnTo>
                    <a:pt x="1515120" y="1524000"/>
                  </a:lnTo>
                  <a:lnTo>
                    <a:pt x="1539019" y="1511300"/>
                  </a:lnTo>
                  <a:lnTo>
                    <a:pt x="1505288" y="1511300"/>
                  </a:lnTo>
                  <a:lnTo>
                    <a:pt x="1314094" y="1409700"/>
                  </a:lnTo>
                  <a:close/>
                </a:path>
                <a:path w="7853680" h="5486400">
                  <a:moveTo>
                    <a:pt x="1763946" y="1409700"/>
                  </a:moveTo>
                  <a:lnTo>
                    <a:pt x="1730213" y="1409700"/>
                  </a:lnTo>
                  <a:lnTo>
                    <a:pt x="1944720" y="1524000"/>
                  </a:lnTo>
                  <a:lnTo>
                    <a:pt x="1944720" y="1765300"/>
                  </a:lnTo>
                  <a:lnTo>
                    <a:pt x="1730213" y="1879600"/>
                  </a:lnTo>
                  <a:lnTo>
                    <a:pt x="1763912" y="1879600"/>
                  </a:lnTo>
                  <a:lnTo>
                    <a:pt x="1954845" y="1778000"/>
                  </a:lnTo>
                  <a:lnTo>
                    <a:pt x="1988837" y="1778000"/>
                  </a:lnTo>
                  <a:lnTo>
                    <a:pt x="1964970" y="1765300"/>
                  </a:lnTo>
                  <a:lnTo>
                    <a:pt x="1964970" y="1524000"/>
                  </a:lnTo>
                  <a:lnTo>
                    <a:pt x="1988804" y="1511300"/>
                  </a:lnTo>
                  <a:lnTo>
                    <a:pt x="1955149" y="1511300"/>
                  </a:lnTo>
                  <a:lnTo>
                    <a:pt x="1763946" y="1409700"/>
                  </a:lnTo>
                  <a:close/>
                </a:path>
                <a:path w="7853680" h="5486400">
                  <a:moveTo>
                    <a:pt x="2213739" y="1409700"/>
                  </a:moveTo>
                  <a:lnTo>
                    <a:pt x="2179477" y="1409700"/>
                  </a:lnTo>
                  <a:lnTo>
                    <a:pt x="2394570" y="1524000"/>
                  </a:lnTo>
                  <a:lnTo>
                    <a:pt x="2394570" y="1765300"/>
                  </a:lnTo>
                  <a:lnTo>
                    <a:pt x="2179770" y="1879600"/>
                  </a:lnTo>
                  <a:lnTo>
                    <a:pt x="2213739" y="1879600"/>
                  </a:lnTo>
                  <a:lnTo>
                    <a:pt x="2404402" y="1778000"/>
                  </a:lnTo>
                  <a:lnTo>
                    <a:pt x="2438133" y="1778000"/>
                  </a:lnTo>
                  <a:lnTo>
                    <a:pt x="2414234" y="1765300"/>
                  </a:lnTo>
                  <a:lnTo>
                    <a:pt x="2414234" y="1524000"/>
                  </a:lnTo>
                  <a:lnTo>
                    <a:pt x="2438133" y="1511300"/>
                  </a:lnTo>
                  <a:lnTo>
                    <a:pt x="2404402" y="1511300"/>
                  </a:lnTo>
                  <a:lnTo>
                    <a:pt x="2213739" y="1409700"/>
                  </a:lnTo>
                  <a:close/>
                </a:path>
                <a:path w="7853680" h="5486400">
                  <a:moveTo>
                    <a:pt x="2663051" y="1409700"/>
                  </a:moveTo>
                  <a:lnTo>
                    <a:pt x="2629327" y="1409700"/>
                  </a:lnTo>
                  <a:lnTo>
                    <a:pt x="2844430" y="1524000"/>
                  </a:lnTo>
                  <a:lnTo>
                    <a:pt x="2844430" y="1765300"/>
                  </a:lnTo>
                  <a:lnTo>
                    <a:pt x="2629327" y="1879600"/>
                  </a:lnTo>
                  <a:lnTo>
                    <a:pt x="2663141" y="1879600"/>
                  </a:lnTo>
                  <a:lnTo>
                    <a:pt x="2855079" y="1778000"/>
                  </a:lnTo>
                  <a:lnTo>
                    <a:pt x="2890594" y="1778000"/>
                  </a:lnTo>
                  <a:lnTo>
                    <a:pt x="2866786" y="1765300"/>
                  </a:lnTo>
                  <a:lnTo>
                    <a:pt x="2866786" y="1524000"/>
                  </a:lnTo>
                  <a:lnTo>
                    <a:pt x="2890684" y="1511300"/>
                  </a:lnTo>
                  <a:lnTo>
                    <a:pt x="2854273" y="1511300"/>
                  </a:lnTo>
                  <a:lnTo>
                    <a:pt x="2663051" y="1409700"/>
                  </a:lnTo>
                  <a:close/>
                </a:path>
                <a:path w="7853680" h="5486400">
                  <a:moveTo>
                    <a:pt x="3115493" y="1409700"/>
                  </a:moveTo>
                  <a:lnTo>
                    <a:pt x="3081868" y="1409700"/>
                  </a:lnTo>
                  <a:lnTo>
                    <a:pt x="3293694" y="1524000"/>
                  </a:lnTo>
                  <a:lnTo>
                    <a:pt x="3293694" y="1765300"/>
                  </a:lnTo>
                  <a:lnTo>
                    <a:pt x="3081062" y="1879600"/>
                  </a:lnTo>
                  <a:lnTo>
                    <a:pt x="3115426" y="1879600"/>
                  </a:lnTo>
                  <a:lnTo>
                    <a:pt x="3305149" y="1778000"/>
                  </a:lnTo>
                  <a:lnTo>
                    <a:pt x="3340351" y="1778000"/>
                  </a:lnTo>
                  <a:lnTo>
                    <a:pt x="3316636" y="1765300"/>
                  </a:lnTo>
                  <a:lnTo>
                    <a:pt x="3316636" y="1524000"/>
                  </a:lnTo>
                  <a:lnTo>
                    <a:pt x="3340288" y="1511300"/>
                  </a:lnTo>
                  <a:lnTo>
                    <a:pt x="3305746" y="1511300"/>
                  </a:lnTo>
                  <a:lnTo>
                    <a:pt x="3115493" y="1409700"/>
                  </a:lnTo>
                  <a:close/>
                </a:path>
                <a:path w="7853680" h="5486400">
                  <a:moveTo>
                    <a:pt x="3565097" y="1409700"/>
                  </a:moveTo>
                  <a:lnTo>
                    <a:pt x="3529509" y="1409700"/>
                  </a:lnTo>
                  <a:lnTo>
                    <a:pt x="3743544" y="1524000"/>
                  </a:lnTo>
                  <a:lnTo>
                    <a:pt x="3743544" y="1765300"/>
                  </a:lnTo>
                  <a:lnTo>
                    <a:pt x="3530074" y="1879600"/>
                  </a:lnTo>
                  <a:lnTo>
                    <a:pt x="3565187" y="1879600"/>
                  </a:lnTo>
                  <a:lnTo>
                    <a:pt x="3754193" y="1778000"/>
                  </a:lnTo>
                  <a:lnTo>
                    <a:pt x="3789708" y="1778000"/>
                  </a:lnTo>
                  <a:lnTo>
                    <a:pt x="3765900" y="1765300"/>
                  </a:lnTo>
                  <a:lnTo>
                    <a:pt x="3765900" y="1524000"/>
                  </a:lnTo>
                  <a:lnTo>
                    <a:pt x="3789798" y="1511300"/>
                  </a:lnTo>
                  <a:lnTo>
                    <a:pt x="3753387" y="1511300"/>
                  </a:lnTo>
                  <a:lnTo>
                    <a:pt x="3565097" y="1409700"/>
                  </a:lnTo>
                  <a:close/>
                </a:path>
                <a:path w="7853680" h="5486400">
                  <a:moveTo>
                    <a:pt x="4014724" y="1409700"/>
                  </a:moveTo>
                  <a:lnTo>
                    <a:pt x="3980982" y="1409700"/>
                  </a:lnTo>
                  <a:lnTo>
                    <a:pt x="4196075" y="1524000"/>
                  </a:lnTo>
                  <a:lnTo>
                    <a:pt x="4196075" y="1765300"/>
                  </a:lnTo>
                  <a:lnTo>
                    <a:pt x="3980176" y="1879600"/>
                  </a:lnTo>
                  <a:lnTo>
                    <a:pt x="4014817" y="1879600"/>
                  </a:lnTo>
                  <a:lnTo>
                    <a:pt x="4206755" y="1778000"/>
                  </a:lnTo>
                  <a:lnTo>
                    <a:pt x="4242260" y="1778000"/>
                  </a:lnTo>
                  <a:lnTo>
                    <a:pt x="4218451" y="1765300"/>
                  </a:lnTo>
                  <a:lnTo>
                    <a:pt x="4218451" y="1524000"/>
                  </a:lnTo>
                  <a:lnTo>
                    <a:pt x="4242351" y="1511300"/>
                  </a:lnTo>
                  <a:lnTo>
                    <a:pt x="4205918" y="1511300"/>
                  </a:lnTo>
                  <a:lnTo>
                    <a:pt x="4014724" y="1409700"/>
                  </a:lnTo>
                  <a:close/>
                </a:path>
                <a:path w="7853680" h="5486400">
                  <a:moveTo>
                    <a:pt x="4467276" y="1409700"/>
                  </a:moveTo>
                  <a:lnTo>
                    <a:pt x="4433544" y="1409700"/>
                  </a:lnTo>
                  <a:lnTo>
                    <a:pt x="4648637" y="1524000"/>
                  </a:lnTo>
                  <a:lnTo>
                    <a:pt x="4648637" y="1765300"/>
                  </a:lnTo>
                  <a:lnTo>
                    <a:pt x="4432728" y="1879600"/>
                  </a:lnTo>
                  <a:lnTo>
                    <a:pt x="4467276" y="1879600"/>
                  </a:lnTo>
                  <a:lnTo>
                    <a:pt x="4658469" y="1778000"/>
                  </a:lnTo>
                  <a:lnTo>
                    <a:pt x="4692201" y="1778000"/>
                  </a:lnTo>
                  <a:lnTo>
                    <a:pt x="4668302" y="1765300"/>
                  </a:lnTo>
                  <a:lnTo>
                    <a:pt x="4668302" y="1524000"/>
                  </a:lnTo>
                  <a:lnTo>
                    <a:pt x="4692201" y="1511300"/>
                  </a:lnTo>
                  <a:lnTo>
                    <a:pt x="4658469" y="1511300"/>
                  </a:lnTo>
                  <a:lnTo>
                    <a:pt x="4467276" y="1409700"/>
                  </a:lnTo>
                  <a:close/>
                </a:path>
                <a:path w="7853680" h="5486400">
                  <a:moveTo>
                    <a:pt x="4917135" y="1409700"/>
                  </a:moveTo>
                  <a:lnTo>
                    <a:pt x="4883394" y="1409700"/>
                  </a:lnTo>
                  <a:lnTo>
                    <a:pt x="5098487" y="1524000"/>
                  </a:lnTo>
                  <a:lnTo>
                    <a:pt x="5098487" y="1765300"/>
                  </a:lnTo>
                  <a:lnTo>
                    <a:pt x="4883394" y="1879600"/>
                  </a:lnTo>
                  <a:lnTo>
                    <a:pt x="4917135" y="1879600"/>
                  </a:lnTo>
                  <a:lnTo>
                    <a:pt x="5108320" y="1778000"/>
                  </a:lnTo>
                  <a:lnTo>
                    <a:pt x="5142060" y="1778000"/>
                  </a:lnTo>
                  <a:lnTo>
                    <a:pt x="5118162" y="1765300"/>
                  </a:lnTo>
                  <a:lnTo>
                    <a:pt x="5118162" y="1524000"/>
                  </a:lnTo>
                  <a:lnTo>
                    <a:pt x="5142060" y="1511300"/>
                  </a:lnTo>
                  <a:lnTo>
                    <a:pt x="5108320" y="1511300"/>
                  </a:lnTo>
                  <a:lnTo>
                    <a:pt x="4917135" y="1409700"/>
                  </a:lnTo>
                  <a:close/>
                </a:path>
                <a:path w="7853680" h="5486400">
                  <a:moveTo>
                    <a:pt x="5366986" y="1409700"/>
                  </a:moveTo>
                  <a:lnTo>
                    <a:pt x="5333245" y="1409700"/>
                  </a:lnTo>
                  <a:lnTo>
                    <a:pt x="5548338" y="1524000"/>
                  </a:lnTo>
                  <a:lnTo>
                    <a:pt x="5548338" y="1765300"/>
                  </a:lnTo>
                  <a:lnTo>
                    <a:pt x="5333245" y="1879600"/>
                  </a:lnTo>
                  <a:lnTo>
                    <a:pt x="5366986" y="1879600"/>
                  </a:lnTo>
                  <a:lnTo>
                    <a:pt x="5558180" y="1778000"/>
                  </a:lnTo>
                  <a:lnTo>
                    <a:pt x="5591912" y="1778000"/>
                  </a:lnTo>
                  <a:lnTo>
                    <a:pt x="5568012" y="1765300"/>
                  </a:lnTo>
                  <a:lnTo>
                    <a:pt x="5568012" y="1524000"/>
                  </a:lnTo>
                  <a:lnTo>
                    <a:pt x="5591912" y="1511300"/>
                  </a:lnTo>
                  <a:lnTo>
                    <a:pt x="5558180" y="1511300"/>
                  </a:lnTo>
                  <a:lnTo>
                    <a:pt x="5366986" y="1409700"/>
                  </a:lnTo>
                  <a:close/>
                </a:path>
                <a:path w="7853680" h="5486400">
                  <a:moveTo>
                    <a:pt x="5816837" y="1409700"/>
                  </a:moveTo>
                  <a:lnTo>
                    <a:pt x="5783105" y="1409700"/>
                  </a:lnTo>
                  <a:lnTo>
                    <a:pt x="5998198" y="1524000"/>
                  </a:lnTo>
                  <a:lnTo>
                    <a:pt x="5998198" y="1765300"/>
                  </a:lnTo>
                  <a:lnTo>
                    <a:pt x="5783105" y="1879600"/>
                  </a:lnTo>
                  <a:lnTo>
                    <a:pt x="5816837" y="1879600"/>
                  </a:lnTo>
                  <a:lnTo>
                    <a:pt x="6008030" y="1778000"/>
                  </a:lnTo>
                  <a:lnTo>
                    <a:pt x="6041855" y="1778000"/>
                  </a:lnTo>
                  <a:lnTo>
                    <a:pt x="6017863" y="1765300"/>
                  </a:lnTo>
                  <a:lnTo>
                    <a:pt x="6017863" y="1524000"/>
                  </a:lnTo>
                  <a:lnTo>
                    <a:pt x="6041393" y="1511300"/>
                  </a:lnTo>
                  <a:lnTo>
                    <a:pt x="6008030" y="1511300"/>
                  </a:lnTo>
                  <a:lnTo>
                    <a:pt x="5816837" y="1409700"/>
                  </a:lnTo>
                  <a:close/>
                </a:path>
                <a:path w="7853680" h="5486400">
                  <a:moveTo>
                    <a:pt x="6268965" y="1409700"/>
                  </a:moveTo>
                  <a:lnTo>
                    <a:pt x="6229636" y="1409700"/>
                  </a:lnTo>
                  <a:lnTo>
                    <a:pt x="6448048" y="1536700"/>
                  </a:lnTo>
                  <a:lnTo>
                    <a:pt x="6448048" y="1765300"/>
                  </a:lnTo>
                  <a:lnTo>
                    <a:pt x="6233793" y="1879600"/>
                  </a:lnTo>
                  <a:lnTo>
                    <a:pt x="6268523" y="1879600"/>
                  </a:lnTo>
                  <a:lnTo>
                    <a:pt x="6458990" y="1778000"/>
                  </a:lnTo>
                  <a:lnTo>
                    <a:pt x="6493539" y="1778000"/>
                  </a:lnTo>
                  <a:lnTo>
                    <a:pt x="6469639" y="1765300"/>
                  </a:lnTo>
                  <a:lnTo>
                    <a:pt x="6469639" y="1536700"/>
                  </a:lnTo>
                  <a:lnTo>
                    <a:pt x="6517438" y="1511300"/>
                  </a:lnTo>
                  <a:lnTo>
                    <a:pt x="6462969" y="1511300"/>
                  </a:lnTo>
                  <a:lnTo>
                    <a:pt x="6268965" y="1409700"/>
                  </a:lnTo>
                  <a:close/>
                </a:path>
                <a:path w="7853680" h="5486400">
                  <a:moveTo>
                    <a:pt x="6742363" y="1422400"/>
                  </a:moveTo>
                  <a:lnTo>
                    <a:pt x="6684732" y="1422400"/>
                  </a:lnTo>
                  <a:lnTo>
                    <a:pt x="6899825" y="1536700"/>
                  </a:lnTo>
                  <a:lnTo>
                    <a:pt x="6899825" y="1765300"/>
                  </a:lnTo>
                  <a:lnTo>
                    <a:pt x="6684732" y="1879600"/>
                  </a:lnTo>
                  <a:lnTo>
                    <a:pt x="6737583" y="1879600"/>
                  </a:lnTo>
                  <a:lnTo>
                    <a:pt x="6909657" y="1778000"/>
                  </a:lnTo>
                  <a:lnTo>
                    <a:pt x="6943389" y="1778000"/>
                  </a:lnTo>
                  <a:lnTo>
                    <a:pt x="6919490" y="1765300"/>
                  </a:lnTo>
                  <a:lnTo>
                    <a:pt x="6919490" y="1536700"/>
                  </a:lnTo>
                  <a:lnTo>
                    <a:pt x="6967288" y="1511300"/>
                  </a:lnTo>
                  <a:lnTo>
                    <a:pt x="6909657" y="1511300"/>
                  </a:lnTo>
                  <a:lnTo>
                    <a:pt x="6742363" y="1422400"/>
                  </a:lnTo>
                  <a:close/>
                </a:path>
                <a:path w="7853680" h="5486400">
                  <a:moveTo>
                    <a:pt x="7192213" y="1422400"/>
                  </a:moveTo>
                  <a:lnTo>
                    <a:pt x="7134582" y="1422400"/>
                  </a:lnTo>
                  <a:lnTo>
                    <a:pt x="7349675" y="1536700"/>
                  </a:lnTo>
                  <a:lnTo>
                    <a:pt x="7349675" y="1765300"/>
                  </a:lnTo>
                  <a:lnTo>
                    <a:pt x="7134582" y="1879600"/>
                  </a:lnTo>
                  <a:lnTo>
                    <a:pt x="7187433" y="1879600"/>
                  </a:lnTo>
                  <a:lnTo>
                    <a:pt x="7359508" y="1778000"/>
                  </a:lnTo>
                  <a:lnTo>
                    <a:pt x="7393341" y="1778000"/>
                  </a:lnTo>
                  <a:lnTo>
                    <a:pt x="7369350" y="1765300"/>
                  </a:lnTo>
                  <a:lnTo>
                    <a:pt x="7369350" y="1536700"/>
                  </a:lnTo>
                  <a:lnTo>
                    <a:pt x="7417149" y="1511300"/>
                  </a:lnTo>
                  <a:lnTo>
                    <a:pt x="7359508" y="1511300"/>
                  </a:lnTo>
                  <a:lnTo>
                    <a:pt x="7192213" y="1422400"/>
                  </a:lnTo>
                  <a:close/>
                </a:path>
                <a:path w="7853680" h="5486400">
                  <a:moveTo>
                    <a:pt x="7643536" y="1422400"/>
                  </a:moveTo>
                  <a:lnTo>
                    <a:pt x="7584443" y="1422400"/>
                  </a:lnTo>
                  <a:lnTo>
                    <a:pt x="7799526" y="1536700"/>
                  </a:lnTo>
                  <a:lnTo>
                    <a:pt x="7799526" y="1765300"/>
                  </a:lnTo>
                  <a:lnTo>
                    <a:pt x="7585270" y="1879600"/>
                  </a:lnTo>
                  <a:lnTo>
                    <a:pt x="7638756" y="1879600"/>
                  </a:lnTo>
                  <a:lnTo>
                    <a:pt x="7810855" y="1778000"/>
                  </a:lnTo>
                  <a:lnTo>
                    <a:pt x="7853164" y="1778000"/>
                  </a:lnTo>
                  <a:lnTo>
                    <a:pt x="7820656" y="1765300"/>
                  </a:lnTo>
                  <a:lnTo>
                    <a:pt x="7820656" y="1536700"/>
                  </a:lnTo>
                  <a:lnTo>
                    <a:pt x="7853164" y="1511300"/>
                  </a:lnTo>
                  <a:lnTo>
                    <a:pt x="7810855" y="1511300"/>
                  </a:lnTo>
                  <a:lnTo>
                    <a:pt x="7643536" y="1422400"/>
                  </a:lnTo>
                  <a:close/>
                </a:path>
                <a:path w="7853680" h="5486400">
                  <a:moveTo>
                    <a:pt x="0" y="1422400"/>
                  </a:moveTo>
                  <a:lnTo>
                    <a:pt x="0" y="1447800"/>
                  </a:lnTo>
                  <a:lnTo>
                    <a:pt x="145884" y="1524000"/>
                  </a:lnTo>
                  <a:lnTo>
                    <a:pt x="145884" y="1765300"/>
                  </a:lnTo>
                  <a:lnTo>
                    <a:pt x="0" y="1841500"/>
                  </a:lnTo>
                  <a:lnTo>
                    <a:pt x="0" y="1866900"/>
                  </a:lnTo>
                  <a:lnTo>
                    <a:pt x="155413" y="1778000"/>
                  </a:lnTo>
                  <a:lnTo>
                    <a:pt x="190159" y="1778000"/>
                  </a:lnTo>
                  <a:lnTo>
                    <a:pt x="166145" y="1765300"/>
                  </a:lnTo>
                  <a:lnTo>
                    <a:pt x="166145" y="1524000"/>
                  </a:lnTo>
                  <a:lnTo>
                    <a:pt x="190046" y="1511300"/>
                  </a:lnTo>
                  <a:lnTo>
                    <a:pt x="155716" y="1511300"/>
                  </a:lnTo>
                  <a:lnTo>
                    <a:pt x="0" y="1422400"/>
                  </a:lnTo>
                  <a:close/>
                </a:path>
                <a:path w="7853680" h="5486400">
                  <a:moveTo>
                    <a:pt x="7853164" y="1778000"/>
                  </a:moveTo>
                  <a:lnTo>
                    <a:pt x="7810855" y="1778000"/>
                  </a:lnTo>
                  <a:lnTo>
                    <a:pt x="7853164" y="1803400"/>
                  </a:lnTo>
                  <a:lnTo>
                    <a:pt x="7853164" y="1778000"/>
                  </a:lnTo>
                  <a:close/>
                </a:path>
                <a:path w="7853680" h="5486400">
                  <a:moveTo>
                    <a:pt x="190159" y="1041400"/>
                  </a:moveTo>
                  <a:lnTo>
                    <a:pt x="155413" y="1041400"/>
                  </a:lnTo>
                  <a:lnTo>
                    <a:pt x="371417" y="1168400"/>
                  </a:lnTo>
                  <a:lnTo>
                    <a:pt x="371417" y="1397000"/>
                  </a:lnTo>
                  <a:lnTo>
                    <a:pt x="155716" y="1511300"/>
                  </a:lnTo>
                  <a:lnTo>
                    <a:pt x="190046" y="1511300"/>
                  </a:lnTo>
                  <a:lnTo>
                    <a:pt x="381249" y="1409700"/>
                  </a:lnTo>
                  <a:lnTo>
                    <a:pt x="415720" y="1409700"/>
                  </a:lnTo>
                  <a:lnTo>
                    <a:pt x="391950" y="1397000"/>
                  </a:lnTo>
                  <a:lnTo>
                    <a:pt x="391950" y="1168400"/>
                  </a:lnTo>
                  <a:lnTo>
                    <a:pt x="434853" y="1143000"/>
                  </a:lnTo>
                  <a:lnTo>
                    <a:pt x="382264" y="1143000"/>
                  </a:lnTo>
                  <a:lnTo>
                    <a:pt x="190159" y="1041400"/>
                  </a:lnTo>
                  <a:close/>
                </a:path>
                <a:path w="7853680" h="5486400">
                  <a:moveTo>
                    <a:pt x="639806" y="1041400"/>
                  </a:moveTo>
                  <a:lnTo>
                    <a:pt x="606467" y="1041400"/>
                  </a:lnTo>
                  <a:lnTo>
                    <a:pt x="820680" y="1168400"/>
                  </a:lnTo>
                  <a:lnTo>
                    <a:pt x="820680" y="1397000"/>
                  </a:lnTo>
                  <a:lnTo>
                    <a:pt x="605881" y="1511300"/>
                  </a:lnTo>
                  <a:lnTo>
                    <a:pt x="639873" y="1511300"/>
                  </a:lnTo>
                  <a:lnTo>
                    <a:pt x="830806" y="1409700"/>
                  </a:lnTo>
                  <a:lnTo>
                    <a:pt x="864765" y="1409700"/>
                  </a:lnTo>
                  <a:lnTo>
                    <a:pt x="840931" y="1397000"/>
                  </a:lnTo>
                  <a:lnTo>
                    <a:pt x="840931" y="1168400"/>
                  </a:lnTo>
                  <a:lnTo>
                    <a:pt x="883832" y="1143000"/>
                  </a:lnTo>
                  <a:lnTo>
                    <a:pt x="830209" y="1143000"/>
                  </a:lnTo>
                  <a:lnTo>
                    <a:pt x="639806" y="1041400"/>
                  </a:lnTo>
                  <a:close/>
                </a:path>
                <a:path w="7853680" h="5486400">
                  <a:moveTo>
                    <a:pt x="1089160" y="1041400"/>
                  </a:moveTo>
                  <a:lnTo>
                    <a:pt x="1055438" y="1041400"/>
                  </a:lnTo>
                  <a:lnTo>
                    <a:pt x="1270531" y="1168400"/>
                  </a:lnTo>
                  <a:lnTo>
                    <a:pt x="1270531" y="1397000"/>
                  </a:lnTo>
                  <a:lnTo>
                    <a:pt x="1055438" y="1511300"/>
                  </a:lnTo>
                  <a:lnTo>
                    <a:pt x="1089160" y="1511300"/>
                  </a:lnTo>
                  <a:lnTo>
                    <a:pt x="1280363" y="1409700"/>
                  </a:lnTo>
                  <a:lnTo>
                    <a:pt x="1314094" y="1409700"/>
                  </a:lnTo>
                  <a:lnTo>
                    <a:pt x="1290195" y="1397000"/>
                  </a:lnTo>
                  <a:lnTo>
                    <a:pt x="1290195" y="1168400"/>
                  </a:lnTo>
                  <a:lnTo>
                    <a:pt x="1333214" y="1143000"/>
                  </a:lnTo>
                  <a:lnTo>
                    <a:pt x="1280363" y="1143000"/>
                  </a:lnTo>
                  <a:lnTo>
                    <a:pt x="1089160" y="1041400"/>
                  </a:lnTo>
                  <a:close/>
                </a:path>
                <a:path w="7853680" h="5486400">
                  <a:moveTo>
                    <a:pt x="1539019" y="1041400"/>
                  </a:moveTo>
                  <a:lnTo>
                    <a:pt x="1505288" y="1041400"/>
                  </a:lnTo>
                  <a:lnTo>
                    <a:pt x="1720381" y="1168400"/>
                  </a:lnTo>
                  <a:lnTo>
                    <a:pt x="1720381" y="1397000"/>
                  </a:lnTo>
                  <a:lnTo>
                    <a:pt x="1505288" y="1511300"/>
                  </a:lnTo>
                  <a:lnTo>
                    <a:pt x="1539019" y="1511300"/>
                  </a:lnTo>
                  <a:lnTo>
                    <a:pt x="1730213" y="1409700"/>
                  </a:lnTo>
                  <a:lnTo>
                    <a:pt x="1763946" y="1409700"/>
                  </a:lnTo>
                  <a:lnTo>
                    <a:pt x="1740045" y="1397000"/>
                  </a:lnTo>
                  <a:lnTo>
                    <a:pt x="1740045" y="1168400"/>
                  </a:lnTo>
                  <a:lnTo>
                    <a:pt x="1783005" y="1143000"/>
                  </a:lnTo>
                  <a:lnTo>
                    <a:pt x="1730213" y="1143000"/>
                  </a:lnTo>
                  <a:lnTo>
                    <a:pt x="1539019" y="1041400"/>
                  </a:lnTo>
                  <a:close/>
                </a:path>
                <a:path w="7853680" h="5486400">
                  <a:moveTo>
                    <a:pt x="1988837" y="1041400"/>
                  </a:moveTo>
                  <a:lnTo>
                    <a:pt x="1954845" y="1041400"/>
                  </a:lnTo>
                  <a:lnTo>
                    <a:pt x="2169645" y="1168400"/>
                  </a:lnTo>
                  <a:lnTo>
                    <a:pt x="2169645" y="1397000"/>
                  </a:lnTo>
                  <a:lnTo>
                    <a:pt x="1955149" y="1511300"/>
                  </a:lnTo>
                  <a:lnTo>
                    <a:pt x="1988804" y="1511300"/>
                  </a:lnTo>
                  <a:lnTo>
                    <a:pt x="2179477" y="1409700"/>
                  </a:lnTo>
                  <a:lnTo>
                    <a:pt x="2213739" y="1409700"/>
                  </a:lnTo>
                  <a:lnTo>
                    <a:pt x="2189906" y="1397000"/>
                  </a:lnTo>
                  <a:lnTo>
                    <a:pt x="2189906" y="1168400"/>
                  </a:lnTo>
                  <a:lnTo>
                    <a:pt x="2232805" y="1143000"/>
                  </a:lnTo>
                  <a:lnTo>
                    <a:pt x="2179770" y="1143000"/>
                  </a:lnTo>
                  <a:lnTo>
                    <a:pt x="1988837" y="1041400"/>
                  </a:lnTo>
                  <a:close/>
                </a:path>
                <a:path w="7853680" h="5486400">
                  <a:moveTo>
                    <a:pt x="2438133" y="1041400"/>
                  </a:moveTo>
                  <a:lnTo>
                    <a:pt x="2404402" y="1041400"/>
                  </a:lnTo>
                  <a:lnTo>
                    <a:pt x="2619495" y="1168400"/>
                  </a:lnTo>
                  <a:lnTo>
                    <a:pt x="2619495" y="1397000"/>
                  </a:lnTo>
                  <a:lnTo>
                    <a:pt x="2404402" y="1511300"/>
                  </a:lnTo>
                  <a:lnTo>
                    <a:pt x="2438133" y="1511300"/>
                  </a:lnTo>
                  <a:lnTo>
                    <a:pt x="2629327" y="1409700"/>
                  </a:lnTo>
                  <a:lnTo>
                    <a:pt x="2663051" y="1409700"/>
                  </a:lnTo>
                  <a:lnTo>
                    <a:pt x="2639149" y="1397000"/>
                  </a:lnTo>
                  <a:lnTo>
                    <a:pt x="2639149" y="1168400"/>
                  </a:lnTo>
                  <a:lnTo>
                    <a:pt x="2682335" y="1143000"/>
                  </a:lnTo>
                  <a:lnTo>
                    <a:pt x="2629327" y="1143000"/>
                  </a:lnTo>
                  <a:lnTo>
                    <a:pt x="2438133" y="1041400"/>
                  </a:lnTo>
                  <a:close/>
                </a:path>
                <a:path w="7853680" h="5486400">
                  <a:moveTo>
                    <a:pt x="2890594" y="1041400"/>
                  </a:moveTo>
                  <a:lnTo>
                    <a:pt x="2855079" y="1041400"/>
                  </a:lnTo>
                  <a:lnTo>
                    <a:pt x="3069366" y="1155700"/>
                  </a:lnTo>
                  <a:lnTo>
                    <a:pt x="3069366" y="1397000"/>
                  </a:lnTo>
                  <a:lnTo>
                    <a:pt x="2854273" y="1511300"/>
                  </a:lnTo>
                  <a:lnTo>
                    <a:pt x="2890684" y="1511300"/>
                  </a:lnTo>
                  <a:lnTo>
                    <a:pt x="3081868" y="1409700"/>
                  </a:lnTo>
                  <a:lnTo>
                    <a:pt x="3115493" y="1409700"/>
                  </a:lnTo>
                  <a:lnTo>
                    <a:pt x="3091711" y="1397000"/>
                  </a:lnTo>
                  <a:lnTo>
                    <a:pt x="3091711" y="1168400"/>
                  </a:lnTo>
                  <a:lnTo>
                    <a:pt x="3134399" y="1143000"/>
                  </a:lnTo>
                  <a:lnTo>
                    <a:pt x="3081062" y="1143000"/>
                  </a:lnTo>
                  <a:lnTo>
                    <a:pt x="2890594" y="1041400"/>
                  </a:lnTo>
                  <a:close/>
                </a:path>
                <a:path w="7853680" h="5486400">
                  <a:moveTo>
                    <a:pt x="3340351" y="1041400"/>
                  </a:moveTo>
                  <a:lnTo>
                    <a:pt x="3305149" y="1041400"/>
                  </a:lnTo>
                  <a:lnTo>
                    <a:pt x="3518619" y="1168400"/>
                  </a:lnTo>
                  <a:lnTo>
                    <a:pt x="3518619" y="1397000"/>
                  </a:lnTo>
                  <a:lnTo>
                    <a:pt x="3305746" y="1511300"/>
                  </a:lnTo>
                  <a:lnTo>
                    <a:pt x="3340288" y="1511300"/>
                  </a:lnTo>
                  <a:lnTo>
                    <a:pt x="3529509" y="1409700"/>
                  </a:lnTo>
                  <a:lnTo>
                    <a:pt x="3565097" y="1409700"/>
                  </a:lnTo>
                  <a:lnTo>
                    <a:pt x="3541561" y="1397000"/>
                  </a:lnTo>
                  <a:lnTo>
                    <a:pt x="3541561" y="1155700"/>
                  </a:lnTo>
                  <a:lnTo>
                    <a:pt x="3565187" y="1143000"/>
                  </a:lnTo>
                  <a:lnTo>
                    <a:pt x="3530074" y="1143000"/>
                  </a:lnTo>
                  <a:lnTo>
                    <a:pt x="3340351" y="1041400"/>
                  </a:lnTo>
                  <a:close/>
                </a:path>
                <a:path w="7853680" h="5486400">
                  <a:moveTo>
                    <a:pt x="3789708" y="1041400"/>
                  </a:moveTo>
                  <a:lnTo>
                    <a:pt x="3754193" y="1041400"/>
                  </a:lnTo>
                  <a:lnTo>
                    <a:pt x="3968469" y="1155700"/>
                  </a:lnTo>
                  <a:lnTo>
                    <a:pt x="3968469" y="1397000"/>
                  </a:lnTo>
                  <a:lnTo>
                    <a:pt x="3753387" y="1511300"/>
                  </a:lnTo>
                  <a:lnTo>
                    <a:pt x="3789798" y="1511300"/>
                  </a:lnTo>
                  <a:lnTo>
                    <a:pt x="3980982" y="1409700"/>
                  </a:lnTo>
                  <a:lnTo>
                    <a:pt x="4014724" y="1409700"/>
                  </a:lnTo>
                  <a:lnTo>
                    <a:pt x="3990825" y="1397000"/>
                  </a:lnTo>
                  <a:lnTo>
                    <a:pt x="3990825" y="1168400"/>
                  </a:lnTo>
                  <a:lnTo>
                    <a:pt x="4034011" y="1143000"/>
                  </a:lnTo>
                  <a:lnTo>
                    <a:pt x="3980176" y="1143000"/>
                  </a:lnTo>
                  <a:lnTo>
                    <a:pt x="3789708" y="1041400"/>
                  </a:lnTo>
                  <a:close/>
                </a:path>
                <a:path w="7853680" h="5486400">
                  <a:moveTo>
                    <a:pt x="4242260" y="1041400"/>
                  </a:moveTo>
                  <a:lnTo>
                    <a:pt x="4206755" y="1041400"/>
                  </a:lnTo>
                  <a:lnTo>
                    <a:pt x="4421000" y="1155700"/>
                  </a:lnTo>
                  <a:lnTo>
                    <a:pt x="4421000" y="1397000"/>
                  </a:lnTo>
                  <a:lnTo>
                    <a:pt x="4205918" y="1511300"/>
                  </a:lnTo>
                  <a:lnTo>
                    <a:pt x="4242351" y="1511300"/>
                  </a:lnTo>
                  <a:lnTo>
                    <a:pt x="4433544" y="1409700"/>
                  </a:lnTo>
                  <a:lnTo>
                    <a:pt x="4467276" y="1409700"/>
                  </a:lnTo>
                  <a:lnTo>
                    <a:pt x="4443376" y="1397000"/>
                  </a:lnTo>
                  <a:lnTo>
                    <a:pt x="4443376" y="1168400"/>
                  </a:lnTo>
                  <a:lnTo>
                    <a:pt x="4486395" y="1143000"/>
                  </a:lnTo>
                  <a:lnTo>
                    <a:pt x="4432728" y="1143000"/>
                  </a:lnTo>
                  <a:lnTo>
                    <a:pt x="4242260" y="1041400"/>
                  </a:lnTo>
                  <a:close/>
                </a:path>
                <a:path w="7853680" h="5486400">
                  <a:moveTo>
                    <a:pt x="4692201" y="1041400"/>
                  </a:moveTo>
                  <a:lnTo>
                    <a:pt x="4658469" y="1041400"/>
                  </a:lnTo>
                  <a:lnTo>
                    <a:pt x="4873562" y="1168400"/>
                  </a:lnTo>
                  <a:lnTo>
                    <a:pt x="4873562" y="1397000"/>
                  </a:lnTo>
                  <a:lnTo>
                    <a:pt x="4658469" y="1511300"/>
                  </a:lnTo>
                  <a:lnTo>
                    <a:pt x="4692201" y="1511300"/>
                  </a:lnTo>
                  <a:lnTo>
                    <a:pt x="4883394" y="1409700"/>
                  </a:lnTo>
                  <a:lnTo>
                    <a:pt x="4917135" y="1409700"/>
                  </a:lnTo>
                  <a:lnTo>
                    <a:pt x="4893237" y="1397000"/>
                  </a:lnTo>
                  <a:lnTo>
                    <a:pt x="4893237" y="1168400"/>
                  </a:lnTo>
                  <a:lnTo>
                    <a:pt x="4936254" y="1143000"/>
                  </a:lnTo>
                  <a:lnTo>
                    <a:pt x="4883394" y="1143000"/>
                  </a:lnTo>
                  <a:lnTo>
                    <a:pt x="4692201" y="1041400"/>
                  </a:lnTo>
                  <a:close/>
                </a:path>
                <a:path w="7853680" h="5486400">
                  <a:moveTo>
                    <a:pt x="5142060" y="1041400"/>
                  </a:moveTo>
                  <a:lnTo>
                    <a:pt x="5108320" y="1041400"/>
                  </a:lnTo>
                  <a:lnTo>
                    <a:pt x="5323412" y="1168400"/>
                  </a:lnTo>
                  <a:lnTo>
                    <a:pt x="5323412" y="1397000"/>
                  </a:lnTo>
                  <a:lnTo>
                    <a:pt x="5108320" y="1511300"/>
                  </a:lnTo>
                  <a:lnTo>
                    <a:pt x="5142060" y="1511300"/>
                  </a:lnTo>
                  <a:lnTo>
                    <a:pt x="5333245" y="1409700"/>
                  </a:lnTo>
                  <a:lnTo>
                    <a:pt x="5366986" y="1409700"/>
                  </a:lnTo>
                  <a:lnTo>
                    <a:pt x="5343087" y="1397000"/>
                  </a:lnTo>
                  <a:lnTo>
                    <a:pt x="5343087" y="1168400"/>
                  </a:lnTo>
                  <a:lnTo>
                    <a:pt x="5386106" y="1143000"/>
                  </a:lnTo>
                  <a:lnTo>
                    <a:pt x="5333245" y="1143000"/>
                  </a:lnTo>
                  <a:lnTo>
                    <a:pt x="5142060" y="1041400"/>
                  </a:lnTo>
                  <a:close/>
                </a:path>
                <a:path w="7853680" h="5486400">
                  <a:moveTo>
                    <a:pt x="5591912" y="1041400"/>
                  </a:moveTo>
                  <a:lnTo>
                    <a:pt x="5558180" y="1041400"/>
                  </a:lnTo>
                  <a:lnTo>
                    <a:pt x="5773273" y="1168400"/>
                  </a:lnTo>
                  <a:lnTo>
                    <a:pt x="5773273" y="1397000"/>
                  </a:lnTo>
                  <a:lnTo>
                    <a:pt x="5558180" y="1511300"/>
                  </a:lnTo>
                  <a:lnTo>
                    <a:pt x="5591912" y="1511300"/>
                  </a:lnTo>
                  <a:lnTo>
                    <a:pt x="5783105" y="1409700"/>
                  </a:lnTo>
                  <a:lnTo>
                    <a:pt x="5816837" y="1409700"/>
                  </a:lnTo>
                  <a:lnTo>
                    <a:pt x="5792937" y="1397000"/>
                  </a:lnTo>
                  <a:lnTo>
                    <a:pt x="5792937" y="1168400"/>
                  </a:lnTo>
                  <a:lnTo>
                    <a:pt x="5835956" y="1143000"/>
                  </a:lnTo>
                  <a:lnTo>
                    <a:pt x="5783105" y="1143000"/>
                  </a:lnTo>
                  <a:lnTo>
                    <a:pt x="5591912" y="1041400"/>
                  </a:lnTo>
                  <a:close/>
                </a:path>
                <a:path w="7853680" h="5486400">
                  <a:moveTo>
                    <a:pt x="6041855" y="1041400"/>
                  </a:moveTo>
                  <a:lnTo>
                    <a:pt x="6008030" y="1041400"/>
                  </a:lnTo>
                  <a:lnTo>
                    <a:pt x="6223123" y="1168400"/>
                  </a:lnTo>
                  <a:lnTo>
                    <a:pt x="6223123" y="1397000"/>
                  </a:lnTo>
                  <a:lnTo>
                    <a:pt x="6008030" y="1511300"/>
                  </a:lnTo>
                  <a:lnTo>
                    <a:pt x="6041393" y="1511300"/>
                  </a:lnTo>
                  <a:lnTo>
                    <a:pt x="6229636" y="1409700"/>
                  </a:lnTo>
                  <a:lnTo>
                    <a:pt x="6268965" y="1409700"/>
                  </a:lnTo>
                  <a:lnTo>
                    <a:pt x="6244714" y="1397000"/>
                  </a:lnTo>
                  <a:lnTo>
                    <a:pt x="6244714" y="1168400"/>
                  </a:lnTo>
                  <a:lnTo>
                    <a:pt x="6292331" y="1143000"/>
                  </a:lnTo>
                  <a:lnTo>
                    <a:pt x="6233793" y="1143000"/>
                  </a:lnTo>
                  <a:lnTo>
                    <a:pt x="6041855" y="1041400"/>
                  </a:lnTo>
                  <a:close/>
                </a:path>
                <a:path w="7853680" h="5486400">
                  <a:moveTo>
                    <a:pt x="6512658" y="1054100"/>
                  </a:moveTo>
                  <a:lnTo>
                    <a:pt x="6458990" y="1054100"/>
                  </a:lnTo>
                  <a:lnTo>
                    <a:pt x="6674890" y="1168400"/>
                  </a:lnTo>
                  <a:lnTo>
                    <a:pt x="6674890" y="1397000"/>
                  </a:lnTo>
                  <a:lnTo>
                    <a:pt x="6463126" y="1511300"/>
                  </a:lnTo>
                  <a:lnTo>
                    <a:pt x="6517438" y="1511300"/>
                  </a:lnTo>
                  <a:lnTo>
                    <a:pt x="6684732" y="1422400"/>
                  </a:lnTo>
                  <a:lnTo>
                    <a:pt x="6742363" y="1422400"/>
                  </a:lnTo>
                  <a:lnTo>
                    <a:pt x="6694564" y="1397000"/>
                  </a:lnTo>
                  <a:lnTo>
                    <a:pt x="6694564" y="1168400"/>
                  </a:lnTo>
                  <a:lnTo>
                    <a:pt x="6718464" y="1155700"/>
                  </a:lnTo>
                  <a:lnTo>
                    <a:pt x="6684732" y="1155700"/>
                  </a:lnTo>
                  <a:lnTo>
                    <a:pt x="6512658" y="1054100"/>
                  </a:lnTo>
                  <a:close/>
                </a:path>
                <a:path w="7853680" h="5486400">
                  <a:moveTo>
                    <a:pt x="6962508" y="1054100"/>
                  </a:moveTo>
                  <a:lnTo>
                    <a:pt x="6909657" y="1054100"/>
                  </a:lnTo>
                  <a:lnTo>
                    <a:pt x="7124750" y="1168400"/>
                  </a:lnTo>
                  <a:lnTo>
                    <a:pt x="7124750" y="1397000"/>
                  </a:lnTo>
                  <a:lnTo>
                    <a:pt x="6909657" y="1511300"/>
                  </a:lnTo>
                  <a:lnTo>
                    <a:pt x="6967288" y="1511300"/>
                  </a:lnTo>
                  <a:lnTo>
                    <a:pt x="7134582" y="1422400"/>
                  </a:lnTo>
                  <a:lnTo>
                    <a:pt x="7192213" y="1422400"/>
                  </a:lnTo>
                  <a:lnTo>
                    <a:pt x="7144415" y="1397000"/>
                  </a:lnTo>
                  <a:lnTo>
                    <a:pt x="7144415" y="1168400"/>
                  </a:lnTo>
                  <a:lnTo>
                    <a:pt x="7168314" y="1155700"/>
                  </a:lnTo>
                  <a:lnTo>
                    <a:pt x="7134582" y="1155700"/>
                  </a:lnTo>
                  <a:lnTo>
                    <a:pt x="6962508" y="1054100"/>
                  </a:lnTo>
                  <a:close/>
                </a:path>
                <a:path w="7853680" h="5486400">
                  <a:moveTo>
                    <a:pt x="7412534" y="1054100"/>
                  </a:moveTo>
                  <a:lnTo>
                    <a:pt x="7359508" y="1054100"/>
                  </a:lnTo>
                  <a:lnTo>
                    <a:pt x="7574600" y="1168400"/>
                  </a:lnTo>
                  <a:lnTo>
                    <a:pt x="7574600" y="1397000"/>
                  </a:lnTo>
                  <a:lnTo>
                    <a:pt x="7359508" y="1511300"/>
                  </a:lnTo>
                  <a:lnTo>
                    <a:pt x="7417149" y="1511300"/>
                  </a:lnTo>
                  <a:lnTo>
                    <a:pt x="7584443" y="1422400"/>
                  </a:lnTo>
                  <a:lnTo>
                    <a:pt x="7643536" y="1422400"/>
                  </a:lnTo>
                  <a:lnTo>
                    <a:pt x="7595731" y="1397000"/>
                  </a:lnTo>
                  <a:lnTo>
                    <a:pt x="7595731" y="1168400"/>
                  </a:lnTo>
                  <a:lnTo>
                    <a:pt x="7619633" y="1155700"/>
                  </a:lnTo>
                  <a:lnTo>
                    <a:pt x="7585270" y="1155700"/>
                  </a:lnTo>
                  <a:lnTo>
                    <a:pt x="7412534" y="1054100"/>
                  </a:lnTo>
                  <a:close/>
                </a:path>
                <a:path w="7853680" h="5486400">
                  <a:moveTo>
                    <a:pt x="7853164" y="1498600"/>
                  </a:moveTo>
                  <a:lnTo>
                    <a:pt x="7810855" y="1511300"/>
                  </a:lnTo>
                  <a:lnTo>
                    <a:pt x="7853164" y="1511300"/>
                  </a:lnTo>
                  <a:lnTo>
                    <a:pt x="7853164" y="1498600"/>
                  </a:lnTo>
                  <a:close/>
                </a:path>
                <a:path w="7853680" h="5486400">
                  <a:moveTo>
                    <a:pt x="6718464" y="685800"/>
                  </a:moveTo>
                  <a:lnTo>
                    <a:pt x="6684732" y="685800"/>
                  </a:lnTo>
                  <a:lnTo>
                    <a:pt x="6899825" y="800100"/>
                  </a:lnTo>
                  <a:lnTo>
                    <a:pt x="6899825" y="1028700"/>
                  </a:lnTo>
                  <a:lnTo>
                    <a:pt x="6684732" y="1155700"/>
                  </a:lnTo>
                  <a:lnTo>
                    <a:pt x="6718464" y="1155700"/>
                  </a:lnTo>
                  <a:lnTo>
                    <a:pt x="6909657" y="1054100"/>
                  </a:lnTo>
                  <a:lnTo>
                    <a:pt x="6962508" y="1054100"/>
                  </a:lnTo>
                  <a:lnTo>
                    <a:pt x="6919490" y="1028700"/>
                  </a:lnTo>
                  <a:lnTo>
                    <a:pt x="6919490" y="800100"/>
                  </a:lnTo>
                  <a:lnTo>
                    <a:pt x="6943389" y="787400"/>
                  </a:lnTo>
                  <a:lnTo>
                    <a:pt x="6909657" y="787400"/>
                  </a:lnTo>
                  <a:lnTo>
                    <a:pt x="6718464" y="685800"/>
                  </a:lnTo>
                  <a:close/>
                </a:path>
                <a:path w="7853680" h="5486400">
                  <a:moveTo>
                    <a:pt x="7168314" y="685800"/>
                  </a:moveTo>
                  <a:lnTo>
                    <a:pt x="7134582" y="685800"/>
                  </a:lnTo>
                  <a:lnTo>
                    <a:pt x="7349675" y="800100"/>
                  </a:lnTo>
                  <a:lnTo>
                    <a:pt x="7349675" y="1028700"/>
                  </a:lnTo>
                  <a:lnTo>
                    <a:pt x="7134582" y="1155700"/>
                  </a:lnTo>
                  <a:lnTo>
                    <a:pt x="7168314" y="1155700"/>
                  </a:lnTo>
                  <a:lnTo>
                    <a:pt x="7359508" y="1054100"/>
                  </a:lnTo>
                  <a:lnTo>
                    <a:pt x="7412534" y="1054100"/>
                  </a:lnTo>
                  <a:lnTo>
                    <a:pt x="7369350" y="1028700"/>
                  </a:lnTo>
                  <a:lnTo>
                    <a:pt x="7369350" y="800100"/>
                  </a:lnTo>
                  <a:lnTo>
                    <a:pt x="7393249" y="787400"/>
                  </a:lnTo>
                  <a:lnTo>
                    <a:pt x="7359508" y="787400"/>
                  </a:lnTo>
                  <a:lnTo>
                    <a:pt x="7168314" y="685800"/>
                  </a:lnTo>
                  <a:close/>
                </a:path>
                <a:path w="7853680" h="5486400">
                  <a:moveTo>
                    <a:pt x="7619633" y="685800"/>
                  </a:moveTo>
                  <a:lnTo>
                    <a:pt x="7584443" y="685800"/>
                  </a:lnTo>
                  <a:lnTo>
                    <a:pt x="7799526" y="800100"/>
                  </a:lnTo>
                  <a:lnTo>
                    <a:pt x="7799526" y="1028700"/>
                  </a:lnTo>
                  <a:lnTo>
                    <a:pt x="7585270" y="1155700"/>
                  </a:lnTo>
                  <a:lnTo>
                    <a:pt x="7619633" y="1155700"/>
                  </a:lnTo>
                  <a:lnTo>
                    <a:pt x="7810855" y="1054100"/>
                  </a:lnTo>
                  <a:lnTo>
                    <a:pt x="7853164" y="1054100"/>
                  </a:lnTo>
                  <a:lnTo>
                    <a:pt x="7820656" y="1028700"/>
                  </a:lnTo>
                  <a:lnTo>
                    <a:pt x="7820656" y="800100"/>
                  </a:lnTo>
                  <a:lnTo>
                    <a:pt x="7853164" y="787400"/>
                  </a:lnTo>
                  <a:lnTo>
                    <a:pt x="7810855" y="787400"/>
                  </a:lnTo>
                  <a:lnTo>
                    <a:pt x="7619633" y="685800"/>
                  </a:lnTo>
                  <a:close/>
                </a:path>
                <a:path w="7853680" h="5486400">
                  <a:moveTo>
                    <a:pt x="439358" y="685800"/>
                  </a:moveTo>
                  <a:lnTo>
                    <a:pt x="381249" y="685800"/>
                  </a:lnTo>
                  <a:lnTo>
                    <a:pt x="595745" y="800100"/>
                  </a:lnTo>
                  <a:lnTo>
                    <a:pt x="595745" y="1028700"/>
                  </a:lnTo>
                  <a:lnTo>
                    <a:pt x="382264" y="1143000"/>
                  </a:lnTo>
                  <a:lnTo>
                    <a:pt x="434853" y="1143000"/>
                  </a:lnTo>
                  <a:lnTo>
                    <a:pt x="606467" y="1041400"/>
                  </a:lnTo>
                  <a:lnTo>
                    <a:pt x="639806" y="1041400"/>
                  </a:lnTo>
                  <a:lnTo>
                    <a:pt x="616006" y="1028700"/>
                  </a:lnTo>
                  <a:lnTo>
                    <a:pt x="616006" y="800100"/>
                  </a:lnTo>
                  <a:lnTo>
                    <a:pt x="663872" y="774700"/>
                  </a:lnTo>
                  <a:lnTo>
                    <a:pt x="605284" y="774700"/>
                  </a:lnTo>
                  <a:lnTo>
                    <a:pt x="439358" y="685800"/>
                  </a:lnTo>
                  <a:close/>
                </a:path>
                <a:path w="7853680" h="5486400">
                  <a:moveTo>
                    <a:pt x="888599" y="685800"/>
                  </a:moveTo>
                  <a:lnTo>
                    <a:pt x="831403" y="685800"/>
                  </a:lnTo>
                  <a:lnTo>
                    <a:pt x="1045606" y="800100"/>
                  </a:lnTo>
                  <a:lnTo>
                    <a:pt x="1045606" y="1028700"/>
                  </a:lnTo>
                  <a:lnTo>
                    <a:pt x="830209" y="1143000"/>
                  </a:lnTo>
                  <a:lnTo>
                    <a:pt x="883832" y="1143000"/>
                  </a:lnTo>
                  <a:lnTo>
                    <a:pt x="1055438" y="1041400"/>
                  </a:lnTo>
                  <a:lnTo>
                    <a:pt x="1089160" y="1041400"/>
                  </a:lnTo>
                  <a:lnTo>
                    <a:pt x="1065259" y="1028700"/>
                  </a:lnTo>
                  <a:lnTo>
                    <a:pt x="1065259" y="800100"/>
                  </a:lnTo>
                  <a:lnTo>
                    <a:pt x="1113060" y="774700"/>
                  </a:lnTo>
                  <a:lnTo>
                    <a:pt x="1055438" y="774700"/>
                  </a:lnTo>
                  <a:lnTo>
                    <a:pt x="888599" y="685800"/>
                  </a:lnTo>
                  <a:close/>
                </a:path>
                <a:path w="7853680" h="5486400">
                  <a:moveTo>
                    <a:pt x="1337993" y="685800"/>
                  </a:moveTo>
                  <a:lnTo>
                    <a:pt x="1280363" y="685800"/>
                  </a:lnTo>
                  <a:lnTo>
                    <a:pt x="1495456" y="800100"/>
                  </a:lnTo>
                  <a:lnTo>
                    <a:pt x="1495456" y="1028700"/>
                  </a:lnTo>
                  <a:lnTo>
                    <a:pt x="1280363" y="1143000"/>
                  </a:lnTo>
                  <a:lnTo>
                    <a:pt x="1333214" y="1143000"/>
                  </a:lnTo>
                  <a:lnTo>
                    <a:pt x="1505288" y="1041400"/>
                  </a:lnTo>
                  <a:lnTo>
                    <a:pt x="1539019" y="1041400"/>
                  </a:lnTo>
                  <a:lnTo>
                    <a:pt x="1515120" y="1028700"/>
                  </a:lnTo>
                  <a:lnTo>
                    <a:pt x="1515120" y="800100"/>
                  </a:lnTo>
                  <a:lnTo>
                    <a:pt x="1562918" y="774700"/>
                  </a:lnTo>
                  <a:lnTo>
                    <a:pt x="1505288" y="774700"/>
                  </a:lnTo>
                  <a:lnTo>
                    <a:pt x="1337993" y="685800"/>
                  </a:lnTo>
                  <a:close/>
                </a:path>
                <a:path w="7853680" h="5486400">
                  <a:moveTo>
                    <a:pt x="1787778" y="685800"/>
                  </a:moveTo>
                  <a:lnTo>
                    <a:pt x="1730213" y="685800"/>
                  </a:lnTo>
                  <a:lnTo>
                    <a:pt x="1944720" y="800100"/>
                  </a:lnTo>
                  <a:lnTo>
                    <a:pt x="1944720" y="1028700"/>
                  </a:lnTo>
                  <a:lnTo>
                    <a:pt x="1730213" y="1143000"/>
                  </a:lnTo>
                  <a:lnTo>
                    <a:pt x="1783005" y="1143000"/>
                  </a:lnTo>
                  <a:lnTo>
                    <a:pt x="1954845" y="1041400"/>
                  </a:lnTo>
                  <a:lnTo>
                    <a:pt x="1988837" y="1041400"/>
                  </a:lnTo>
                  <a:lnTo>
                    <a:pt x="1964970" y="1028700"/>
                  </a:lnTo>
                  <a:lnTo>
                    <a:pt x="1964970" y="800100"/>
                  </a:lnTo>
                  <a:lnTo>
                    <a:pt x="2012704" y="774700"/>
                  </a:lnTo>
                  <a:lnTo>
                    <a:pt x="1954845" y="774700"/>
                  </a:lnTo>
                  <a:lnTo>
                    <a:pt x="1787778" y="685800"/>
                  </a:lnTo>
                  <a:close/>
                </a:path>
                <a:path w="7853680" h="5486400">
                  <a:moveTo>
                    <a:pt x="2237572" y="685800"/>
                  </a:moveTo>
                  <a:lnTo>
                    <a:pt x="2179770" y="685800"/>
                  </a:lnTo>
                  <a:lnTo>
                    <a:pt x="2394570" y="800100"/>
                  </a:lnTo>
                  <a:lnTo>
                    <a:pt x="2394570" y="1028700"/>
                  </a:lnTo>
                  <a:lnTo>
                    <a:pt x="2179770" y="1143000"/>
                  </a:lnTo>
                  <a:lnTo>
                    <a:pt x="2232805" y="1143000"/>
                  </a:lnTo>
                  <a:lnTo>
                    <a:pt x="2404402" y="1041400"/>
                  </a:lnTo>
                  <a:lnTo>
                    <a:pt x="2438133" y="1041400"/>
                  </a:lnTo>
                  <a:lnTo>
                    <a:pt x="2414234" y="1028700"/>
                  </a:lnTo>
                  <a:lnTo>
                    <a:pt x="2414234" y="800100"/>
                  </a:lnTo>
                  <a:lnTo>
                    <a:pt x="2462032" y="774700"/>
                  </a:lnTo>
                  <a:lnTo>
                    <a:pt x="2404402" y="774700"/>
                  </a:lnTo>
                  <a:lnTo>
                    <a:pt x="2237572" y="685800"/>
                  </a:lnTo>
                  <a:close/>
                </a:path>
                <a:path w="7853680" h="5486400">
                  <a:moveTo>
                    <a:pt x="2686954" y="685800"/>
                  </a:moveTo>
                  <a:lnTo>
                    <a:pt x="2629327" y="685800"/>
                  </a:lnTo>
                  <a:lnTo>
                    <a:pt x="2844430" y="800100"/>
                  </a:lnTo>
                  <a:lnTo>
                    <a:pt x="2844430" y="1028700"/>
                  </a:lnTo>
                  <a:lnTo>
                    <a:pt x="2629327" y="1143000"/>
                  </a:lnTo>
                  <a:lnTo>
                    <a:pt x="2682335" y="1143000"/>
                  </a:lnTo>
                  <a:lnTo>
                    <a:pt x="2855079" y="1041400"/>
                  </a:lnTo>
                  <a:lnTo>
                    <a:pt x="2890594" y="1041400"/>
                  </a:lnTo>
                  <a:lnTo>
                    <a:pt x="2866786" y="1028700"/>
                  </a:lnTo>
                  <a:lnTo>
                    <a:pt x="2866786" y="800100"/>
                  </a:lnTo>
                  <a:lnTo>
                    <a:pt x="2914582" y="774700"/>
                  </a:lnTo>
                  <a:lnTo>
                    <a:pt x="2854273" y="774700"/>
                  </a:lnTo>
                  <a:lnTo>
                    <a:pt x="2686954" y="685800"/>
                  </a:lnTo>
                  <a:close/>
                </a:path>
                <a:path w="7853680" h="5486400">
                  <a:moveTo>
                    <a:pt x="3139142" y="685800"/>
                  </a:moveTo>
                  <a:lnTo>
                    <a:pt x="3081868" y="685800"/>
                  </a:lnTo>
                  <a:lnTo>
                    <a:pt x="3293694" y="800100"/>
                  </a:lnTo>
                  <a:lnTo>
                    <a:pt x="3293694" y="1028700"/>
                  </a:lnTo>
                  <a:lnTo>
                    <a:pt x="3081062" y="1143000"/>
                  </a:lnTo>
                  <a:lnTo>
                    <a:pt x="3134399" y="1143000"/>
                  </a:lnTo>
                  <a:lnTo>
                    <a:pt x="3305149" y="1041400"/>
                  </a:lnTo>
                  <a:lnTo>
                    <a:pt x="3340351" y="1041400"/>
                  </a:lnTo>
                  <a:lnTo>
                    <a:pt x="3316636" y="1028700"/>
                  </a:lnTo>
                  <a:lnTo>
                    <a:pt x="3316636" y="800100"/>
                  </a:lnTo>
                  <a:lnTo>
                    <a:pt x="3364067" y="774700"/>
                  </a:lnTo>
                  <a:lnTo>
                    <a:pt x="3305149" y="774700"/>
                  </a:lnTo>
                  <a:lnTo>
                    <a:pt x="3139142" y="685800"/>
                  </a:lnTo>
                  <a:close/>
                </a:path>
                <a:path w="7853680" h="5486400">
                  <a:moveTo>
                    <a:pt x="3588633" y="685800"/>
                  </a:moveTo>
                  <a:lnTo>
                    <a:pt x="3530074" y="685800"/>
                  </a:lnTo>
                  <a:lnTo>
                    <a:pt x="3743544" y="800100"/>
                  </a:lnTo>
                  <a:lnTo>
                    <a:pt x="3743544" y="1028700"/>
                  </a:lnTo>
                  <a:lnTo>
                    <a:pt x="3530074" y="1143000"/>
                  </a:lnTo>
                  <a:lnTo>
                    <a:pt x="3565187" y="1143000"/>
                  </a:lnTo>
                  <a:lnTo>
                    <a:pt x="3754193" y="1041400"/>
                  </a:lnTo>
                  <a:lnTo>
                    <a:pt x="3789708" y="1041400"/>
                  </a:lnTo>
                  <a:lnTo>
                    <a:pt x="3765900" y="1028700"/>
                  </a:lnTo>
                  <a:lnTo>
                    <a:pt x="3765900" y="800100"/>
                  </a:lnTo>
                  <a:lnTo>
                    <a:pt x="3813696" y="774700"/>
                  </a:lnTo>
                  <a:lnTo>
                    <a:pt x="3753387" y="774700"/>
                  </a:lnTo>
                  <a:lnTo>
                    <a:pt x="3588633" y="685800"/>
                  </a:lnTo>
                  <a:close/>
                </a:path>
                <a:path w="7853680" h="5486400">
                  <a:moveTo>
                    <a:pt x="4038623" y="685800"/>
                  </a:moveTo>
                  <a:lnTo>
                    <a:pt x="3980982" y="685800"/>
                  </a:lnTo>
                  <a:lnTo>
                    <a:pt x="4196075" y="800100"/>
                  </a:lnTo>
                  <a:lnTo>
                    <a:pt x="4196075" y="1028700"/>
                  </a:lnTo>
                  <a:lnTo>
                    <a:pt x="3980176" y="1143000"/>
                  </a:lnTo>
                  <a:lnTo>
                    <a:pt x="4034011" y="1143000"/>
                  </a:lnTo>
                  <a:lnTo>
                    <a:pt x="4206755" y="1041400"/>
                  </a:lnTo>
                  <a:lnTo>
                    <a:pt x="4242260" y="1041400"/>
                  </a:lnTo>
                  <a:lnTo>
                    <a:pt x="4218451" y="1028700"/>
                  </a:lnTo>
                  <a:lnTo>
                    <a:pt x="4218451" y="800100"/>
                  </a:lnTo>
                  <a:lnTo>
                    <a:pt x="4266250" y="774700"/>
                  </a:lnTo>
                  <a:lnTo>
                    <a:pt x="4205918" y="774700"/>
                  </a:lnTo>
                  <a:lnTo>
                    <a:pt x="4038623" y="685800"/>
                  </a:lnTo>
                  <a:close/>
                </a:path>
                <a:path w="7853680" h="5486400">
                  <a:moveTo>
                    <a:pt x="4491175" y="685800"/>
                  </a:moveTo>
                  <a:lnTo>
                    <a:pt x="4433544" y="685800"/>
                  </a:lnTo>
                  <a:lnTo>
                    <a:pt x="4648637" y="800100"/>
                  </a:lnTo>
                  <a:lnTo>
                    <a:pt x="4648637" y="1028700"/>
                  </a:lnTo>
                  <a:lnTo>
                    <a:pt x="4432728" y="1143000"/>
                  </a:lnTo>
                  <a:lnTo>
                    <a:pt x="4486395" y="1143000"/>
                  </a:lnTo>
                  <a:lnTo>
                    <a:pt x="4658469" y="1041400"/>
                  </a:lnTo>
                  <a:lnTo>
                    <a:pt x="4692201" y="1041400"/>
                  </a:lnTo>
                  <a:lnTo>
                    <a:pt x="4668302" y="1028700"/>
                  </a:lnTo>
                  <a:lnTo>
                    <a:pt x="4668302" y="800100"/>
                  </a:lnTo>
                  <a:lnTo>
                    <a:pt x="4716100" y="774700"/>
                  </a:lnTo>
                  <a:lnTo>
                    <a:pt x="4658469" y="774700"/>
                  </a:lnTo>
                  <a:lnTo>
                    <a:pt x="4491175" y="685800"/>
                  </a:lnTo>
                  <a:close/>
                </a:path>
                <a:path w="7853680" h="5486400">
                  <a:moveTo>
                    <a:pt x="4941033" y="685800"/>
                  </a:moveTo>
                  <a:lnTo>
                    <a:pt x="4883394" y="685800"/>
                  </a:lnTo>
                  <a:lnTo>
                    <a:pt x="5098487" y="800100"/>
                  </a:lnTo>
                  <a:lnTo>
                    <a:pt x="5098487" y="1028700"/>
                  </a:lnTo>
                  <a:lnTo>
                    <a:pt x="4883394" y="1143000"/>
                  </a:lnTo>
                  <a:lnTo>
                    <a:pt x="4936254" y="1143000"/>
                  </a:lnTo>
                  <a:lnTo>
                    <a:pt x="5108320" y="1041400"/>
                  </a:lnTo>
                  <a:lnTo>
                    <a:pt x="5142060" y="1041400"/>
                  </a:lnTo>
                  <a:lnTo>
                    <a:pt x="5118162" y="1028700"/>
                  </a:lnTo>
                  <a:lnTo>
                    <a:pt x="5118162" y="800100"/>
                  </a:lnTo>
                  <a:lnTo>
                    <a:pt x="5165958" y="774700"/>
                  </a:lnTo>
                  <a:lnTo>
                    <a:pt x="5108320" y="774700"/>
                  </a:lnTo>
                  <a:lnTo>
                    <a:pt x="4941033" y="685800"/>
                  </a:lnTo>
                  <a:close/>
                </a:path>
                <a:path w="7853680" h="5486400">
                  <a:moveTo>
                    <a:pt x="5390886" y="685800"/>
                  </a:moveTo>
                  <a:lnTo>
                    <a:pt x="5333245" y="685800"/>
                  </a:lnTo>
                  <a:lnTo>
                    <a:pt x="5548338" y="800100"/>
                  </a:lnTo>
                  <a:lnTo>
                    <a:pt x="5548338" y="1028700"/>
                  </a:lnTo>
                  <a:lnTo>
                    <a:pt x="5333245" y="1143000"/>
                  </a:lnTo>
                  <a:lnTo>
                    <a:pt x="5386106" y="1143000"/>
                  </a:lnTo>
                  <a:lnTo>
                    <a:pt x="5558180" y="1041400"/>
                  </a:lnTo>
                  <a:lnTo>
                    <a:pt x="5591912" y="1041400"/>
                  </a:lnTo>
                  <a:lnTo>
                    <a:pt x="5568012" y="1028700"/>
                  </a:lnTo>
                  <a:lnTo>
                    <a:pt x="5568012" y="800100"/>
                  </a:lnTo>
                  <a:lnTo>
                    <a:pt x="5615811" y="774700"/>
                  </a:lnTo>
                  <a:lnTo>
                    <a:pt x="5558180" y="774700"/>
                  </a:lnTo>
                  <a:lnTo>
                    <a:pt x="5390886" y="685800"/>
                  </a:lnTo>
                  <a:close/>
                </a:path>
                <a:path w="7853680" h="5486400">
                  <a:moveTo>
                    <a:pt x="5840736" y="685800"/>
                  </a:moveTo>
                  <a:lnTo>
                    <a:pt x="5783105" y="685800"/>
                  </a:lnTo>
                  <a:lnTo>
                    <a:pt x="5998198" y="800100"/>
                  </a:lnTo>
                  <a:lnTo>
                    <a:pt x="5998198" y="1028700"/>
                  </a:lnTo>
                  <a:lnTo>
                    <a:pt x="5783105" y="1143000"/>
                  </a:lnTo>
                  <a:lnTo>
                    <a:pt x="5835956" y="1143000"/>
                  </a:lnTo>
                  <a:lnTo>
                    <a:pt x="6008030" y="1041400"/>
                  </a:lnTo>
                  <a:lnTo>
                    <a:pt x="6041855" y="1041400"/>
                  </a:lnTo>
                  <a:lnTo>
                    <a:pt x="6017863" y="1028700"/>
                  </a:lnTo>
                  <a:lnTo>
                    <a:pt x="6017863" y="800100"/>
                  </a:lnTo>
                  <a:lnTo>
                    <a:pt x="6064802" y="774700"/>
                  </a:lnTo>
                  <a:lnTo>
                    <a:pt x="6008030" y="774700"/>
                  </a:lnTo>
                  <a:lnTo>
                    <a:pt x="5840736" y="685800"/>
                  </a:lnTo>
                  <a:close/>
                </a:path>
                <a:path w="7853680" h="5486400">
                  <a:moveTo>
                    <a:pt x="6288365" y="685800"/>
                  </a:moveTo>
                  <a:lnTo>
                    <a:pt x="6229825" y="685800"/>
                  </a:lnTo>
                  <a:lnTo>
                    <a:pt x="6448048" y="800100"/>
                  </a:lnTo>
                  <a:lnTo>
                    <a:pt x="6448048" y="1028700"/>
                  </a:lnTo>
                  <a:lnTo>
                    <a:pt x="6233793" y="1143000"/>
                  </a:lnTo>
                  <a:lnTo>
                    <a:pt x="6292331" y="1143000"/>
                  </a:lnTo>
                  <a:lnTo>
                    <a:pt x="6458990" y="1054100"/>
                  </a:lnTo>
                  <a:lnTo>
                    <a:pt x="6512658" y="1054100"/>
                  </a:lnTo>
                  <a:lnTo>
                    <a:pt x="6469639" y="1028700"/>
                  </a:lnTo>
                  <a:lnTo>
                    <a:pt x="6469639" y="800100"/>
                  </a:lnTo>
                  <a:lnTo>
                    <a:pt x="6493539" y="787400"/>
                  </a:lnTo>
                  <a:lnTo>
                    <a:pt x="6462969" y="787400"/>
                  </a:lnTo>
                  <a:lnTo>
                    <a:pt x="6288365" y="685800"/>
                  </a:lnTo>
                  <a:close/>
                </a:path>
                <a:path w="7853680" h="5486400">
                  <a:moveTo>
                    <a:pt x="54944" y="723900"/>
                  </a:moveTo>
                  <a:lnTo>
                    <a:pt x="2622" y="723900"/>
                  </a:lnTo>
                  <a:lnTo>
                    <a:pt x="145884" y="800100"/>
                  </a:lnTo>
                  <a:lnTo>
                    <a:pt x="145884" y="1028700"/>
                  </a:lnTo>
                  <a:lnTo>
                    <a:pt x="0" y="1104900"/>
                  </a:lnTo>
                  <a:lnTo>
                    <a:pt x="0" y="1130300"/>
                  </a:lnTo>
                  <a:lnTo>
                    <a:pt x="155413" y="1041400"/>
                  </a:lnTo>
                  <a:lnTo>
                    <a:pt x="190159" y="1041400"/>
                  </a:lnTo>
                  <a:lnTo>
                    <a:pt x="166145" y="1028700"/>
                  </a:lnTo>
                  <a:lnTo>
                    <a:pt x="166145" y="800100"/>
                  </a:lnTo>
                  <a:lnTo>
                    <a:pt x="213946" y="774700"/>
                  </a:lnTo>
                  <a:lnTo>
                    <a:pt x="155716" y="774700"/>
                  </a:lnTo>
                  <a:lnTo>
                    <a:pt x="54944" y="723900"/>
                  </a:lnTo>
                  <a:close/>
                </a:path>
                <a:path w="7853680" h="5486400">
                  <a:moveTo>
                    <a:pt x="7853164" y="1054100"/>
                  </a:moveTo>
                  <a:lnTo>
                    <a:pt x="7810855" y="1054100"/>
                  </a:lnTo>
                  <a:lnTo>
                    <a:pt x="7853164" y="1079500"/>
                  </a:lnTo>
                  <a:lnTo>
                    <a:pt x="7853164" y="1054100"/>
                  </a:lnTo>
                  <a:close/>
                </a:path>
                <a:path w="7853680" h="5486400">
                  <a:moveTo>
                    <a:pt x="6493539" y="317500"/>
                  </a:moveTo>
                  <a:lnTo>
                    <a:pt x="6458697" y="317500"/>
                  </a:lnTo>
                  <a:lnTo>
                    <a:pt x="6674890" y="444500"/>
                  </a:lnTo>
                  <a:lnTo>
                    <a:pt x="6674890" y="673100"/>
                  </a:lnTo>
                  <a:lnTo>
                    <a:pt x="6463671" y="787400"/>
                  </a:lnTo>
                  <a:lnTo>
                    <a:pt x="6493539" y="787400"/>
                  </a:lnTo>
                  <a:lnTo>
                    <a:pt x="6684732" y="685800"/>
                  </a:lnTo>
                  <a:lnTo>
                    <a:pt x="6718464" y="685800"/>
                  </a:lnTo>
                  <a:lnTo>
                    <a:pt x="6694564" y="673100"/>
                  </a:lnTo>
                  <a:lnTo>
                    <a:pt x="6694564" y="444500"/>
                  </a:lnTo>
                  <a:lnTo>
                    <a:pt x="6737583" y="419100"/>
                  </a:lnTo>
                  <a:lnTo>
                    <a:pt x="6684732" y="419100"/>
                  </a:lnTo>
                  <a:lnTo>
                    <a:pt x="6493539" y="317500"/>
                  </a:lnTo>
                  <a:close/>
                </a:path>
                <a:path w="7853680" h="5486400">
                  <a:moveTo>
                    <a:pt x="6943389" y="317500"/>
                  </a:moveTo>
                  <a:lnTo>
                    <a:pt x="6909657" y="317500"/>
                  </a:lnTo>
                  <a:lnTo>
                    <a:pt x="7124750" y="444500"/>
                  </a:lnTo>
                  <a:lnTo>
                    <a:pt x="7124750" y="673100"/>
                  </a:lnTo>
                  <a:lnTo>
                    <a:pt x="6909657" y="787400"/>
                  </a:lnTo>
                  <a:lnTo>
                    <a:pt x="6943389" y="787400"/>
                  </a:lnTo>
                  <a:lnTo>
                    <a:pt x="7134582" y="685800"/>
                  </a:lnTo>
                  <a:lnTo>
                    <a:pt x="7168314" y="685800"/>
                  </a:lnTo>
                  <a:lnTo>
                    <a:pt x="7144415" y="673100"/>
                  </a:lnTo>
                  <a:lnTo>
                    <a:pt x="7144415" y="444500"/>
                  </a:lnTo>
                  <a:lnTo>
                    <a:pt x="7187433" y="419100"/>
                  </a:lnTo>
                  <a:lnTo>
                    <a:pt x="7134582" y="419100"/>
                  </a:lnTo>
                  <a:lnTo>
                    <a:pt x="6943389" y="317500"/>
                  </a:lnTo>
                  <a:close/>
                </a:path>
                <a:path w="7853680" h="5486400">
                  <a:moveTo>
                    <a:pt x="7393330" y="317500"/>
                  </a:moveTo>
                  <a:lnTo>
                    <a:pt x="7359508" y="317500"/>
                  </a:lnTo>
                  <a:lnTo>
                    <a:pt x="7574600" y="444500"/>
                  </a:lnTo>
                  <a:lnTo>
                    <a:pt x="7574600" y="673100"/>
                  </a:lnTo>
                  <a:lnTo>
                    <a:pt x="7359508" y="787400"/>
                  </a:lnTo>
                  <a:lnTo>
                    <a:pt x="7393249" y="787400"/>
                  </a:lnTo>
                  <a:lnTo>
                    <a:pt x="7584443" y="685800"/>
                  </a:lnTo>
                  <a:lnTo>
                    <a:pt x="7619633" y="685800"/>
                  </a:lnTo>
                  <a:lnTo>
                    <a:pt x="7595731" y="673100"/>
                  </a:lnTo>
                  <a:lnTo>
                    <a:pt x="7595731" y="444500"/>
                  </a:lnTo>
                  <a:lnTo>
                    <a:pt x="7641631" y="419100"/>
                  </a:lnTo>
                  <a:lnTo>
                    <a:pt x="7585166" y="419100"/>
                  </a:lnTo>
                  <a:lnTo>
                    <a:pt x="7393330" y="317500"/>
                  </a:lnTo>
                  <a:close/>
                </a:path>
                <a:path w="7853680" h="5486400">
                  <a:moveTo>
                    <a:pt x="7851723" y="736600"/>
                  </a:moveTo>
                  <a:lnTo>
                    <a:pt x="7852622" y="762000"/>
                  </a:lnTo>
                  <a:lnTo>
                    <a:pt x="7810855" y="787400"/>
                  </a:lnTo>
                  <a:lnTo>
                    <a:pt x="7853164" y="787400"/>
                  </a:lnTo>
                  <a:lnTo>
                    <a:pt x="7853164" y="774700"/>
                  </a:lnTo>
                  <a:lnTo>
                    <a:pt x="7851723" y="736600"/>
                  </a:lnTo>
                  <a:close/>
                </a:path>
                <a:path w="7853680" h="5486400">
                  <a:moveTo>
                    <a:pt x="190709" y="317500"/>
                  </a:moveTo>
                  <a:lnTo>
                    <a:pt x="155413" y="317500"/>
                  </a:lnTo>
                  <a:lnTo>
                    <a:pt x="371417" y="444500"/>
                  </a:lnTo>
                  <a:lnTo>
                    <a:pt x="371417" y="660400"/>
                  </a:lnTo>
                  <a:lnTo>
                    <a:pt x="155716" y="774700"/>
                  </a:lnTo>
                  <a:lnTo>
                    <a:pt x="213946" y="774700"/>
                  </a:lnTo>
                  <a:lnTo>
                    <a:pt x="381249" y="685800"/>
                  </a:lnTo>
                  <a:lnTo>
                    <a:pt x="439358" y="685800"/>
                  </a:lnTo>
                  <a:lnTo>
                    <a:pt x="391950" y="660400"/>
                  </a:lnTo>
                  <a:lnTo>
                    <a:pt x="391950" y="444500"/>
                  </a:lnTo>
                  <a:lnTo>
                    <a:pt x="434853" y="419100"/>
                  </a:lnTo>
                  <a:lnTo>
                    <a:pt x="382264" y="419100"/>
                  </a:lnTo>
                  <a:lnTo>
                    <a:pt x="190709" y="317500"/>
                  </a:lnTo>
                  <a:close/>
                </a:path>
                <a:path w="7853680" h="5486400">
                  <a:moveTo>
                    <a:pt x="639806" y="317500"/>
                  </a:moveTo>
                  <a:lnTo>
                    <a:pt x="606467" y="317500"/>
                  </a:lnTo>
                  <a:lnTo>
                    <a:pt x="820680" y="444500"/>
                  </a:lnTo>
                  <a:lnTo>
                    <a:pt x="820680" y="660400"/>
                  </a:lnTo>
                  <a:lnTo>
                    <a:pt x="605284" y="774700"/>
                  </a:lnTo>
                  <a:lnTo>
                    <a:pt x="663872" y="774700"/>
                  </a:lnTo>
                  <a:lnTo>
                    <a:pt x="831403" y="685800"/>
                  </a:lnTo>
                  <a:lnTo>
                    <a:pt x="888599" y="685800"/>
                  </a:lnTo>
                  <a:lnTo>
                    <a:pt x="840931" y="660400"/>
                  </a:lnTo>
                  <a:lnTo>
                    <a:pt x="840931" y="444500"/>
                  </a:lnTo>
                  <a:lnTo>
                    <a:pt x="883832" y="419100"/>
                  </a:lnTo>
                  <a:lnTo>
                    <a:pt x="830209" y="419100"/>
                  </a:lnTo>
                  <a:lnTo>
                    <a:pt x="639806" y="317500"/>
                  </a:lnTo>
                  <a:close/>
                </a:path>
                <a:path w="7853680" h="5486400">
                  <a:moveTo>
                    <a:pt x="1108280" y="317500"/>
                  </a:moveTo>
                  <a:lnTo>
                    <a:pt x="1055438" y="317500"/>
                  </a:lnTo>
                  <a:lnTo>
                    <a:pt x="1270531" y="444500"/>
                  </a:lnTo>
                  <a:lnTo>
                    <a:pt x="1270531" y="660400"/>
                  </a:lnTo>
                  <a:lnTo>
                    <a:pt x="1055438" y="774700"/>
                  </a:lnTo>
                  <a:lnTo>
                    <a:pt x="1113060" y="774700"/>
                  </a:lnTo>
                  <a:lnTo>
                    <a:pt x="1280363" y="685800"/>
                  </a:lnTo>
                  <a:lnTo>
                    <a:pt x="1337993" y="685800"/>
                  </a:lnTo>
                  <a:lnTo>
                    <a:pt x="1290195" y="660400"/>
                  </a:lnTo>
                  <a:lnTo>
                    <a:pt x="1290195" y="444500"/>
                  </a:lnTo>
                  <a:lnTo>
                    <a:pt x="1333214" y="419100"/>
                  </a:lnTo>
                  <a:lnTo>
                    <a:pt x="1280363" y="419100"/>
                  </a:lnTo>
                  <a:lnTo>
                    <a:pt x="1108280" y="317500"/>
                  </a:lnTo>
                  <a:close/>
                </a:path>
                <a:path w="7853680" h="5486400">
                  <a:moveTo>
                    <a:pt x="1558139" y="317500"/>
                  </a:moveTo>
                  <a:lnTo>
                    <a:pt x="1505288" y="317500"/>
                  </a:lnTo>
                  <a:lnTo>
                    <a:pt x="1720381" y="444500"/>
                  </a:lnTo>
                  <a:lnTo>
                    <a:pt x="1720381" y="660400"/>
                  </a:lnTo>
                  <a:lnTo>
                    <a:pt x="1505288" y="774700"/>
                  </a:lnTo>
                  <a:lnTo>
                    <a:pt x="1562918" y="774700"/>
                  </a:lnTo>
                  <a:lnTo>
                    <a:pt x="1730213" y="685800"/>
                  </a:lnTo>
                  <a:lnTo>
                    <a:pt x="1787778" y="685800"/>
                  </a:lnTo>
                  <a:lnTo>
                    <a:pt x="1740045" y="660400"/>
                  </a:lnTo>
                  <a:lnTo>
                    <a:pt x="1740045" y="444500"/>
                  </a:lnTo>
                  <a:lnTo>
                    <a:pt x="1783005" y="419100"/>
                  </a:lnTo>
                  <a:lnTo>
                    <a:pt x="1730213" y="419100"/>
                  </a:lnTo>
                  <a:lnTo>
                    <a:pt x="1558139" y="317500"/>
                  </a:lnTo>
                  <a:close/>
                </a:path>
                <a:path w="7853680" h="5486400">
                  <a:moveTo>
                    <a:pt x="2007930" y="317500"/>
                  </a:moveTo>
                  <a:lnTo>
                    <a:pt x="1954845" y="317500"/>
                  </a:lnTo>
                  <a:lnTo>
                    <a:pt x="2169645" y="444500"/>
                  </a:lnTo>
                  <a:lnTo>
                    <a:pt x="2169645" y="660400"/>
                  </a:lnTo>
                  <a:lnTo>
                    <a:pt x="1954845" y="774700"/>
                  </a:lnTo>
                  <a:lnTo>
                    <a:pt x="2012704" y="774700"/>
                  </a:lnTo>
                  <a:lnTo>
                    <a:pt x="2179770" y="685800"/>
                  </a:lnTo>
                  <a:lnTo>
                    <a:pt x="2237572" y="685800"/>
                  </a:lnTo>
                  <a:lnTo>
                    <a:pt x="2189906" y="660400"/>
                  </a:lnTo>
                  <a:lnTo>
                    <a:pt x="2189906" y="444500"/>
                  </a:lnTo>
                  <a:lnTo>
                    <a:pt x="2232805" y="419100"/>
                  </a:lnTo>
                  <a:lnTo>
                    <a:pt x="2179770" y="419100"/>
                  </a:lnTo>
                  <a:lnTo>
                    <a:pt x="2007930" y="317500"/>
                  </a:lnTo>
                  <a:close/>
                </a:path>
                <a:path w="7853680" h="5486400">
                  <a:moveTo>
                    <a:pt x="2457253" y="317500"/>
                  </a:moveTo>
                  <a:lnTo>
                    <a:pt x="2404402" y="317500"/>
                  </a:lnTo>
                  <a:lnTo>
                    <a:pt x="2619495" y="444500"/>
                  </a:lnTo>
                  <a:lnTo>
                    <a:pt x="2619495" y="660400"/>
                  </a:lnTo>
                  <a:lnTo>
                    <a:pt x="2404402" y="774700"/>
                  </a:lnTo>
                  <a:lnTo>
                    <a:pt x="2462032" y="774700"/>
                  </a:lnTo>
                  <a:lnTo>
                    <a:pt x="2629327" y="685800"/>
                  </a:lnTo>
                  <a:lnTo>
                    <a:pt x="2686954" y="685800"/>
                  </a:lnTo>
                  <a:lnTo>
                    <a:pt x="2639149" y="660400"/>
                  </a:lnTo>
                  <a:lnTo>
                    <a:pt x="2639149" y="444500"/>
                  </a:lnTo>
                  <a:lnTo>
                    <a:pt x="2682372" y="419100"/>
                  </a:lnTo>
                  <a:lnTo>
                    <a:pt x="2629327" y="419100"/>
                  </a:lnTo>
                  <a:lnTo>
                    <a:pt x="2457253" y="317500"/>
                  </a:lnTo>
                  <a:close/>
                </a:path>
                <a:path w="7853680" h="5486400">
                  <a:moveTo>
                    <a:pt x="2897347" y="317500"/>
                  </a:moveTo>
                  <a:lnTo>
                    <a:pt x="2864838" y="317500"/>
                  </a:lnTo>
                  <a:lnTo>
                    <a:pt x="3069366" y="444500"/>
                  </a:lnTo>
                  <a:lnTo>
                    <a:pt x="3069366" y="660400"/>
                  </a:lnTo>
                  <a:lnTo>
                    <a:pt x="2854273" y="774700"/>
                  </a:lnTo>
                  <a:lnTo>
                    <a:pt x="2914582" y="774700"/>
                  </a:lnTo>
                  <a:lnTo>
                    <a:pt x="3081868" y="685800"/>
                  </a:lnTo>
                  <a:lnTo>
                    <a:pt x="3139142" y="685800"/>
                  </a:lnTo>
                  <a:lnTo>
                    <a:pt x="3091711" y="660400"/>
                  </a:lnTo>
                  <a:lnTo>
                    <a:pt x="3091711" y="444500"/>
                  </a:lnTo>
                  <a:lnTo>
                    <a:pt x="3134399" y="419100"/>
                  </a:lnTo>
                  <a:lnTo>
                    <a:pt x="3080517" y="419100"/>
                  </a:lnTo>
                  <a:lnTo>
                    <a:pt x="2897347" y="317500"/>
                  </a:lnTo>
                  <a:close/>
                </a:path>
                <a:path w="7853680" h="5486400">
                  <a:moveTo>
                    <a:pt x="3359324" y="317500"/>
                  </a:moveTo>
                  <a:lnTo>
                    <a:pt x="3305149" y="317500"/>
                  </a:lnTo>
                  <a:lnTo>
                    <a:pt x="3518619" y="444500"/>
                  </a:lnTo>
                  <a:lnTo>
                    <a:pt x="3518619" y="660400"/>
                  </a:lnTo>
                  <a:lnTo>
                    <a:pt x="3305149" y="774700"/>
                  </a:lnTo>
                  <a:lnTo>
                    <a:pt x="3364067" y="774700"/>
                  </a:lnTo>
                  <a:lnTo>
                    <a:pt x="3530074" y="685800"/>
                  </a:lnTo>
                  <a:lnTo>
                    <a:pt x="3588633" y="685800"/>
                  </a:lnTo>
                  <a:lnTo>
                    <a:pt x="3541561" y="660400"/>
                  </a:lnTo>
                  <a:lnTo>
                    <a:pt x="3541561" y="444500"/>
                  </a:lnTo>
                  <a:lnTo>
                    <a:pt x="3584125" y="419100"/>
                  </a:lnTo>
                  <a:lnTo>
                    <a:pt x="3530074" y="419100"/>
                  </a:lnTo>
                  <a:lnTo>
                    <a:pt x="3359324" y="317500"/>
                  </a:lnTo>
                  <a:close/>
                </a:path>
                <a:path w="7853680" h="5486400">
                  <a:moveTo>
                    <a:pt x="3796464" y="317500"/>
                  </a:moveTo>
                  <a:lnTo>
                    <a:pt x="3763952" y="317500"/>
                  </a:lnTo>
                  <a:lnTo>
                    <a:pt x="3968469" y="444500"/>
                  </a:lnTo>
                  <a:lnTo>
                    <a:pt x="3968469" y="660400"/>
                  </a:lnTo>
                  <a:lnTo>
                    <a:pt x="3753387" y="774700"/>
                  </a:lnTo>
                  <a:lnTo>
                    <a:pt x="3813696" y="774700"/>
                  </a:lnTo>
                  <a:lnTo>
                    <a:pt x="3980982" y="685800"/>
                  </a:lnTo>
                  <a:lnTo>
                    <a:pt x="4038623" y="685800"/>
                  </a:lnTo>
                  <a:lnTo>
                    <a:pt x="3990825" y="660400"/>
                  </a:lnTo>
                  <a:lnTo>
                    <a:pt x="3990825" y="444500"/>
                  </a:lnTo>
                  <a:lnTo>
                    <a:pt x="4034049" y="419100"/>
                  </a:lnTo>
                  <a:lnTo>
                    <a:pt x="3979663" y="419100"/>
                  </a:lnTo>
                  <a:lnTo>
                    <a:pt x="3796464" y="317500"/>
                  </a:lnTo>
                  <a:close/>
                </a:path>
                <a:path w="7853680" h="5486400">
                  <a:moveTo>
                    <a:pt x="4249023" y="317500"/>
                  </a:moveTo>
                  <a:lnTo>
                    <a:pt x="4216504" y="317500"/>
                  </a:lnTo>
                  <a:lnTo>
                    <a:pt x="4421000" y="444500"/>
                  </a:lnTo>
                  <a:lnTo>
                    <a:pt x="4421000" y="660400"/>
                  </a:lnTo>
                  <a:lnTo>
                    <a:pt x="4205918" y="774700"/>
                  </a:lnTo>
                  <a:lnTo>
                    <a:pt x="4266250" y="774700"/>
                  </a:lnTo>
                  <a:lnTo>
                    <a:pt x="4433544" y="685800"/>
                  </a:lnTo>
                  <a:lnTo>
                    <a:pt x="4491175" y="685800"/>
                  </a:lnTo>
                  <a:lnTo>
                    <a:pt x="4443376" y="660400"/>
                  </a:lnTo>
                  <a:lnTo>
                    <a:pt x="4443376" y="444500"/>
                  </a:lnTo>
                  <a:lnTo>
                    <a:pt x="4486395" y="419100"/>
                  </a:lnTo>
                  <a:lnTo>
                    <a:pt x="4432194" y="419100"/>
                  </a:lnTo>
                  <a:lnTo>
                    <a:pt x="4249023" y="317500"/>
                  </a:lnTo>
                  <a:close/>
                </a:path>
                <a:path w="7853680" h="5486400">
                  <a:moveTo>
                    <a:pt x="4711320" y="317500"/>
                  </a:moveTo>
                  <a:lnTo>
                    <a:pt x="4658469" y="317500"/>
                  </a:lnTo>
                  <a:lnTo>
                    <a:pt x="4873562" y="444500"/>
                  </a:lnTo>
                  <a:lnTo>
                    <a:pt x="4873562" y="660400"/>
                  </a:lnTo>
                  <a:lnTo>
                    <a:pt x="4658469" y="774700"/>
                  </a:lnTo>
                  <a:lnTo>
                    <a:pt x="4716100" y="774700"/>
                  </a:lnTo>
                  <a:lnTo>
                    <a:pt x="4883394" y="685800"/>
                  </a:lnTo>
                  <a:lnTo>
                    <a:pt x="4941033" y="685800"/>
                  </a:lnTo>
                  <a:lnTo>
                    <a:pt x="4893237" y="660400"/>
                  </a:lnTo>
                  <a:lnTo>
                    <a:pt x="4893237" y="444500"/>
                  </a:lnTo>
                  <a:lnTo>
                    <a:pt x="4936254" y="419100"/>
                  </a:lnTo>
                  <a:lnTo>
                    <a:pt x="4883394" y="419100"/>
                  </a:lnTo>
                  <a:lnTo>
                    <a:pt x="4711320" y="317500"/>
                  </a:lnTo>
                  <a:close/>
                </a:path>
                <a:path w="7853680" h="5486400">
                  <a:moveTo>
                    <a:pt x="5161179" y="317500"/>
                  </a:moveTo>
                  <a:lnTo>
                    <a:pt x="5108320" y="317500"/>
                  </a:lnTo>
                  <a:lnTo>
                    <a:pt x="5323412" y="444500"/>
                  </a:lnTo>
                  <a:lnTo>
                    <a:pt x="5323412" y="660400"/>
                  </a:lnTo>
                  <a:lnTo>
                    <a:pt x="5108320" y="774700"/>
                  </a:lnTo>
                  <a:lnTo>
                    <a:pt x="5165958" y="774700"/>
                  </a:lnTo>
                  <a:lnTo>
                    <a:pt x="5333245" y="685800"/>
                  </a:lnTo>
                  <a:lnTo>
                    <a:pt x="5390886" y="685800"/>
                  </a:lnTo>
                  <a:lnTo>
                    <a:pt x="5343087" y="660400"/>
                  </a:lnTo>
                  <a:lnTo>
                    <a:pt x="5343087" y="444500"/>
                  </a:lnTo>
                  <a:lnTo>
                    <a:pt x="5386106" y="419100"/>
                  </a:lnTo>
                  <a:lnTo>
                    <a:pt x="5333245" y="419100"/>
                  </a:lnTo>
                  <a:lnTo>
                    <a:pt x="5161179" y="317500"/>
                  </a:lnTo>
                  <a:close/>
                </a:path>
                <a:path w="7853680" h="5486400">
                  <a:moveTo>
                    <a:pt x="5611031" y="317500"/>
                  </a:moveTo>
                  <a:lnTo>
                    <a:pt x="5558180" y="317500"/>
                  </a:lnTo>
                  <a:lnTo>
                    <a:pt x="5773273" y="444500"/>
                  </a:lnTo>
                  <a:lnTo>
                    <a:pt x="5773273" y="660400"/>
                  </a:lnTo>
                  <a:lnTo>
                    <a:pt x="5558180" y="774700"/>
                  </a:lnTo>
                  <a:lnTo>
                    <a:pt x="5615811" y="774700"/>
                  </a:lnTo>
                  <a:lnTo>
                    <a:pt x="5783105" y="685800"/>
                  </a:lnTo>
                  <a:lnTo>
                    <a:pt x="5840736" y="685800"/>
                  </a:lnTo>
                  <a:lnTo>
                    <a:pt x="5792937" y="660400"/>
                  </a:lnTo>
                  <a:lnTo>
                    <a:pt x="5792937" y="444500"/>
                  </a:lnTo>
                  <a:lnTo>
                    <a:pt x="5835956" y="419100"/>
                  </a:lnTo>
                  <a:lnTo>
                    <a:pt x="5783105" y="419100"/>
                  </a:lnTo>
                  <a:lnTo>
                    <a:pt x="5611031" y="317500"/>
                  </a:lnTo>
                  <a:close/>
                </a:path>
                <a:path w="7853680" h="5486400">
                  <a:moveTo>
                    <a:pt x="6061897" y="317500"/>
                  </a:moveTo>
                  <a:lnTo>
                    <a:pt x="6008030" y="317500"/>
                  </a:lnTo>
                  <a:lnTo>
                    <a:pt x="6223123" y="444500"/>
                  </a:lnTo>
                  <a:lnTo>
                    <a:pt x="6223123" y="660400"/>
                  </a:lnTo>
                  <a:lnTo>
                    <a:pt x="6008030" y="774700"/>
                  </a:lnTo>
                  <a:lnTo>
                    <a:pt x="6064802" y="774700"/>
                  </a:lnTo>
                  <a:lnTo>
                    <a:pt x="6229092" y="685800"/>
                  </a:lnTo>
                  <a:lnTo>
                    <a:pt x="6288365" y="685800"/>
                  </a:lnTo>
                  <a:lnTo>
                    <a:pt x="6244714" y="660400"/>
                  </a:lnTo>
                  <a:lnTo>
                    <a:pt x="6244714" y="444500"/>
                  </a:lnTo>
                  <a:lnTo>
                    <a:pt x="6285409" y="419100"/>
                  </a:lnTo>
                  <a:lnTo>
                    <a:pt x="6238034" y="419100"/>
                  </a:lnTo>
                  <a:lnTo>
                    <a:pt x="6061897" y="317500"/>
                  </a:lnTo>
                  <a:close/>
                </a:path>
                <a:path w="7853680" h="5486400">
                  <a:moveTo>
                    <a:pt x="4635" y="698539"/>
                  </a:moveTo>
                  <a:lnTo>
                    <a:pt x="1440" y="736600"/>
                  </a:lnTo>
                  <a:lnTo>
                    <a:pt x="2622" y="723900"/>
                  </a:lnTo>
                  <a:lnTo>
                    <a:pt x="54944" y="723900"/>
                  </a:lnTo>
                  <a:lnTo>
                    <a:pt x="4635" y="698539"/>
                  </a:lnTo>
                  <a:close/>
                </a:path>
                <a:path w="7853680" h="5486400">
                  <a:moveTo>
                    <a:pt x="5705" y="685800"/>
                  </a:moveTo>
                  <a:lnTo>
                    <a:pt x="4557" y="698500"/>
                  </a:lnTo>
                  <a:lnTo>
                    <a:pt x="5705" y="685800"/>
                  </a:lnTo>
                  <a:close/>
                </a:path>
                <a:path w="7853680" h="5486400">
                  <a:moveTo>
                    <a:pt x="586470" y="25400"/>
                  </a:moveTo>
                  <a:lnTo>
                    <a:pt x="559965" y="25400"/>
                  </a:lnTo>
                  <a:lnTo>
                    <a:pt x="595745" y="50800"/>
                  </a:lnTo>
                  <a:lnTo>
                    <a:pt x="595745" y="304800"/>
                  </a:lnTo>
                  <a:lnTo>
                    <a:pt x="382264" y="419100"/>
                  </a:lnTo>
                  <a:lnTo>
                    <a:pt x="434853" y="419100"/>
                  </a:lnTo>
                  <a:lnTo>
                    <a:pt x="606467" y="317500"/>
                  </a:lnTo>
                  <a:lnTo>
                    <a:pt x="639806" y="317500"/>
                  </a:lnTo>
                  <a:lnTo>
                    <a:pt x="616006" y="304800"/>
                  </a:lnTo>
                  <a:lnTo>
                    <a:pt x="616006" y="50800"/>
                  </a:lnTo>
                  <a:lnTo>
                    <a:pt x="636859" y="38100"/>
                  </a:lnTo>
                  <a:lnTo>
                    <a:pt x="605284" y="38100"/>
                  </a:lnTo>
                  <a:lnTo>
                    <a:pt x="586470" y="25400"/>
                  </a:lnTo>
                  <a:close/>
                </a:path>
                <a:path w="7853680" h="5486400">
                  <a:moveTo>
                    <a:pt x="992262" y="0"/>
                  </a:moveTo>
                  <a:lnTo>
                    <a:pt x="953134" y="0"/>
                  </a:lnTo>
                  <a:lnTo>
                    <a:pt x="1045606" y="50800"/>
                  </a:lnTo>
                  <a:lnTo>
                    <a:pt x="1045606" y="292100"/>
                  </a:lnTo>
                  <a:lnTo>
                    <a:pt x="830209" y="419100"/>
                  </a:lnTo>
                  <a:lnTo>
                    <a:pt x="883832" y="419100"/>
                  </a:lnTo>
                  <a:lnTo>
                    <a:pt x="1055438" y="317500"/>
                  </a:lnTo>
                  <a:lnTo>
                    <a:pt x="1108280" y="317500"/>
                  </a:lnTo>
                  <a:lnTo>
                    <a:pt x="1065259" y="292100"/>
                  </a:lnTo>
                  <a:lnTo>
                    <a:pt x="1065259" y="50800"/>
                  </a:lnTo>
                  <a:lnTo>
                    <a:pt x="1088377" y="38100"/>
                  </a:lnTo>
                  <a:lnTo>
                    <a:pt x="1055438" y="38100"/>
                  </a:lnTo>
                  <a:lnTo>
                    <a:pt x="992262" y="0"/>
                  </a:lnTo>
                  <a:close/>
                </a:path>
                <a:path w="7853680" h="5486400">
                  <a:moveTo>
                    <a:pt x="1442112" y="0"/>
                  </a:moveTo>
                  <a:lnTo>
                    <a:pt x="1402989" y="0"/>
                  </a:lnTo>
                  <a:lnTo>
                    <a:pt x="1495456" y="50800"/>
                  </a:lnTo>
                  <a:lnTo>
                    <a:pt x="1495456" y="292100"/>
                  </a:lnTo>
                  <a:lnTo>
                    <a:pt x="1280363" y="419100"/>
                  </a:lnTo>
                  <a:lnTo>
                    <a:pt x="1333214" y="419100"/>
                  </a:lnTo>
                  <a:lnTo>
                    <a:pt x="1505288" y="317500"/>
                  </a:lnTo>
                  <a:lnTo>
                    <a:pt x="1558139" y="317500"/>
                  </a:lnTo>
                  <a:lnTo>
                    <a:pt x="1515120" y="292100"/>
                  </a:lnTo>
                  <a:lnTo>
                    <a:pt x="1515120" y="50800"/>
                  </a:lnTo>
                  <a:lnTo>
                    <a:pt x="1538237" y="38100"/>
                  </a:lnTo>
                  <a:lnTo>
                    <a:pt x="1505288" y="38100"/>
                  </a:lnTo>
                  <a:lnTo>
                    <a:pt x="1442112" y="0"/>
                  </a:lnTo>
                  <a:close/>
                </a:path>
                <a:path w="7853680" h="5486400">
                  <a:moveTo>
                    <a:pt x="1891975" y="0"/>
                  </a:moveTo>
                  <a:lnTo>
                    <a:pt x="1852844" y="0"/>
                  </a:lnTo>
                  <a:lnTo>
                    <a:pt x="1944720" y="50800"/>
                  </a:lnTo>
                  <a:lnTo>
                    <a:pt x="1944720" y="304800"/>
                  </a:lnTo>
                  <a:lnTo>
                    <a:pt x="1730213" y="419100"/>
                  </a:lnTo>
                  <a:lnTo>
                    <a:pt x="1783005" y="419100"/>
                  </a:lnTo>
                  <a:lnTo>
                    <a:pt x="1954845" y="317500"/>
                  </a:lnTo>
                  <a:lnTo>
                    <a:pt x="2007930" y="317500"/>
                  </a:lnTo>
                  <a:lnTo>
                    <a:pt x="1964970" y="292100"/>
                  </a:lnTo>
                  <a:lnTo>
                    <a:pt x="1964970" y="50800"/>
                  </a:lnTo>
                  <a:lnTo>
                    <a:pt x="1987939" y="38100"/>
                  </a:lnTo>
                  <a:lnTo>
                    <a:pt x="1954845" y="38100"/>
                  </a:lnTo>
                  <a:lnTo>
                    <a:pt x="1891975" y="0"/>
                  </a:lnTo>
                  <a:close/>
                </a:path>
                <a:path w="7853680" h="5486400">
                  <a:moveTo>
                    <a:pt x="2341229" y="0"/>
                  </a:moveTo>
                  <a:lnTo>
                    <a:pt x="2302103" y="0"/>
                  </a:lnTo>
                  <a:lnTo>
                    <a:pt x="2394570" y="50800"/>
                  </a:lnTo>
                  <a:lnTo>
                    <a:pt x="2394570" y="292100"/>
                  </a:lnTo>
                  <a:lnTo>
                    <a:pt x="2179770" y="419100"/>
                  </a:lnTo>
                  <a:lnTo>
                    <a:pt x="2232805" y="419100"/>
                  </a:lnTo>
                  <a:lnTo>
                    <a:pt x="2404402" y="317500"/>
                  </a:lnTo>
                  <a:lnTo>
                    <a:pt x="2457253" y="317500"/>
                  </a:lnTo>
                  <a:lnTo>
                    <a:pt x="2414234" y="292100"/>
                  </a:lnTo>
                  <a:lnTo>
                    <a:pt x="2414234" y="50800"/>
                  </a:lnTo>
                  <a:lnTo>
                    <a:pt x="2437351" y="38100"/>
                  </a:lnTo>
                  <a:lnTo>
                    <a:pt x="2404402" y="38100"/>
                  </a:lnTo>
                  <a:lnTo>
                    <a:pt x="2341229" y="0"/>
                  </a:lnTo>
                  <a:close/>
                </a:path>
                <a:path w="7853680" h="5486400">
                  <a:moveTo>
                    <a:pt x="2791069" y="0"/>
                  </a:moveTo>
                  <a:lnTo>
                    <a:pt x="2751959" y="0"/>
                  </a:lnTo>
                  <a:lnTo>
                    <a:pt x="2844430" y="50800"/>
                  </a:lnTo>
                  <a:lnTo>
                    <a:pt x="2844430" y="292100"/>
                  </a:lnTo>
                  <a:lnTo>
                    <a:pt x="2629327" y="419100"/>
                  </a:lnTo>
                  <a:lnTo>
                    <a:pt x="2682372" y="419100"/>
                  </a:lnTo>
                  <a:lnTo>
                    <a:pt x="2855268" y="317500"/>
                  </a:lnTo>
                  <a:lnTo>
                    <a:pt x="2897347" y="317500"/>
                  </a:lnTo>
                  <a:lnTo>
                    <a:pt x="2874450" y="304800"/>
                  </a:lnTo>
                  <a:lnTo>
                    <a:pt x="2866786" y="304800"/>
                  </a:lnTo>
                  <a:lnTo>
                    <a:pt x="2866786" y="50800"/>
                  </a:lnTo>
                  <a:lnTo>
                    <a:pt x="2889901" y="38100"/>
                  </a:lnTo>
                  <a:lnTo>
                    <a:pt x="2855592" y="38100"/>
                  </a:lnTo>
                  <a:lnTo>
                    <a:pt x="2791069" y="0"/>
                  </a:lnTo>
                  <a:close/>
                </a:path>
                <a:path w="7853680" h="5486400">
                  <a:moveTo>
                    <a:pt x="3243621" y="0"/>
                  </a:moveTo>
                  <a:lnTo>
                    <a:pt x="3204501" y="0"/>
                  </a:lnTo>
                  <a:lnTo>
                    <a:pt x="3293694" y="50800"/>
                  </a:lnTo>
                  <a:lnTo>
                    <a:pt x="3293694" y="304800"/>
                  </a:lnTo>
                  <a:lnTo>
                    <a:pt x="3080517" y="419100"/>
                  </a:lnTo>
                  <a:lnTo>
                    <a:pt x="3134399" y="419100"/>
                  </a:lnTo>
                  <a:lnTo>
                    <a:pt x="3305149" y="317500"/>
                  </a:lnTo>
                  <a:lnTo>
                    <a:pt x="3359324" y="317500"/>
                  </a:lnTo>
                  <a:lnTo>
                    <a:pt x="3316636" y="292100"/>
                  </a:lnTo>
                  <a:lnTo>
                    <a:pt x="3316636" y="50800"/>
                  </a:lnTo>
                  <a:lnTo>
                    <a:pt x="3361230" y="25400"/>
                  </a:lnTo>
                  <a:lnTo>
                    <a:pt x="3305149" y="25400"/>
                  </a:lnTo>
                  <a:lnTo>
                    <a:pt x="3243621" y="0"/>
                  </a:lnTo>
                  <a:close/>
                </a:path>
                <a:path w="7853680" h="5486400">
                  <a:moveTo>
                    <a:pt x="3690205" y="0"/>
                  </a:moveTo>
                  <a:lnTo>
                    <a:pt x="3651077" y="0"/>
                  </a:lnTo>
                  <a:lnTo>
                    <a:pt x="3743544" y="50800"/>
                  </a:lnTo>
                  <a:lnTo>
                    <a:pt x="3743544" y="292100"/>
                  </a:lnTo>
                  <a:lnTo>
                    <a:pt x="3530074" y="419100"/>
                  </a:lnTo>
                  <a:lnTo>
                    <a:pt x="3584125" y="419100"/>
                  </a:lnTo>
                  <a:lnTo>
                    <a:pt x="3754382" y="317500"/>
                  </a:lnTo>
                  <a:lnTo>
                    <a:pt x="3796464" y="317500"/>
                  </a:lnTo>
                  <a:lnTo>
                    <a:pt x="3773564" y="304800"/>
                  </a:lnTo>
                  <a:lnTo>
                    <a:pt x="3765900" y="304800"/>
                  </a:lnTo>
                  <a:lnTo>
                    <a:pt x="3765900" y="50800"/>
                  </a:lnTo>
                  <a:lnTo>
                    <a:pt x="3789015" y="38100"/>
                  </a:lnTo>
                  <a:lnTo>
                    <a:pt x="3754738" y="38100"/>
                  </a:lnTo>
                  <a:lnTo>
                    <a:pt x="3690205" y="0"/>
                  </a:lnTo>
                  <a:close/>
                </a:path>
                <a:path w="7853680" h="5486400">
                  <a:moveTo>
                    <a:pt x="4142745" y="0"/>
                  </a:moveTo>
                  <a:lnTo>
                    <a:pt x="4103608" y="0"/>
                  </a:lnTo>
                  <a:lnTo>
                    <a:pt x="4196075" y="50800"/>
                  </a:lnTo>
                  <a:lnTo>
                    <a:pt x="4196075" y="292100"/>
                  </a:lnTo>
                  <a:lnTo>
                    <a:pt x="3979663" y="419100"/>
                  </a:lnTo>
                  <a:lnTo>
                    <a:pt x="4034049" y="419100"/>
                  </a:lnTo>
                  <a:lnTo>
                    <a:pt x="4206944" y="317500"/>
                  </a:lnTo>
                  <a:lnTo>
                    <a:pt x="4249023" y="317500"/>
                  </a:lnTo>
                  <a:lnTo>
                    <a:pt x="4226127" y="304800"/>
                  </a:lnTo>
                  <a:lnTo>
                    <a:pt x="4218451" y="304800"/>
                  </a:lnTo>
                  <a:lnTo>
                    <a:pt x="4218451" y="50800"/>
                  </a:lnTo>
                  <a:lnTo>
                    <a:pt x="4241568" y="38100"/>
                  </a:lnTo>
                  <a:lnTo>
                    <a:pt x="4207268" y="38100"/>
                  </a:lnTo>
                  <a:lnTo>
                    <a:pt x="4142745" y="0"/>
                  </a:lnTo>
                  <a:close/>
                </a:path>
                <a:path w="7853680" h="5486400">
                  <a:moveTo>
                    <a:pt x="4595297" y="0"/>
                  </a:moveTo>
                  <a:lnTo>
                    <a:pt x="4556170" y="0"/>
                  </a:lnTo>
                  <a:lnTo>
                    <a:pt x="4648637" y="50800"/>
                  </a:lnTo>
                  <a:lnTo>
                    <a:pt x="4648637" y="292100"/>
                  </a:lnTo>
                  <a:lnTo>
                    <a:pt x="4432194" y="419100"/>
                  </a:lnTo>
                  <a:lnTo>
                    <a:pt x="4486395" y="419100"/>
                  </a:lnTo>
                  <a:lnTo>
                    <a:pt x="4658469" y="317500"/>
                  </a:lnTo>
                  <a:lnTo>
                    <a:pt x="4711320" y="317500"/>
                  </a:lnTo>
                  <a:lnTo>
                    <a:pt x="4668302" y="292100"/>
                  </a:lnTo>
                  <a:lnTo>
                    <a:pt x="4668302" y="50800"/>
                  </a:lnTo>
                  <a:lnTo>
                    <a:pt x="4691418" y="38100"/>
                  </a:lnTo>
                  <a:lnTo>
                    <a:pt x="4658469" y="38100"/>
                  </a:lnTo>
                  <a:lnTo>
                    <a:pt x="4595297" y="0"/>
                  </a:lnTo>
                  <a:close/>
                </a:path>
                <a:path w="7853680" h="5486400">
                  <a:moveTo>
                    <a:pt x="5045147" y="0"/>
                  </a:moveTo>
                  <a:lnTo>
                    <a:pt x="5006020" y="0"/>
                  </a:lnTo>
                  <a:lnTo>
                    <a:pt x="5098487" y="50800"/>
                  </a:lnTo>
                  <a:lnTo>
                    <a:pt x="5098487" y="292100"/>
                  </a:lnTo>
                  <a:lnTo>
                    <a:pt x="4883394" y="419100"/>
                  </a:lnTo>
                  <a:lnTo>
                    <a:pt x="4936254" y="419100"/>
                  </a:lnTo>
                  <a:lnTo>
                    <a:pt x="5108320" y="317500"/>
                  </a:lnTo>
                  <a:lnTo>
                    <a:pt x="5161179" y="317500"/>
                  </a:lnTo>
                  <a:lnTo>
                    <a:pt x="5118162" y="292100"/>
                  </a:lnTo>
                  <a:lnTo>
                    <a:pt x="5118162" y="50800"/>
                  </a:lnTo>
                  <a:lnTo>
                    <a:pt x="5141278" y="38100"/>
                  </a:lnTo>
                  <a:lnTo>
                    <a:pt x="5108320" y="38100"/>
                  </a:lnTo>
                  <a:lnTo>
                    <a:pt x="5045147" y="0"/>
                  </a:lnTo>
                  <a:close/>
                </a:path>
                <a:path w="7853680" h="5486400">
                  <a:moveTo>
                    <a:pt x="5495008" y="0"/>
                  </a:moveTo>
                  <a:lnTo>
                    <a:pt x="5455871" y="0"/>
                  </a:lnTo>
                  <a:lnTo>
                    <a:pt x="5548338" y="50800"/>
                  </a:lnTo>
                  <a:lnTo>
                    <a:pt x="5548338" y="292100"/>
                  </a:lnTo>
                  <a:lnTo>
                    <a:pt x="5333245" y="419100"/>
                  </a:lnTo>
                  <a:lnTo>
                    <a:pt x="5386106" y="419100"/>
                  </a:lnTo>
                  <a:lnTo>
                    <a:pt x="5558180" y="317500"/>
                  </a:lnTo>
                  <a:lnTo>
                    <a:pt x="5611031" y="317500"/>
                  </a:lnTo>
                  <a:lnTo>
                    <a:pt x="5568012" y="292100"/>
                  </a:lnTo>
                  <a:lnTo>
                    <a:pt x="5568012" y="50800"/>
                  </a:lnTo>
                  <a:lnTo>
                    <a:pt x="5591129" y="38100"/>
                  </a:lnTo>
                  <a:lnTo>
                    <a:pt x="5558180" y="38100"/>
                  </a:lnTo>
                  <a:lnTo>
                    <a:pt x="5495008" y="0"/>
                  </a:lnTo>
                  <a:close/>
                </a:path>
                <a:path w="7853680" h="5486400">
                  <a:moveTo>
                    <a:pt x="5944858" y="0"/>
                  </a:moveTo>
                  <a:lnTo>
                    <a:pt x="5905731" y="0"/>
                  </a:lnTo>
                  <a:lnTo>
                    <a:pt x="5998198" y="50800"/>
                  </a:lnTo>
                  <a:lnTo>
                    <a:pt x="5998198" y="292100"/>
                  </a:lnTo>
                  <a:lnTo>
                    <a:pt x="5783105" y="419100"/>
                  </a:lnTo>
                  <a:lnTo>
                    <a:pt x="5835956" y="419100"/>
                  </a:lnTo>
                  <a:lnTo>
                    <a:pt x="6008030" y="317500"/>
                  </a:lnTo>
                  <a:lnTo>
                    <a:pt x="6061897" y="317500"/>
                  </a:lnTo>
                  <a:lnTo>
                    <a:pt x="6017863" y="292100"/>
                  </a:lnTo>
                  <a:lnTo>
                    <a:pt x="6017863" y="50800"/>
                  </a:lnTo>
                  <a:lnTo>
                    <a:pt x="6040979" y="38100"/>
                  </a:lnTo>
                  <a:lnTo>
                    <a:pt x="6008030" y="38100"/>
                  </a:lnTo>
                  <a:lnTo>
                    <a:pt x="5944858" y="0"/>
                  </a:lnTo>
                  <a:close/>
                </a:path>
                <a:path w="7853680" h="5486400">
                  <a:moveTo>
                    <a:pt x="6394719" y="0"/>
                  </a:moveTo>
                  <a:lnTo>
                    <a:pt x="6355581" y="0"/>
                  </a:lnTo>
                  <a:lnTo>
                    <a:pt x="6448048" y="50800"/>
                  </a:lnTo>
                  <a:lnTo>
                    <a:pt x="6448048" y="304800"/>
                  </a:lnTo>
                  <a:lnTo>
                    <a:pt x="6316450" y="381000"/>
                  </a:lnTo>
                  <a:lnTo>
                    <a:pt x="6238735" y="419100"/>
                  </a:lnTo>
                  <a:lnTo>
                    <a:pt x="6285409" y="419100"/>
                  </a:lnTo>
                  <a:lnTo>
                    <a:pt x="6326104" y="393700"/>
                  </a:lnTo>
                  <a:lnTo>
                    <a:pt x="6458697" y="317500"/>
                  </a:lnTo>
                  <a:lnTo>
                    <a:pt x="6493539" y="317500"/>
                  </a:lnTo>
                  <a:lnTo>
                    <a:pt x="6469639" y="304800"/>
                  </a:lnTo>
                  <a:lnTo>
                    <a:pt x="6469639" y="50800"/>
                  </a:lnTo>
                  <a:lnTo>
                    <a:pt x="6495080" y="38100"/>
                  </a:lnTo>
                  <a:lnTo>
                    <a:pt x="6463263" y="38100"/>
                  </a:lnTo>
                  <a:lnTo>
                    <a:pt x="6394719" y="0"/>
                  </a:lnTo>
                  <a:close/>
                </a:path>
                <a:path w="7853680" h="5486400">
                  <a:moveTo>
                    <a:pt x="6837187" y="0"/>
                  </a:moveTo>
                  <a:lnTo>
                    <a:pt x="6798061" y="0"/>
                  </a:lnTo>
                  <a:lnTo>
                    <a:pt x="6899825" y="50800"/>
                  </a:lnTo>
                  <a:lnTo>
                    <a:pt x="6899825" y="304800"/>
                  </a:lnTo>
                  <a:lnTo>
                    <a:pt x="6684732" y="419100"/>
                  </a:lnTo>
                  <a:lnTo>
                    <a:pt x="6737583" y="419100"/>
                  </a:lnTo>
                  <a:lnTo>
                    <a:pt x="6909657" y="317500"/>
                  </a:lnTo>
                  <a:lnTo>
                    <a:pt x="6943389" y="317500"/>
                  </a:lnTo>
                  <a:lnTo>
                    <a:pt x="6919490" y="304800"/>
                  </a:lnTo>
                  <a:lnTo>
                    <a:pt x="6919490" y="50800"/>
                  </a:lnTo>
                  <a:lnTo>
                    <a:pt x="6944931" y="38100"/>
                  </a:lnTo>
                  <a:lnTo>
                    <a:pt x="6909657" y="38100"/>
                  </a:lnTo>
                  <a:lnTo>
                    <a:pt x="6837187" y="0"/>
                  </a:lnTo>
                  <a:close/>
                </a:path>
                <a:path w="7853680" h="5486400">
                  <a:moveTo>
                    <a:pt x="7349675" y="53378"/>
                  </a:moveTo>
                  <a:lnTo>
                    <a:pt x="7349675" y="304800"/>
                  </a:lnTo>
                  <a:lnTo>
                    <a:pt x="7134582" y="419100"/>
                  </a:lnTo>
                  <a:lnTo>
                    <a:pt x="7187433" y="419100"/>
                  </a:lnTo>
                  <a:lnTo>
                    <a:pt x="7359508" y="317500"/>
                  </a:lnTo>
                  <a:lnTo>
                    <a:pt x="7393330" y="317500"/>
                  </a:lnTo>
                  <a:lnTo>
                    <a:pt x="7369350" y="304800"/>
                  </a:lnTo>
                  <a:lnTo>
                    <a:pt x="7369350" y="59325"/>
                  </a:lnTo>
                  <a:lnTo>
                    <a:pt x="7349675" y="53378"/>
                  </a:lnTo>
                  <a:close/>
                </a:path>
                <a:path w="7853680" h="5486400">
                  <a:moveTo>
                    <a:pt x="7695781" y="304800"/>
                  </a:moveTo>
                  <a:lnTo>
                    <a:pt x="7721330" y="342900"/>
                  </a:lnTo>
                  <a:lnTo>
                    <a:pt x="7585166" y="419100"/>
                  </a:lnTo>
                  <a:lnTo>
                    <a:pt x="7641631" y="419100"/>
                  </a:lnTo>
                  <a:lnTo>
                    <a:pt x="7733430" y="368300"/>
                  </a:lnTo>
                  <a:lnTo>
                    <a:pt x="7737597" y="368300"/>
                  </a:lnTo>
                  <a:lnTo>
                    <a:pt x="7721699" y="342900"/>
                  </a:lnTo>
                  <a:lnTo>
                    <a:pt x="7695781" y="304800"/>
                  </a:lnTo>
                  <a:close/>
                </a:path>
                <a:path w="7853680" h="5486400">
                  <a:moveTo>
                    <a:pt x="7737597" y="368300"/>
                  </a:moveTo>
                  <a:lnTo>
                    <a:pt x="7733430" y="368300"/>
                  </a:lnTo>
                  <a:lnTo>
                    <a:pt x="7745546" y="381000"/>
                  </a:lnTo>
                  <a:lnTo>
                    <a:pt x="7737597" y="368300"/>
                  </a:lnTo>
                  <a:close/>
                </a:path>
                <a:path w="7853680" h="5486400">
                  <a:moveTo>
                    <a:pt x="185287" y="279400"/>
                  </a:moveTo>
                  <a:lnTo>
                    <a:pt x="157382" y="304800"/>
                  </a:lnTo>
                  <a:lnTo>
                    <a:pt x="131464" y="342900"/>
                  </a:lnTo>
                  <a:lnTo>
                    <a:pt x="151629" y="317500"/>
                  </a:lnTo>
                  <a:lnTo>
                    <a:pt x="190709" y="317500"/>
                  </a:lnTo>
                  <a:lnTo>
                    <a:pt x="166764" y="304800"/>
                  </a:lnTo>
                  <a:lnTo>
                    <a:pt x="185287" y="279400"/>
                  </a:lnTo>
                  <a:close/>
                </a:path>
                <a:path w="7853680" h="5486400">
                  <a:moveTo>
                    <a:pt x="7369350" y="50800"/>
                  </a:moveTo>
                  <a:lnTo>
                    <a:pt x="7369350" y="59325"/>
                  </a:lnTo>
                  <a:lnTo>
                    <a:pt x="7383163" y="63500"/>
                  </a:lnTo>
                  <a:lnTo>
                    <a:pt x="7369350" y="50800"/>
                  </a:lnTo>
                  <a:close/>
                </a:path>
                <a:path w="7853680" h="5486400">
                  <a:moveTo>
                    <a:pt x="7297980" y="25400"/>
                  </a:moveTo>
                  <a:lnTo>
                    <a:pt x="7341146" y="50800"/>
                  </a:lnTo>
                  <a:lnTo>
                    <a:pt x="7349675" y="53378"/>
                  </a:lnTo>
                  <a:lnTo>
                    <a:pt x="7349675" y="50800"/>
                  </a:lnTo>
                  <a:lnTo>
                    <a:pt x="7320957" y="38100"/>
                  </a:lnTo>
                  <a:lnTo>
                    <a:pt x="7297980" y="25400"/>
                  </a:lnTo>
                  <a:close/>
                </a:path>
                <a:path w="7853680" h="5486400">
                  <a:moveTo>
                    <a:pt x="699418" y="0"/>
                  </a:moveTo>
                  <a:lnTo>
                    <a:pt x="690737" y="0"/>
                  </a:lnTo>
                  <a:lnTo>
                    <a:pt x="647689" y="12700"/>
                  </a:lnTo>
                  <a:lnTo>
                    <a:pt x="605284" y="38100"/>
                  </a:lnTo>
                  <a:lnTo>
                    <a:pt x="636859" y="38100"/>
                  </a:lnTo>
                  <a:lnTo>
                    <a:pt x="699418" y="0"/>
                  </a:lnTo>
                  <a:close/>
                </a:path>
                <a:path w="7853680" h="5486400">
                  <a:moveTo>
                    <a:pt x="1157731" y="0"/>
                  </a:moveTo>
                  <a:lnTo>
                    <a:pt x="1118610" y="0"/>
                  </a:lnTo>
                  <a:lnTo>
                    <a:pt x="1055438" y="38100"/>
                  </a:lnTo>
                  <a:lnTo>
                    <a:pt x="1088377" y="38100"/>
                  </a:lnTo>
                  <a:lnTo>
                    <a:pt x="1157731" y="0"/>
                  </a:lnTo>
                  <a:close/>
                </a:path>
                <a:path w="7853680" h="5486400">
                  <a:moveTo>
                    <a:pt x="1607587" y="0"/>
                  </a:moveTo>
                  <a:lnTo>
                    <a:pt x="1568464" y="0"/>
                  </a:lnTo>
                  <a:lnTo>
                    <a:pt x="1505288" y="38100"/>
                  </a:lnTo>
                  <a:lnTo>
                    <a:pt x="1538237" y="38100"/>
                  </a:lnTo>
                  <a:lnTo>
                    <a:pt x="1607587" y="0"/>
                  </a:lnTo>
                  <a:close/>
                </a:path>
                <a:path w="7853680" h="5486400">
                  <a:moveTo>
                    <a:pt x="2056846" y="0"/>
                  </a:moveTo>
                  <a:lnTo>
                    <a:pt x="2017715" y="0"/>
                  </a:lnTo>
                  <a:lnTo>
                    <a:pt x="1954845" y="38100"/>
                  </a:lnTo>
                  <a:lnTo>
                    <a:pt x="1987939" y="38100"/>
                  </a:lnTo>
                  <a:lnTo>
                    <a:pt x="2056846" y="0"/>
                  </a:lnTo>
                  <a:close/>
                </a:path>
                <a:path w="7853680" h="5486400">
                  <a:moveTo>
                    <a:pt x="2506701" y="0"/>
                  </a:moveTo>
                  <a:lnTo>
                    <a:pt x="2467578" y="0"/>
                  </a:lnTo>
                  <a:lnTo>
                    <a:pt x="2404402" y="38100"/>
                  </a:lnTo>
                  <a:lnTo>
                    <a:pt x="2437351" y="38100"/>
                  </a:lnTo>
                  <a:lnTo>
                    <a:pt x="2506701" y="0"/>
                  </a:lnTo>
                  <a:close/>
                </a:path>
                <a:path w="7853680" h="5486400">
                  <a:moveTo>
                    <a:pt x="2959248" y="0"/>
                  </a:moveTo>
                  <a:lnTo>
                    <a:pt x="2920125" y="0"/>
                  </a:lnTo>
                  <a:lnTo>
                    <a:pt x="2855592" y="38100"/>
                  </a:lnTo>
                  <a:lnTo>
                    <a:pt x="2889901" y="38100"/>
                  </a:lnTo>
                  <a:lnTo>
                    <a:pt x="2959248" y="0"/>
                  </a:lnTo>
                  <a:close/>
                </a:path>
                <a:path w="7853680" h="5486400">
                  <a:moveTo>
                    <a:pt x="3858362" y="0"/>
                  </a:moveTo>
                  <a:lnTo>
                    <a:pt x="3819262" y="0"/>
                  </a:lnTo>
                  <a:lnTo>
                    <a:pt x="3754738" y="38100"/>
                  </a:lnTo>
                  <a:lnTo>
                    <a:pt x="3789015" y="38100"/>
                  </a:lnTo>
                  <a:lnTo>
                    <a:pt x="3858362" y="0"/>
                  </a:lnTo>
                  <a:close/>
                </a:path>
                <a:path w="7853680" h="5486400">
                  <a:moveTo>
                    <a:pt x="4310918" y="0"/>
                  </a:moveTo>
                  <a:lnTo>
                    <a:pt x="4271789" y="0"/>
                  </a:lnTo>
                  <a:lnTo>
                    <a:pt x="4207268" y="38100"/>
                  </a:lnTo>
                  <a:lnTo>
                    <a:pt x="4241568" y="38100"/>
                  </a:lnTo>
                  <a:lnTo>
                    <a:pt x="4310918" y="0"/>
                  </a:lnTo>
                  <a:close/>
                </a:path>
                <a:path w="7853680" h="5486400">
                  <a:moveTo>
                    <a:pt x="4760769" y="0"/>
                  </a:moveTo>
                  <a:lnTo>
                    <a:pt x="4721642" y="0"/>
                  </a:lnTo>
                  <a:lnTo>
                    <a:pt x="4658469" y="38100"/>
                  </a:lnTo>
                  <a:lnTo>
                    <a:pt x="4691418" y="38100"/>
                  </a:lnTo>
                  <a:lnTo>
                    <a:pt x="4760769" y="0"/>
                  </a:lnTo>
                  <a:close/>
                </a:path>
                <a:path w="7853680" h="5486400">
                  <a:moveTo>
                    <a:pt x="5210625" y="0"/>
                  </a:moveTo>
                  <a:lnTo>
                    <a:pt x="5171492" y="0"/>
                  </a:lnTo>
                  <a:lnTo>
                    <a:pt x="5108320" y="38100"/>
                  </a:lnTo>
                  <a:lnTo>
                    <a:pt x="5141278" y="38100"/>
                  </a:lnTo>
                  <a:lnTo>
                    <a:pt x="5210625" y="0"/>
                  </a:lnTo>
                  <a:close/>
                </a:path>
                <a:path w="7853680" h="5486400">
                  <a:moveTo>
                    <a:pt x="5660479" y="0"/>
                  </a:moveTo>
                  <a:lnTo>
                    <a:pt x="5621353" y="0"/>
                  </a:lnTo>
                  <a:lnTo>
                    <a:pt x="5558180" y="38100"/>
                  </a:lnTo>
                  <a:lnTo>
                    <a:pt x="5591129" y="38100"/>
                  </a:lnTo>
                  <a:lnTo>
                    <a:pt x="5660479" y="0"/>
                  </a:lnTo>
                  <a:close/>
                </a:path>
                <a:path w="7853680" h="5486400">
                  <a:moveTo>
                    <a:pt x="6110330" y="0"/>
                  </a:moveTo>
                  <a:lnTo>
                    <a:pt x="6071203" y="0"/>
                  </a:lnTo>
                  <a:lnTo>
                    <a:pt x="6008030" y="38100"/>
                  </a:lnTo>
                  <a:lnTo>
                    <a:pt x="6040979" y="38100"/>
                  </a:lnTo>
                  <a:lnTo>
                    <a:pt x="6110330" y="0"/>
                  </a:lnTo>
                  <a:close/>
                </a:path>
                <a:path w="7853680" h="5486400">
                  <a:moveTo>
                    <a:pt x="6571403" y="0"/>
                  </a:moveTo>
                  <a:lnTo>
                    <a:pt x="6532289" y="0"/>
                  </a:lnTo>
                  <a:lnTo>
                    <a:pt x="6463482" y="38100"/>
                  </a:lnTo>
                  <a:lnTo>
                    <a:pt x="6495080" y="38100"/>
                  </a:lnTo>
                  <a:lnTo>
                    <a:pt x="6571403" y="0"/>
                  </a:lnTo>
                  <a:close/>
                </a:path>
                <a:path w="7853680" h="5486400">
                  <a:moveTo>
                    <a:pt x="7021254" y="0"/>
                  </a:moveTo>
                  <a:lnTo>
                    <a:pt x="6982127" y="0"/>
                  </a:lnTo>
                  <a:lnTo>
                    <a:pt x="6909657" y="38100"/>
                  </a:lnTo>
                  <a:lnTo>
                    <a:pt x="6944931" y="38100"/>
                  </a:lnTo>
                  <a:lnTo>
                    <a:pt x="7021254" y="0"/>
                  </a:lnTo>
                  <a:close/>
                </a:path>
                <a:path w="7853680" h="5486400">
                  <a:moveTo>
                    <a:pt x="3405824" y="0"/>
                  </a:moveTo>
                  <a:lnTo>
                    <a:pt x="3366687" y="0"/>
                  </a:lnTo>
                  <a:lnTo>
                    <a:pt x="3305149" y="25400"/>
                  </a:lnTo>
                  <a:lnTo>
                    <a:pt x="3361230" y="25400"/>
                  </a:lnTo>
                  <a:lnTo>
                    <a:pt x="3405824" y="0"/>
                  </a:lnTo>
                  <a:close/>
                </a:path>
              </a:pathLst>
            </a:custGeom>
            <a:solidFill>
              <a:srgbClr val="FDC919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DF4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3949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3348" y="7581773"/>
              <a:ext cx="961390" cy="765810"/>
            </a:xfrm>
            <a:custGeom>
              <a:avLst/>
              <a:gdLst/>
              <a:ahLst/>
              <a:cxnLst/>
              <a:rect l="l" t="t" r="r" b="b"/>
              <a:pathLst>
                <a:path w="961390" h="7658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61390" h="7658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61390" h="765809">
                  <a:moveTo>
                    <a:pt x="734270" y="0"/>
                  </a:moveTo>
                  <a:lnTo>
                    <a:pt x="687414" y="3641"/>
                  </a:lnTo>
                  <a:lnTo>
                    <a:pt x="644199" y="14563"/>
                  </a:lnTo>
                  <a:lnTo>
                    <a:pt x="604625" y="32765"/>
                  </a:lnTo>
                  <a:lnTo>
                    <a:pt x="568693" y="58245"/>
                  </a:lnTo>
                  <a:lnTo>
                    <a:pt x="536402" y="91002"/>
                  </a:lnTo>
                  <a:lnTo>
                    <a:pt x="513122" y="124537"/>
                  </a:lnTo>
                  <a:lnTo>
                    <a:pt x="494078" y="164462"/>
                  </a:lnTo>
                  <a:lnTo>
                    <a:pt x="479266" y="210777"/>
                  </a:lnTo>
                  <a:lnTo>
                    <a:pt x="468688" y="263482"/>
                  </a:lnTo>
                  <a:lnTo>
                    <a:pt x="462342" y="322577"/>
                  </a:lnTo>
                  <a:lnTo>
                    <a:pt x="460226" y="388061"/>
                  </a:lnTo>
                  <a:lnTo>
                    <a:pt x="462257" y="451906"/>
                  </a:lnTo>
                  <a:lnTo>
                    <a:pt x="468349" y="509488"/>
                  </a:lnTo>
                  <a:lnTo>
                    <a:pt x="478502" y="560807"/>
                  </a:lnTo>
                  <a:lnTo>
                    <a:pt x="492717" y="605862"/>
                  </a:lnTo>
                  <a:lnTo>
                    <a:pt x="510994" y="644654"/>
                  </a:lnTo>
                  <a:lnTo>
                    <a:pt x="533334" y="677183"/>
                  </a:lnTo>
                  <a:lnTo>
                    <a:pt x="572415" y="715767"/>
                  </a:lnTo>
                  <a:lnTo>
                    <a:pt x="616546" y="743329"/>
                  </a:lnTo>
                  <a:lnTo>
                    <a:pt x="665727" y="759867"/>
                  </a:lnTo>
                  <a:lnTo>
                    <a:pt x="719957" y="765379"/>
                  </a:lnTo>
                  <a:lnTo>
                    <a:pt x="770474" y="761033"/>
                  </a:lnTo>
                  <a:lnTo>
                    <a:pt x="816198" y="747994"/>
                  </a:lnTo>
                  <a:lnTo>
                    <a:pt x="857130" y="726263"/>
                  </a:lnTo>
                  <a:lnTo>
                    <a:pt x="893271" y="695842"/>
                  </a:lnTo>
                  <a:lnTo>
                    <a:pt x="922798" y="658236"/>
                  </a:lnTo>
                  <a:lnTo>
                    <a:pt x="928636" y="646252"/>
                  </a:lnTo>
                  <a:lnTo>
                    <a:pt x="727108" y="646252"/>
                  </a:lnTo>
                  <a:lnTo>
                    <a:pt x="706976" y="643871"/>
                  </a:lnTo>
                  <a:lnTo>
                    <a:pt x="670168" y="624823"/>
                  </a:lnTo>
                  <a:lnTo>
                    <a:pt x="639395" y="587118"/>
                  </a:lnTo>
                  <a:lnTo>
                    <a:pt x="623292" y="533053"/>
                  </a:lnTo>
                  <a:lnTo>
                    <a:pt x="621279" y="500026"/>
                  </a:lnTo>
                  <a:lnTo>
                    <a:pt x="623068" y="470263"/>
                  </a:lnTo>
                  <a:lnTo>
                    <a:pt x="637380" y="422331"/>
                  </a:lnTo>
                  <a:lnTo>
                    <a:pt x="665022" y="389961"/>
                  </a:lnTo>
                  <a:lnTo>
                    <a:pt x="700047" y="373725"/>
                  </a:lnTo>
                  <a:lnTo>
                    <a:pt x="719957" y="371695"/>
                  </a:lnTo>
                  <a:lnTo>
                    <a:pt x="924941" y="371695"/>
                  </a:lnTo>
                  <a:lnTo>
                    <a:pt x="924667" y="371124"/>
                  </a:lnTo>
                  <a:lnTo>
                    <a:pt x="896600" y="334377"/>
                  </a:lnTo>
                  <a:lnTo>
                    <a:pt x="890844" y="329256"/>
                  </a:lnTo>
                  <a:lnTo>
                    <a:pt x="609007" y="329256"/>
                  </a:lnTo>
                  <a:lnTo>
                    <a:pt x="614544" y="270148"/>
                  </a:lnTo>
                  <a:lnTo>
                    <a:pt x="622999" y="222023"/>
                  </a:lnTo>
                  <a:lnTo>
                    <a:pt x="634360" y="184988"/>
                  </a:lnTo>
                  <a:lnTo>
                    <a:pt x="665229" y="141115"/>
                  </a:lnTo>
                  <a:lnTo>
                    <a:pt x="703702" y="120658"/>
                  </a:lnTo>
                  <a:lnTo>
                    <a:pt x="725580" y="118101"/>
                  </a:lnTo>
                  <a:lnTo>
                    <a:pt x="926236" y="118101"/>
                  </a:lnTo>
                  <a:lnTo>
                    <a:pt x="921458" y="106415"/>
                  </a:lnTo>
                  <a:lnTo>
                    <a:pt x="875638" y="47799"/>
                  </a:lnTo>
                  <a:lnTo>
                    <a:pt x="812301" y="11951"/>
                  </a:lnTo>
                  <a:lnTo>
                    <a:pt x="775123" y="2987"/>
                  </a:lnTo>
                  <a:lnTo>
                    <a:pt x="734270" y="0"/>
                  </a:lnTo>
                  <a:close/>
                </a:path>
                <a:path w="961390" h="765809">
                  <a:moveTo>
                    <a:pt x="924941" y="371695"/>
                  </a:moveTo>
                  <a:lnTo>
                    <a:pt x="719957" y="371695"/>
                  </a:lnTo>
                  <a:lnTo>
                    <a:pt x="740532" y="373821"/>
                  </a:lnTo>
                  <a:lnTo>
                    <a:pt x="759318" y="380197"/>
                  </a:lnTo>
                  <a:lnTo>
                    <a:pt x="791525" y="405694"/>
                  </a:lnTo>
                  <a:lnTo>
                    <a:pt x="813002" y="449475"/>
                  </a:lnTo>
                  <a:lnTo>
                    <a:pt x="820163" y="512811"/>
                  </a:lnTo>
                  <a:lnTo>
                    <a:pt x="818500" y="545853"/>
                  </a:lnTo>
                  <a:lnTo>
                    <a:pt x="805206" y="596977"/>
                  </a:lnTo>
                  <a:lnTo>
                    <a:pt x="779452" y="628706"/>
                  </a:lnTo>
                  <a:lnTo>
                    <a:pt x="727108" y="646252"/>
                  </a:lnTo>
                  <a:lnTo>
                    <a:pt x="928636" y="646252"/>
                  </a:lnTo>
                  <a:lnTo>
                    <a:pt x="943891" y="614936"/>
                  </a:lnTo>
                  <a:lnTo>
                    <a:pt x="956547" y="565947"/>
                  </a:lnTo>
                  <a:lnTo>
                    <a:pt x="960766" y="511272"/>
                  </a:lnTo>
                  <a:lnTo>
                    <a:pt x="956754" y="459570"/>
                  </a:lnTo>
                  <a:lnTo>
                    <a:pt x="944719" y="412855"/>
                  </a:lnTo>
                  <a:lnTo>
                    <a:pt x="924941" y="371695"/>
                  </a:lnTo>
                  <a:close/>
                </a:path>
                <a:path w="961390" h="765809">
                  <a:moveTo>
                    <a:pt x="742448" y="265866"/>
                  </a:moveTo>
                  <a:lnTo>
                    <a:pt x="704199" y="269828"/>
                  </a:lnTo>
                  <a:lnTo>
                    <a:pt x="669209" y="281713"/>
                  </a:lnTo>
                  <a:lnTo>
                    <a:pt x="637479" y="301523"/>
                  </a:lnTo>
                  <a:lnTo>
                    <a:pt x="609007" y="329256"/>
                  </a:lnTo>
                  <a:lnTo>
                    <a:pt x="890844" y="329256"/>
                  </a:lnTo>
                  <a:lnTo>
                    <a:pt x="862900" y="304403"/>
                  </a:lnTo>
                  <a:lnTo>
                    <a:pt x="825976" y="282994"/>
                  </a:lnTo>
                  <a:lnTo>
                    <a:pt x="785825" y="270148"/>
                  </a:lnTo>
                  <a:lnTo>
                    <a:pt x="742448" y="265866"/>
                  </a:lnTo>
                  <a:close/>
                </a:path>
                <a:path w="961390" h="765809">
                  <a:moveTo>
                    <a:pt x="926236" y="118101"/>
                  </a:moveTo>
                  <a:lnTo>
                    <a:pt x="725580" y="118101"/>
                  </a:lnTo>
                  <a:lnTo>
                    <a:pt x="741904" y="119380"/>
                  </a:lnTo>
                  <a:lnTo>
                    <a:pt x="756635" y="123217"/>
                  </a:lnTo>
                  <a:lnTo>
                    <a:pt x="791018" y="150187"/>
                  </a:lnTo>
                  <a:lnTo>
                    <a:pt x="807891" y="201951"/>
                  </a:lnTo>
                  <a:lnTo>
                    <a:pt x="946955" y="186612"/>
                  </a:lnTo>
                  <a:lnTo>
                    <a:pt x="936748" y="143816"/>
                  </a:lnTo>
                  <a:lnTo>
                    <a:pt x="926236" y="118101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16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98942" y="3900077"/>
            <a:ext cx="10784840" cy="428815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221615">
              <a:lnSpc>
                <a:spcPts val="5530"/>
              </a:lnSpc>
              <a:spcBef>
                <a:spcPts val="62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Ramada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sacre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Muslim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ove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age  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abou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don’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durin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daylight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ts val="5190"/>
              </a:lnSpc>
            </a:pP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whol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month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someon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doesn’t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ts val="5735"/>
              </a:lnSpc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drink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are…</a:t>
            </a:r>
            <a:endParaRPr sz="4950" dirty="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675" y="10372500"/>
            <a:ext cx="1252199" cy="935990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462734"/>
            <a:ext cx="7788909" cy="10846435"/>
            <a:chOff x="0" y="462734"/>
            <a:chExt cx="7788909" cy="10846435"/>
          </a:xfrm>
        </p:grpSpPr>
        <p:sp>
          <p:nvSpPr>
            <p:cNvPr id="17" name="object 17"/>
            <p:cNvSpPr/>
            <p:nvPr/>
          </p:nvSpPr>
          <p:spPr>
            <a:xfrm>
              <a:off x="6436411" y="1092028"/>
              <a:ext cx="1052830" cy="1322705"/>
            </a:xfrm>
            <a:custGeom>
              <a:avLst/>
              <a:gdLst/>
              <a:ahLst/>
              <a:cxnLst/>
              <a:rect l="l" t="t" r="r" b="b"/>
              <a:pathLst>
                <a:path w="1052829" h="1322705">
                  <a:moveTo>
                    <a:pt x="525957" y="610057"/>
                  </a:moveTo>
                  <a:lnTo>
                    <a:pt x="492696" y="575691"/>
                  </a:lnTo>
                  <a:lnTo>
                    <a:pt x="438162" y="528612"/>
                  </a:lnTo>
                  <a:lnTo>
                    <a:pt x="403428" y="502653"/>
                  </a:lnTo>
                  <a:lnTo>
                    <a:pt x="365315" y="476504"/>
                  </a:lnTo>
                  <a:lnTo>
                    <a:pt x="325183" y="451053"/>
                  </a:lnTo>
                  <a:lnTo>
                    <a:pt x="284632" y="426631"/>
                  </a:lnTo>
                  <a:lnTo>
                    <a:pt x="245237" y="403517"/>
                  </a:lnTo>
                  <a:lnTo>
                    <a:pt x="107251" y="323380"/>
                  </a:lnTo>
                  <a:lnTo>
                    <a:pt x="88722" y="310210"/>
                  </a:lnTo>
                  <a:lnTo>
                    <a:pt x="34810" y="274955"/>
                  </a:lnTo>
                  <a:lnTo>
                    <a:pt x="10579" y="265950"/>
                  </a:lnTo>
                  <a:lnTo>
                    <a:pt x="3136" y="271907"/>
                  </a:lnTo>
                  <a:lnTo>
                    <a:pt x="0" y="281381"/>
                  </a:lnTo>
                  <a:lnTo>
                    <a:pt x="228" y="293484"/>
                  </a:lnTo>
                  <a:lnTo>
                    <a:pt x="31991" y="322541"/>
                  </a:lnTo>
                  <a:lnTo>
                    <a:pt x="77444" y="333044"/>
                  </a:lnTo>
                  <a:lnTo>
                    <a:pt x="99390" y="336918"/>
                  </a:lnTo>
                  <a:lnTo>
                    <a:pt x="237363" y="417055"/>
                  </a:lnTo>
                  <a:lnTo>
                    <a:pt x="276656" y="440118"/>
                  </a:lnTo>
                  <a:lnTo>
                    <a:pt x="316966" y="464388"/>
                  </a:lnTo>
                  <a:lnTo>
                    <a:pt x="356704" y="489597"/>
                  </a:lnTo>
                  <a:lnTo>
                    <a:pt x="394309" y="515391"/>
                  </a:lnTo>
                  <a:lnTo>
                    <a:pt x="428485" y="540918"/>
                  </a:lnTo>
                  <a:lnTo>
                    <a:pt x="457911" y="565302"/>
                  </a:lnTo>
                  <a:lnTo>
                    <a:pt x="491871" y="595452"/>
                  </a:lnTo>
                  <a:lnTo>
                    <a:pt x="514286" y="620509"/>
                  </a:lnTo>
                  <a:lnTo>
                    <a:pt x="525957" y="610057"/>
                  </a:lnTo>
                  <a:close/>
                </a:path>
                <a:path w="1052829" h="1322705">
                  <a:moveTo>
                    <a:pt x="548741" y="595769"/>
                  </a:moveTo>
                  <a:lnTo>
                    <a:pt x="525068" y="550519"/>
                  </a:lnTo>
                  <a:lnTo>
                    <a:pt x="500761" y="489026"/>
                  </a:lnTo>
                  <a:lnTo>
                    <a:pt x="487502" y="448487"/>
                  </a:lnTo>
                  <a:lnTo>
                    <a:pt x="475081" y="404609"/>
                  </a:lnTo>
                  <a:lnTo>
                    <a:pt x="463892" y="358902"/>
                  </a:lnTo>
                  <a:lnTo>
                    <a:pt x="453796" y="312940"/>
                  </a:lnTo>
                  <a:lnTo>
                    <a:pt x="444512" y="268338"/>
                  </a:lnTo>
                  <a:lnTo>
                    <a:pt x="412686" y="111975"/>
                  </a:lnTo>
                  <a:lnTo>
                    <a:pt x="416039" y="89941"/>
                  </a:lnTo>
                  <a:lnTo>
                    <a:pt x="419023" y="65747"/>
                  </a:lnTo>
                  <a:lnTo>
                    <a:pt x="420624" y="43522"/>
                  </a:lnTo>
                  <a:lnTo>
                    <a:pt x="419785" y="27355"/>
                  </a:lnTo>
                  <a:lnTo>
                    <a:pt x="413435" y="12992"/>
                  </a:lnTo>
                  <a:lnTo>
                    <a:pt x="403250" y="4140"/>
                  </a:lnTo>
                  <a:lnTo>
                    <a:pt x="391845" y="50"/>
                  </a:lnTo>
                  <a:lnTo>
                    <a:pt x="381876" y="0"/>
                  </a:lnTo>
                  <a:lnTo>
                    <a:pt x="373849" y="5130"/>
                  </a:lnTo>
                  <a:lnTo>
                    <a:pt x="371741" y="13855"/>
                  </a:lnTo>
                  <a:lnTo>
                    <a:pt x="372884" y="23406"/>
                  </a:lnTo>
                  <a:lnTo>
                    <a:pt x="374624" y="30975"/>
                  </a:lnTo>
                  <a:lnTo>
                    <a:pt x="383489" y="66205"/>
                  </a:lnTo>
                  <a:lnTo>
                    <a:pt x="390791" y="93332"/>
                  </a:lnTo>
                  <a:lnTo>
                    <a:pt x="397344" y="115100"/>
                  </a:lnTo>
                  <a:lnTo>
                    <a:pt x="429171" y="271462"/>
                  </a:lnTo>
                  <a:lnTo>
                    <a:pt x="438467" y="316179"/>
                  </a:lnTo>
                  <a:lnTo>
                    <a:pt x="448640" y="362419"/>
                  </a:lnTo>
                  <a:lnTo>
                    <a:pt x="459930" y="408571"/>
                  </a:lnTo>
                  <a:lnTo>
                    <a:pt x="472516" y="453047"/>
                  </a:lnTo>
                  <a:lnTo>
                    <a:pt x="486003" y="494271"/>
                  </a:lnTo>
                  <a:lnTo>
                    <a:pt x="499986" y="530682"/>
                  </a:lnTo>
                  <a:lnTo>
                    <a:pt x="524395" y="583907"/>
                  </a:lnTo>
                  <a:lnTo>
                    <a:pt x="535101" y="603491"/>
                  </a:lnTo>
                  <a:lnTo>
                    <a:pt x="548741" y="595769"/>
                  </a:lnTo>
                  <a:close/>
                </a:path>
                <a:path w="1052829" h="1322705">
                  <a:moveTo>
                    <a:pt x="1052614" y="1292821"/>
                  </a:moveTo>
                  <a:lnTo>
                    <a:pt x="1043851" y="1249159"/>
                  </a:lnTo>
                  <a:lnTo>
                    <a:pt x="1005865" y="1176947"/>
                  </a:lnTo>
                  <a:lnTo>
                    <a:pt x="980249" y="1133690"/>
                  </a:lnTo>
                  <a:lnTo>
                    <a:pt x="953223" y="1090904"/>
                  </a:lnTo>
                  <a:lnTo>
                    <a:pt x="924941" y="1048664"/>
                  </a:lnTo>
                  <a:lnTo>
                    <a:pt x="895540" y="1007046"/>
                  </a:lnTo>
                  <a:lnTo>
                    <a:pt x="865149" y="966089"/>
                  </a:lnTo>
                  <a:lnTo>
                    <a:pt x="833920" y="925868"/>
                  </a:lnTo>
                  <a:lnTo>
                    <a:pt x="823569" y="913104"/>
                  </a:lnTo>
                  <a:lnTo>
                    <a:pt x="834631" y="886307"/>
                  </a:lnTo>
                  <a:lnTo>
                    <a:pt x="819150" y="808659"/>
                  </a:lnTo>
                  <a:lnTo>
                    <a:pt x="795413" y="766610"/>
                  </a:lnTo>
                  <a:lnTo>
                    <a:pt x="765225" y="722528"/>
                  </a:lnTo>
                  <a:lnTo>
                    <a:pt x="734733" y="681545"/>
                  </a:lnTo>
                  <a:lnTo>
                    <a:pt x="706475" y="649973"/>
                  </a:lnTo>
                  <a:lnTo>
                    <a:pt x="647598" y="622300"/>
                  </a:lnTo>
                  <a:lnTo>
                    <a:pt x="612432" y="629843"/>
                  </a:lnTo>
                  <a:lnTo>
                    <a:pt x="570420" y="654062"/>
                  </a:lnTo>
                  <a:lnTo>
                    <a:pt x="534047" y="686117"/>
                  </a:lnTo>
                  <a:lnTo>
                    <a:pt x="515658" y="717029"/>
                  </a:lnTo>
                  <a:lnTo>
                    <a:pt x="512813" y="748347"/>
                  </a:lnTo>
                  <a:lnTo>
                    <a:pt x="523049" y="781659"/>
                  </a:lnTo>
                  <a:lnTo>
                    <a:pt x="543941" y="818527"/>
                  </a:lnTo>
                  <a:lnTo>
                    <a:pt x="573024" y="860513"/>
                  </a:lnTo>
                  <a:lnTo>
                    <a:pt x="605142" y="903224"/>
                  </a:lnTo>
                  <a:lnTo>
                    <a:pt x="637387" y="939165"/>
                  </a:lnTo>
                  <a:lnTo>
                    <a:pt x="670699" y="965314"/>
                  </a:lnTo>
                  <a:lnTo>
                    <a:pt x="706005" y="978649"/>
                  </a:lnTo>
                  <a:lnTo>
                    <a:pt x="722909" y="977544"/>
                  </a:lnTo>
                  <a:lnTo>
                    <a:pt x="736142" y="997610"/>
                  </a:lnTo>
                  <a:lnTo>
                    <a:pt x="766318" y="1042238"/>
                  </a:lnTo>
                  <a:lnTo>
                    <a:pt x="797941" y="1087374"/>
                  </a:lnTo>
                  <a:lnTo>
                    <a:pt x="830795" y="1132205"/>
                  </a:lnTo>
                  <a:lnTo>
                    <a:pt x="864717" y="1175943"/>
                  </a:lnTo>
                  <a:lnTo>
                    <a:pt x="899515" y="1217790"/>
                  </a:lnTo>
                  <a:lnTo>
                    <a:pt x="934986" y="1256957"/>
                  </a:lnTo>
                  <a:lnTo>
                    <a:pt x="970953" y="1292656"/>
                  </a:lnTo>
                  <a:lnTo>
                    <a:pt x="1001636" y="1316075"/>
                  </a:lnTo>
                  <a:lnTo>
                    <a:pt x="1017587" y="1322412"/>
                  </a:lnTo>
                  <a:lnTo>
                    <a:pt x="1032764" y="1322222"/>
                  </a:lnTo>
                  <a:lnTo>
                    <a:pt x="1042885" y="1316177"/>
                  </a:lnTo>
                  <a:lnTo>
                    <a:pt x="1049477" y="1305902"/>
                  </a:lnTo>
                  <a:lnTo>
                    <a:pt x="1052614" y="129282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0860" y="1640417"/>
              <a:ext cx="153409" cy="14859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081973" y="1552173"/>
              <a:ext cx="707390" cy="681990"/>
            </a:xfrm>
            <a:custGeom>
              <a:avLst/>
              <a:gdLst/>
              <a:ahLst/>
              <a:cxnLst/>
              <a:rect l="l" t="t" r="r" b="b"/>
              <a:pathLst>
                <a:path w="707390" h="681989">
                  <a:moveTo>
                    <a:pt x="526447" y="0"/>
                  </a:moveTo>
                  <a:lnTo>
                    <a:pt x="480623" y="228"/>
                  </a:lnTo>
                  <a:lnTo>
                    <a:pt x="430724" y="4153"/>
                  </a:lnTo>
                  <a:lnTo>
                    <a:pt x="378103" y="11469"/>
                  </a:lnTo>
                  <a:lnTo>
                    <a:pt x="324114" y="21870"/>
                  </a:lnTo>
                  <a:lnTo>
                    <a:pt x="270110" y="35049"/>
                  </a:lnTo>
                  <a:lnTo>
                    <a:pt x="217446" y="50699"/>
                  </a:lnTo>
                  <a:lnTo>
                    <a:pt x="167474" y="68514"/>
                  </a:lnTo>
                  <a:lnTo>
                    <a:pt x="121549" y="88188"/>
                  </a:lnTo>
                  <a:lnTo>
                    <a:pt x="81024" y="109413"/>
                  </a:lnTo>
                  <a:lnTo>
                    <a:pt x="47253" y="131885"/>
                  </a:lnTo>
                  <a:lnTo>
                    <a:pt x="5387" y="179339"/>
                  </a:lnTo>
                  <a:lnTo>
                    <a:pt x="0" y="203709"/>
                  </a:lnTo>
                  <a:lnTo>
                    <a:pt x="6769" y="240601"/>
                  </a:lnTo>
                  <a:lnTo>
                    <a:pt x="24323" y="283433"/>
                  </a:lnTo>
                  <a:lnTo>
                    <a:pt x="50461" y="330378"/>
                  </a:lnTo>
                  <a:lnTo>
                    <a:pt x="82978" y="379610"/>
                  </a:lnTo>
                  <a:lnTo>
                    <a:pt x="119674" y="429303"/>
                  </a:lnTo>
                  <a:lnTo>
                    <a:pt x="158344" y="477632"/>
                  </a:lnTo>
                  <a:lnTo>
                    <a:pt x="196788" y="522770"/>
                  </a:lnTo>
                  <a:lnTo>
                    <a:pt x="232802" y="562892"/>
                  </a:lnTo>
                  <a:lnTo>
                    <a:pt x="264184" y="596171"/>
                  </a:lnTo>
                  <a:lnTo>
                    <a:pt x="304242" y="634900"/>
                  </a:lnTo>
                  <a:lnTo>
                    <a:pt x="367011" y="671226"/>
                  </a:lnTo>
                  <a:lnTo>
                    <a:pt x="437641" y="681495"/>
                  </a:lnTo>
                  <a:lnTo>
                    <a:pt x="481130" y="670646"/>
                  </a:lnTo>
                  <a:lnTo>
                    <a:pt x="519377" y="648376"/>
                  </a:lnTo>
                  <a:lnTo>
                    <a:pt x="552798" y="617251"/>
                  </a:lnTo>
                  <a:lnTo>
                    <a:pt x="581810" y="579836"/>
                  </a:lnTo>
                  <a:lnTo>
                    <a:pt x="606830" y="538697"/>
                  </a:lnTo>
                  <a:lnTo>
                    <a:pt x="628274" y="496401"/>
                  </a:lnTo>
                  <a:lnTo>
                    <a:pt x="648916" y="451105"/>
                  </a:lnTo>
                  <a:lnTo>
                    <a:pt x="667851" y="405022"/>
                  </a:lnTo>
                  <a:lnTo>
                    <a:pt x="684088" y="358083"/>
                  </a:lnTo>
                  <a:lnTo>
                    <a:pt x="696635" y="310216"/>
                  </a:lnTo>
                  <a:lnTo>
                    <a:pt x="704502" y="261351"/>
                  </a:lnTo>
                  <a:lnTo>
                    <a:pt x="706811" y="216727"/>
                  </a:lnTo>
                  <a:lnTo>
                    <a:pt x="703815" y="167885"/>
                  </a:lnTo>
                  <a:lnTo>
                    <a:pt x="693596" y="118901"/>
                  </a:lnTo>
                  <a:lnTo>
                    <a:pt x="674240" y="73851"/>
                  </a:lnTo>
                  <a:lnTo>
                    <a:pt x="643831" y="36813"/>
                  </a:lnTo>
                  <a:lnTo>
                    <a:pt x="600452" y="11861"/>
                  </a:lnTo>
                  <a:lnTo>
                    <a:pt x="526447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629870" y="1818463"/>
              <a:ext cx="695960" cy="506730"/>
            </a:xfrm>
            <a:custGeom>
              <a:avLst/>
              <a:gdLst/>
              <a:ahLst/>
              <a:cxnLst/>
              <a:rect l="l" t="t" r="r" b="b"/>
              <a:pathLst>
                <a:path w="695959" h="506730">
                  <a:moveTo>
                    <a:pt x="316957" y="0"/>
                  </a:moveTo>
                  <a:lnTo>
                    <a:pt x="275197" y="8157"/>
                  </a:lnTo>
                  <a:lnTo>
                    <a:pt x="229482" y="26337"/>
                  </a:lnTo>
                  <a:lnTo>
                    <a:pt x="182207" y="52180"/>
                  </a:lnTo>
                  <a:lnTo>
                    <a:pt x="135770" y="83327"/>
                  </a:lnTo>
                  <a:lnTo>
                    <a:pt x="92566" y="117420"/>
                  </a:lnTo>
                  <a:lnTo>
                    <a:pt x="54991" y="152100"/>
                  </a:lnTo>
                  <a:lnTo>
                    <a:pt x="25441" y="185009"/>
                  </a:lnTo>
                  <a:lnTo>
                    <a:pt x="0" y="236079"/>
                  </a:lnTo>
                  <a:lnTo>
                    <a:pt x="3797" y="260970"/>
                  </a:lnTo>
                  <a:lnTo>
                    <a:pt x="24052" y="305613"/>
                  </a:lnTo>
                  <a:lnTo>
                    <a:pt x="55342" y="340348"/>
                  </a:lnTo>
                  <a:lnTo>
                    <a:pt x="92129" y="366440"/>
                  </a:lnTo>
                  <a:lnTo>
                    <a:pt x="155337" y="400694"/>
                  </a:lnTo>
                  <a:lnTo>
                    <a:pt x="199996" y="421571"/>
                  </a:lnTo>
                  <a:lnTo>
                    <a:pt x="245347" y="440214"/>
                  </a:lnTo>
                  <a:lnTo>
                    <a:pt x="291309" y="456604"/>
                  </a:lnTo>
                  <a:lnTo>
                    <a:pt x="337803" y="470719"/>
                  </a:lnTo>
                  <a:lnTo>
                    <a:pt x="384748" y="482539"/>
                  </a:lnTo>
                  <a:lnTo>
                    <a:pt x="432062" y="492044"/>
                  </a:lnTo>
                  <a:lnTo>
                    <a:pt x="479665" y="499214"/>
                  </a:lnTo>
                  <a:lnTo>
                    <a:pt x="527477" y="504029"/>
                  </a:lnTo>
                  <a:lnTo>
                    <a:pt x="575417" y="506468"/>
                  </a:lnTo>
                  <a:lnTo>
                    <a:pt x="623405" y="506510"/>
                  </a:lnTo>
                  <a:lnTo>
                    <a:pt x="642395" y="505095"/>
                  </a:lnTo>
                  <a:lnTo>
                    <a:pt x="661026" y="500678"/>
                  </a:lnTo>
                  <a:lnTo>
                    <a:pt x="677412" y="491635"/>
                  </a:lnTo>
                  <a:lnTo>
                    <a:pt x="689664" y="476344"/>
                  </a:lnTo>
                  <a:lnTo>
                    <a:pt x="695386" y="452742"/>
                  </a:lnTo>
                  <a:lnTo>
                    <a:pt x="691950" y="427892"/>
                  </a:lnTo>
                  <a:lnTo>
                    <a:pt x="669780" y="380933"/>
                  </a:lnTo>
                  <a:lnTo>
                    <a:pt x="648341" y="346880"/>
                  </a:lnTo>
                  <a:lnTo>
                    <a:pt x="622523" y="306602"/>
                  </a:lnTo>
                  <a:lnTo>
                    <a:pt x="593111" y="262132"/>
                  </a:lnTo>
                  <a:lnTo>
                    <a:pt x="560886" y="215503"/>
                  </a:lnTo>
                  <a:lnTo>
                    <a:pt x="526634" y="168747"/>
                  </a:lnTo>
                  <a:lnTo>
                    <a:pt x="491137" y="123898"/>
                  </a:lnTo>
                  <a:lnTo>
                    <a:pt x="455178" y="82988"/>
                  </a:lnTo>
                  <a:lnTo>
                    <a:pt x="419541" y="48050"/>
                  </a:lnTo>
                  <a:lnTo>
                    <a:pt x="385009" y="21117"/>
                  </a:lnTo>
                  <a:lnTo>
                    <a:pt x="316957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045187" y="463609"/>
              <a:ext cx="713105" cy="1306830"/>
            </a:xfrm>
            <a:custGeom>
              <a:avLst/>
              <a:gdLst/>
              <a:ahLst/>
              <a:cxnLst/>
              <a:rect l="l" t="t" r="r" b="b"/>
              <a:pathLst>
                <a:path w="713104" h="1306830">
                  <a:moveTo>
                    <a:pt x="560399" y="0"/>
                  </a:moveTo>
                  <a:lnTo>
                    <a:pt x="511249" y="1766"/>
                  </a:lnTo>
                  <a:lnTo>
                    <a:pt x="464053" y="14683"/>
                  </a:lnTo>
                  <a:lnTo>
                    <a:pt x="421330" y="36854"/>
                  </a:lnTo>
                  <a:lnTo>
                    <a:pt x="382769" y="65612"/>
                  </a:lnTo>
                  <a:lnTo>
                    <a:pt x="347831" y="99391"/>
                  </a:lnTo>
                  <a:lnTo>
                    <a:pt x="315980" y="136627"/>
                  </a:lnTo>
                  <a:lnTo>
                    <a:pt x="286676" y="175756"/>
                  </a:lnTo>
                  <a:lnTo>
                    <a:pt x="258937" y="216052"/>
                  </a:lnTo>
                  <a:lnTo>
                    <a:pt x="232548" y="257241"/>
                  </a:lnTo>
                  <a:lnTo>
                    <a:pt x="207522" y="299272"/>
                  </a:lnTo>
                  <a:lnTo>
                    <a:pt x="183873" y="342096"/>
                  </a:lnTo>
                  <a:lnTo>
                    <a:pt x="161615" y="385660"/>
                  </a:lnTo>
                  <a:lnTo>
                    <a:pt x="140759" y="429913"/>
                  </a:lnTo>
                  <a:lnTo>
                    <a:pt x="121320" y="474805"/>
                  </a:lnTo>
                  <a:lnTo>
                    <a:pt x="102494" y="522444"/>
                  </a:lnTo>
                  <a:lnTo>
                    <a:pt x="85243" y="570678"/>
                  </a:lnTo>
                  <a:lnTo>
                    <a:pt x="69581" y="619455"/>
                  </a:lnTo>
                  <a:lnTo>
                    <a:pt x="55519" y="668719"/>
                  </a:lnTo>
                  <a:lnTo>
                    <a:pt x="43071" y="718417"/>
                  </a:lnTo>
                  <a:lnTo>
                    <a:pt x="32250" y="768495"/>
                  </a:lnTo>
                  <a:lnTo>
                    <a:pt x="23068" y="818899"/>
                  </a:lnTo>
                  <a:lnTo>
                    <a:pt x="15539" y="869574"/>
                  </a:lnTo>
                  <a:lnTo>
                    <a:pt x="9675" y="920468"/>
                  </a:lnTo>
                  <a:lnTo>
                    <a:pt x="5489" y="971526"/>
                  </a:lnTo>
                  <a:lnTo>
                    <a:pt x="2994" y="1022694"/>
                  </a:lnTo>
                  <a:lnTo>
                    <a:pt x="2203" y="1073917"/>
                  </a:lnTo>
                  <a:lnTo>
                    <a:pt x="1110" y="1113048"/>
                  </a:lnTo>
                  <a:lnTo>
                    <a:pt x="0" y="1161386"/>
                  </a:lnTo>
                  <a:lnTo>
                    <a:pt x="2269" y="1211896"/>
                  </a:lnTo>
                  <a:lnTo>
                    <a:pt x="11315" y="1257543"/>
                  </a:lnTo>
                  <a:lnTo>
                    <a:pt x="30533" y="1291293"/>
                  </a:lnTo>
                  <a:lnTo>
                    <a:pt x="108709" y="1306687"/>
                  </a:lnTo>
                  <a:lnTo>
                    <a:pt x="156705" y="1302527"/>
                  </a:lnTo>
                  <a:lnTo>
                    <a:pt x="206083" y="1294465"/>
                  </a:lnTo>
                  <a:lnTo>
                    <a:pt x="255614" y="1283339"/>
                  </a:lnTo>
                  <a:lnTo>
                    <a:pt x="304071" y="1269988"/>
                  </a:lnTo>
                  <a:lnTo>
                    <a:pt x="350226" y="1255247"/>
                  </a:lnTo>
                  <a:lnTo>
                    <a:pt x="392851" y="1239954"/>
                  </a:lnTo>
                  <a:lnTo>
                    <a:pt x="441604" y="1219173"/>
                  </a:lnTo>
                  <a:lnTo>
                    <a:pt x="488561" y="1194179"/>
                  </a:lnTo>
                  <a:lnTo>
                    <a:pt x="532897" y="1164993"/>
                  </a:lnTo>
                  <a:lnTo>
                    <a:pt x="573787" y="1131632"/>
                  </a:lnTo>
                  <a:lnTo>
                    <a:pt x="610408" y="1094117"/>
                  </a:lnTo>
                  <a:lnTo>
                    <a:pt x="641936" y="1052469"/>
                  </a:lnTo>
                  <a:lnTo>
                    <a:pt x="667544" y="1006705"/>
                  </a:lnTo>
                  <a:lnTo>
                    <a:pt x="686333" y="958130"/>
                  </a:lnTo>
                  <a:lnTo>
                    <a:pt x="699033" y="907745"/>
                  </a:lnTo>
                  <a:lnTo>
                    <a:pt x="706834" y="856045"/>
                  </a:lnTo>
                  <a:lnTo>
                    <a:pt x="710926" y="803520"/>
                  </a:lnTo>
                  <a:lnTo>
                    <a:pt x="712501" y="750665"/>
                  </a:lnTo>
                  <a:lnTo>
                    <a:pt x="712747" y="697971"/>
                  </a:lnTo>
                  <a:lnTo>
                    <a:pt x="712548" y="219650"/>
                  </a:lnTo>
                  <a:lnTo>
                    <a:pt x="711922" y="179449"/>
                  </a:lnTo>
                  <a:lnTo>
                    <a:pt x="708372" y="139425"/>
                  </a:lnTo>
                  <a:lnTo>
                    <a:pt x="699342" y="101046"/>
                  </a:lnTo>
                  <a:lnTo>
                    <a:pt x="682277" y="65781"/>
                  </a:lnTo>
                  <a:lnTo>
                    <a:pt x="649641" y="31588"/>
                  </a:lnTo>
                  <a:lnTo>
                    <a:pt x="607772" y="9800"/>
                  </a:lnTo>
                  <a:lnTo>
                    <a:pt x="560399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676462" y="1508432"/>
              <a:ext cx="1307465" cy="450850"/>
            </a:xfrm>
            <a:custGeom>
              <a:avLst/>
              <a:gdLst/>
              <a:ahLst/>
              <a:cxnLst/>
              <a:rect l="l" t="t" r="r" b="b"/>
              <a:pathLst>
                <a:path w="1307465" h="450850">
                  <a:moveTo>
                    <a:pt x="335671" y="0"/>
                  </a:moveTo>
                  <a:lnTo>
                    <a:pt x="285885" y="2332"/>
                  </a:lnTo>
                  <a:lnTo>
                    <a:pt x="236596" y="7929"/>
                  </a:lnTo>
                  <a:lnTo>
                    <a:pt x="187957" y="17091"/>
                  </a:lnTo>
                  <a:lnTo>
                    <a:pt x="140122" y="30120"/>
                  </a:lnTo>
                  <a:lnTo>
                    <a:pt x="93243" y="47315"/>
                  </a:lnTo>
                  <a:lnTo>
                    <a:pt x="29222" y="87459"/>
                  </a:lnTo>
                  <a:lnTo>
                    <a:pt x="0" y="150307"/>
                  </a:lnTo>
                  <a:lnTo>
                    <a:pt x="3488" y="171023"/>
                  </a:lnTo>
                  <a:lnTo>
                    <a:pt x="25460" y="207116"/>
                  </a:lnTo>
                  <a:lnTo>
                    <a:pt x="59536" y="232554"/>
                  </a:lnTo>
                  <a:lnTo>
                    <a:pt x="98734" y="249210"/>
                  </a:lnTo>
                  <a:lnTo>
                    <a:pt x="166114" y="270662"/>
                  </a:lnTo>
                  <a:lnTo>
                    <a:pt x="213337" y="284955"/>
                  </a:lnTo>
                  <a:lnTo>
                    <a:pt x="600515" y="398079"/>
                  </a:lnTo>
                  <a:lnTo>
                    <a:pt x="653935" y="413423"/>
                  </a:lnTo>
                  <a:lnTo>
                    <a:pt x="707734" y="427579"/>
                  </a:lnTo>
                  <a:lnTo>
                    <a:pt x="761954" y="439305"/>
                  </a:lnTo>
                  <a:lnTo>
                    <a:pt x="816637" y="447362"/>
                  </a:lnTo>
                  <a:lnTo>
                    <a:pt x="871826" y="450507"/>
                  </a:lnTo>
                  <a:lnTo>
                    <a:pt x="922179" y="448313"/>
                  </a:lnTo>
                  <a:lnTo>
                    <a:pt x="971955" y="441662"/>
                  </a:lnTo>
                  <a:lnTo>
                    <a:pt x="1021178" y="431202"/>
                  </a:lnTo>
                  <a:lnTo>
                    <a:pt x="1069871" y="417583"/>
                  </a:lnTo>
                  <a:lnTo>
                    <a:pt x="1118060" y="401453"/>
                  </a:lnTo>
                  <a:lnTo>
                    <a:pt x="1165768" y="383461"/>
                  </a:lnTo>
                  <a:lnTo>
                    <a:pt x="1213018" y="364257"/>
                  </a:lnTo>
                  <a:lnTo>
                    <a:pt x="1259835" y="344489"/>
                  </a:lnTo>
                  <a:lnTo>
                    <a:pt x="1301405" y="313318"/>
                  </a:lnTo>
                  <a:lnTo>
                    <a:pt x="1307220" y="292535"/>
                  </a:lnTo>
                  <a:lnTo>
                    <a:pt x="1291426" y="271937"/>
                  </a:lnTo>
                  <a:lnTo>
                    <a:pt x="1262889" y="256397"/>
                  </a:lnTo>
                  <a:lnTo>
                    <a:pt x="1230658" y="243138"/>
                  </a:lnTo>
                  <a:lnTo>
                    <a:pt x="1197721" y="230956"/>
                  </a:lnTo>
                  <a:lnTo>
                    <a:pt x="1167063" y="218650"/>
                  </a:lnTo>
                  <a:lnTo>
                    <a:pt x="1117099" y="196820"/>
                  </a:lnTo>
                  <a:lnTo>
                    <a:pt x="1066753" y="175888"/>
                  </a:lnTo>
                  <a:lnTo>
                    <a:pt x="1016041" y="155859"/>
                  </a:lnTo>
                  <a:lnTo>
                    <a:pt x="964978" y="136739"/>
                  </a:lnTo>
                  <a:lnTo>
                    <a:pt x="913582" y="118535"/>
                  </a:lnTo>
                  <a:lnTo>
                    <a:pt x="861869" y="101251"/>
                  </a:lnTo>
                  <a:lnTo>
                    <a:pt x="818004" y="87392"/>
                  </a:lnTo>
                  <a:lnTo>
                    <a:pt x="773934" y="74199"/>
                  </a:lnTo>
                  <a:lnTo>
                    <a:pt x="729667" y="61674"/>
                  </a:lnTo>
                  <a:lnTo>
                    <a:pt x="685214" y="49818"/>
                  </a:lnTo>
                  <a:lnTo>
                    <a:pt x="636241" y="37719"/>
                  </a:lnTo>
                  <a:lnTo>
                    <a:pt x="586691" y="26780"/>
                  </a:lnTo>
                  <a:lnTo>
                    <a:pt x="536719" y="17301"/>
                  </a:lnTo>
                  <a:lnTo>
                    <a:pt x="486478" y="9582"/>
                  </a:lnTo>
                  <a:lnTo>
                    <a:pt x="436121" y="3925"/>
                  </a:lnTo>
                  <a:lnTo>
                    <a:pt x="385801" y="631"/>
                  </a:lnTo>
                  <a:lnTo>
                    <a:pt x="335671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180" y="687490"/>
              <a:ext cx="1107071" cy="113411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2245" y="509179"/>
              <a:ext cx="730051" cy="48641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02814" y="462734"/>
              <a:ext cx="490351" cy="49403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586474" y="2382252"/>
              <a:ext cx="1361440" cy="853440"/>
            </a:xfrm>
            <a:custGeom>
              <a:avLst/>
              <a:gdLst/>
              <a:ahLst/>
              <a:cxnLst/>
              <a:rect l="l" t="t" r="r" b="b"/>
              <a:pathLst>
                <a:path w="1361439" h="853439">
                  <a:moveTo>
                    <a:pt x="881666" y="829310"/>
                  </a:moveTo>
                  <a:lnTo>
                    <a:pt x="524559" y="829310"/>
                  </a:lnTo>
                  <a:lnTo>
                    <a:pt x="573814" y="830580"/>
                  </a:lnTo>
                  <a:lnTo>
                    <a:pt x="623078" y="833120"/>
                  </a:lnTo>
                  <a:lnTo>
                    <a:pt x="672321" y="834390"/>
                  </a:lnTo>
                  <a:lnTo>
                    <a:pt x="683377" y="834390"/>
                  </a:lnTo>
                  <a:lnTo>
                    <a:pt x="705425" y="839470"/>
                  </a:lnTo>
                  <a:lnTo>
                    <a:pt x="716163" y="843280"/>
                  </a:lnTo>
                  <a:lnTo>
                    <a:pt x="761223" y="853440"/>
                  </a:lnTo>
                  <a:lnTo>
                    <a:pt x="805133" y="853440"/>
                  </a:lnTo>
                  <a:lnTo>
                    <a:pt x="848036" y="844550"/>
                  </a:lnTo>
                  <a:lnTo>
                    <a:pt x="881666" y="829310"/>
                  </a:lnTo>
                  <a:close/>
                </a:path>
                <a:path w="1361439" h="853439">
                  <a:moveTo>
                    <a:pt x="354292" y="807720"/>
                  </a:moveTo>
                  <a:lnTo>
                    <a:pt x="302134" y="807720"/>
                  </a:lnTo>
                  <a:lnTo>
                    <a:pt x="318044" y="829310"/>
                  </a:lnTo>
                  <a:lnTo>
                    <a:pt x="331048" y="840740"/>
                  </a:lnTo>
                  <a:lnTo>
                    <a:pt x="347104" y="843280"/>
                  </a:lnTo>
                  <a:lnTo>
                    <a:pt x="372173" y="840740"/>
                  </a:lnTo>
                  <a:lnTo>
                    <a:pt x="375482" y="840740"/>
                  </a:lnTo>
                  <a:lnTo>
                    <a:pt x="377126" y="839470"/>
                  </a:lnTo>
                  <a:lnTo>
                    <a:pt x="426186" y="831850"/>
                  </a:lnTo>
                  <a:lnTo>
                    <a:pt x="475340" y="829310"/>
                  </a:lnTo>
                  <a:lnTo>
                    <a:pt x="881666" y="829310"/>
                  </a:lnTo>
                  <a:lnTo>
                    <a:pt x="890074" y="825500"/>
                  </a:lnTo>
                  <a:lnTo>
                    <a:pt x="904517" y="815340"/>
                  </a:lnTo>
                  <a:lnTo>
                    <a:pt x="397394" y="815340"/>
                  </a:lnTo>
                  <a:lnTo>
                    <a:pt x="348520" y="814070"/>
                  </a:lnTo>
                  <a:lnTo>
                    <a:pt x="354292" y="807720"/>
                  </a:lnTo>
                  <a:close/>
                </a:path>
                <a:path w="1361439" h="853439">
                  <a:moveTo>
                    <a:pt x="246233" y="619760"/>
                  </a:moveTo>
                  <a:lnTo>
                    <a:pt x="216052" y="619760"/>
                  </a:lnTo>
                  <a:lnTo>
                    <a:pt x="222901" y="635000"/>
                  </a:lnTo>
                  <a:lnTo>
                    <a:pt x="229199" y="650240"/>
                  </a:lnTo>
                  <a:lnTo>
                    <a:pt x="235574" y="662940"/>
                  </a:lnTo>
                  <a:lnTo>
                    <a:pt x="242659" y="675640"/>
                  </a:lnTo>
                  <a:lnTo>
                    <a:pt x="251144" y="688340"/>
                  </a:lnTo>
                  <a:lnTo>
                    <a:pt x="260457" y="699770"/>
                  </a:lnTo>
                  <a:lnTo>
                    <a:pt x="270065" y="712470"/>
                  </a:lnTo>
                  <a:lnTo>
                    <a:pt x="279433" y="723900"/>
                  </a:lnTo>
                  <a:lnTo>
                    <a:pt x="280721" y="725170"/>
                  </a:lnTo>
                  <a:lnTo>
                    <a:pt x="278804" y="728980"/>
                  </a:lnTo>
                  <a:lnTo>
                    <a:pt x="278124" y="734060"/>
                  </a:lnTo>
                  <a:lnTo>
                    <a:pt x="258789" y="737870"/>
                  </a:lnTo>
                  <a:lnTo>
                    <a:pt x="239261" y="740410"/>
                  </a:lnTo>
                  <a:lnTo>
                    <a:pt x="220268" y="745490"/>
                  </a:lnTo>
                  <a:lnTo>
                    <a:pt x="185538" y="767080"/>
                  </a:lnTo>
                  <a:lnTo>
                    <a:pt x="155934" y="796290"/>
                  </a:lnTo>
                  <a:lnTo>
                    <a:pt x="148620" y="817880"/>
                  </a:lnTo>
                  <a:lnTo>
                    <a:pt x="168569" y="822960"/>
                  </a:lnTo>
                  <a:lnTo>
                    <a:pt x="187704" y="822960"/>
                  </a:lnTo>
                  <a:lnTo>
                    <a:pt x="302134" y="807720"/>
                  </a:lnTo>
                  <a:lnTo>
                    <a:pt x="354292" y="807720"/>
                  </a:lnTo>
                  <a:lnTo>
                    <a:pt x="357755" y="803910"/>
                  </a:lnTo>
                  <a:lnTo>
                    <a:pt x="361179" y="796290"/>
                  </a:lnTo>
                  <a:lnTo>
                    <a:pt x="365859" y="795020"/>
                  </a:lnTo>
                  <a:lnTo>
                    <a:pt x="372623" y="793750"/>
                  </a:lnTo>
                  <a:lnTo>
                    <a:pt x="216875" y="793750"/>
                  </a:lnTo>
                  <a:lnTo>
                    <a:pt x="195184" y="792480"/>
                  </a:lnTo>
                  <a:lnTo>
                    <a:pt x="201186" y="786130"/>
                  </a:lnTo>
                  <a:lnTo>
                    <a:pt x="206299" y="779780"/>
                  </a:lnTo>
                  <a:lnTo>
                    <a:pt x="211113" y="773430"/>
                  </a:lnTo>
                  <a:lnTo>
                    <a:pt x="216220" y="769620"/>
                  </a:lnTo>
                  <a:lnTo>
                    <a:pt x="228700" y="763270"/>
                  </a:lnTo>
                  <a:lnTo>
                    <a:pt x="241878" y="760730"/>
                  </a:lnTo>
                  <a:lnTo>
                    <a:pt x="300558" y="760730"/>
                  </a:lnTo>
                  <a:lnTo>
                    <a:pt x="313256" y="756920"/>
                  </a:lnTo>
                  <a:lnTo>
                    <a:pt x="331829" y="749300"/>
                  </a:lnTo>
                  <a:lnTo>
                    <a:pt x="334327" y="741680"/>
                  </a:lnTo>
                  <a:lnTo>
                    <a:pt x="333846" y="735330"/>
                  </a:lnTo>
                  <a:lnTo>
                    <a:pt x="330697" y="728980"/>
                  </a:lnTo>
                  <a:lnTo>
                    <a:pt x="325191" y="723900"/>
                  </a:lnTo>
                  <a:lnTo>
                    <a:pt x="310789" y="711200"/>
                  </a:lnTo>
                  <a:lnTo>
                    <a:pt x="296437" y="699770"/>
                  </a:lnTo>
                  <a:lnTo>
                    <a:pt x="282250" y="687070"/>
                  </a:lnTo>
                  <a:lnTo>
                    <a:pt x="251561" y="650240"/>
                  </a:lnTo>
                  <a:lnTo>
                    <a:pt x="246031" y="621030"/>
                  </a:lnTo>
                  <a:lnTo>
                    <a:pt x="246233" y="619760"/>
                  </a:lnTo>
                  <a:close/>
                </a:path>
                <a:path w="1361439" h="853439">
                  <a:moveTo>
                    <a:pt x="534116" y="808990"/>
                  </a:moveTo>
                  <a:lnTo>
                    <a:pt x="489411" y="808990"/>
                  </a:lnTo>
                  <a:lnTo>
                    <a:pt x="444098" y="812800"/>
                  </a:lnTo>
                  <a:lnTo>
                    <a:pt x="397394" y="815340"/>
                  </a:lnTo>
                  <a:lnTo>
                    <a:pt x="904517" y="815340"/>
                  </a:lnTo>
                  <a:lnTo>
                    <a:pt x="911739" y="810260"/>
                  </a:lnTo>
                  <a:lnTo>
                    <a:pt x="578929" y="810260"/>
                  </a:lnTo>
                  <a:lnTo>
                    <a:pt x="534116" y="808990"/>
                  </a:lnTo>
                  <a:close/>
                </a:path>
                <a:path w="1361439" h="853439">
                  <a:moveTo>
                    <a:pt x="575807" y="189230"/>
                  </a:moveTo>
                  <a:lnTo>
                    <a:pt x="515063" y="189230"/>
                  </a:lnTo>
                  <a:lnTo>
                    <a:pt x="536743" y="190500"/>
                  </a:lnTo>
                  <a:lnTo>
                    <a:pt x="556882" y="198120"/>
                  </a:lnTo>
                  <a:lnTo>
                    <a:pt x="574953" y="214630"/>
                  </a:lnTo>
                  <a:lnTo>
                    <a:pt x="587449" y="236220"/>
                  </a:lnTo>
                  <a:lnTo>
                    <a:pt x="588375" y="257810"/>
                  </a:lnTo>
                  <a:lnTo>
                    <a:pt x="578061" y="276860"/>
                  </a:lnTo>
                  <a:lnTo>
                    <a:pt x="556838" y="290830"/>
                  </a:lnTo>
                  <a:lnTo>
                    <a:pt x="547425" y="293370"/>
                  </a:lnTo>
                  <a:lnTo>
                    <a:pt x="537623" y="295910"/>
                  </a:lnTo>
                  <a:lnTo>
                    <a:pt x="527685" y="297180"/>
                  </a:lnTo>
                  <a:lnTo>
                    <a:pt x="517865" y="299720"/>
                  </a:lnTo>
                  <a:lnTo>
                    <a:pt x="501887" y="304800"/>
                  </a:lnTo>
                  <a:lnTo>
                    <a:pt x="494882" y="308610"/>
                  </a:lnTo>
                  <a:lnTo>
                    <a:pt x="488533" y="314960"/>
                  </a:lnTo>
                  <a:lnTo>
                    <a:pt x="485378" y="322580"/>
                  </a:lnTo>
                  <a:lnTo>
                    <a:pt x="485716" y="331470"/>
                  </a:lnTo>
                  <a:lnTo>
                    <a:pt x="489845" y="339090"/>
                  </a:lnTo>
                  <a:lnTo>
                    <a:pt x="496746" y="346710"/>
                  </a:lnTo>
                  <a:lnTo>
                    <a:pt x="503977" y="353060"/>
                  </a:lnTo>
                  <a:lnTo>
                    <a:pt x="511548" y="360680"/>
                  </a:lnTo>
                  <a:lnTo>
                    <a:pt x="519467" y="365760"/>
                  </a:lnTo>
                  <a:lnTo>
                    <a:pt x="534907" y="377190"/>
                  </a:lnTo>
                  <a:lnTo>
                    <a:pt x="582303" y="407670"/>
                  </a:lnTo>
                  <a:lnTo>
                    <a:pt x="637372" y="454660"/>
                  </a:lnTo>
                  <a:lnTo>
                    <a:pt x="676719" y="515620"/>
                  </a:lnTo>
                  <a:lnTo>
                    <a:pt x="695396" y="561340"/>
                  </a:lnTo>
                  <a:lnTo>
                    <a:pt x="709137" y="608330"/>
                  </a:lnTo>
                  <a:lnTo>
                    <a:pt x="718849" y="655320"/>
                  </a:lnTo>
                  <a:lnTo>
                    <a:pt x="725440" y="704850"/>
                  </a:lnTo>
                  <a:lnTo>
                    <a:pt x="726307" y="720090"/>
                  </a:lnTo>
                  <a:lnTo>
                    <a:pt x="725364" y="736600"/>
                  </a:lnTo>
                  <a:lnTo>
                    <a:pt x="722619" y="753110"/>
                  </a:lnTo>
                  <a:lnTo>
                    <a:pt x="718079" y="768350"/>
                  </a:lnTo>
                  <a:lnTo>
                    <a:pt x="715550" y="778510"/>
                  </a:lnTo>
                  <a:lnTo>
                    <a:pt x="714262" y="788670"/>
                  </a:lnTo>
                  <a:lnTo>
                    <a:pt x="713532" y="800100"/>
                  </a:lnTo>
                  <a:lnTo>
                    <a:pt x="712676" y="810260"/>
                  </a:lnTo>
                  <a:lnTo>
                    <a:pt x="879425" y="810260"/>
                  </a:lnTo>
                  <a:lnTo>
                    <a:pt x="876074" y="808990"/>
                  </a:lnTo>
                  <a:lnTo>
                    <a:pt x="869425" y="807720"/>
                  </a:lnTo>
                  <a:lnTo>
                    <a:pt x="873056" y="803910"/>
                  </a:lnTo>
                  <a:lnTo>
                    <a:pt x="798678" y="803910"/>
                  </a:lnTo>
                  <a:lnTo>
                    <a:pt x="770517" y="802640"/>
                  </a:lnTo>
                  <a:lnTo>
                    <a:pt x="754297" y="797560"/>
                  </a:lnTo>
                  <a:lnTo>
                    <a:pt x="744446" y="789940"/>
                  </a:lnTo>
                  <a:lnTo>
                    <a:pt x="740047" y="777240"/>
                  </a:lnTo>
                  <a:lnTo>
                    <a:pt x="740183" y="760730"/>
                  </a:lnTo>
                  <a:lnTo>
                    <a:pt x="743476" y="731520"/>
                  </a:lnTo>
                  <a:lnTo>
                    <a:pt x="744258" y="717550"/>
                  </a:lnTo>
                  <a:lnTo>
                    <a:pt x="738024" y="652780"/>
                  </a:lnTo>
                  <a:lnTo>
                    <a:pt x="728707" y="604520"/>
                  </a:lnTo>
                  <a:lnTo>
                    <a:pt x="715393" y="557530"/>
                  </a:lnTo>
                  <a:lnTo>
                    <a:pt x="697546" y="511810"/>
                  </a:lnTo>
                  <a:lnTo>
                    <a:pt x="677755" y="473710"/>
                  </a:lnTo>
                  <a:lnTo>
                    <a:pt x="653720" y="439420"/>
                  </a:lnTo>
                  <a:lnTo>
                    <a:pt x="624753" y="408940"/>
                  </a:lnTo>
                  <a:lnTo>
                    <a:pt x="590167" y="382270"/>
                  </a:lnTo>
                  <a:lnTo>
                    <a:pt x="584424" y="378460"/>
                  </a:lnTo>
                  <a:lnTo>
                    <a:pt x="578541" y="373380"/>
                  </a:lnTo>
                  <a:lnTo>
                    <a:pt x="571846" y="367030"/>
                  </a:lnTo>
                  <a:lnTo>
                    <a:pt x="563665" y="359410"/>
                  </a:lnTo>
                  <a:lnTo>
                    <a:pt x="579387" y="355600"/>
                  </a:lnTo>
                  <a:lnTo>
                    <a:pt x="592710" y="350520"/>
                  </a:lnTo>
                  <a:lnTo>
                    <a:pt x="604271" y="346710"/>
                  </a:lnTo>
                  <a:lnTo>
                    <a:pt x="614710" y="342900"/>
                  </a:lnTo>
                  <a:lnTo>
                    <a:pt x="624808" y="337820"/>
                  </a:lnTo>
                  <a:lnTo>
                    <a:pt x="632213" y="334010"/>
                  </a:lnTo>
                  <a:lnTo>
                    <a:pt x="563794" y="334010"/>
                  </a:lnTo>
                  <a:lnTo>
                    <a:pt x="533394" y="330200"/>
                  </a:lnTo>
                  <a:lnTo>
                    <a:pt x="536557" y="322580"/>
                  </a:lnTo>
                  <a:lnTo>
                    <a:pt x="541543" y="318770"/>
                  </a:lnTo>
                  <a:lnTo>
                    <a:pt x="547270" y="316230"/>
                  </a:lnTo>
                  <a:lnTo>
                    <a:pt x="552660" y="313690"/>
                  </a:lnTo>
                  <a:lnTo>
                    <a:pt x="562339" y="308610"/>
                  </a:lnTo>
                  <a:lnTo>
                    <a:pt x="572144" y="302260"/>
                  </a:lnTo>
                  <a:lnTo>
                    <a:pt x="581615" y="297180"/>
                  </a:lnTo>
                  <a:lnTo>
                    <a:pt x="590292" y="289560"/>
                  </a:lnTo>
                  <a:lnTo>
                    <a:pt x="603701" y="273050"/>
                  </a:lnTo>
                  <a:lnTo>
                    <a:pt x="609868" y="255270"/>
                  </a:lnTo>
                  <a:lnTo>
                    <a:pt x="608825" y="237490"/>
                  </a:lnTo>
                  <a:lnTo>
                    <a:pt x="600606" y="217170"/>
                  </a:lnTo>
                  <a:lnTo>
                    <a:pt x="575807" y="189230"/>
                  </a:lnTo>
                  <a:close/>
                </a:path>
                <a:path w="1361439" h="853439">
                  <a:moveTo>
                    <a:pt x="1072329" y="351790"/>
                  </a:moveTo>
                  <a:lnTo>
                    <a:pt x="980841" y="351790"/>
                  </a:lnTo>
                  <a:lnTo>
                    <a:pt x="1003554" y="354330"/>
                  </a:lnTo>
                  <a:lnTo>
                    <a:pt x="1027127" y="365760"/>
                  </a:lnTo>
                  <a:lnTo>
                    <a:pt x="1020277" y="365760"/>
                  </a:lnTo>
                  <a:lnTo>
                    <a:pt x="1013425" y="367030"/>
                  </a:lnTo>
                  <a:lnTo>
                    <a:pt x="1006570" y="367030"/>
                  </a:lnTo>
                  <a:lnTo>
                    <a:pt x="958437" y="377190"/>
                  </a:lnTo>
                  <a:lnTo>
                    <a:pt x="924139" y="401320"/>
                  </a:lnTo>
                  <a:lnTo>
                    <a:pt x="899739" y="436880"/>
                  </a:lnTo>
                  <a:lnTo>
                    <a:pt x="888151" y="478790"/>
                  </a:lnTo>
                  <a:lnTo>
                    <a:pt x="892294" y="521970"/>
                  </a:lnTo>
                  <a:lnTo>
                    <a:pt x="910932" y="568960"/>
                  </a:lnTo>
                  <a:lnTo>
                    <a:pt x="927671" y="604520"/>
                  </a:lnTo>
                  <a:lnTo>
                    <a:pt x="936245" y="623570"/>
                  </a:lnTo>
                  <a:lnTo>
                    <a:pt x="944920" y="641350"/>
                  </a:lnTo>
                  <a:lnTo>
                    <a:pt x="958312" y="687070"/>
                  </a:lnTo>
                  <a:lnTo>
                    <a:pt x="953678" y="727710"/>
                  </a:lnTo>
                  <a:lnTo>
                    <a:pt x="932315" y="767080"/>
                  </a:lnTo>
                  <a:lnTo>
                    <a:pt x="895519" y="802640"/>
                  </a:lnTo>
                  <a:lnTo>
                    <a:pt x="879425" y="810260"/>
                  </a:lnTo>
                  <a:lnTo>
                    <a:pt x="911739" y="810260"/>
                  </a:lnTo>
                  <a:lnTo>
                    <a:pt x="924377" y="801370"/>
                  </a:lnTo>
                  <a:lnTo>
                    <a:pt x="953726" y="768350"/>
                  </a:lnTo>
                  <a:lnTo>
                    <a:pt x="973249" y="727710"/>
                  </a:lnTo>
                  <a:lnTo>
                    <a:pt x="978074" y="679450"/>
                  </a:lnTo>
                  <a:lnTo>
                    <a:pt x="963328" y="626110"/>
                  </a:lnTo>
                  <a:lnTo>
                    <a:pt x="954240" y="607060"/>
                  </a:lnTo>
                  <a:lnTo>
                    <a:pt x="945083" y="588010"/>
                  </a:lnTo>
                  <a:lnTo>
                    <a:pt x="935973" y="567690"/>
                  </a:lnTo>
                  <a:lnTo>
                    <a:pt x="922284" y="538480"/>
                  </a:lnTo>
                  <a:lnTo>
                    <a:pt x="917657" y="528320"/>
                  </a:lnTo>
                  <a:lnTo>
                    <a:pt x="913567" y="518160"/>
                  </a:lnTo>
                  <a:lnTo>
                    <a:pt x="910440" y="506730"/>
                  </a:lnTo>
                  <a:lnTo>
                    <a:pt x="911172" y="462280"/>
                  </a:lnTo>
                  <a:lnTo>
                    <a:pt x="931542" y="422910"/>
                  </a:lnTo>
                  <a:lnTo>
                    <a:pt x="966486" y="396240"/>
                  </a:lnTo>
                  <a:lnTo>
                    <a:pt x="1010939" y="388620"/>
                  </a:lnTo>
                  <a:lnTo>
                    <a:pt x="1173999" y="388620"/>
                  </a:lnTo>
                  <a:lnTo>
                    <a:pt x="1192338" y="382270"/>
                  </a:lnTo>
                  <a:lnTo>
                    <a:pt x="1227174" y="360680"/>
                  </a:lnTo>
                  <a:lnTo>
                    <a:pt x="1131210" y="360680"/>
                  </a:lnTo>
                  <a:lnTo>
                    <a:pt x="1095858" y="358140"/>
                  </a:lnTo>
                  <a:lnTo>
                    <a:pt x="1080104" y="354330"/>
                  </a:lnTo>
                  <a:lnTo>
                    <a:pt x="1072329" y="351790"/>
                  </a:lnTo>
                  <a:close/>
                </a:path>
                <a:path w="1361439" h="853439">
                  <a:moveTo>
                    <a:pt x="991102" y="332740"/>
                  </a:moveTo>
                  <a:lnTo>
                    <a:pt x="950954" y="339090"/>
                  </a:lnTo>
                  <a:lnTo>
                    <a:pt x="915743" y="358140"/>
                  </a:lnTo>
                  <a:lnTo>
                    <a:pt x="888200" y="389890"/>
                  </a:lnTo>
                  <a:lnTo>
                    <a:pt x="866179" y="434340"/>
                  </a:lnTo>
                  <a:lnTo>
                    <a:pt x="854687" y="480060"/>
                  </a:lnTo>
                  <a:lnTo>
                    <a:pt x="856350" y="527050"/>
                  </a:lnTo>
                  <a:lnTo>
                    <a:pt x="873792" y="575310"/>
                  </a:lnTo>
                  <a:lnTo>
                    <a:pt x="881869" y="590550"/>
                  </a:lnTo>
                  <a:lnTo>
                    <a:pt x="889611" y="607060"/>
                  </a:lnTo>
                  <a:lnTo>
                    <a:pt x="897160" y="622300"/>
                  </a:lnTo>
                  <a:lnTo>
                    <a:pt x="904660" y="637540"/>
                  </a:lnTo>
                  <a:lnTo>
                    <a:pt x="916739" y="678180"/>
                  </a:lnTo>
                  <a:lnTo>
                    <a:pt x="913959" y="713740"/>
                  </a:lnTo>
                  <a:lnTo>
                    <a:pt x="873320" y="773430"/>
                  </a:lnTo>
                  <a:lnTo>
                    <a:pt x="825476" y="800100"/>
                  </a:lnTo>
                  <a:lnTo>
                    <a:pt x="798678" y="803910"/>
                  </a:lnTo>
                  <a:lnTo>
                    <a:pt x="873056" y="803910"/>
                  </a:lnTo>
                  <a:lnTo>
                    <a:pt x="905432" y="768350"/>
                  </a:lnTo>
                  <a:lnTo>
                    <a:pt x="931203" y="718820"/>
                  </a:lnTo>
                  <a:lnTo>
                    <a:pt x="937430" y="681990"/>
                  </a:lnTo>
                  <a:lnTo>
                    <a:pt x="935525" y="662940"/>
                  </a:lnTo>
                  <a:lnTo>
                    <a:pt x="929654" y="645160"/>
                  </a:lnTo>
                  <a:lnTo>
                    <a:pt x="920400" y="624840"/>
                  </a:lnTo>
                  <a:lnTo>
                    <a:pt x="910893" y="603250"/>
                  </a:lnTo>
                  <a:lnTo>
                    <a:pt x="890671" y="563880"/>
                  </a:lnTo>
                  <a:lnTo>
                    <a:pt x="874064" y="510540"/>
                  </a:lnTo>
                  <a:lnTo>
                    <a:pt x="873160" y="483870"/>
                  </a:lnTo>
                  <a:lnTo>
                    <a:pt x="876525" y="455930"/>
                  </a:lnTo>
                  <a:lnTo>
                    <a:pt x="897085" y="406400"/>
                  </a:lnTo>
                  <a:lnTo>
                    <a:pt x="937287" y="368300"/>
                  </a:lnTo>
                  <a:lnTo>
                    <a:pt x="980841" y="351790"/>
                  </a:lnTo>
                  <a:lnTo>
                    <a:pt x="1072329" y="351790"/>
                  </a:lnTo>
                  <a:lnTo>
                    <a:pt x="1033452" y="339090"/>
                  </a:lnTo>
                  <a:lnTo>
                    <a:pt x="991102" y="332740"/>
                  </a:lnTo>
                  <a:close/>
                </a:path>
                <a:path w="1361439" h="853439">
                  <a:moveTo>
                    <a:pt x="560822" y="787400"/>
                  </a:moveTo>
                  <a:lnTo>
                    <a:pt x="447375" y="787400"/>
                  </a:lnTo>
                  <a:lnTo>
                    <a:pt x="475029" y="792480"/>
                  </a:lnTo>
                  <a:lnTo>
                    <a:pt x="494582" y="796290"/>
                  </a:lnTo>
                  <a:lnTo>
                    <a:pt x="514380" y="798830"/>
                  </a:lnTo>
                  <a:lnTo>
                    <a:pt x="534227" y="797560"/>
                  </a:lnTo>
                  <a:lnTo>
                    <a:pt x="553927" y="791210"/>
                  </a:lnTo>
                  <a:lnTo>
                    <a:pt x="558042" y="789940"/>
                  </a:lnTo>
                  <a:lnTo>
                    <a:pt x="560822" y="787400"/>
                  </a:lnTo>
                  <a:close/>
                </a:path>
                <a:path w="1361439" h="853439">
                  <a:moveTo>
                    <a:pt x="429455" y="764540"/>
                  </a:moveTo>
                  <a:lnTo>
                    <a:pt x="377473" y="769620"/>
                  </a:lnTo>
                  <a:lnTo>
                    <a:pt x="325932" y="778510"/>
                  </a:lnTo>
                  <a:lnTo>
                    <a:pt x="274532" y="788670"/>
                  </a:lnTo>
                  <a:lnTo>
                    <a:pt x="236927" y="793750"/>
                  </a:lnTo>
                  <a:lnTo>
                    <a:pt x="372623" y="793750"/>
                  </a:lnTo>
                  <a:lnTo>
                    <a:pt x="392912" y="789940"/>
                  </a:lnTo>
                  <a:lnTo>
                    <a:pt x="420044" y="787400"/>
                  </a:lnTo>
                  <a:lnTo>
                    <a:pt x="560822" y="787400"/>
                  </a:lnTo>
                  <a:lnTo>
                    <a:pt x="563602" y="784860"/>
                  </a:lnTo>
                  <a:lnTo>
                    <a:pt x="563508" y="775970"/>
                  </a:lnTo>
                  <a:lnTo>
                    <a:pt x="560806" y="768350"/>
                  </a:lnTo>
                  <a:lnTo>
                    <a:pt x="482180" y="768350"/>
                  </a:lnTo>
                  <a:lnTo>
                    <a:pt x="429455" y="764540"/>
                  </a:lnTo>
                  <a:close/>
                </a:path>
                <a:path w="1361439" h="853439">
                  <a:moveTo>
                    <a:pt x="383538" y="584200"/>
                  </a:moveTo>
                  <a:lnTo>
                    <a:pt x="272868" y="584200"/>
                  </a:lnTo>
                  <a:lnTo>
                    <a:pt x="291726" y="585470"/>
                  </a:lnTo>
                  <a:lnTo>
                    <a:pt x="304666" y="589280"/>
                  </a:lnTo>
                  <a:lnTo>
                    <a:pt x="330532" y="599440"/>
                  </a:lnTo>
                  <a:lnTo>
                    <a:pt x="343892" y="604520"/>
                  </a:lnTo>
                  <a:lnTo>
                    <a:pt x="354037" y="642620"/>
                  </a:lnTo>
                  <a:lnTo>
                    <a:pt x="375740" y="692150"/>
                  </a:lnTo>
                  <a:lnTo>
                    <a:pt x="409010" y="717550"/>
                  </a:lnTo>
                  <a:lnTo>
                    <a:pt x="438349" y="731520"/>
                  </a:lnTo>
                  <a:lnTo>
                    <a:pt x="467280" y="746760"/>
                  </a:lnTo>
                  <a:lnTo>
                    <a:pt x="473738" y="749300"/>
                  </a:lnTo>
                  <a:lnTo>
                    <a:pt x="480368" y="751840"/>
                  </a:lnTo>
                  <a:lnTo>
                    <a:pt x="485912" y="755650"/>
                  </a:lnTo>
                  <a:lnTo>
                    <a:pt x="489112" y="763270"/>
                  </a:lnTo>
                  <a:lnTo>
                    <a:pt x="486693" y="765810"/>
                  </a:lnTo>
                  <a:lnTo>
                    <a:pt x="484128" y="768350"/>
                  </a:lnTo>
                  <a:lnTo>
                    <a:pt x="560806" y="768350"/>
                  </a:lnTo>
                  <a:lnTo>
                    <a:pt x="552670" y="759460"/>
                  </a:lnTo>
                  <a:lnTo>
                    <a:pt x="546021" y="756920"/>
                  </a:lnTo>
                  <a:lnTo>
                    <a:pt x="540043" y="754380"/>
                  </a:lnTo>
                  <a:lnTo>
                    <a:pt x="444947" y="708660"/>
                  </a:lnTo>
                  <a:lnTo>
                    <a:pt x="387949" y="666750"/>
                  </a:lnTo>
                  <a:lnTo>
                    <a:pt x="374358" y="607060"/>
                  </a:lnTo>
                  <a:lnTo>
                    <a:pt x="383538" y="584200"/>
                  </a:lnTo>
                  <a:close/>
                </a:path>
                <a:path w="1361439" h="853439">
                  <a:moveTo>
                    <a:pt x="32397" y="50800"/>
                  </a:moveTo>
                  <a:lnTo>
                    <a:pt x="444" y="78740"/>
                  </a:lnTo>
                  <a:lnTo>
                    <a:pt x="0" y="88900"/>
                  </a:lnTo>
                  <a:lnTo>
                    <a:pt x="2551" y="99060"/>
                  </a:lnTo>
                  <a:lnTo>
                    <a:pt x="5274" y="105410"/>
                  </a:lnTo>
                  <a:lnTo>
                    <a:pt x="9745" y="110490"/>
                  </a:lnTo>
                  <a:lnTo>
                    <a:pt x="14446" y="115570"/>
                  </a:lnTo>
                  <a:lnTo>
                    <a:pt x="41262" y="146050"/>
                  </a:lnTo>
                  <a:lnTo>
                    <a:pt x="59989" y="180340"/>
                  </a:lnTo>
                  <a:lnTo>
                    <a:pt x="70871" y="218440"/>
                  </a:lnTo>
                  <a:lnTo>
                    <a:pt x="74151" y="259080"/>
                  </a:lnTo>
                  <a:lnTo>
                    <a:pt x="76149" y="292100"/>
                  </a:lnTo>
                  <a:lnTo>
                    <a:pt x="82843" y="325120"/>
                  </a:lnTo>
                  <a:lnTo>
                    <a:pt x="94181" y="356870"/>
                  </a:lnTo>
                  <a:lnTo>
                    <a:pt x="110108" y="387350"/>
                  </a:lnTo>
                  <a:lnTo>
                    <a:pt x="130525" y="426720"/>
                  </a:lnTo>
                  <a:lnTo>
                    <a:pt x="144243" y="467360"/>
                  </a:lnTo>
                  <a:lnTo>
                    <a:pt x="151373" y="510540"/>
                  </a:lnTo>
                  <a:lnTo>
                    <a:pt x="151893" y="546100"/>
                  </a:lnTo>
                  <a:lnTo>
                    <a:pt x="151992" y="556260"/>
                  </a:lnTo>
                  <a:lnTo>
                    <a:pt x="151744" y="566420"/>
                  </a:lnTo>
                  <a:lnTo>
                    <a:pt x="151630" y="579120"/>
                  </a:lnTo>
                  <a:lnTo>
                    <a:pt x="154693" y="635000"/>
                  </a:lnTo>
                  <a:lnTo>
                    <a:pt x="173771" y="655320"/>
                  </a:lnTo>
                  <a:lnTo>
                    <a:pt x="216052" y="619760"/>
                  </a:lnTo>
                  <a:lnTo>
                    <a:pt x="246233" y="619760"/>
                  </a:lnTo>
                  <a:lnTo>
                    <a:pt x="249068" y="601980"/>
                  </a:lnTo>
                  <a:lnTo>
                    <a:pt x="256479" y="591820"/>
                  </a:lnTo>
                  <a:lnTo>
                    <a:pt x="203414" y="591820"/>
                  </a:lnTo>
                  <a:lnTo>
                    <a:pt x="199602" y="584200"/>
                  </a:lnTo>
                  <a:lnTo>
                    <a:pt x="199796" y="577850"/>
                  </a:lnTo>
                  <a:lnTo>
                    <a:pt x="202127" y="572770"/>
                  </a:lnTo>
                  <a:lnTo>
                    <a:pt x="204723" y="567690"/>
                  </a:lnTo>
                  <a:lnTo>
                    <a:pt x="206714" y="562610"/>
                  </a:lnTo>
                  <a:lnTo>
                    <a:pt x="172871" y="562610"/>
                  </a:lnTo>
                  <a:lnTo>
                    <a:pt x="171026" y="529590"/>
                  </a:lnTo>
                  <a:lnTo>
                    <a:pt x="170504" y="518160"/>
                  </a:lnTo>
                  <a:lnTo>
                    <a:pt x="167067" y="481330"/>
                  </a:lnTo>
                  <a:lnTo>
                    <a:pt x="159408" y="444500"/>
                  </a:lnTo>
                  <a:lnTo>
                    <a:pt x="146506" y="408940"/>
                  </a:lnTo>
                  <a:lnTo>
                    <a:pt x="127343" y="375920"/>
                  </a:lnTo>
                  <a:lnTo>
                    <a:pt x="115580" y="356870"/>
                  </a:lnTo>
                  <a:lnTo>
                    <a:pt x="107223" y="336550"/>
                  </a:lnTo>
                  <a:lnTo>
                    <a:pt x="102055" y="314960"/>
                  </a:lnTo>
                  <a:lnTo>
                    <a:pt x="99857" y="292100"/>
                  </a:lnTo>
                  <a:lnTo>
                    <a:pt x="98896" y="271780"/>
                  </a:lnTo>
                  <a:lnTo>
                    <a:pt x="97293" y="251460"/>
                  </a:lnTo>
                  <a:lnTo>
                    <a:pt x="91753" y="212090"/>
                  </a:lnTo>
                  <a:lnTo>
                    <a:pt x="77995" y="166370"/>
                  </a:lnTo>
                  <a:lnTo>
                    <a:pt x="64223" y="132080"/>
                  </a:lnTo>
                  <a:lnTo>
                    <a:pt x="62254" y="123190"/>
                  </a:lnTo>
                  <a:lnTo>
                    <a:pt x="64602" y="110490"/>
                  </a:lnTo>
                  <a:lnTo>
                    <a:pt x="89009" y="107950"/>
                  </a:lnTo>
                  <a:lnTo>
                    <a:pt x="217823" y="107950"/>
                  </a:lnTo>
                  <a:lnTo>
                    <a:pt x="191089" y="99060"/>
                  </a:lnTo>
                  <a:lnTo>
                    <a:pt x="142735" y="88900"/>
                  </a:lnTo>
                  <a:lnTo>
                    <a:pt x="119554" y="85090"/>
                  </a:lnTo>
                  <a:lnTo>
                    <a:pt x="96657" y="80010"/>
                  </a:lnTo>
                  <a:lnTo>
                    <a:pt x="74888" y="72390"/>
                  </a:lnTo>
                  <a:lnTo>
                    <a:pt x="55094" y="57150"/>
                  </a:lnTo>
                  <a:lnTo>
                    <a:pt x="45070" y="52070"/>
                  </a:lnTo>
                  <a:lnTo>
                    <a:pt x="32397" y="50800"/>
                  </a:lnTo>
                  <a:close/>
                </a:path>
                <a:path w="1361439" h="853439">
                  <a:moveTo>
                    <a:pt x="287697" y="554990"/>
                  </a:moveTo>
                  <a:lnTo>
                    <a:pt x="266298" y="554990"/>
                  </a:lnTo>
                  <a:lnTo>
                    <a:pt x="246111" y="562610"/>
                  </a:lnTo>
                  <a:lnTo>
                    <a:pt x="226827" y="575310"/>
                  </a:lnTo>
                  <a:lnTo>
                    <a:pt x="221227" y="579120"/>
                  </a:lnTo>
                  <a:lnTo>
                    <a:pt x="215360" y="584200"/>
                  </a:lnTo>
                  <a:lnTo>
                    <a:pt x="203414" y="591820"/>
                  </a:lnTo>
                  <a:lnTo>
                    <a:pt x="256479" y="591820"/>
                  </a:lnTo>
                  <a:lnTo>
                    <a:pt x="258331" y="589280"/>
                  </a:lnTo>
                  <a:lnTo>
                    <a:pt x="272868" y="584200"/>
                  </a:lnTo>
                  <a:lnTo>
                    <a:pt x="383538" y="584200"/>
                  </a:lnTo>
                  <a:lnTo>
                    <a:pt x="387618" y="574040"/>
                  </a:lnTo>
                  <a:lnTo>
                    <a:pt x="388557" y="572770"/>
                  </a:lnTo>
                  <a:lnTo>
                    <a:pt x="346615" y="572770"/>
                  </a:lnTo>
                  <a:lnTo>
                    <a:pt x="333778" y="570230"/>
                  </a:lnTo>
                  <a:lnTo>
                    <a:pt x="321861" y="566420"/>
                  </a:lnTo>
                  <a:lnTo>
                    <a:pt x="310615" y="561340"/>
                  </a:lnTo>
                  <a:lnTo>
                    <a:pt x="287697" y="554990"/>
                  </a:lnTo>
                  <a:close/>
                </a:path>
                <a:path w="1361439" h="853439">
                  <a:moveTo>
                    <a:pt x="489979" y="502920"/>
                  </a:moveTo>
                  <a:lnTo>
                    <a:pt x="459563" y="502920"/>
                  </a:lnTo>
                  <a:lnTo>
                    <a:pt x="427573" y="509270"/>
                  </a:lnTo>
                  <a:lnTo>
                    <a:pt x="401915" y="524510"/>
                  </a:lnTo>
                  <a:lnTo>
                    <a:pt x="380346" y="546100"/>
                  </a:lnTo>
                  <a:lnTo>
                    <a:pt x="360624" y="568960"/>
                  </a:lnTo>
                  <a:lnTo>
                    <a:pt x="346615" y="572770"/>
                  </a:lnTo>
                  <a:lnTo>
                    <a:pt x="388557" y="572770"/>
                  </a:lnTo>
                  <a:lnTo>
                    <a:pt x="405454" y="549910"/>
                  </a:lnTo>
                  <a:lnTo>
                    <a:pt x="427130" y="532130"/>
                  </a:lnTo>
                  <a:lnTo>
                    <a:pt x="452913" y="523240"/>
                  </a:lnTo>
                  <a:lnTo>
                    <a:pt x="483071" y="521970"/>
                  </a:lnTo>
                  <a:lnTo>
                    <a:pt x="555546" y="521970"/>
                  </a:lnTo>
                  <a:lnTo>
                    <a:pt x="550253" y="516890"/>
                  </a:lnTo>
                  <a:lnTo>
                    <a:pt x="520554" y="505460"/>
                  </a:lnTo>
                  <a:lnTo>
                    <a:pt x="489979" y="502920"/>
                  </a:lnTo>
                  <a:close/>
                </a:path>
                <a:path w="1361439" h="853439">
                  <a:moveTo>
                    <a:pt x="195247" y="501650"/>
                  </a:moveTo>
                  <a:lnTo>
                    <a:pt x="186158" y="509270"/>
                  </a:lnTo>
                  <a:lnTo>
                    <a:pt x="186933" y="516890"/>
                  </a:lnTo>
                  <a:lnTo>
                    <a:pt x="188017" y="524510"/>
                  </a:lnTo>
                  <a:lnTo>
                    <a:pt x="189434" y="530860"/>
                  </a:lnTo>
                  <a:lnTo>
                    <a:pt x="190621" y="538480"/>
                  </a:lnTo>
                  <a:lnTo>
                    <a:pt x="190885" y="543560"/>
                  </a:lnTo>
                  <a:lnTo>
                    <a:pt x="190927" y="549910"/>
                  </a:lnTo>
                  <a:lnTo>
                    <a:pt x="190807" y="554990"/>
                  </a:lnTo>
                  <a:lnTo>
                    <a:pt x="186242" y="561340"/>
                  </a:lnTo>
                  <a:lnTo>
                    <a:pt x="172871" y="562610"/>
                  </a:lnTo>
                  <a:lnTo>
                    <a:pt x="206714" y="562610"/>
                  </a:lnTo>
                  <a:lnTo>
                    <a:pt x="209204" y="556260"/>
                  </a:lnTo>
                  <a:lnTo>
                    <a:pt x="214016" y="546100"/>
                  </a:lnTo>
                  <a:lnTo>
                    <a:pt x="218773" y="535940"/>
                  </a:lnTo>
                  <a:lnTo>
                    <a:pt x="223089" y="525780"/>
                  </a:lnTo>
                  <a:lnTo>
                    <a:pt x="223845" y="518160"/>
                  </a:lnTo>
                  <a:lnTo>
                    <a:pt x="220344" y="510540"/>
                  </a:lnTo>
                  <a:lnTo>
                    <a:pt x="213425" y="505460"/>
                  </a:lnTo>
                  <a:lnTo>
                    <a:pt x="203927" y="502920"/>
                  </a:lnTo>
                  <a:lnTo>
                    <a:pt x="195247" y="501650"/>
                  </a:lnTo>
                  <a:close/>
                </a:path>
                <a:path w="1361439" h="853439">
                  <a:moveTo>
                    <a:pt x="555546" y="521970"/>
                  </a:moveTo>
                  <a:lnTo>
                    <a:pt x="483071" y="521970"/>
                  </a:lnTo>
                  <a:lnTo>
                    <a:pt x="515080" y="527050"/>
                  </a:lnTo>
                  <a:lnTo>
                    <a:pt x="546901" y="534670"/>
                  </a:lnTo>
                  <a:lnTo>
                    <a:pt x="552653" y="535940"/>
                  </a:lnTo>
                  <a:lnTo>
                    <a:pt x="559189" y="537210"/>
                  </a:lnTo>
                  <a:lnTo>
                    <a:pt x="567365" y="539750"/>
                  </a:lnTo>
                  <a:lnTo>
                    <a:pt x="578041" y="543560"/>
                  </a:lnTo>
                  <a:lnTo>
                    <a:pt x="555546" y="521970"/>
                  </a:lnTo>
                  <a:close/>
                </a:path>
                <a:path w="1361439" h="853439">
                  <a:moveTo>
                    <a:pt x="1173999" y="388620"/>
                  </a:moveTo>
                  <a:lnTo>
                    <a:pt x="1027238" y="388620"/>
                  </a:lnTo>
                  <a:lnTo>
                    <a:pt x="1043533" y="391160"/>
                  </a:lnTo>
                  <a:lnTo>
                    <a:pt x="1059713" y="392430"/>
                  </a:lnTo>
                  <a:lnTo>
                    <a:pt x="1075670" y="396240"/>
                  </a:lnTo>
                  <a:lnTo>
                    <a:pt x="1116861" y="400050"/>
                  </a:lnTo>
                  <a:lnTo>
                    <a:pt x="1155659" y="394970"/>
                  </a:lnTo>
                  <a:lnTo>
                    <a:pt x="1173999" y="388620"/>
                  </a:lnTo>
                  <a:close/>
                </a:path>
                <a:path w="1361439" h="853439">
                  <a:moveTo>
                    <a:pt x="1353046" y="0"/>
                  </a:moveTo>
                  <a:lnTo>
                    <a:pt x="1345433" y="0"/>
                  </a:lnTo>
                  <a:lnTo>
                    <a:pt x="1338490" y="1270"/>
                  </a:lnTo>
                  <a:lnTo>
                    <a:pt x="1287703" y="36830"/>
                  </a:lnTo>
                  <a:lnTo>
                    <a:pt x="1255351" y="74930"/>
                  </a:lnTo>
                  <a:lnTo>
                    <a:pt x="1235462" y="121920"/>
                  </a:lnTo>
                  <a:lnTo>
                    <a:pt x="1228594" y="175260"/>
                  </a:lnTo>
                  <a:lnTo>
                    <a:pt x="1228538" y="180340"/>
                  </a:lnTo>
                  <a:lnTo>
                    <a:pt x="1228862" y="191770"/>
                  </a:lnTo>
                  <a:lnTo>
                    <a:pt x="1230147" y="208280"/>
                  </a:lnTo>
                  <a:lnTo>
                    <a:pt x="1233624" y="241300"/>
                  </a:lnTo>
                  <a:lnTo>
                    <a:pt x="1234194" y="259080"/>
                  </a:lnTo>
                  <a:lnTo>
                    <a:pt x="1218210" y="307340"/>
                  </a:lnTo>
                  <a:lnTo>
                    <a:pt x="1164554" y="351790"/>
                  </a:lnTo>
                  <a:lnTo>
                    <a:pt x="1131210" y="360680"/>
                  </a:lnTo>
                  <a:lnTo>
                    <a:pt x="1227174" y="360680"/>
                  </a:lnTo>
                  <a:lnTo>
                    <a:pt x="1254295" y="336550"/>
                  </a:lnTo>
                  <a:lnTo>
                    <a:pt x="1234147" y="336550"/>
                  </a:lnTo>
                  <a:lnTo>
                    <a:pt x="1227310" y="332740"/>
                  </a:lnTo>
                  <a:lnTo>
                    <a:pt x="1236538" y="313690"/>
                  </a:lnTo>
                  <a:lnTo>
                    <a:pt x="1239655" y="307340"/>
                  </a:lnTo>
                  <a:lnTo>
                    <a:pt x="1248859" y="285750"/>
                  </a:lnTo>
                  <a:lnTo>
                    <a:pt x="1254403" y="262890"/>
                  </a:lnTo>
                  <a:lnTo>
                    <a:pt x="1255699" y="240030"/>
                  </a:lnTo>
                  <a:lnTo>
                    <a:pt x="1252157" y="215900"/>
                  </a:lnTo>
                  <a:lnTo>
                    <a:pt x="1248470" y="196850"/>
                  </a:lnTo>
                  <a:lnTo>
                    <a:pt x="1247058" y="177800"/>
                  </a:lnTo>
                  <a:lnTo>
                    <a:pt x="1247114" y="172720"/>
                  </a:lnTo>
                  <a:lnTo>
                    <a:pt x="1247766" y="156210"/>
                  </a:lnTo>
                  <a:lnTo>
                    <a:pt x="1251005" y="133350"/>
                  </a:lnTo>
                  <a:lnTo>
                    <a:pt x="1285833" y="133350"/>
                  </a:lnTo>
                  <a:lnTo>
                    <a:pt x="1285887" y="125730"/>
                  </a:lnTo>
                  <a:lnTo>
                    <a:pt x="1290680" y="82550"/>
                  </a:lnTo>
                  <a:lnTo>
                    <a:pt x="1312176" y="44450"/>
                  </a:lnTo>
                  <a:lnTo>
                    <a:pt x="1338456" y="25400"/>
                  </a:lnTo>
                  <a:lnTo>
                    <a:pt x="1353699" y="12700"/>
                  </a:lnTo>
                  <a:lnTo>
                    <a:pt x="1361421" y="6350"/>
                  </a:lnTo>
                  <a:lnTo>
                    <a:pt x="1353046" y="0"/>
                  </a:lnTo>
                  <a:close/>
                </a:path>
                <a:path w="1361439" h="853439">
                  <a:moveTo>
                    <a:pt x="1285833" y="133350"/>
                  </a:moveTo>
                  <a:lnTo>
                    <a:pt x="1251005" y="133350"/>
                  </a:lnTo>
                  <a:lnTo>
                    <a:pt x="1265733" y="168910"/>
                  </a:lnTo>
                  <a:lnTo>
                    <a:pt x="1274351" y="207010"/>
                  </a:lnTo>
                  <a:lnTo>
                    <a:pt x="1271162" y="273050"/>
                  </a:lnTo>
                  <a:lnTo>
                    <a:pt x="1251717" y="312420"/>
                  </a:lnTo>
                  <a:lnTo>
                    <a:pt x="1238724" y="330200"/>
                  </a:lnTo>
                  <a:lnTo>
                    <a:pt x="1234147" y="336550"/>
                  </a:lnTo>
                  <a:lnTo>
                    <a:pt x="1254295" y="336550"/>
                  </a:lnTo>
                  <a:lnTo>
                    <a:pt x="1262860" y="328930"/>
                  </a:lnTo>
                  <a:lnTo>
                    <a:pt x="1285981" y="290830"/>
                  </a:lnTo>
                  <a:lnTo>
                    <a:pt x="1295920" y="247650"/>
                  </a:lnTo>
                  <a:lnTo>
                    <a:pt x="1292062" y="199390"/>
                  </a:lnTo>
                  <a:lnTo>
                    <a:pt x="1288082" y="176530"/>
                  </a:lnTo>
                  <a:lnTo>
                    <a:pt x="1286187" y="153670"/>
                  </a:lnTo>
                  <a:lnTo>
                    <a:pt x="1286065" y="151130"/>
                  </a:lnTo>
                  <a:lnTo>
                    <a:pt x="1285833" y="133350"/>
                  </a:lnTo>
                  <a:close/>
                </a:path>
                <a:path w="1361439" h="853439">
                  <a:moveTo>
                    <a:pt x="608434" y="113030"/>
                  </a:moveTo>
                  <a:lnTo>
                    <a:pt x="522206" y="113030"/>
                  </a:lnTo>
                  <a:lnTo>
                    <a:pt x="566811" y="120650"/>
                  </a:lnTo>
                  <a:lnTo>
                    <a:pt x="608336" y="138430"/>
                  </a:lnTo>
                  <a:lnTo>
                    <a:pt x="644385" y="167640"/>
                  </a:lnTo>
                  <a:lnTo>
                    <a:pt x="671170" y="209550"/>
                  </a:lnTo>
                  <a:lnTo>
                    <a:pt x="676794" y="236220"/>
                  </a:lnTo>
                  <a:lnTo>
                    <a:pt x="673845" y="260350"/>
                  </a:lnTo>
                  <a:lnTo>
                    <a:pt x="644102" y="304800"/>
                  </a:lnTo>
                  <a:lnTo>
                    <a:pt x="592321" y="331470"/>
                  </a:lnTo>
                  <a:lnTo>
                    <a:pt x="563794" y="334010"/>
                  </a:lnTo>
                  <a:lnTo>
                    <a:pt x="632213" y="334010"/>
                  </a:lnTo>
                  <a:lnTo>
                    <a:pt x="680304" y="288290"/>
                  </a:lnTo>
                  <a:lnTo>
                    <a:pt x="694097" y="251460"/>
                  </a:lnTo>
                  <a:lnTo>
                    <a:pt x="693568" y="212090"/>
                  </a:lnTo>
                  <a:lnTo>
                    <a:pt x="677714" y="175260"/>
                  </a:lnTo>
                  <a:lnTo>
                    <a:pt x="650806" y="143510"/>
                  </a:lnTo>
                  <a:lnTo>
                    <a:pt x="618929" y="118110"/>
                  </a:lnTo>
                  <a:lnTo>
                    <a:pt x="608434" y="113030"/>
                  </a:lnTo>
                  <a:close/>
                </a:path>
                <a:path w="1361439" h="853439">
                  <a:moveTo>
                    <a:pt x="233439" y="191770"/>
                  </a:moveTo>
                  <a:lnTo>
                    <a:pt x="223406" y="191770"/>
                  </a:lnTo>
                  <a:lnTo>
                    <a:pt x="214138" y="194310"/>
                  </a:lnTo>
                  <a:lnTo>
                    <a:pt x="206964" y="200660"/>
                  </a:lnTo>
                  <a:lnTo>
                    <a:pt x="203762" y="209550"/>
                  </a:lnTo>
                  <a:lnTo>
                    <a:pt x="204294" y="218440"/>
                  </a:lnTo>
                  <a:lnTo>
                    <a:pt x="208030" y="226060"/>
                  </a:lnTo>
                  <a:lnTo>
                    <a:pt x="214440" y="231140"/>
                  </a:lnTo>
                  <a:lnTo>
                    <a:pt x="225828" y="231140"/>
                  </a:lnTo>
                  <a:lnTo>
                    <a:pt x="236842" y="224790"/>
                  </a:lnTo>
                  <a:lnTo>
                    <a:pt x="245085" y="214630"/>
                  </a:lnTo>
                  <a:lnTo>
                    <a:pt x="248156" y="203200"/>
                  </a:lnTo>
                  <a:lnTo>
                    <a:pt x="246439" y="200660"/>
                  </a:lnTo>
                  <a:lnTo>
                    <a:pt x="245371" y="196850"/>
                  </a:lnTo>
                  <a:lnTo>
                    <a:pt x="242910" y="195580"/>
                  </a:lnTo>
                  <a:lnTo>
                    <a:pt x="233439" y="191770"/>
                  </a:lnTo>
                  <a:close/>
                </a:path>
                <a:path w="1361439" h="853439">
                  <a:moveTo>
                    <a:pt x="217823" y="107950"/>
                  </a:moveTo>
                  <a:lnTo>
                    <a:pt x="89009" y="107950"/>
                  </a:lnTo>
                  <a:lnTo>
                    <a:pt x="113160" y="110490"/>
                  </a:lnTo>
                  <a:lnTo>
                    <a:pt x="137194" y="116840"/>
                  </a:lnTo>
                  <a:lnTo>
                    <a:pt x="161248" y="121920"/>
                  </a:lnTo>
                  <a:lnTo>
                    <a:pt x="185979" y="125730"/>
                  </a:lnTo>
                  <a:lnTo>
                    <a:pt x="210454" y="132080"/>
                  </a:lnTo>
                  <a:lnTo>
                    <a:pt x="234095" y="139700"/>
                  </a:lnTo>
                  <a:lnTo>
                    <a:pt x="256324" y="152400"/>
                  </a:lnTo>
                  <a:lnTo>
                    <a:pt x="276715" y="166370"/>
                  </a:lnTo>
                  <a:lnTo>
                    <a:pt x="316995" y="196850"/>
                  </a:lnTo>
                  <a:lnTo>
                    <a:pt x="337693" y="212090"/>
                  </a:lnTo>
                  <a:lnTo>
                    <a:pt x="343982" y="204470"/>
                  </a:lnTo>
                  <a:lnTo>
                    <a:pt x="349929" y="198120"/>
                  </a:lnTo>
                  <a:lnTo>
                    <a:pt x="355564" y="190500"/>
                  </a:lnTo>
                  <a:lnTo>
                    <a:pt x="360917" y="184150"/>
                  </a:lnTo>
                  <a:lnTo>
                    <a:pt x="371059" y="173990"/>
                  </a:lnTo>
                  <a:lnTo>
                    <a:pt x="336101" y="173990"/>
                  </a:lnTo>
                  <a:lnTo>
                    <a:pt x="324081" y="167640"/>
                  </a:lnTo>
                  <a:lnTo>
                    <a:pt x="320342" y="165100"/>
                  </a:lnTo>
                  <a:lnTo>
                    <a:pt x="280058" y="135890"/>
                  </a:lnTo>
                  <a:lnTo>
                    <a:pt x="236918" y="114300"/>
                  </a:lnTo>
                  <a:lnTo>
                    <a:pt x="217823" y="107950"/>
                  </a:lnTo>
                  <a:close/>
                </a:path>
                <a:path w="1361439" h="853439">
                  <a:moveTo>
                    <a:pt x="536120" y="168910"/>
                  </a:moveTo>
                  <a:lnTo>
                    <a:pt x="494354" y="172720"/>
                  </a:lnTo>
                  <a:lnTo>
                    <a:pt x="449794" y="201930"/>
                  </a:lnTo>
                  <a:lnTo>
                    <a:pt x="449365" y="201930"/>
                  </a:lnTo>
                  <a:lnTo>
                    <a:pt x="450349" y="204470"/>
                  </a:lnTo>
                  <a:lnTo>
                    <a:pt x="451428" y="208280"/>
                  </a:lnTo>
                  <a:lnTo>
                    <a:pt x="461643" y="203200"/>
                  </a:lnTo>
                  <a:lnTo>
                    <a:pt x="481983" y="195580"/>
                  </a:lnTo>
                  <a:lnTo>
                    <a:pt x="492369" y="193040"/>
                  </a:lnTo>
                  <a:lnTo>
                    <a:pt x="515063" y="189230"/>
                  </a:lnTo>
                  <a:lnTo>
                    <a:pt x="575807" y="189230"/>
                  </a:lnTo>
                  <a:lnTo>
                    <a:pt x="572426" y="185420"/>
                  </a:lnTo>
                  <a:lnTo>
                    <a:pt x="536120" y="168910"/>
                  </a:lnTo>
                  <a:close/>
                </a:path>
                <a:path w="1361439" h="853439">
                  <a:moveTo>
                    <a:pt x="540723" y="92710"/>
                  </a:moveTo>
                  <a:lnTo>
                    <a:pt x="490997" y="92710"/>
                  </a:lnTo>
                  <a:lnTo>
                    <a:pt x="444297" y="101600"/>
                  </a:lnTo>
                  <a:lnTo>
                    <a:pt x="401083" y="121920"/>
                  </a:lnTo>
                  <a:lnTo>
                    <a:pt x="361818" y="153670"/>
                  </a:lnTo>
                  <a:lnTo>
                    <a:pt x="355684" y="158750"/>
                  </a:lnTo>
                  <a:lnTo>
                    <a:pt x="349136" y="163830"/>
                  </a:lnTo>
                  <a:lnTo>
                    <a:pt x="342500" y="168910"/>
                  </a:lnTo>
                  <a:lnTo>
                    <a:pt x="336101" y="173990"/>
                  </a:lnTo>
                  <a:lnTo>
                    <a:pt x="371059" y="173990"/>
                  </a:lnTo>
                  <a:lnTo>
                    <a:pt x="393877" y="151130"/>
                  </a:lnTo>
                  <a:lnTo>
                    <a:pt x="433343" y="128270"/>
                  </a:lnTo>
                  <a:lnTo>
                    <a:pt x="476918" y="115570"/>
                  </a:lnTo>
                  <a:lnTo>
                    <a:pt x="522206" y="113030"/>
                  </a:lnTo>
                  <a:lnTo>
                    <a:pt x="608434" y="113030"/>
                  </a:lnTo>
                  <a:lnTo>
                    <a:pt x="582196" y="100330"/>
                  </a:lnTo>
                  <a:lnTo>
                    <a:pt x="540723" y="9271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036" y="9528505"/>
            <a:ext cx="3350683" cy="142404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hlinkClick r:id="rId14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5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428853" y="6219933"/>
            <a:ext cx="1424305" cy="1153160"/>
            <a:chOff x="16428853" y="6219933"/>
            <a:chExt cx="1424305" cy="1153160"/>
          </a:xfrm>
        </p:grpSpPr>
        <p:sp>
          <p:nvSpPr>
            <p:cNvPr id="3" name="object 3"/>
            <p:cNvSpPr/>
            <p:nvPr/>
          </p:nvSpPr>
          <p:spPr>
            <a:xfrm>
              <a:off x="16835235" y="6219945"/>
              <a:ext cx="1017905" cy="947419"/>
            </a:xfrm>
            <a:custGeom>
              <a:avLst/>
              <a:gdLst/>
              <a:ahLst/>
              <a:cxnLst/>
              <a:rect l="l" t="t" r="r" b="b"/>
              <a:pathLst>
                <a:path w="1017905" h="947420">
                  <a:moveTo>
                    <a:pt x="1017485" y="629145"/>
                  </a:moveTo>
                  <a:lnTo>
                    <a:pt x="1012101" y="584441"/>
                  </a:lnTo>
                  <a:lnTo>
                    <a:pt x="998969" y="540651"/>
                  </a:lnTo>
                  <a:lnTo>
                    <a:pt x="978395" y="499440"/>
                  </a:lnTo>
                  <a:lnTo>
                    <a:pt x="950633" y="462432"/>
                  </a:lnTo>
                  <a:lnTo>
                    <a:pt x="915974" y="431279"/>
                  </a:lnTo>
                  <a:lnTo>
                    <a:pt x="872832" y="406514"/>
                  </a:lnTo>
                  <a:lnTo>
                    <a:pt x="826262" y="391312"/>
                  </a:lnTo>
                  <a:lnTo>
                    <a:pt x="778090" y="385165"/>
                  </a:lnTo>
                  <a:lnTo>
                    <a:pt x="730173" y="387616"/>
                  </a:lnTo>
                  <a:lnTo>
                    <a:pt x="684326" y="398157"/>
                  </a:lnTo>
                  <a:lnTo>
                    <a:pt x="641896" y="415785"/>
                  </a:lnTo>
                  <a:lnTo>
                    <a:pt x="636333" y="419125"/>
                  </a:lnTo>
                  <a:lnTo>
                    <a:pt x="635584" y="385064"/>
                  </a:lnTo>
                  <a:lnTo>
                    <a:pt x="627024" y="338353"/>
                  </a:lnTo>
                  <a:lnTo>
                    <a:pt x="609638" y="291744"/>
                  </a:lnTo>
                  <a:lnTo>
                    <a:pt x="585101" y="250075"/>
                  </a:lnTo>
                  <a:lnTo>
                    <a:pt x="554786" y="213652"/>
                  </a:lnTo>
                  <a:lnTo>
                    <a:pt x="520090" y="182740"/>
                  </a:lnTo>
                  <a:lnTo>
                    <a:pt x="482384" y="157657"/>
                  </a:lnTo>
                  <a:lnTo>
                    <a:pt x="421741" y="123659"/>
                  </a:lnTo>
                  <a:lnTo>
                    <a:pt x="378523" y="100634"/>
                  </a:lnTo>
                  <a:lnTo>
                    <a:pt x="329831" y="76174"/>
                  </a:lnTo>
                  <a:lnTo>
                    <a:pt x="278015" y="52209"/>
                  </a:lnTo>
                  <a:lnTo>
                    <a:pt x="225399" y="30670"/>
                  </a:lnTo>
                  <a:lnTo>
                    <a:pt x="174332" y="13500"/>
                  </a:lnTo>
                  <a:lnTo>
                    <a:pt x="127165" y="2628"/>
                  </a:lnTo>
                  <a:lnTo>
                    <a:pt x="86220" y="0"/>
                  </a:lnTo>
                  <a:lnTo>
                    <a:pt x="53860" y="7531"/>
                  </a:lnTo>
                  <a:lnTo>
                    <a:pt x="18669" y="50177"/>
                  </a:lnTo>
                  <a:lnTo>
                    <a:pt x="2159" y="126238"/>
                  </a:lnTo>
                  <a:lnTo>
                    <a:pt x="0" y="173202"/>
                  </a:lnTo>
                  <a:lnTo>
                    <a:pt x="1422" y="224193"/>
                  </a:lnTo>
                  <a:lnTo>
                    <a:pt x="6070" y="277799"/>
                  </a:lnTo>
                  <a:lnTo>
                    <a:pt x="13563" y="332562"/>
                  </a:lnTo>
                  <a:lnTo>
                    <a:pt x="23571" y="387045"/>
                  </a:lnTo>
                  <a:lnTo>
                    <a:pt x="35699" y="439826"/>
                  </a:lnTo>
                  <a:lnTo>
                    <a:pt x="49593" y="489458"/>
                  </a:lnTo>
                  <a:lnTo>
                    <a:pt x="64909" y="534504"/>
                  </a:lnTo>
                  <a:lnTo>
                    <a:pt x="85026" y="582993"/>
                  </a:lnTo>
                  <a:lnTo>
                    <a:pt x="108267" y="629500"/>
                  </a:lnTo>
                  <a:lnTo>
                    <a:pt x="134543" y="673531"/>
                  </a:lnTo>
                  <a:lnTo>
                    <a:pt x="163804" y="714616"/>
                  </a:lnTo>
                  <a:lnTo>
                    <a:pt x="195973" y="752246"/>
                  </a:lnTo>
                  <a:lnTo>
                    <a:pt x="230987" y="785952"/>
                  </a:lnTo>
                  <a:lnTo>
                    <a:pt x="268782" y="815251"/>
                  </a:lnTo>
                  <a:lnTo>
                    <a:pt x="308178" y="832053"/>
                  </a:lnTo>
                  <a:lnTo>
                    <a:pt x="342404" y="827303"/>
                  </a:lnTo>
                  <a:lnTo>
                    <a:pt x="375932" y="807935"/>
                  </a:lnTo>
                  <a:lnTo>
                    <a:pt x="380453" y="804659"/>
                  </a:lnTo>
                  <a:lnTo>
                    <a:pt x="376047" y="826731"/>
                  </a:lnTo>
                  <a:lnTo>
                    <a:pt x="377063" y="870902"/>
                  </a:lnTo>
                  <a:lnTo>
                    <a:pt x="420979" y="924864"/>
                  </a:lnTo>
                  <a:lnTo>
                    <a:pt x="457301" y="938263"/>
                  </a:lnTo>
                  <a:lnTo>
                    <a:pt x="498830" y="944981"/>
                  </a:lnTo>
                  <a:lnTo>
                    <a:pt x="542290" y="946848"/>
                  </a:lnTo>
                  <a:lnTo>
                    <a:pt x="584377" y="945642"/>
                  </a:lnTo>
                  <a:lnTo>
                    <a:pt x="674687" y="937704"/>
                  </a:lnTo>
                  <a:lnTo>
                    <a:pt x="726719" y="928674"/>
                  </a:lnTo>
                  <a:lnTo>
                    <a:pt x="777240" y="915479"/>
                  </a:lnTo>
                  <a:lnTo>
                    <a:pt x="825588" y="897509"/>
                  </a:lnTo>
                  <a:lnTo>
                    <a:pt x="871080" y="874141"/>
                  </a:lnTo>
                  <a:lnTo>
                    <a:pt x="912812" y="844689"/>
                  </a:lnTo>
                  <a:lnTo>
                    <a:pt x="949401" y="809269"/>
                  </a:lnTo>
                  <a:lnTo>
                    <a:pt x="979512" y="768464"/>
                  </a:lnTo>
                  <a:lnTo>
                    <a:pt x="1001788" y="722884"/>
                  </a:lnTo>
                  <a:lnTo>
                    <a:pt x="1014869" y="673125"/>
                  </a:lnTo>
                  <a:lnTo>
                    <a:pt x="1017485" y="629145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428848" y="6856444"/>
              <a:ext cx="1059180" cy="516890"/>
            </a:xfrm>
            <a:custGeom>
              <a:avLst/>
              <a:gdLst/>
              <a:ahLst/>
              <a:cxnLst/>
              <a:rect l="l" t="t" r="r" b="b"/>
              <a:pathLst>
                <a:path w="1059180" h="516890">
                  <a:moveTo>
                    <a:pt x="484327" y="215887"/>
                  </a:moveTo>
                  <a:lnTo>
                    <a:pt x="470928" y="204876"/>
                  </a:lnTo>
                  <a:lnTo>
                    <a:pt x="467245" y="202107"/>
                  </a:lnTo>
                  <a:lnTo>
                    <a:pt x="469163" y="194322"/>
                  </a:lnTo>
                  <a:lnTo>
                    <a:pt x="452793" y="190385"/>
                  </a:lnTo>
                  <a:lnTo>
                    <a:pt x="450900" y="190030"/>
                  </a:lnTo>
                  <a:lnTo>
                    <a:pt x="433971" y="178295"/>
                  </a:lnTo>
                  <a:lnTo>
                    <a:pt x="379133" y="145427"/>
                  </a:lnTo>
                  <a:lnTo>
                    <a:pt x="313994" y="113080"/>
                  </a:lnTo>
                  <a:lnTo>
                    <a:pt x="247942" y="84010"/>
                  </a:lnTo>
                  <a:lnTo>
                    <a:pt x="134099" y="35306"/>
                  </a:lnTo>
                  <a:lnTo>
                    <a:pt x="118554" y="26924"/>
                  </a:lnTo>
                  <a:lnTo>
                    <a:pt x="99047" y="17132"/>
                  </a:lnTo>
                  <a:lnTo>
                    <a:pt x="73647" y="4876"/>
                  </a:lnTo>
                  <a:lnTo>
                    <a:pt x="68160" y="2362"/>
                  </a:lnTo>
                  <a:lnTo>
                    <a:pt x="61112" y="0"/>
                  </a:lnTo>
                  <a:lnTo>
                    <a:pt x="54203" y="215"/>
                  </a:lnTo>
                  <a:lnTo>
                    <a:pt x="49174" y="5499"/>
                  </a:lnTo>
                  <a:lnTo>
                    <a:pt x="47790" y="13068"/>
                  </a:lnTo>
                  <a:lnTo>
                    <a:pt x="49263" y="22352"/>
                  </a:lnTo>
                  <a:lnTo>
                    <a:pt x="93649" y="43992"/>
                  </a:lnTo>
                  <a:lnTo>
                    <a:pt x="129552" y="46456"/>
                  </a:lnTo>
                  <a:lnTo>
                    <a:pt x="275818" y="109207"/>
                  </a:lnTo>
                  <a:lnTo>
                    <a:pt x="342163" y="139776"/>
                  </a:lnTo>
                  <a:lnTo>
                    <a:pt x="402424" y="172504"/>
                  </a:lnTo>
                  <a:lnTo>
                    <a:pt x="422249" y="185089"/>
                  </a:lnTo>
                  <a:lnTo>
                    <a:pt x="409206" y="183184"/>
                  </a:lnTo>
                  <a:lnTo>
                    <a:pt x="379958" y="180276"/>
                  </a:lnTo>
                  <a:lnTo>
                    <a:pt x="347306" y="178727"/>
                  </a:lnTo>
                  <a:lnTo>
                    <a:pt x="312470" y="178511"/>
                  </a:lnTo>
                  <a:lnTo>
                    <a:pt x="276669" y="179616"/>
                  </a:lnTo>
                  <a:lnTo>
                    <a:pt x="241046" y="181559"/>
                  </a:lnTo>
                  <a:lnTo>
                    <a:pt x="206705" y="183832"/>
                  </a:lnTo>
                  <a:lnTo>
                    <a:pt x="86715" y="192328"/>
                  </a:lnTo>
                  <a:lnTo>
                    <a:pt x="69583" y="191935"/>
                  </a:lnTo>
                  <a:lnTo>
                    <a:pt x="21043" y="192747"/>
                  </a:lnTo>
                  <a:lnTo>
                    <a:pt x="0" y="204508"/>
                  </a:lnTo>
                  <a:lnTo>
                    <a:pt x="2044" y="211899"/>
                  </a:lnTo>
                  <a:lnTo>
                    <a:pt x="7289" y="219544"/>
                  </a:lnTo>
                  <a:lnTo>
                    <a:pt x="15773" y="225298"/>
                  </a:lnTo>
                  <a:lnTo>
                    <a:pt x="27482" y="227063"/>
                  </a:lnTo>
                  <a:lnTo>
                    <a:pt x="39395" y="224358"/>
                  </a:lnTo>
                  <a:lnTo>
                    <a:pt x="55219" y="218605"/>
                  </a:lnTo>
                  <a:lnTo>
                    <a:pt x="72199" y="211404"/>
                  </a:lnTo>
                  <a:lnTo>
                    <a:pt x="87528" y="204381"/>
                  </a:lnTo>
                  <a:lnTo>
                    <a:pt x="241769" y="193624"/>
                  </a:lnTo>
                  <a:lnTo>
                    <a:pt x="277190" y="191681"/>
                  </a:lnTo>
                  <a:lnTo>
                    <a:pt x="312635" y="190588"/>
                  </a:lnTo>
                  <a:lnTo>
                    <a:pt x="347002" y="190804"/>
                  </a:lnTo>
                  <a:lnTo>
                    <a:pt x="407784" y="195173"/>
                  </a:lnTo>
                  <a:lnTo>
                    <a:pt x="445985" y="200710"/>
                  </a:lnTo>
                  <a:lnTo>
                    <a:pt x="476821" y="225221"/>
                  </a:lnTo>
                  <a:lnTo>
                    <a:pt x="484327" y="215887"/>
                  </a:lnTo>
                  <a:close/>
                </a:path>
                <a:path w="1059180" h="516890">
                  <a:moveTo>
                    <a:pt x="1058900" y="482650"/>
                  </a:moveTo>
                  <a:lnTo>
                    <a:pt x="1036662" y="445871"/>
                  </a:lnTo>
                  <a:lnTo>
                    <a:pt x="976350" y="412102"/>
                  </a:lnTo>
                  <a:lnTo>
                    <a:pt x="929728" y="389572"/>
                  </a:lnTo>
                  <a:lnTo>
                    <a:pt x="882230" y="369227"/>
                  </a:lnTo>
                  <a:lnTo>
                    <a:pt x="833970" y="351104"/>
                  </a:lnTo>
                  <a:lnTo>
                    <a:pt x="785012" y="335216"/>
                  </a:lnTo>
                  <a:lnTo>
                    <a:pt x="739394" y="322719"/>
                  </a:lnTo>
                  <a:lnTo>
                    <a:pt x="740105" y="320738"/>
                  </a:lnTo>
                  <a:lnTo>
                    <a:pt x="723646" y="276529"/>
                  </a:lnTo>
                  <a:lnTo>
                    <a:pt x="693356" y="248704"/>
                  </a:lnTo>
                  <a:lnTo>
                    <a:pt x="626884" y="225463"/>
                  </a:lnTo>
                  <a:lnTo>
                    <a:pt x="501916" y="195033"/>
                  </a:lnTo>
                  <a:lnTo>
                    <a:pt x="476211" y="272834"/>
                  </a:lnTo>
                  <a:lnTo>
                    <a:pt x="505040" y="301929"/>
                  </a:lnTo>
                  <a:lnTo>
                    <a:pt x="555853" y="340728"/>
                  </a:lnTo>
                  <a:lnTo>
                    <a:pt x="612762" y="367817"/>
                  </a:lnTo>
                  <a:lnTo>
                    <a:pt x="655091" y="377418"/>
                  </a:lnTo>
                  <a:lnTo>
                    <a:pt x="673163" y="377063"/>
                  </a:lnTo>
                  <a:lnTo>
                    <a:pt x="673036" y="377799"/>
                  </a:lnTo>
                  <a:lnTo>
                    <a:pt x="809142" y="443534"/>
                  </a:lnTo>
                  <a:lnTo>
                    <a:pt x="855383" y="465518"/>
                  </a:lnTo>
                  <a:lnTo>
                    <a:pt x="902258" y="485863"/>
                  </a:lnTo>
                  <a:lnTo>
                    <a:pt x="950112" y="502818"/>
                  </a:lnTo>
                  <a:lnTo>
                    <a:pt x="999248" y="514629"/>
                  </a:lnTo>
                  <a:lnTo>
                    <a:pt x="1016076" y="516636"/>
                  </a:lnTo>
                  <a:lnTo>
                    <a:pt x="1024496" y="516420"/>
                  </a:lnTo>
                  <a:lnTo>
                    <a:pt x="1057719" y="491705"/>
                  </a:lnTo>
                  <a:lnTo>
                    <a:pt x="1058900" y="48265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22601" y="7021575"/>
              <a:ext cx="108164" cy="1219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6688656" y="6302024"/>
              <a:ext cx="748030" cy="831850"/>
            </a:xfrm>
            <a:custGeom>
              <a:avLst/>
              <a:gdLst/>
              <a:ahLst/>
              <a:cxnLst/>
              <a:rect l="l" t="t" r="r" b="b"/>
              <a:pathLst>
                <a:path w="748030" h="831850">
                  <a:moveTo>
                    <a:pt x="97370" y="0"/>
                  </a:moveTo>
                  <a:lnTo>
                    <a:pt x="39645" y="23732"/>
                  </a:lnTo>
                  <a:lnTo>
                    <a:pt x="9705" y="84522"/>
                  </a:lnTo>
                  <a:lnTo>
                    <a:pt x="2535" y="126006"/>
                  </a:lnTo>
                  <a:lnTo>
                    <a:pt x="0" y="172966"/>
                  </a:lnTo>
                  <a:lnTo>
                    <a:pt x="1671" y="223965"/>
                  </a:lnTo>
                  <a:lnTo>
                    <a:pt x="7126" y="277565"/>
                  </a:lnTo>
                  <a:lnTo>
                    <a:pt x="15937" y="332329"/>
                  </a:lnTo>
                  <a:lnTo>
                    <a:pt x="27680" y="386819"/>
                  </a:lnTo>
                  <a:lnTo>
                    <a:pt x="41928" y="439597"/>
                  </a:lnTo>
                  <a:lnTo>
                    <a:pt x="58257" y="489227"/>
                  </a:lnTo>
                  <a:lnTo>
                    <a:pt x="76241" y="534270"/>
                  </a:lnTo>
                  <a:lnTo>
                    <a:pt x="96727" y="576801"/>
                  </a:lnTo>
                  <a:lnTo>
                    <a:pt x="120015" y="617858"/>
                  </a:lnTo>
                  <a:lnTo>
                    <a:pt x="146055" y="657113"/>
                  </a:lnTo>
                  <a:lnTo>
                    <a:pt x="174794" y="694244"/>
                  </a:lnTo>
                  <a:lnTo>
                    <a:pt x="206183" y="728924"/>
                  </a:lnTo>
                  <a:lnTo>
                    <a:pt x="240170" y="760830"/>
                  </a:lnTo>
                  <a:lnTo>
                    <a:pt x="276703" y="789635"/>
                  </a:lnTo>
                  <a:lnTo>
                    <a:pt x="315731" y="815015"/>
                  </a:lnTo>
                  <a:lnTo>
                    <a:pt x="362006" y="831818"/>
                  </a:lnTo>
                  <a:lnTo>
                    <a:pt x="402196" y="827071"/>
                  </a:lnTo>
                  <a:lnTo>
                    <a:pt x="441579" y="807707"/>
                  </a:lnTo>
                  <a:lnTo>
                    <a:pt x="485433" y="780660"/>
                  </a:lnTo>
                  <a:lnTo>
                    <a:pt x="530331" y="752446"/>
                  </a:lnTo>
                  <a:lnTo>
                    <a:pt x="573590" y="721667"/>
                  </a:lnTo>
                  <a:lnTo>
                    <a:pt x="614395" y="687677"/>
                  </a:lnTo>
                  <a:lnTo>
                    <a:pt x="651930" y="649827"/>
                  </a:lnTo>
                  <a:lnTo>
                    <a:pt x="681855" y="611892"/>
                  </a:lnTo>
                  <a:lnTo>
                    <a:pt x="707268" y="570288"/>
                  </a:lnTo>
                  <a:lnTo>
                    <a:pt x="727309" y="525898"/>
                  </a:lnTo>
                  <a:lnTo>
                    <a:pt x="741117" y="479605"/>
                  </a:lnTo>
                  <a:lnTo>
                    <a:pt x="747831" y="432290"/>
                  </a:lnTo>
                  <a:lnTo>
                    <a:pt x="746591" y="384838"/>
                  </a:lnTo>
                  <a:lnTo>
                    <a:pt x="736535" y="338129"/>
                  </a:lnTo>
                  <a:lnTo>
                    <a:pt x="716106" y="291508"/>
                  </a:lnTo>
                  <a:lnTo>
                    <a:pt x="687285" y="249841"/>
                  </a:lnTo>
                  <a:lnTo>
                    <a:pt x="651688" y="213414"/>
                  </a:lnTo>
                  <a:lnTo>
                    <a:pt x="610932" y="182513"/>
                  </a:lnTo>
                  <a:lnTo>
                    <a:pt x="566635" y="157423"/>
                  </a:lnTo>
                  <a:lnTo>
                    <a:pt x="503726" y="127311"/>
                  </a:lnTo>
                  <a:lnTo>
                    <a:pt x="459236" y="106910"/>
                  </a:lnTo>
                  <a:lnTo>
                    <a:pt x="408812" y="84883"/>
                  </a:lnTo>
                  <a:lnTo>
                    <a:pt x="354521" y="62684"/>
                  </a:lnTo>
                  <a:lnTo>
                    <a:pt x="298427" y="41767"/>
                  </a:lnTo>
                  <a:lnTo>
                    <a:pt x="242599" y="23587"/>
                  </a:lnTo>
                  <a:lnTo>
                    <a:pt x="189102" y="9596"/>
                  </a:lnTo>
                  <a:lnTo>
                    <a:pt x="140004" y="1249"/>
                  </a:lnTo>
                  <a:lnTo>
                    <a:pt x="97370" y="0"/>
                  </a:lnTo>
                  <a:close/>
                </a:path>
              </a:pathLst>
            </a:custGeom>
            <a:solidFill>
              <a:srgbClr val="FDC2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037832" y="6696196"/>
              <a:ext cx="800735" cy="573405"/>
            </a:xfrm>
            <a:custGeom>
              <a:avLst/>
              <a:gdLst/>
              <a:ahLst/>
              <a:cxnLst/>
              <a:rect l="l" t="t" r="r" b="b"/>
              <a:pathLst>
                <a:path w="800734" h="573404">
                  <a:moveTo>
                    <a:pt x="529511" y="0"/>
                  </a:moveTo>
                  <a:lnTo>
                    <a:pt x="476989" y="4676"/>
                  </a:lnTo>
                  <a:lnTo>
                    <a:pt x="425577" y="16505"/>
                  </a:lnTo>
                  <a:lnTo>
                    <a:pt x="375584" y="34412"/>
                  </a:lnTo>
                  <a:lnTo>
                    <a:pt x="327319" y="57324"/>
                  </a:lnTo>
                  <a:lnTo>
                    <a:pt x="281089" y="84164"/>
                  </a:lnTo>
                  <a:lnTo>
                    <a:pt x="242452" y="110024"/>
                  </a:lnTo>
                  <a:lnTo>
                    <a:pt x="204881" y="138231"/>
                  </a:lnTo>
                  <a:lnTo>
                    <a:pt x="168653" y="168658"/>
                  </a:lnTo>
                  <a:lnTo>
                    <a:pt x="134045" y="201179"/>
                  </a:lnTo>
                  <a:lnTo>
                    <a:pt x="101336" y="235666"/>
                  </a:lnTo>
                  <a:lnTo>
                    <a:pt x="70801" y="271993"/>
                  </a:lnTo>
                  <a:lnTo>
                    <a:pt x="42720" y="310031"/>
                  </a:lnTo>
                  <a:lnTo>
                    <a:pt x="17369" y="349654"/>
                  </a:lnTo>
                  <a:lnTo>
                    <a:pt x="141" y="391592"/>
                  </a:lnTo>
                  <a:lnTo>
                    <a:pt x="0" y="427330"/>
                  </a:lnTo>
                  <a:lnTo>
                    <a:pt x="13958" y="457441"/>
                  </a:lnTo>
                  <a:lnTo>
                    <a:pt x="72231" y="503085"/>
                  </a:lnTo>
                  <a:lnTo>
                    <a:pt x="110572" y="519767"/>
                  </a:lnTo>
                  <a:lnTo>
                    <a:pt x="151068" y="533122"/>
                  </a:lnTo>
                  <a:lnTo>
                    <a:pt x="190732" y="543725"/>
                  </a:lnTo>
                  <a:lnTo>
                    <a:pt x="275070" y="561982"/>
                  </a:lnTo>
                  <a:lnTo>
                    <a:pt x="324074" y="569134"/>
                  </a:lnTo>
                  <a:lnTo>
                    <a:pt x="373334" y="573105"/>
                  </a:lnTo>
                  <a:lnTo>
                    <a:pt x="422590" y="573396"/>
                  </a:lnTo>
                  <a:lnTo>
                    <a:pt x="471587" y="569506"/>
                  </a:lnTo>
                  <a:lnTo>
                    <a:pt x="520066" y="560935"/>
                  </a:lnTo>
                  <a:lnTo>
                    <a:pt x="567645" y="547053"/>
                  </a:lnTo>
                  <a:lnTo>
                    <a:pt x="613450" y="527632"/>
                  </a:lnTo>
                  <a:lnTo>
                    <a:pt x="656508" y="502779"/>
                  </a:lnTo>
                  <a:lnTo>
                    <a:pt x="695843" y="472598"/>
                  </a:lnTo>
                  <a:lnTo>
                    <a:pt x="730479" y="437196"/>
                  </a:lnTo>
                  <a:lnTo>
                    <a:pt x="759441" y="396679"/>
                  </a:lnTo>
                  <a:lnTo>
                    <a:pt x="781310" y="351340"/>
                  </a:lnTo>
                  <a:lnTo>
                    <a:pt x="795035" y="302619"/>
                  </a:lnTo>
                  <a:lnTo>
                    <a:pt x="800190" y="252340"/>
                  </a:lnTo>
                  <a:lnTo>
                    <a:pt x="796351" y="202324"/>
                  </a:lnTo>
                  <a:lnTo>
                    <a:pt x="783095" y="154394"/>
                  </a:lnTo>
                  <a:lnTo>
                    <a:pt x="759996" y="110373"/>
                  </a:lnTo>
                  <a:lnTo>
                    <a:pt x="725146" y="70279"/>
                  </a:lnTo>
                  <a:lnTo>
                    <a:pt x="682520" y="39105"/>
                  </a:lnTo>
                  <a:lnTo>
                    <a:pt x="634270" y="16941"/>
                  </a:lnTo>
                  <a:lnTo>
                    <a:pt x="582550" y="3876"/>
                  </a:lnTo>
                  <a:lnTo>
                    <a:pt x="529511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9740" y="5721594"/>
            <a:ext cx="2126950" cy="13081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163" y="7958635"/>
            <a:ext cx="450070" cy="71247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508" y="4901076"/>
            <a:ext cx="583081" cy="36703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3723" y="1505869"/>
            <a:ext cx="526319" cy="39624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29521" y="4926753"/>
            <a:ext cx="335089" cy="34036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883" y="2451338"/>
            <a:ext cx="437609" cy="29083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9665" y="9660921"/>
            <a:ext cx="1456597" cy="985520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6881" y="7618636"/>
            <a:ext cx="4744399" cy="2506278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17" name="object 1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9B00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83578" y="7566933"/>
              <a:ext cx="329565" cy="753110"/>
            </a:xfrm>
            <a:custGeom>
              <a:avLst/>
              <a:gdLst/>
              <a:ahLst/>
              <a:cxnLst/>
              <a:rect l="l" t="t" r="r" b="b"/>
              <a:pathLst>
                <a:path w="32956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0"/>
                  </a:lnTo>
                  <a:close/>
                </a:path>
              </a:pathLst>
            </a:custGeom>
            <a:solidFill>
              <a:srgbClr val="4814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8798942" y="3900077"/>
            <a:ext cx="5471795" cy="148145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600"/>
              </a:spcBef>
            </a:pP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95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does</a:t>
            </a:r>
            <a:r>
              <a:rPr sz="495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start</a:t>
            </a:r>
            <a:r>
              <a:rPr sz="495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finish?</a:t>
            </a:r>
            <a:endParaRPr sz="49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453825" y="8144753"/>
            <a:ext cx="544703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92150">
              <a:lnSpc>
                <a:spcPct val="100000"/>
              </a:lnSpc>
              <a:spcBef>
                <a:spcPts val="95"/>
              </a:spcBef>
            </a:pP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Spring comes after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the </a:t>
            </a:r>
            <a:r>
              <a:rPr sz="3300" spc="-7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winter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and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before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the</a:t>
            </a:r>
            <a:r>
              <a:rPr sz="3300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90" dirty="0">
                <a:solidFill>
                  <a:srgbClr val="118BD5"/>
                </a:solidFill>
                <a:latin typeface="Arial"/>
                <a:cs typeface="Arial"/>
              </a:rPr>
              <a:t>summer.</a:t>
            </a:r>
            <a:endParaRPr sz="3300">
              <a:latin typeface="Arial"/>
              <a:cs typeface="Arial"/>
            </a:endParaRPr>
          </a:p>
          <a:p>
            <a:pPr marL="926465">
              <a:lnSpc>
                <a:spcPts val="3954"/>
              </a:lnSpc>
            </a:pPr>
            <a:r>
              <a:rPr sz="3300" spc="-35" dirty="0">
                <a:solidFill>
                  <a:srgbClr val="118BD5"/>
                </a:solidFill>
                <a:latin typeface="Arial"/>
                <a:cs typeface="Arial"/>
              </a:rPr>
              <a:t>It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0" dirty="0">
                <a:solidFill>
                  <a:srgbClr val="118BD5"/>
                </a:solidFill>
                <a:latin typeface="Arial"/>
                <a:cs typeface="Arial"/>
              </a:rPr>
              <a:t>lasts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for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3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months.</a:t>
            </a:r>
            <a:endParaRPr sz="33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9481741" y="613942"/>
            <a:ext cx="114109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59" baseline="-18518" dirty="0"/>
              <a:t>1</a:t>
            </a:r>
            <a:r>
              <a:rPr sz="5250" spc="-240" dirty="0">
                <a:latin typeface="Arial"/>
                <a:cs typeface="Arial"/>
              </a:rPr>
              <a:t>st</a:t>
            </a:r>
            <a:endParaRPr sz="52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288300" y="660167"/>
            <a:ext cx="1130935" cy="1044575"/>
            <a:chOff x="1288300" y="660167"/>
            <a:chExt cx="1130935" cy="1044575"/>
          </a:xfrm>
        </p:grpSpPr>
        <p:pic>
          <p:nvPicPr>
            <p:cNvPr id="29" name="object 2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8437" y="1330773"/>
              <a:ext cx="289079" cy="37395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18272" y="996562"/>
              <a:ext cx="294005" cy="332740"/>
            </a:xfrm>
            <a:custGeom>
              <a:avLst/>
              <a:gdLst/>
              <a:ahLst/>
              <a:cxnLst/>
              <a:rect l="l" t="t" r="r" b="b"/>
              <a:pathLst>
                <a:path w="294005" h="332740">
                  <a:moveTo>
                    <a:pt x="97828" y="1727"/>
                  </a:moveTo>
                  <a:lnTo>
                    <a:pt x="89357" y="0"/>
                  </a:lnTo>
                  <a:lnTo>
                    <a:pt x="84023" y="25"/>
                  </a:lnTo>
                  <a:lnTo>
                    <a:pt x="77914" y="2209"/>
                  </a:lnTo>
                  <a:lnTo>
                    <a:pt x="72453" y="6959"/>
                  </a:lnTo>
                  <a:lnTo>
                    <a:pt x="69062" y="14655"/>
                  </a:lnTo>
                  <a:lnTo>
                    <a:pt x="68605" y="23304"/>
                  </a:lnTo>
                  <a:lnTo>
                    <a:pt x="69456" y="35204"/>
                  </a:lnTo>
                  <a:lnTo>
                    <a:pt x="71056" y="48158"/>
                  </a:lnTo>
                  <a:lnTo>
                    <a:pt x="72859" y="59969"/>
                  </a:lnTo>
                  <a:lnTo>
                    <a:pt x="50838" y="167589"/>
                  </a:lnTo>
                  <a:lnTo>
                    <a:pt x="39446" y="216674"/>
                  </a:lnTo>
                  <a:lnTo>
                    <a:pt x="25692" y="261874"/>
                  </a:lnTo>
                  <a:lnTo>
                    <a:pt x="8877" y="303377"/>
                  </a:lnTo>
                  <a:lnTo>
                    <a:pt x="0" y="319036"/>
                  </a:lnTo>
                  <a:lnTo>
                    <a:pt x="7302" y="323176"/>
                  </a:lnTo>
                  <a:lnTo>
                    <a:pt x="26111" y="284187"/>
                  </a:lnTo>
                  <a:lnTo>
                    <a:pt x="40817" y="242608"/>
                  </a:lnTo>
                  <a:lnTo>
                    <a:pt x="53606" y="194081"/>
                  </a:lnTo>
                  <a:lnTo>
                    <a:pt x="81076" y="61645"/>
                  </a:lnTo>
                  <a:lnTo>
                    <a:pt x="84582" y="49987"/>
                  </a:lnTo>
                  <a:lnTo>
                    <a:pt x="88493" y="35458"/>
                  </a:lnTo>
                  <a:lnTo>
                    <a:pt x="93243" y="16586"/>
                  </a:lnTo>
                  <a:lnTo>
                    <a:pt x="94068" y="12534"/>
                  </a:lnTo>
                  <a:lnTo>
                    <a:pt x="97828" y="1727"/>
                  </a:lnTo>
                  <a:close/>
                </a:path>
                <a:path w="294005" h="332740">
                  <a:moveTo>
                    <a:pt x="293852" y="150685"/>
                  </a:moveTo>
                  <a:lnTo>
                    <a:pt x="292176" y="145605"/>
                  </a:lnTo>
                  <a:lnTo>
                    <a:pt x="287820" y="138137"/>
                  </a:lnTo>
                  <a:lnTo>
                    <a:pt x="278790" y="145173"/>
                  </a:lnTo>
                  <a:lnTo>
                    <a:pt x="275221" y="147243"/>
                  </a:lnTo>
                  <a:lnTo>
                    <a:pt x="258864" y="157772"/>
                  </a:lnTo>
                  <a:lnTo>
                    <a:pt x="246341" y="166116"/>
                  </a:lnTo>
                  <a:lnTo>
                    <a:pt x="236410" y="173164"/>
                  </a:lnTo>
                  <a:lnTo>
                    <a:pt x="141439" y="228473"/>
                  </a:lnTo>
                  <a:lnTo>
                    <a:pt x="98221" y="255181"/>
                  </a:lnTo>
                  <a:lnTo>
                    <a:pt x="59220" y="283083"/>
                  </a:lnTo>
                  <a:lnTo>
                    <a:pt x="30010" y="308292"/>
                  </a:lnTo>
                  <a:lnTo>
                    <a:pt x="12204" y="326694"/>
                  </a:lnTo>
                  <a:lnTo>
                    <a:pt x="18453" y="332295"/>
                  </a:lnTo>
                  <a:lnTo>
                    <a:pt x="25095" y="324535"/>
                  </a:lnTo>
                  <a:lnTo>
                    <a:pt x="30454" y="318871"/>
                  </a:lnTo>
                  <a:lnTo>
                    <a:pt x="64401" y="289674"/>
                  </a:lnTo>
                  <a:lnTo>
                    <a:pt x="102831" y="262191"/>
                  </a:lnTo>
                  <a:lnTo>
                    <a:pt x="145694" y="235686"/>
                  </a:lnTo>
                  <a:lnTo>
                    <a:pt x="240639" y="180416"/>
                  </a:lnTo>
                  <a:lnTo>
                    <a:pt x="252387" y="178346"/>
                  </a:lnTo>
                  <a:lnTo>
                    <a:pt x="265176" y="175717"/>
                  </a:lnTo>
                  <a:lnTo>
                    <a:pt x="276733" y="172720"/>
                  </a:lnTo>
                  <a:lnTo>
                    <a:pt x="284784" y="169532"/>
                  </a:lnTo>
                  <a:lnTo>
                    <a:pt x="290995" y="163855"/>
                  </a:lnTo>
                  <a:lnTo>
                    <a:pt x="293738" y="157162"/>
                  </a:lnTo>
                  <a:lnTo>
                    <a:pt x="293852" y="150685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265" y="1290233"/>
              <a:ext cx="82153" cy="79574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288288" y="1243119"/>
              <a:ext cx="620395" cy="414020"/>
            </a:xfrm>
            <a:custGeom>
              <a:avLst/>
              <a:gdLst/>
              <a:ahLst/>
              <a:cxnLst/>
              <a:rect l="l" t="t" r="r" b="b"/>
              <a:pathLst>
                <a:path w="620394" h="414019">
                  <a:moveTo>
                    <a:pt x="378129" y="108953"/>
                  </a:moveTo>
                  <a:lnTo>
                    <a:pt x="339636" y="61404"/>
                  </a:lnTo>
                  <a:lnTo>
                    <a:pt x="297967" y="40398"/>
                  </a:lnTo>
                  <a:lnTo>
                    <a:pt x="247726" y="22669"/>
                  </a:lnTo>
                  <a:lnTo>
                    <a:pt x="193687" y="9309"/>
                  </a:lnTo>
                  <a:lnTo>
                    <a:pt x="140627" y="1384"/>
                  </a:lnTo>
                  <a:lnTo>
                    <a:pt x="93332" y="0"/>
                  </a:lnTo>
                  <a:lnTo>
                    <a:pt x="56578" y="6223"/>
                  </a:lnTo>
                  <a:lnTo>
                    <a:pt x="24409" y="28816"/>
                  </a:lnTo>
                  <a:lnTo>
                    <a:pt x="6705" y="63538"/>
                  </a:lnTo>
                  <a:lnTo>
                    <a:pt x="0" y="102984"/>
                  </a:lnTo>
                  <a:lnTo>
                    <a:pt x="863" y="139814"/>
                  </a:lnTo>
                  <a:lnTo>
                    <a:pt x="15925" y="204254"/>
                  </a:lnTo>
                  <a:lnTo>
                    <a:pt x="41681" y="265696"/>
                  </a:lnTo>
                  <a:lnTo>
                    <a:pt x="59613" y="299529"/>
                  </a:lnTo>
                  <a:lnTo>
                    <a:pt x="82105" y="330415"/>
                  </a:lnTo>
                  <a:lnTo>
                    <a:pt x="143776" y="364820"/>
                  </a:lnTo>
                  <a:lnTo>
                    <a:pt x="162966" y="364197"/>
                  </a:lnTo>
                  <a:lnTo>
                    <a:pt x="199174" y="350939"/>
                  </a:lnTo>
                  <a:lnTo>
                    <a:pt x="234188" y="321665"/>
                  </a:lnTo>
                  <a:lnTo>
                    <a:pt x="266115" y="287324"/>
                  </a:lnTo>
                  <a:lnTo>
                    <a:pt x="303745" y="242849"/>
                  </a:lnTo>
                  <a:lnTo>
                    <a:pt x="339813" y="194284"/>
                  </a:lnTo>
                  <a:lnTo>
                    <a:pt x="367030" y="147637"/>
                  </a:lnTo>
                  <a:lnTo>
                    <a:pt x="378129" y="108953"/>
                  </a:lnTo>
                  <a:close/>
                </a:path>
                <a:path w="620394" h="414019">
                  <a:moveTo>
                    <a:pt x="620242" y="268884"/>
                  </a:moveTo>
                  <a:lnTo>
                    <a:pt x="570674" y="205346"/>
                  </a:lnTo>
                  <a:lnTo>
                    <a:pt x="522668" y="170408"/>
                  </a:lnTo>
                  <a:lnTo>
                    <a:pt x="472871" y="146837"/>
                  </a:lnTo>
                  <a:lnTo>
                    <a:pt x="431546" y="144729"/>
                  </a:lnTo>
                  <a:lnTo>
                    <a:pt x="395579" y="168198"/>
                  </a:lnTo>
                  <a:lnTo>
                    <a:pt x="357225" y="208813"/>
                  </a:lnTo>
                  <a:lnTo>
                    <a:pt x="319874" y="257873"/>
                  </a:lnTo>
                  <a:lnTo>
                    <a:pt x="286867" y="306654"/>
                  </a:lnTo>
                  <a:lnTo>
                    <a:pt x="261569" y="346456"/>
                  </a:lnTo>
                  <a:lnTo>
                    <a:pt x="247853" y="384911"/>
                  </a:lnTo>
                  <a:lnTo>
                    <a:pt x="250913" y="397560"/>
                  </a:lnTo>
                  <a:lnTo>
                    <a:pt x="257479" y="405752"/>
                  </a:lnTo>
                  <a:lnTo>
                    <a:pt x="266255" y="410591"/>
                  </a:lnTo>
                  <a:lnTo>
                    <a:pt x="276225" y="412953"/>
                  </a:lnTo>
                  <a:lnTo>
                    <a:pt x="286397" y="413715"/>
                  </a:lnTo>
                  <a:lnTo>
                    <a:pt x="333502" y="412686"/>
                  </a:lnTo>
                  <a:lnTo>
                    <a:pt x="380390" y="407390"/>
                  </a:lnTo>
                  <a:lnTo>
                    <a:pt x="426808" y="397865"/>
                  </a:lnTo>
                  <a:lnTo>
                    <a:pt x="472478" y="384187"/>
                  </a:lnTo>
                  <a:lnTo>
                    <a:pt x="517156" y="366445"/>
                  </a:lnTo>
                  <a:lnTo>
                    <a:pt x="560565" y="344678"/>
                  </a:lnTo>
                  <a:lnTo>
                    <a:pt x="599490" y="316153"/>
                  </a:lnTo>
                  <a:lnTo>
                    <a:pt x="618210" y="282219"/>
                  </a:lnTo>
                  <a:lnTo>
                    <a:pt x="620242" y="268884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04429" y="660177"/>
              <a:ext cx="1115060" cy="800735"/>
            </a:xfrm>
            <a:custGeom>
              <a:avLst/>
              <a:gdLst/>
              <a:ahLst/>
              <a:cxnLst/>
              <a:rect l="l" t="t" r="r" b="b"/>
              <a:pathLst>
                <a:path w="1115060" h="800735">
                  <a:moveTo>
                    <a:pt x="381508" y="608469"/>
                  </a:moveTo>
                  <a:lnTo>
                    <a:pt x="379222" y="527951"/>
                  </a:lnTo>
                  <a:lnTo>
                    <a:pt x="375272" y="481088"/>
                  </a:lnTo>
                  <a:lnTo>
                    <a:pt x="368693" y="434530"/>
                  </a:lnTo>
                  <a:lnTo>
                    <a:pt x="359511" y="388404"/>
                  </a:lnTo>
                  <a:lnTo>
                    <a:pt x="347764" y="342861"/>
                  </a:lnTo>
                  <a:lnTo>
                    <a:pt x="333489" y="298056"/>
                  </a:lnTo>
                  <a:lnTo>
                    <a:pt x="316725" y="254114"/>
                  </a:lnTo>
                  <a:lnTo>
                    <a:pt x="298005" y="212267"/>
                  </a:lnTo>
                  <a:lnTo>
                    <a:pt x="276987" y="171538"/>
                  </a:lnTo>
                  <a:lnTo>
                    <a:pt x="253695" y="132054"/>
                  </a:lnTo>
                  <a:lnTo>
                    <a:pt x="228168" y="93980"/>
                  </a:lnTo>
                  <a:lnTo>
                    <a:pt x="186296" y="43751"/>
                  </a:lnTo>
                  <a:lnTo>
                    <a:pt x="133184" y="7721"/>
                  </a:lnTo>
                  <a:lnTo>
                    <a:pt x="101358" y="0"/>
                  </a:lnTo>
                  <a:lnTo>
                    <a:pt x="68668" y="1689"/>
                  </a:lnTo>
                  <a:lnTo>
                    <a:pt x="16319" y="35090"/>
                  </a:lnTo>
                  <a:lnTo>
                    <a:pt x="2349" y="74523"/>
                  </a:lnTo>
                  <a:lnTo>
                    <a:pt x="101" y="117487"/>
                  </a:lnTo>
                  <a:lnTo>
                    <a:pt x="0" y="373634"/>
                  </a:lnTo>
                  <a:lnTo>
                    <a:pt x="431" y="416013"/>
                  </a:lnTo>
                  <a:lnTo>
                    <a:pt x="3162" y="458292"/>
                  </a:lnTo>
                  <a:lnTo>
                    <a:pt x="10375" y="499567"/>
                  </a:lnTo>
                  <a:lnTo>
                    <a:pt x="24206" y="538962"/>
                  </a:lnTo>
                  <a:lnTo>
                    <a:pt x="50317" y="580415"/>
                  </a:lnTo>
                  <a:lnTo>
                    <a:pt x="85115" y="615073"/>
                  </a:lnTo>
                  <a:lnTo>
                    <a:pt x="126238" y="642912"/>
                  </a:lnTo>
                  <a:lnTo>
                    <a:pt x="171310" y="663879"/>
                  </a:lnTo>
                  <a:lnTo>
                    <a:pt x="212534" y="678040"/>
                  </a:lnTo>
                  <a:lnTo>
                    <a:pt x="258038" y="690270"/>
                  </a:lnTo>
                  <a:lnTo>
                    <a:pt x="304292" y="698157"/>
                  </a:lnTo>
                  <a:lnTo>
                    <a:pt x="347776" y="699300"/>
                  </a:lnTo>
                  <a:lnTo>
                    <a:pt x="371284" y="683361"/>
                  </a:lnTo>
                  <a:lnTo>
                    <a:pt x="380479" y="648843"/>
                  </a:lnTo>
                  <a:lnTo>
                    <a:pt x="381508" y="608469"/>
                  </a:lnTo>
                  <a:close/>
                </a:path>
                <a:path w="1115060" h="800735">
                  <a:moveTo>
                    <a:pt x="1114679" y="639864"/>
                  </a:moveTo>
                  <a:lnTo>
                    <a:pt x="1082878" y="593915"/>
                  </a:lnTo>
                  <a:lnTo>
                    <a:pt x="1014018" y="568540"/>
                  </a:lnTo>
                  <a:lnTo>
                    <a:pt x="961580" y="560628"/>
                  </a:lnTo>
                  <a:lnTo>
                    <a:pt x="908075" y="559714"/>
                  </a:lnTo>
                  <a:lnTo>
                    <a:pt x="854151" y="564515"/>
                  </a:lnTo>
                  <a:lnTo>
                    <a:pt x="800493" y="573722"/>
                  </a:lnTo>
                  <a:lnTo>
                    <a:pt x="747725" y="586054"/>
                  </a:lnTo>
                  <a:lnTo>
                    <a:pt x="700214" y="599109"/>
                  </a:lnTo>
                  <a:lnTo>
                    <a:pt x="653122" y="613613"/>
                  </a:lnTo>
                  <a:lnTo>
                    <a:pt x="611644" y="627672"/>
                  </a:lnTo>
                  <a:lnTo>
                    <a:pt x="570560" y="642848"/>
                  </a:lnTo>
                  <a:lnTo>
                    <a:pt x="529894" y="659117"/>
                  </a:lnTo>
                  <a:lnTo>
                    <a:pt x="489686" y="676478"/>
                  </a:lnTo>
                  <a:lnTo>
                    <a:pt x="473265" y="683056"/>
                  </a:lnTo>
                  <a:lnTo>
                    <a:pt x="455625" y="689584"/>
                  </a:lnTo>
                  <a:lnTo>
                    <a:pt x="438365" y="696683"/>
                  </a:lnTo>
                  <a:lnTo>
                    <a:pt x="423087" y="705002"/>
                  </a:lnTo>
                  <a:lnTo>
                    <a:pt x="414629" y="716038"/>
                  </a:lnTo>
                  <a:lnTo>
                    <a:pt x="417741" y="727163"/>
                  </a:lnTo>
                  <a:lnTo>
                    <a:pt x="490372" y="764730"/>
                  </a:lnTo>
                  <a:lnTo>
                    <a:pt x="541731" y="783005"/>
                  </a:lnTo>
                  <a:lnTo>
                    <a:pt x="594169" y="795896"/>
                  </a:lnTo>
                  <a:lnTo>
                    <a:pt x="647788" y="800633"/>
                  </a:lnTo>
                  <a:lnTo>
                    <a:pt x="684695" y="798093"/>
                  </a:lnTo>
                  <a:lnTo>
                    <a:pt x="757288" y="782751"/>
                  </a:lnTo>
                  <a:lnTo>
                    <a:pt x="975093" y="719467"/>
                  </a:lnTo>
                  <a:lnTo>
                    <a:pt x="1025715" y="704316"/>
                  </a:lnTo>
                  <a:lnTo>
                    <a:pt x="1072502" y="688784"/>
                  </a:lnTo>
                  <a:lnTo>
                    <a:pt x="1108049" y="661212"/>
                  </a:lnTo>
                  <a:lnTo>
                    <a:pt x="1112812" y="650963"/>
                  </a:lnTo>
                  <a:lnTo>
                    <a:pt x="1114679" y="639864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145811" y="1285399"/>
            <a:ext cx="991235" cy="840105"/>
            <a:chOff x="3145811" y="1285399"/>
            <a:chExt cx="991235" cy="840105"/>
          </a:xfrm>
        </p:grpSpPr>
        <p:sp>
          <p:nvSpPr>
            <p:cNvPr id="35" name="object 35"/>
            <p:cNvSpPr/>
            <p:nvPr/>
          </p:nvSpPr>
          <p:spPr>
            <a:xfrm>
              <a:off x="3876391" y="1705548"/>
              <a:ext cx="260985" cy="271145"/>
            </a:xfrm>
            <a:custGeom>
              <a:avLst/>
              <a:gdLst/>
              <a:ahLst/>
              <a:cxnLst/>
              <a:rect l="l" t="t" r="r" b="b"/>
              <a:pathLst>
                <a:path w="260985" h="271144">
                  <a:moveTo>
                    <a:pt x="230760" y="0"/>
                  </a:moveTo>
                  <a:lnTo>
                    <a:pt x="183093" y="16874"/>
                  </a:lnTo>
                  <a:lnTo>
                    <a:pt x="145500" y="45247"/>
                  </a:lnTo>
                  <a:lnTo>
                    <a:pt x="107547" y="79010"/>
                  </a:lnTo>
                  <a:lnTo>
                    <a:pt x="71253" y="116269"/>
                  </a:lnTo>
                  <a:lnTo>
                    <a:pt x="38640" y="155136"/>
                  </a:lnTo>
                  <a:lnTo>
                    <a:pt x="11727" y="193717"/>
                  </a:lnTo>
                  <a:lnTo>
                    <a:pt x="0" y="224917"/>
                  </a:lnTo>
                  <a:lnTo>
                    <a:pt x="5174" y="239393"/>
                  </a:lnTo>
                  <a:lnTo>
                    <a:pt x="20376" y="255505"/>
                  </a:lnTo>
                  <a:lnTo>
                    <a:pt x="41252" y="266778"/>
                  </a:lnTo>
                  <a:lnTo>
                    <a:pt x="65635" y="270938"/>
                  </a:lnTo>
                  <a:lnTo>
                    <a:pt x="90629" y="269207"/>
                  </a:lnTo>
                  <a:lnTo>
                    <a:pt x="138040" y="249644"/>
                  </a:lnTo>
                  <a:lnTo>
                    <a:pt x="179421" y="211503"/>
                  </a:lnTo>
                  <a:lnTo>
                    <a:pt x="214512" y="161187"/>
                  </a:lnTo>
                  <a:lnTo>
                    <a:pt x="243745" y="102057"/>
                  </a:lnTo>
                  <a:lnTo>
                    <a:pt x="259278" y="53126"/>
                  </a:lnTo>
                  <a:lnTo>
                    <a:pt x="260367" y="34804"/>
                  </a:lnTo>
                  <a:lnTo>
                    <a:pt x="256452" y="18192"/>
                  </a:lnTo>
                  <a:lnTo>
                    <a:pt x="245783" y="5440"/>
                  </a:lnTo>
                  <a:lnTo>
                    <a:pt x="230760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36620" y="1285399"/>
              <a:ext cx="295275" cy="643255"/>
            </a:xfrm>
            <a:custGeom>
              <a:avLst/>
              <a:gdLst/>
              <a:ahLst/>
              <a:cxnLst/>
              <a:rect l="l" t="t" r="r" b="b"/>
              <a:pathLst>
                <a:path w="295275" h="643255">
                  <a:moveTo>
                    <a:pt x="213019" y="0"/>
                  </a:moveTo>
                  <a:lnTo>
                    <a:pt x="170313" y="12666"/>
                  </a:lnTo>
                  <a:lnTo>
                    <a:pt x="138866" y="45087"/>
                  </a:lnTo>
                  <a:lnTo>
                    <a:pt x="101208" y="115042"/>
                  </a:lnTo>
                  <a:lnTo>
                    <a:pt x="82005" y="160255"/>
                  </a:lnTo>
                  <a:lnTo>
                    <a:pt x="65452" y="206519"/>
                  </a:lnTo>
                  <a:lnTo>
                    <a:pt x="51359" y="253594"/>
                  </a:lnTo>
                  <a:lnTo>
                    <a:pt x="39147" y="302657"/>
                  </a:lnTo>
                  <a:lnTo>
                    <a:pt x="28961" y="352199"/>
                  </a:lnTo>
                  <a:lnTo>
                    <a:pt x="20560" y="402118"/>
                  </a:lnTo>
                  <a:lnTo>
                    <a:pt x="13705" y="452310"/>
                  </a:lnTo>
                  <a:lnTo>
                    <a:pt x="8153" y="502672"/>
                  </a:lnTo>
                  <a:lnTo>
                    <a:pt x="3665" y="553099"/>
                  </a:lnTo>
                  <a:lnTo>
                    <a:pt x="0" y="603489"/>
                  </a:lnTo>
                  <a:lnTo>
                    <a:pt x="609" y="621285"/>
                  </a:lnTo>
                  <a:lnTo>
                    <a:pt x="5836" y="635671"/>
                  </a:lnTo>
                  <a:lnTo>
                    <a:pt x="17146" y="642989"/>
                  </a:lnTo>
                  <a:lnTo>
                    <a:pt x="36009" y="639582"/>
                  </a:lnTo>
                  <a:lnTo>
                    <a:pt x="54091" y="627449"/>
                  </a:lnTo>
                  <a:lnTo>
                    <a:pt x="71152" y="609642"/>
                  </a:lnTo>
                  <a:lnTo>
                    <a:pt x="100939" y="572799"/>
                  </a:lnTo>
                  <a:lnTo>
                    <a:pt x="133430" y="534802"/>
                  </a:lnTo>
                  <a:lnTo>
                    <a:pt x="164458" y="495589"/>
                  </a:lnTo>
                  <a:lnTo>
                    <a:pt x="193519" y="454928"/>
                  </a:lnTo>
                  <a:lnTo>
                    <a:pt x="220108" y="412584"/>
                  </a:lnTo>
                  <a:lnTo>
                    <a:pt x="242417" y="370765"/>
                  </a:lnTo>
                  <a:lnTo>
                    <a:pt x="261478" y="327208"/>
                  </a:lnTo>
                  <a:lnTo>
                    <a:pt x="276773" y="282282"/>
                  </a:lnTo>
                  <a:lnTo>
                    <a:pt x="287786" y="236353"/>
                  </a:lnTo>
                  <a:lnTo>
                    <a:pt x="294001" y="189789"/>
                  </a:lnTo>
                  <a:lnTo>
                    <a:pt x="294901" y="142958"/>
                  </a:lnTo>
                  <a:lnTo>
                    <a:pt x="289970" y="96227"/>
                  </a:lnTo>
                  <a:lnTo>
                    <a:pt x="275878" y="48388"/>
                  </a:lnTo>
                  <a:lnTo>
                    <a:pt x="243944" y="10631"/>
                  </a:lnTo>
                  <a:lnTo>
                    <a:pt x="229144" y="3304"/>
                  </a:lnTo>
                  <a:lnTo>
                    <a:pt x="213019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474802" y="1970645"/>
              <a:ext cx="332105" cy="154305"/>
            </a:xfrm>
            <a:custGeom>
              <a:avLst/>
              <a:gdLst/>
              <a:ahLst/>
              <a:cxnLst/>
              <a:rect l="l" t="t" r="r" b="b"/>
              <a:pathLst>
                <a:path w="332104" h="154305">
                  <a:moveTo>
                    <a:pt x="284022" y="0"/>
                  </a:moveTo>
                  <a:lnTo>
                    <a:pt x="237040" y="2218"/>
                  </a:lnTo>
                  <a:lnTo>
                    <a:pt x="186778" y="9110"/>
                  </a:lnTo>
                  <a:lnTo>
                    <a:pt x="135911" y="19973"/>
                  </a:lnTo>
                  <a:lnTo>
                    <a:pt x="87118" y="34105"/>
                  </a:lnTo>
                  <a:lnTo>
                    <a:pt x="43077" y="50804"/>
                  </a:lnTo>
                  <a:lnTo>
                    <a:pt x="3400" y="82153"/>
                  </a:lnTo>
                  <a:lnTo>
                    <a:pt x="0" y="97766"/>
                  </a:lnTo>
                  <a:lnTo>
                    <a:pt x="5109" y="113589"/>
                  </a:lnTo>
                  <a:lnTo>
                    <a:pt x="50616" y="140445"/>
                  </a:lnTo>
                  <a:lnTo>
                    <a:pt x="115533" y="152136"/>
                  </a:lnTo>
                  <a:lnTo>
                    <a:pt x="148467" y="154281"/>
                  </a:lnTo>
                  <a:lnTo>
                    <a:pt x="181470" y="153932"/>
                  </a:lnTo>
                  <a:lnTo>
                    <a:pt x="237562" y="145932"/>
                  </a:lnTo>
                  <a:lnTo>
                    <a:pt x="288368" y="122792"/>
                  </a:lnTo>
                  <a:lnTo>
                    <a:pt x="320659" y="86761"/>
                  </a:lnTo>
                  <a:lnTo>
                    <a:pt x="331707" y="40239"/>
                  </a:lnTo>
                  <a:lnTo>
                    <a:pt x="326172" y="18787"/>
                  </a:lnTo>
                  <a:lnTo>
                    <a:pt x="316680" y="6694"/>
                  </a:lnTo>
                  <a:lnTo>
                    <a:pt x="302780" y="1314"/>
                  </a:lnTo>
                  <a:lnTo>
                    <a:pt x="284022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145811" y="1741491"/>
              <a:ext cx="656590" cy="264795"/>
            </a:xfrm>
            <a:custGeom>
              <a:avLst/>
              <a:gdLst/>
              <a:ahLst/>
              <a:cxnLst/>
              <a:rect l="l" t="t" r="r" b="b"/>
              <a:pathLst>
                <a:path w="656589" h="264794">
                  <a:moveTo>
                    <a:pt x="100320" y="0"/>
                  </a:moveTo>
                  <a:lnTo>
                    <a:pt x="55281" y="4298"/>
                  </a:lnTo>
                  <a:lnTo>
                    <a:pt x="16301" y="26670"/>
                  </a:lnTo>
                  <a:lnTo>
                    <a:pt x="0" y="70628"/>
                  </a:lnTo>
                  <a:lnTo>
                    <a:pt x="1974" y="87223"/>
                  </a:lnTo>
                  <a:lnTo>
                    <a:pt x="24660" y="131222"/>
                  </a:lnTo>
                  <a:lnTo>
                    <a:pt x="84835" y="184244"/>
                  </a:lnTo>
                  <a:lnTo>
                    <a:pt x="124943" y="208434"/>
                  </a:lnTo>
                  <a:lnTo>
                    <a:pt x="167657" y="227984"/>
                  </a:lnTo>
                  <a:lnTo>
                    <a:pt x="212391" y="243135"/>
                  </a:lnTo>
                  <a:lnTo>
                    <a:pt x="258559" y="254128"/>
                  </a:lnTo>
                  <a:lnTo>
                    <a:pt x="305575" y="261204"/>
                  </a:lnTo>
                  <a:lnTo>
                    <a:pt x="352853" y="264604"/>
                  </a:lnTo>
                  <a:lnTo>
                    <a:pt x="402854" y="264662"/>
                  </a:lnTo>
                  <a:lnTo>
                    <a:pt x="452746" y="261734"/>
                  </a:lnTo>
                  <a:lnTo>
                    <a:pt x="502460" y="256368"/>
                  </a:lnTo>
                  <a:lnTo>
                    <a:pt x="551925" y="249117"/>
                  </a:lnTo>
                  <a:lnTo>
                    <a:pt x="598972" y="243535"/>
                  </a:lnTo>
                  <a:lnTo>
                    <a:pt x="623135" y="238585"/>
                  </a:lnTo>
                  <a:lnTo>
                    <a:pt x="643043" y="229746"/>
                  </a:lnTo>
                  <a:lnTo>
                    <a:pt x="655967" y="215597"/>
                  </a:lnTo>
                  <a:lnTo>
                    <a:pt x="655798" y="202125"/>
                  </a:lnTo>
                  <a:lnTo>
                    <a:pt x="587084" y="156294"/>
                  </a:lnTo>
                  <a:lnTo>
                    <a:pt x="542017" y="133226"/>
                  </a:lnTo>
                  <a:lnTo>
                    <a:pt x="496440" y="111093"/>
                  </a:lnTo>
                  <a:lnTo>
                    <a:pt x="450312" y="90155"/>
                  </a:lnTo>
                  <a:lnTo>
                    <a:pt x="403592" y="70670"/>
                  </a:lnTo>
                  <a:lnTo>
                    <a:pt x="356240" y="52896"/>
                  </a:lnTo>
                  <a:lnTo>
                    <a:pt x="308215" y="37092"/>
                  </a:lnTo>
                  <a:lnTo>
                    <a:pt x="260863" y="23939"/>
                  </a:lnTo>
                  <a:lnTo>
                    <a:pt x="212892" y="13301"/>
                  </a:lnTo>
                  <a:lnTo>
                    <a:pt x="164401" y="5465"/>
                  </a:lnTo>
                  <a:lnTo>
                    <a:pt x="115488" y="717"/>
                  </a:lnTo>
                  <a:lnTo>
                    <a:pt x="100320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261" y="1920965"/>
              <a:ext cx="152584" cy="20287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3499637" y="1524590"/>
              <a:ext cx="336550" cy="417195"/>
            </a:xfrm>
            <a:custGeom>
              <a:avLst/>
              <a:gdLst/>
              <a:ahLst/>
              <a:cxnLst/>
              <a:rect l="l" t="t" r="r" b="b"/>
              <a:pathLst>
                <a:path w="336550" h="417194">
                  <a:moveTo>
                    <a:pt x="320040" y="411200"/>
                  </a:moveTo>
                  <a:lnTo>
                    <a:pt x="286575" y="369620"/>
                  </a:lnTo>
                  <a:lnTo>
                    <a:pt x="248069" y="331241"/>
                  </a:lnTo>
                  <a:lnTo>
                    <a:pt x="200787" y="291312"/>
                  </a:lnTo>
                  <a:lnTo>
                    <a:pt x="67856" y="190627"/>
                  </a:lnTo>
                  <a:lnTo>
                    <a:pt x="56718" y="180555"/>
                  </a:lnTo>
                  <a:lnTo>
                    <a:pt x="24117" y="153250"/>
                  </a:lnTo>
                  <a:lnTo>
                    <a:pt x="8928" y="145453"/>
                  </a:lnTo>
                  <a:lnTo>
                    <a:pt x="3594" y="148780"/>
                  </a:lnTo>
                  <a:lnTo>
                    <a:pt x="800" y="154749"/>
                  </a:lnTo>
                  <a:lnTo>
                    <a:pt x="0" y="162699"/>
                  </a:lnTo>
                  <a:lnTo>
                    <a:pt x="2387" y="171297"/>
                  </a:lnTo>
                  <a:lnTo>
                    <a:pt x="47548" y="194640"/>
                  </a:lnTo>
                  <a:lnTo>
                    <a:pt x="61633" y="198894"/>
                  </a:lnTo>
                  <a:lnTo>
                    <a:pt x="169824" y="280365"/>
                  </a:lnTo>
                  <a:lnTo>
                    <a:pt x="218452" y="319036"/>
                  </a:lnTo>
                  <a:lnTo>
                    <a:pt x="261505" y="358279"/>
                  </a:lnTo>
                  <a:lnTo>
                    <a:pt x="291299" y="390194"/>
                  </a:lnTo>
                  <a:lnTo>
                    <a:pt x="311569" y="417131"/>
                  </a:lnTo>
                  <a:lnTo>
                    <a:pt x="320040" y="411200"/>
                  </a:lnTo>
                  <a:close/>
                </a:path>
                <a:path w="336550" h="417194">
                  <a:moveTo>
                    <a:pt x="336092" y="403593"/>
                  </a:moveTo>
                  <a:lnTo>
                    <a:pt x="319151" y="354342"/>
                  </a:lnTo>
                  <a:lnTo>
                    <a:pt x="307403" y="302272"/>
                  </a:lnTo>
                  <a:lnTo>
                    <a:pt x="298907" y="241693"/>
                  </a:lnTo>
                  <a:lnTo>
                    <a:pt x="284556" y="75819"/>
                  </a:lnTo>
                  <a:lnTo>
                    <a:pt x="288467" y="61633"/>
                  </a:lnTo>
                  <a:lnTo>
                    <a:pt x="292315" y="45999"/>
                  </a:lnTo>
                  <a:lnTo>
                    <a:pt x="295084" y="31546"/>
                  </a:lnTo>
                  <a:lnTo>
                    <a:pt x="295795" y="20891"/>
                  </a:lnTo>
                  <a:lnTo>
                    <a:pt x="292760" y="10972"/>
                  </a:lnTo>
                  <a:lnTo>
                    <a:pt x="286766" y="4381"/>
                  </a:lnTo>
                  <a:lnTo>
                    <a:pt x="279603" y="812"/>
                  </a:lnTo>
                  <a:lnTo>
                    <a:pt x="273075" y="0"/>
                  </a:lnTo>
                  <a:lnTo>
                    <a:pt x="262432" y="876"/>
                  </a:lnTo>
                  <a:lnTo>
                    <a:pt x="265493" y="14668"/>
                  </a:lnTo>
                  <a:lnTo>
                    <a:pt x="265912" y="19748"/>
                  </a:lnTo>
                  <a:lnTo>
                    <a:pt x="268973" y="43522"/>
                  </a:lnTo>
                  <a:lnTo>
                    <a:pt x="271653" y="61887"/>
                  </a:lnTo>
                  <a:lnTo>
                    <a:pt x="274243" y="76682"/>
                  </a:lnTo>
                  <a:lnTo>
                    <a:pt x="285559" y="211709"/>
                  </a:lnTo>
                  <a:lnTo>
                    <a:pt x="292430" y="273951"/>
                  </a:lnTo>
                  <a:lnTo>
                    <a:pt x="302856" y="332168"/>
                  </a:lnTo>
                  <a:lnTo>
                    <a:pt x="315480" y="378028"/>
                  </a:lnTo>
                  <a:lnTo>
                    <a:pt x="326555" y="407593"/>
                  </a:lnTo>
                  <a:lnTo>
                    <a:pt x="336092" y="40359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7855" y="1896552"/>
              <a:ext cx="101431" cy="96206"/>
            </a:xfrm>
            <a:prstGeom prst="rect">
              <a:avLst/>
            </a:prstGeom>
          </p:spPr>
        </p:pic>
      </p:grpSp>
      <p:grpSp>
        <p:nvGrpSpPr>
          <p:cNvPr id="42" name="object 42"/>
          <p:cNvGrpSpPr/>
          <p:nvPr/>
        </p:nvGrpSpPr>
        <p:grpSpPr>
          <a:xfrm>
            <a:off x="0" y="6638700"/>
            <a:ext cx="20104099" cy="4669855"/>
            <a:chOff x="0" y="6638700"/>
            <a:chExt cx="20104099" cy="4669855"/>
          </a:xfrm>
        </p:grpSpPr>
        <p:pic>
          <p:nvPicPr>
            <p:cNvPr id="43" name="object 43">
              <a:hlinkClick r:id="rId17" action="ppaction://hlinksldjump"/>
            </p:cNvPr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44" name="object 44">
              <a:hlinkClick r:id="rId17" action="ppaction://hlinksldjump"/>
            </p:cNvPr>
            <p:cNvSpPr/>
            <p:nvPr/>
          </p:nvSpPr>
          <p:spPr>
            <a:xfrm>
              <a:off x="11842017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>
              <a:hlinkClick r:id="rId17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54" name="object 54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57" name="Rectangle 56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Click r:id="rId23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Click r:id="rId24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14"/>
          <p:cNvSpPr txBox="1"/>
          <p:nvPr/>
        </p:nvSpPr>
        <p:spPr>
          <a:xfrm>
            <a:off x="8798942" y="3900077"/>
            <a:ext cx="10784840" cy="4288155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221615">
              <a:lnSpc>
                <a:spcPts val="5530"/>
              </a:lnSpc>
              <a:spcBef>
                <a:spcPts val="62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Ramada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sacre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during 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Muslim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ove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age  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abou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don’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or 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durin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daylight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ts val="5190"/>
              </a:lnSpc>
            </a:pP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whol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month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someon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doesn’t</a:t>
            </a:r>
            <a:endParaRPr sz="4950" dirty="0">
              <a:latin typeface="Arial"/>
              <a:cs typeface="Arial"/>
            </a:endParaRPr>
          </a:p>
          <a:p>
            <a:pPr marL="12700">
              <a:lnSpc>
                <a:spcPts val="5735"/>
              </a:lnSpc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drink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0" dirty="0">
                <a:solidFill>
                  <a:srgbClr val="FFFFFF"/>
                </a:solidFill>
                <a:latin typeface="Arial"/>
                <a:cs typeface="Arial"/>
              </a:rPr>
              <a:t>are…</a:t>
            </a:r>
            <a:endParaRPr sz="4950" dirty="0">
              <a:latin typeface="Arial"/>
              <a:cs typeface="Arial"/>
            </a:endParaRPr>
          </a:p>
        </p:txBody>
      </p:sp>
      <p:grpSp>
        <p:nvGrpSpPr>
          <p:cNvPr id="2" name="object 2"/>
          <p:cNvGrpSpPr/>
          <p:nvPr/>
        </p:nvGrpSpPr>
        <p:grpSpPr>
          <a:xfrm>
            <a:off x="5676462" y="463609"/>
            <a:ext cx="2112645" cy="1951355"/>
            <a:chOff x="5676462" y="463609"/>
            <a:chExt cx="2112645" cy="1951355"/>
          </a:xfrm>
        </p:grpSpPr>
        <p:sp>
          <p:nvSpPr>
            <p:cNvPr id="3" name="object 3"/>
            <p:cNvSpPr/>
            <p:nvPr/>
          </p:nvSpPr>
          <p:spPr>
            <a:xfrm>
              <a:off x="6436411" y="1092028"/>
              <a:ext cx="1052830" cy="1322705"/>
            </a:xfrm>
            <a:custGeom>
              <a:avLst/>
              <a:gdLst/>
              <a:ahLst/>
              <a:cxnLst/>
              <a:rect l="l" t="t" r="r" b="b"/>
              <a:pathLst>
                <a:path w="1052829" h="1322705">
                  <a:moveTo>
                    <a:pt x="525957" y="610057"/>
                  </a:moveTo>
                  <a:lnTo>
                    <a:pt x="492696" y="575691"/>
                  </a:lnTo>
                  <a:lnTo>
                    <a:pt x="438162" y="528612"/>
                  </a:lnTo>
                  <a:lnTo>
                    <a:pt x="403428" y="502653"/>
                  </a:lnTo>
                  <a:lnTo>
                    <a:pt x="365315" y="476504"/>
                  </a:lnTo>
                  <a:lnTo>
                    <a:pt x="325183" y="451053"/>
                  </a:lnTo>
                  <a:lnTo>
                    <a:pt x="284632" y="426631"/>
                  </a:lnTo>
                  <a:lnTo>
                    <a:pt x="245237" y="403517"/>
                  </a:lnTo>
                  <a:lnTo>
                    <a:pt x="107251" y="323380"/>
                  </a:lnTo>
                  <a:lnTo>
                    <a:pt x="88722" y="310210"/>
                  </a:lnTo>
                  <a:lnTo>
                    <a:pt x="34810" y="274955"/>
                  </a:lnTo>
                  <a:lnTo>
                    <a:pt x="10579" y="265950"/>
                  </a:lnTo>
                  <a:lnTo>
                    <a:pt x="3136" y="271907"/>
                  </a:lnTo>
                  <a:lnTo>
                    <a:pt x="0" y="281381"/>
                  </a:lnTo>
                  <a:lnTo>
                    <a:pt x="228" y="293484"/>
                  </a:lnTo>
                  <a:lnTo>
                    <a:pt x="31991" y="322541"/>
                  </a:lnTo>
                  <a:lnTo>
                    <a:pt x="77444" y="333044"/>
                  </a:lnTo>
                  <a:lnTo>
                    <a:pt x="99390" y="336918"/>
                  </a:lnTo>
                  <a:lnTo>
                    <a:pt x="237363" y="417055"/>
                  </a:lnTo>
                  <a:lnTo>
                    <a:pt x="276656" y="440118"/>
                  </a:lnTo>
                  <a:lnTo>
                    <a:pt x="316966" y="464388"/>
                  </a:lnTo>
                  <a:lnTo>
                    <a:pt x="356704" y="489597"/>
                  </a:lnTo>
                  <a:lnTo>
                    <a:pt x="394309" y="515391"/>
                  </a:lnTo>
                  <a:lnTo>
                    <a:pt x="428485" y="540918"/>
                  </a:lnTo>
                  <a:lnTo>
                    <a:pt x="457911" y="565302"/>
                  </a:lnTo>
                  <a:lnTo>
                    <a:pt x="491871" y="595452"/>
                  </a:lnTo>
                  <a:lnTo>
                    <a:pt x="514286" y="620509"/>
                  </a:lnTo>
                  <a:lnTo>
                    <a:pt x="525957" y="610057"/>
                  </a:lnTo>
                  <a:close/>
                </a:path>
                <a:path w="1052829" h="1322705">
                  <a:moveTo>
                    <a:pt x="548741" y="595769"/>
                  </a:moveTo>
                  <a:lnTo>
                    <a:pt x="525068" y="550519"/>
                  </a:lnTo>
                  <a:lnTo>
                    <a:pt x="500761" y="489026"/>
                  </a:lnTo>
                  <a:lnTo>
                    <a:pt x="487502" y="448487"/>
                  </a:lnTo>
                  <a:lnTo>
                    <a:pt x="475081" y="404609"/>
                  </a:lnTo>
                  <a:lnTo>
                    <a:pt x="463892" y="358902"/>
                  </a:lnTo>
                  <a:lnTo>
                    <a:pt x="453796" y="312940"/>
                  </a:lnTo>
                  <a:lnTo>
                    <a:pt x="444512" y="268338"/>
                  </a:lnTo>
                  <a:lnTo>
                    <a:pt x="412686" y="111975"/>
                  </a:lnTo>
                  <a:lnTo>
                    <a:pt x="416039" y="89941"/>
                  </a:lnTo>
                  <a:lnTo>
                    <a:pt x="419023" y="65747"/>
                  </a:lnTo>
                  <a:lnTo>
                    <a:pt x="420624" y="43522"/>
                  </a:lnTo>
                  <a:lnTo>
                    <a:pt x="419785" y="27355"/>
                  </a:lnTo>
                  <a:lnTo>
                    <a:pt x="413435" y="12992"/>
                  </a:lnTo>
                  <a:lnTo>
                    <a:pt x="403250" y="4140"/>
                  </a:lnTo>
                  <a:lnTo>
                    <a:pt x="391845" y="50"/>
                  </a:lnTo>
                  <a:lnTo>
                    <a:pt x="381876" y="0"/>
                  </a:lnTo>
                  <a:lnTo>
                    <a:pt x="373849" y="5130"/>
                  </a:lnTo>
                  <a:lnTo>
                    <a:pt x="371741" y="13855"/>
                  </a:lnTo>
                  <a:lnTo>
                    <a:pt x="372884" y="23406"/>
                  </a:lnTo>
                  <a:lnTo>
                    <a:pt x="374624" y="30975"/>
                  </a:lnTo>
                  <a:lnTo>
                    <a:pt x="383489" y="66205"/>
                  </a:lnTo>
                  <a:lnTo>
                    <a:pt x="390791" y="93332"/>
                  </a:lnTo>
                  <a:lnTo>
                    <a:pt x="397344" y="115100"/>
                  </a:lnTo>
                  <a:lnTo>
                    <a:pt x="429171" y="271462"/>
                  </a:lnTo>
                  <a:lnTo>
                    <a:pt x="438467" y="316179"/>
                  </a:lnTo>
                  <a:lnTo>
                    <a:pt x="448640" y="362419"/>
                  </a:lnTo>
                  <a:lnTo>
                    <a:pt x="459930" y="408571"/>
                  </a:lnTo>
                  <a:lnTo>
                    <a:pt x="472516" y="453047"/>
                  </a:lnTo>
                  <a:lnTo>
                    <a:pt x="486003" y="494271"/>
                  </a:lnTo>
                  <a:lnTo>
                    <a:pt x="499986" y="530682"/>
                  </a:lnTo>
                  <a:lnTo>
                    <a:pt x="524395" y="583907"/>
                  </a:lnTo>
                  <a:lnTo>
                    <a:pt x="535101" y="603491"/>
                  </a:lnTo>
                  <a:lnTo>
                    <a:pt x="548741" y="595769"/>
                  </a:lnTo>
                  <a:close/>
                </a:path>
                <a:path w="1052829" h="1322705">
                  <a:moveTo>
                    <a:pt x="1052614" y="1292821"/>
                  </a:moveTo>
                  <a:lnTo>
                    <a:pt x="1043851" y="1249159"/>
                  </a:lnTo>
                  <a:lnTo>
                    <a:pt x="1005865" y="1176947"/>
                  </a:lnTo>
                  <a:lnTo>
                    <a:pt x="980249" y="1133690"/>
                  </a:lnTo>
                  <a:lnTo>
                    <a:pt x="953223" y="1090904"/>
                  </a:lnTo>
                  <a:lnTo>
                    <a:pt x="924941" y="1048664"/>
                  </a:lnTo>
                  <a:lnTo>
                    <a:pt x="895540" y="1007046"/>
                  </a:lnTo>
                  <a:lnTo>
                    <a:pt x="865149" y="966089"/>
                  </a:lnTo>
                  <a:lnTo>
                    <a:pt x="833920" y="925868"/>
                  </a:lnTo>
                  <a:lnTo>
                    <a:pt x="823569" y="913104"/>
                  </a:lnTo>
                  <a:lnTo>
                    <a:pt x="834631" y="886307"/>
                  </a:lnTo>
                  <a:lnTo>
                    <a:pt x="819150" y="808659"/>
                  </a:lnTo>
                  <a:lnTo>
                    <a:pt x="795413" y="766610"/>
                  </a:lnTo>
                  <a:lnTo>
                    <a:pt x="765225" y="722528"/>
                  </a:lnTo>
                  <a:lnTo>
                    <a:pt x="734733" y="681545"/>
                  </a:lnTo>
                  <a:lnTo>
                    <a:pt x="706475" y="649973"/>
                  </a:lnTo>
                  <a:lnTo>
                    <a:pt x="647598" y="622300"/>
                  </a:lnTo>
                  <a:lnTo>
                    <a:pt x="612432" y="629843"/>
                  </a:lnTo>
                  <a:lnTo>
                    <a:pt x="570420" y="654062"/>
                  </a:lnTo>
                  <a:lnTo>
                    <a:pt x="534047" y="686117"/>
                  </a:lnTo>
                  <a:lnTo>
                    <a:pt x="515658" y="717029"/>
                  </a:lnTo>
                  <a:lnTo>
                    <a:pt x="512813" y="748347"/>
                  </a:lnTo>
                  <a:lnTo>
                    <a:pt x="523049" y="781659"/>
                  </a:lnTo>
                  <a:lnTo>
                    <a:pt x="543941" y="818527"/>
                  </a:lnTo>
                  <a:lnTo>
                    <a:pt x="573024" y="860513"/>
                  </a:lnTo>
                  <a:lnTo>
                    <a:pt x="605142" y="903224"/>
                  </a:lnTo>
                  <a:lnTo>
                    <a:pt x="637387" y="939165"/>
                  </a:lnTo>
                  <a:lnTo>
                    <a:pt x="670699" y="965314"/>
                  </a:lnTo>
                  <a:lnTo>
                    <a:pt x="706005" y="978649"/>
                  </a:lnTo>
                  <a:lnTo>
                    <a:pt x="722909" y="977544"/>
                  </a:lnTo>
                  <a:lnTo>
                    <a:pt x="736142" y="997610"/>
                  </a:lnTo>
                  <a:lnTo>
                    <a:pt x="766318" y="1042238"/>
                  </a:lnTo>
                  <a:lnTo>
                    <a:pt x="797941" y="1087374"/>
                  </a:lnTo>
                  <a:lnTo>
                    <a:pt x="830795" y="1132205"/>
                  </a:lnTo>
                  <a:lnTo>
                    <a:pt x="864717" y="1175943"/>
                  </a:lnTo>
                  <a:lnTo>
                    <a:pt x="899515" y="1217790"/>
                  </a:lnTo>
                  <a:lnTo>
                    <a:pt x="934986" y="1256957"/>
                  </a:lnTo>
                  <a:lnTo>
                    <a:pt x="970953" y="1292656"/>
                  </a:lnTo>
                  <a:lnTo>
                    <a:pt x="1001636" y="1316075"/>
                  </a:lnTo>
                  <a:lnTo>
                    <a:pt x="1017587" y="1322412"/>
                  </a:lnTo>
                  <a:lnTo>
                    <a:pt x="1032764" y="1322222"/>
                  </a:lnTo>
                  <a:lnTo>
                    <a:pt x="1042885" y="1316177"/>
                  </a:lnTo>
                  <a:lnTo>
                    <a:pt x="1049477" y="1305902"/>
                  </a:lnTo>
                  <a:lnTo>
                    <a:pt x="1052614" y="1292821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0861" y="1640417"/>
              <a:ext cx="153409" cy="14859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81972" y="1552173"/>
              <a:ext cx="707390" cy="681990"/>
            </a:xfrm>
            <a:custGeom>
              <a:avLst/>
              <a:gdLst/>
              <a:ahLst/>
              <a:cxnLst/>
              <a:rect l="l" t="t" r="r" b="b"/>
              <a:pathLst>
                <a:path w="707390" h="681989">
                  <a:moveTo>
                    <a:pt x="526447" y="0"/>
                  </a:moveTo>
                  <a:lnTo>
                    <a:pt x="480623" y="228"/>
                  </a:lnTo>
                  <a:lnTo>
                    <a:pt x="430724" y="4153"/>
                  </a:lnTo>
                  <a:lnTo>
                    <a:pt x="378103" y="11469"/>
                  </a:lnTo>
                  <a:lnTo>
                    <a:pt x="324114" y="21870"/>
                  </a:lnTo>
                  <a:lnTo>
                    <a:pt x="270110" y="35049"/>
                  </a:lnTo>
                  <a:lnTo>
                    <a:pt x="217446" y="50699"/>
                  </a:lnTo>
                  <a:lnTo>
                    <a:pt x="167474" y="68514"/>
                  </a:lnTo>
                  <a:lnTo>
                    <a:pt x="121549" y="88188"/>
                  </a:lnTo>
                  <a:lnTo>
                    <a:pt x="81024" y="109413"/>
                  </a:lnTo>
                  <a:lnTo>
                    <a:pt x="47253" y="131885"/>
                  </a:lnTo>
                  <a:lnTo>
                    <a:pt x="5387" y="179339"/>
                  </a:lnTo>
                  <a:lnTo>
                    <a:pt x="0" y="203709"/>
                  </a:lnTo>
                  <a:lnTo>
                    <a:pt x="6769" y="240601"/>
                  </a:lnTo>
                  <a:lnTo>
                    <a:pt x="24323" y="283433"/>
                  </a:lnTo>
                  <a:lnTo>
                    <a:pt x="50461" y="330378"/>
                  </a:lnTo>
                  <a:lnTo>
                    <a:pt x="82978" y="379610"/>
                  </a:lnTo>
                  <a:lnTo>
                    <a:pt x="119674" y="429303"/>
                  </a:lnTo>
                  <a:lnTo>
                    <a:pt x="158344" y="477632"/>
                  </a:lnTo>
                  <a:lnTo>
                    <a:pt x="196788" y="522770"/>
                  </a:lnTo>
                  <a:lnTo>
                    <a:pt x="232802" y="562892"/>
                  </a:lnTo>
                  <a:lnTo>
                    <a:pt x="264184" y="596171"/>
                  </a:lnTo>
                  <a:lnTo>
                    <a:pt x="304242" y="634900"/>
                  </a:lnTo>
                  <a:lnTo>
                    <a:pt x="367011" y="671226"/>
                  </a:lnTo>
                  <a:lnTo>
                    <a:pt x="437641" y="681495"/>
                  </a:lnTo>
                  <a:lnTo>
                    <a:pt x="481130" y="670646"/>
                  </a:lnTo>
                  <a:lnTo>
                    <a:pt x="519377" y="648376"/>
                  </a:lnTo>
                  <a:lnTo>
                    <a:pt x="552798" y="617251"/>
                  </a:lnTo>
                  <a:lnTo>
                    <a:pt x="581810" y="579836"/>
                  </a:lnTo>
                  <a:lnTo>
                    <a:pt x="606830" y="538697"/>
                  </a:lnTo>
                  <a:lnTo>
                    <a:pt x="628274" y="496401"/>
                  </a:lnTo>
                  <a:lnTo>
                    <a:pt x="648916" y="451105"/>
                  </a:lnTo>
                  <a:lnTo>
                    <a:pt x="667851" y="405022"/>
                  </a:lnTo>
                  <a:lnTo>
                    <a:pt x="684088" y="358083"/>
                  </a:lnTo>
                  <a:lnTo>
                    <a:pt x="696635" y="310216"/>
                  </a:lnTo>
                  <a:lnTo>
                    <a:pt x="704502" y="261351"/>
                  </a:lnTo>
                  <a:lnTo>
                    <a:pt x="706811" y="216727"/>
                  </a:lnTo>
                  <a:lnTo>
                    <a:pt x="703815" y="167885"/>
                  </a:lnTo>
                  <a:lnTo>
                    <a:pt x="693596" y="118901"/>
                  </a:lnTo>
                  <a:lnTo>
                    <a:pt x="674240" y="73851"/>
                  </a:lnTo>
                  <a:lnTo>
                    <a:pt x="643831" y="36813"/>
                  </a:lnTo>
                  <a:lnTo>
                    <a:pt x="600452" y="11861"/>
                  </a:lnTo>
                  <a:lnTo>
                    <a:pt x="526447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29870" y="1818463"/>
              <a:ext cx="695960" cy="506730"/>
            </a:xfrm>
            <a:custGeom>
              <a:avLst/>
              <a:gdLst/>
              <a:ahLst/>
              <a:cxnLst/>
              <a:rect l="l" t="t" r="r" b="b"/>
              <a:pathLst>
                <a:path w="695959" h="506730">
                  <a:moveTo>
                    <a:pt x="316957" y="0"/>
                  </a:moveTo>
                  <a:lnTo>
                    <a:pt x="275197" y="8157"/>
                  </a:lnTo>
                  <a:lnTo>
                    <a:pt x="229482" y="26337"/>
                  </a:lnTo>
                  <a:lnTo>
                    <a:pt x="182207" y="52180"/>
                  </a:lnTo>
                  <a:lnTo>
                    <a:pt x="135770" y="83327"/>
                  </a:lnTo>
                  <a:lnTo>
                    <a:pt x="92566" y="117420"/>
                  </a:lnTo>
                  <a:lnTo>
                    <a:pt x="54991" y="152100"/>
                  </a:lnTo>
                  <a:lnTo>
                    <a:pt x="25441" y="185009"/>
                  </a:lnTo>
                  <a:lnTo>
                    <a:pt x="0" y="236079"/>
                  </a:lnTo>
                  <a:lnTo>
                    <a:pt x="3797" y="260970"/>
                  </a:lnTo>
                  <a:lnTo>
                    <a:pt x="24052" y="305613"/>
                  </a:lnTo>
                  <a:lnTo>
                    <a:pt x="55342" y="340348"/>
                  </a:lnTo>
                  <a:lnTo>
                    <a:pt x="92129" y="366440"/>
                  </a:lnTo>
                  <a:lnTo>
                    <a:pt x="155337" y="400694"/>
                  </a:lnTo>
                  <a:lnTo>
                    <a:pt x="199996" y="421571"/>
                  </a:lnTo>
                  <a:lnTo>
                    <a:pt x="245347" y="440214"/>
                  </a:lnTo>
                  <a:lnTo>
                    <a:pt x="291309" y="456604"/>
                  </a:lnTo>
                  <a:lnTo>
                    <a:pt x="337803" y="470719"/>
                  </a:lnTo>
                  <a:lnTo>
                    <a:pt x="384748" y="482539"/>
                  </a:lnTo>
                  <a:lnTo>
                    <a:pt x="432062" y="492044"/>
                  </a:lnTo>
                  <a:lnTo>
                    <a:pt x="479665" y="499214"/>
                  </a:lnTo>
                  <a:lnTo>
                    <a:pt x="527477" y="504029"/>
                  </a:lnTo>
                  <a:lnTo>
                    <a:pt x="575417" y="506468"/>
                  </a:lnTo>
                  <a:lnTo>
                    <a:pt x="623405" y="506510"/>
                  </a:lnTo>
                  <a:lnTo>
                    <a:pt x="642395" y="505095"/>
                  </a:lnTo>
                  <a:lnTo>
                    <a:pt x="661026" y="500678"/>
                  </a:lnTo>
                  <a:lnTo>
                    <a:pt x="677412" y="491635"/>
                  </a:lnTo>
                  <a:lnTo>
                    <a:pt x="689664" y="476344"/>
                  </a:lnTo>
                  <a:lnTo>
                    <a:pt x="695386" y="452742"/>
                  </a:lnTo>
                  <a:lnTo>
                    <a:pt x="691950" y="427892"/>
                  </a:lnTo>
                  <a:lnTo>
                    <a:pt x="669780" y="380933"/>
                  </a:lnTo>
                  <a:lnTo>
                    <a:pt x="648341" y="346880"/>
                  </a:lnTo>
                  <a:lnTo>
                    <a:pt x="622523" y="306602"/>
                  </a:lnTo>
                  <a:lnTo>
                    <a:pt x="593111" y="262132"/>
                  </a:lnTo>
                  <a:lnTo>
                    <a:pt x="560886" y="215503"/>
                  </a:lnTo>
                  <a:lnTo>
                    <a:pt x="526634" y="168747"/>
                  </a:lnTo>
                  <a:lnTo>
                    <a:pt x="491137" y="123898"/>
                  </a:lnTo>
                  <a:lnTo>
                    <a:pt x="455178" y="82988"/>
                  </a:lnTo>
                  <a:lnTo>
                    <a:pt x="419541" y="48050"/>
                  </a:lnTo>
                  <a:lnTo>
                    <a:pt x="385009" y="21117"/>
                  </a:lnTo>
                  <a:lnTo>
                    <a:pt x="316957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45187" y="463609"/>
              <a:ext cx="713105" cy="1306830"/>
            </a:xfrm>
            <a:custGeom>
              <a:avLst/>
              <a:gdLst/>
              <a:ahLst/>
              <a:cxnLst/>
              <a:rect l="l" t="t" r="r" b="b"/>
              <a:pathLst>
                <a:path w="713104" h="1306830">
                  <a:moveTo>
                    <a:pt x="560399" y="0"/>
                  </a:moveTo>
                  <a:lnTo>
                    <a:pt x="511249" y="1766"/>
                  </a:lnTo>
                  <a:lnTo>
                    <a:pt x="464053" y="14683"/>
                  </a:lnTo>
                  <a:lnTo>
                    <a:pt x="421330" y="36854"/>
                  </a:lnTo>
                  <a:lnTo>
                    <a:pt x="382769" y="65612"/>
                  </a:lnTo>
                  <a:lnTo>
                    <a:pt x="347831" y="99391"/>
                  </a:lnTo>
                  <a:lnTo>
                    <a:pt x="315980" y="136627"/>
                  </a:lnTo>
                  <a:lnTo>
                    <a:pt x="286676" y="175756"/>
                  </a:lnTo>
                  <a:lnTo>
                    <a:pt x="258937" y="216052"/>
                  </a:lnTo>
                  <a:lnTo>
                    <a:pt x="232548" y="257241"/>
                  </a:lnTo>
                  <a:lnTo>
                    <a:pt x="207522" y="299272"/>
                  </a:lnTo>
                  <a:lnTo>
                    <a:pt x="183873" y="342096"/>
                  </a:lnTo>
                  <a:lnTo>
                    <a:pt x="161615" y="385660"/>
                  </a:lnTo>
                  <a:lnTo>
                    <a:pt x="140759" y="429913"/>
                  </a:lnTo>
                  <a:lnTo>
                    <a:pt x="121320" y="474805"/>
                  </a:lnTo>
                  <a:lnTo>
                    <a:pt x="102494" y="522444"/>
                  </a:lnTo>
                  <a:lnTo>
                    <a:pt x="85243" y="570678"/>
                  </a:lnTo>
                  <a:lnTo>
                    <a:pt x="69581" y="619455"/>
                  </a:lnTo>
                  <a:lnTo>
                    <a:pt x="55519" y="668719"/>
                  </a:lnTo>
                  <a:lnTo>
                    <a:pt x="43071" y="718417"/>
                  </a:lnTo>
                  <a:lnTo>
                    <a:pt x="32250" y="768495"/>
                  </a:lnTo>
                  <a:lnTo>
                    <a:pt x="23068" y="818899"/>
                  </a:lnTo>
                  <a:lnTo>
                    <a:pt x="15539" y="869574"/>
                  </a:lnTo>
                  <a:lnTo>
                    <a:pt x="9675" y="920468"/>
                  </a:lnTo>
                  <a:lnTo>
                    <a:pt x="5489" y="971526"/>
                  </a:lnTo>
                  <a:lnTo>
                    <a:pt x="2994" y="1022694"/>
                  </a:lnTo>
                  <a:lnTo>
                    <a:pt x="2203" y="1073917"/>
                  </a:lnTo>
                  <a:lnTo>
                    <a:pt x="1110" y="1113048"/>
                  </a:lnTo>
                  <a:lnTo>
                    <a:pt x="0" y="1161386"/>
                  </a:lnTo>
                  <a:lnTo>
                    <a:pt x="2269" y="1211896"/>
                  </a:lnTo>
                  <a:lnTo>
                    <a:pt x="11315" y="1257543"/>
                  </a:lnTo>
                  <a:lnTo>
                    <a:pt x="30533" y="1291293"/>
                  </a:lnTo>
                  <a:lnTo>
                    <a:pt x="108709" y="1306687"/>
                  </a:lnTo>
                  <a:lnTo>
                    <a:pt x="156705" y="1302527"/>
                  </a:lnTo>
                  <a:lnTo>
                    <a:pt x="206083" y="1294465"/>
                  </a:lnTo>
                  <a:lnTo>
                    <a:pt x="255614" y="1283339"/>
                  </a:lnTo>
                  <a:lnTo>
                    <a:pt x="304071" y="1269988"/>
                  </a:lnTo>
                  <a:lnTo>
                    <a:pt x="350226" y="1255247"/>
                  </a:lnTo>
                  <a:lnTo>
                    <a:pt x="392851" y="1239954"/>
                  </a:lnTo>
                  <a:lnTo>
                    <a:pt x="441604" y="1219173"/>
                  </a:lnTo>
                  <a:lnTo>
                    <a:pt x="488561" y="1194179"/>
                  </a:lnTo>
                  <a:lnTo>
                    <a:pt x="532897" y="1164993"/>
                  </a:lnTo>
                  <a:lnTo>
                    <a:pt x="573787" y="1131632"/>
                  </a:lnTo>
                  <a:lnTo>
                    <a:pt x="610408" y="1094117"/>
                  </a:lnTo>
                  <a:lnTo>
                    <a:pt x="641936" y="1052469"/>
                  </a:lnTo>
                  <a:lnTo>
                    <a:pt x="667544" y="1006705"/>
                  </a:lnTo>
                  <a:lnTo>
                    <a:pt x="686333" y="958130"/>
                  </a:lnTo>
                  <a:lnTo>
                    <a:pt x="699033" y="907745"/>
                  </a:lnTo>
                  <a:lnTo>
                    <a:pt x="706834" y="856045"/>
                  </a:lnTo>
                  <a:lnTo>
                    <a:pt x="710926" y="803520"/>
                  </a:lnTo>
                  <a:lnTo>
                    <a:pt x="712501" y="750665"/>
                  </a:lnTo>
                  <a:lnTo>
                    <a:pt x="712747" y="697971"/>
                  </a:lnTo>
                  <a:lnTo>
                    <a:pt x="712548" y="219650"/>
                  </a:lnTo>
                  <a:lnTo>
                    <a:pt x="711922" y="179449"/>
                  </a:lnTo>
                  <a:lnTo>
                    <a:pt x="708372" y="139425"/>
                  </a:lnTo>
                  <a:lnTo>
                    <a:pt x="699342" y="101046"/>
                  </a:lnTo>
                  <a:lnTo>
                    <a:pt x="682277" y="65781"/>
                  </a:lnTo>
                  <a:lnTo>
                    <a:pt x="649641" y="31588"/>
                  </a:lnTo>
                  <a:lnTo>
                    <a:pt x="607772" y="9800"/>
                  </a:lnTo>
                  <a:lnTo>
                    <a:pt x="560399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76462" y="1508432"/>
              <a:ext cx="1307465" cy="450850"/>
            </a:xfrm>
            <a:custGeom>
              <a:avLst/>
              <a:gdLst/>
              <a:ahLst/>
              <a:cxnLst/>
              <a:rect l="l" t="t" r="r" b="b"/>
              <a:pathLst>
                <a:path w="1307465" h="450850">
                  <a:moveTo>
                    <a:pt x="335671" y="0"/>
                  </a:moveTo>
                  <a:lnTo>
                    <a:pt x="285885" y="2332"/>
                  </a:lnTo>
                  <a:lnTo>
                    <a:pt x="236596" y="7929"/>
                  </a:lnTo>
                  <a:lnTo>
                    <a:pt x="187957" y="17091"/>
                  </a:lnTo>
                  <a:lnTo>
                    <a:pt x="140122" y="30120"/>
                  </a:lnTo>
                  <a:lnTo>
                    <a:pt x="93243" y="47315"/>
                  </a:lnTo>
                  <a:lnTo>
                    <a:pt x="29222" y="87459"/>
                  </a:lnTo>
                  <a:lnTo>
                    <a:pt x="0" y="150307"/>
                  </a:lnTo>
                  <a:lnTo>
                    <a:pt x="3488" y="171023"/>
                  </a:lnTo>
                  <a:lnTo>
                    <a:pt x="25460" y="207116"/>
                  </a:lnTo>
                  <a:lnTo>
                    <a:pt x="59536" y="232554"/>
                  </a:lnTo>
                  <a:lnTo>
                    <a:pt x="98734" y="249210"/>
                  </a:lnTo>
                  <a:lnTo>
                    <a:pt x="166114" y="270662"/>
                  </a:lnTo>
                  <a:lnTo>
                    <a:pt x="213337" y="284955"/>
                  </a:lnTo>
                  <a:lnTo>
                    <a:pt x="600515" y="398079"/>
                  </a:lnTo>
                  <a:lnTo>
                    <a:pt x="653935" y="413423"/>
                  </a:lnTo>
                  <a:lnTo>
                    <a:pt x="707734" y="427579"/>
                  </a:lnTo>
                  <a:lnTo>
                    <a:pt x="761954" y="439305"/>
                  </a:lnTo>
                  <a:lnTo>
                    <a:pt x="816637" y="447362"/>
                  </a:lnTo>
                  <a:lnTo>
                    <a:pt x="871826" y="450507"/>
                  </a:lnTo>
                  <a:lnTo>
                    <a:pt x="922179" y="448313"/>
                  </a:lnTo>
                  <a:lnTo>
                    <a:pt x="971955" y="441662"/>
                  </a:lnTo>
                  <a:lnTo>
                    <a:pt x="1021178" y="431202"/>
                  </a:lnTo>
                  <a:lnTo>
                    <a:pt x="1069871" y="417583"/>
                  </a:lnTo>
                  <a:lnTo>
                    <a:pt x="1118060" y="401453"/>
                  </a:lnTo>
                  <a:lnTo>
                    <a:pt x="1165768" y="383461"/>
                  </a:lnTo>
                  <a:lnTo>
                    <a:pt x="1213018" y="364257"/>
                  </a:lnTo>
                  <a:lnTo>
                    <a:pt x="1259835" y="344489"/>
                  </a:lnTo>
                  <a:lnTo>
                    <a:pt x="1301405" y="313318"/>
                  </a:lnTo>
                  <a:lnTo>
                    <a:pt x="1307220" y="292535"/>
                  </a:lnTo>
                  <a:lnTo>
                    <a:pt x="1291426" y="271937"/>
                  </a:lnTo>
                  <a:lnTo>
                    <a:pt x="1262889" y="256397"/>
                  </a:lnTo>
                  <a:lnTo>
                    <a:pt x="1230658" y="243138"/>
                  </a:lnTo>
                  <a:lnTo>
                    <a:pt x="1197721" y="230956"/>
                  </a:lnTo>
                  <a:lnTo>
                    <a:pt x="1167063" y="218650"/>
                  </a:lnTo>
                  <a:lnTo>
                    <a:pt x="1117099" y="196820"/>
                  </a:lnTo>
                  <a:lnTo>
                    <a:pt x="1066753" y="175888"/>
                  </a:lnTo>
                  <a:lnTo>
                    <a:pt x="1016041" y="155859"/>
                  </a:lnTo>
                  <a:lnTo>
                    <a:pt x="964978" y="136739"/>
                  </a:lnTo>
                  <a:lnTo>
                    <a:pt x="913582" y="118535"/>
                  </a:lnTo>
                  <a:lnTo>
                    <a:pt x="861869" y="101251"/>
                  </a:lnTo>
                  <a:lnTo>
                    <a:pt x="818004" y="87392"/>
                  </a:lnTo>
                  <a:lnTo>
                    <a:pt x="773934" y="74199"/>
                  </a:lnTo>
                  <a:lnTo>
                    <a:pt x="729667" y="61674"/>
                  </a:lnTo>
                  <a:lnTo>
                    <a:pt x="685214" y="49818"/>
                  </a:lnTo>
                  <a:lnTo>
                    <a:pt x="636241" y="37719"/>
                  </a:lnTo>
                  <a:lnTo>
                    <a:pt x="586691" y="26780"/>
                  </a:lnTo>
                  <a:lnTo>
                    <a:pt x="536719" y="17301"/>
                  </a:lnTo>
                  <a:lnTo>
                    <a:pt x="486478" y="9582"/>
                  </a:lnTo>
                  <a:lnTo>
                    <a:pt x="436121" y="3925"/>
                  </a:lnTo>
                  <a:lnTo>
                    <a:pt x="385801" y="631"/>
                  </a:lnTo>
                  <a:lnTo>
                    <a:pt x="335671" y="0"/>
                  </a:lnTo>
                  <a:close/>
                </a:path>
              </a:pathLst>
            </a:custGeom>
            <a:solidFill>
              <a:srgbClr val="F8567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180" y="687490"/>
            <a:ext cx="1107071" cy="113411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2245" y="509179"/>
            <a:ext cx="730051" cy="48641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814" y="462734"/>
            <a:ext cx="490351" cy="49403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675" y="10372500"/>
            <a:ext cx="1252199" cy="93599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781" y="10049586"/>
            <a:ext cx="296617" cy="38371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7069645" y="9706654"/>
            <a:ext cx="301625" cy="340995"/>
          </a:xfrm>
          <a:custGeom>
            <a:avLst/>
            <a:gdLst/>
            <a:ahLst/>
            <a:cxnLst/>
            <a:rect l="l" t="t" r="r" b="b"/>
            <a:pathLst>
              <a:path w="301625" h="340995">
                <a:moveTo>
                  <a:pt x="100406" y="1765"/>
                </a:moveTo>
                <a:lnTo>
                  <a:pt x="91694" y="0"/>
                </a:lnTo>
                <a:lnTo>
                  <a:pt x="86220" y="38"/>
                </a:lnTo>
                <a:lnTo>
                  <a:pt x="79959" y="2273"/>
                </a:lnTo>
                <a:lnTo>
                  <a:pt x="74345" y="7137"/>
                </a:lnTo>
                <a:lnTo>
                  <a:pt x="70866" y="15036"/>
                </a:lnTo>
                <a:lnTo>
                  <a:pt x="70408" y="23914"/>
                </a:lnTo>
                <a:lnTo>
                  <a:pt x="71285" y="36131"/>
                </a:lnTo>
                <a:lnTo>
                  <a:pt x="72923" y="49428"/>
                </a:lnTo>
                <a:lnTo>
                  <a:pt x="74764" y="61531"/>
                </a:lnTo>
                <a:lnTo>
                  <a:pt x="52171" y="171958"/>
                </a:lnTo>
                <a:lnTo>
                  <a:pt x="40487" y="222338"/>
                </a:lnTo>
                <a:lnTo>
                  <a:pt x="26377" y="268719"/>
                </a:lnTo>
                <a:lnTo>
                  <a:pt x="9118" y="311302"/>
                </a:lnTo>
                <a:lnTo>
                  <a:pt x="0" y="327367"/>
                </a:lnTo>
                <a:lnTo>
                  <a:pt x="7493" y="331609"/>
                </a:lnTo>
                <a:lnTo>
                  <a:pt x="26797" y="291604"/>
                </a:lnTo>
                <a:lnTo>
                  <a:pt x="41884" y="248945"/>
                </a:lnTo>
                <a:lnTo>
                  <a:pt x="55003" y="199148"/>
                </a:lnTo>
                <a:lnTo>
                  <a:pt x="83197" y="63258"/>
                </a:lnTo>
                <a:lnTo>
                  <a:pt x="86804" y="51282"/>
                </a:lnTo>
                <a:lnTo>
                  <a:pt x="90805" y="36385"/>
                </a:lnTo>
                <a:lnTo>
                  <a:pt x="95681" y="17030"/>
                </a:lnTo>
                <a:lnTo>
                  <a:pt x="96520" y="12865"/>
                </a:lnTo>
                <a:lnTo>
                  <a:pt x="100406" y="1765"/>
                </a:lnTo>
                <a:close/>
              </a:path>
              <a:path w="301625" h="340995">
                <a:moveTo>
                  <a:pt x="301523" y="154609"/>
                </a:moveTo>
                <a:lnTo>
                  <a:pt x="299808" y="149415"/>
                </a:lnTo>
                <a:lnTo>
                  <a:pt x="295351" y="141732"/>
                </a:lnTo>
                <a:lnTo>
                  <a:pt x="286067" y="148958"/>
                </a:lnTo>
                <a:lnTo>
                  <a:pt x="282409" y="151091"/>
                </a:lnTo>
                <a:lnTo>
                  <a:pt x="265620" y="161886"/>
                </a:lnTo>
                <a:lnTo>
                  <a:pt x="252780" y="170459"/>
                </a:lnTo>
                <a:lnTo>
                  <a:pt x="242595" y="177698"/>
                </a:lnTo>
                <a:lnTo>
                  <a:pt x="145135" y="234429"/>
                </a:lnTo>
                <a:lnTo>
                  <a:pt x="100799" y="261835"/>
                </a:lnTo>
                <a:lnTo>
                  <a:pt x="60769" y="290461"/>
                </a:lnTo>
                <a:lnTo>
                  <a:pt x="30797" y="316344"/>
                </a:lnTo>
                <a:lnTo>
                  <a:pt x="12522" y="335216"/>
                </a:lnTo>
                <a:lnTo>
                  <a:pt x="18935" y="340969"/>
                </a:lnTo>
                <a:lnTo>
                  <a:pt x="25755" y="333006"/>
                </a:lnTo>
                <a:lnTo>
                  <a:pt x="31254" y="327190"/>
                </a:lnTo>
                <a:lnTo>
                  <a:pt x="66090" y="297230"/>
                </a:lnTo>
                <a:lnTo>
                  <a:pt x="105524" y="269024"/>
                </a:lnTo>
                <a:lnTo>
                  <a:pt x="149517" y="241846"/>
                </a:lnTo>
                <a:lnTo>
                  <a:pt x="246926" y="185127"/>
                </a:lnTo>
                <a:lnTo>
                  <a:pt x="258978" y="183007"/>
                </a:lnTo>
                <a:lnTo>
                  <a:pt x="272097" y="180314"/>
                </a:lnTo>
                <a:lnTo>
                  <a:pt x="283959" y="177241"/>
                </a:lnTo>
                <a:lnTo>
                  <a:pt x="292214" y="173964"/>
                </a:lnTo>
                <a:lnTo>
                  <a:pt x="298589" y="168135"/>
                </a:lnTo>
                <a:lnTo>
                  <a:pt x="301409" y="161264"/>
                </a:lnTo>
                <a:lnTo>
                  <a:pt x="301523" y="154609"/>
                </a:lnTo>
                <a:close/>
              </a:path>
            </a:pathLst>
          </a:custGeom>
          <a:solidFill>
            <a:srgbClr val="0000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1681" y="10007988"/>
            <a:ext cx="84297" cy="81651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6628462" y="9959633"/>
            <a:ext cx="388620" cy="374650"/>
          </a:xfrm>
          <a:custGeom>
            <a:avLst/>
            <a:gdLst/>
            <a:ahLst/>
            <a:cxnLst/>
            <a:rect l="l" t="t" r="r" b="b"/>
            <a:pathLst>
              <a:path w="388620" h="374650">
                <a:moveTo>
                  <a:pt x="95770" y="0"/>
                </a:moveTo>
                <a:lnTo>
                  <a:pt x="58057" y="6382"/>
                </a:lnTo>
                <a:lnTo>
                  <a:pt x="25038" y="29579"/>
                </a:lnTo>
                <a:lnTo>
                  <a:pt x="6869" y="65200"/>
                </a:lnTo>
                <a:lnTo>
                  <a:pt x="0" y="105685"/>
                </a:lnTo>
                <a:lnTo>
                  <a:pt x="876" y="143477"/>
                </a:lnTo>
                <a:lnTo>
                  <a:pt x="16336" y="209584"/>
                </a:lnTo>
                <a:lnTo>
                  <a:pt x="42759" y="272636"/>
                </a:lnTo>
                <a:lnTo>
                  <a:pt x="61159" y="307347"/>
                </a:lnTo>
                <a:lnTo>
                  <a:pt x="84236" y="339041"/>
                </a:lnTo>
                <a:lnTo>
                  <a:pt x="147521" y="374339"/>
                </a:lnTo>
                <a:lnTo>
                  <a:pt x="167212" y="373714"/>
                </a:lnTo>
                <a:lnTo>
                  <a:pt x="204359" y="360107"/>
                </a:lnTo>
                <a:lnTo>
                  <a:pt x="240287" y="330068"/>
                </a:lnTo>
                <a:lnTo>
                  <a:pt x="273057" y="294826"/>
                </a:lnTo>
                <a:lnTo>
                  <a:pt x="311670" y="249197"/>
                </a:lnTo>
                <a:lnTo>
                  <a:pt x="348669" y="199361"/>
                </a:lnTo>
                <a:lnTo>
                  <a:pt x="376596" y="151503"/>
                </a:lnTo>
                <a:lnTo>
                  <a:pt x="387995" y="111803"/>
                </a:lnTo>
                <a:lnTo>
                  <a:pt x="377545" y="86834"/>
                </a:lnTo>
                <a:lnTo>
                  <a:pt x="305737" y="41454"/>
                </a:lnTo>
                <a:lnTo>
                  <a:pt x="254184" y="23262"/>
                </a:lnTo>
                <a:lnTo>
                  <a:pt x="198736" y="9550"/>
                </a:lnTo>
                <a:lnTo>
                  <a:pt x="144297" y="1425"/>
                </a:lnTo>
                <a:lnTo>
                  <a:pt x="95770" y="0"/>
                </a:lnTo>
                <a:close/>
              </a:path>
            </a:pathLst>
          </a:custGeom>
          <a:solidFill>
            <a:srgbClr val="F856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882777" y="10108147"/>
            <a:ext cx="382270" cy="276225"/>
          </a:xfrm>
          <a:custGeom>
            <a:avLst/>
            <a:gdLst/>
            <a:ahLst/>
            <a:cxnLst/>
            <a:rect l="l" t="t" r="r" b="b"/>
            <a:pathLst>
              <a:path w="382270" h="276225">
                <a:moveTo>
                  <a:pt x="188480" y="0"/>
                </a:moveTo>
                <a:lnTo>
                  <a:pt x="125400" y="50464"/>
                </a:lnTo>
                <a:lnTo>
                  <a:pt x="92725" y="90404"/>
                </a:lnTo>
                <a:lnTo>
                  <a:pt x="61949" y="133254"/>
                </a:lnTo>
                <a:lnTo>
                  <a:pt x="35065" y="173842"/>
                </a:lnTo>
                <a:lnTo>
                  <a:pt x="14066" y="206998"/>
                </a:lnTo>
                <a:lnTo>
                  <a:pt x="0" y="246456"/>
                </a:lnTo>
                <a:lnTo>
                  <a:pt x="3145" y="259426"/>
                </a:lnTo>
                <a:lnTo>
                  <a:pt x="9873" y="267826"/>
                </a:lnTo>
                <a:lnTo>
                  <a:pt x="18875" y="272794"/>
                </a:lnTo>
                <a:lnTo>
                  <a:pt x="29113" y="275218"/>
                </a:lnTo>
                <a:lnTo>
                  <a:pt x="39552" y="275991"/>
                </a:lnTo>
                <a:lnTo>
                  <a:pt x="87876" y="274944"/>
                </a:lnTo>
                <a:lnTo>
                  <a:pt x="135988" y="269503"/>
                </a:lnTo>
                <a:lnTo>
                  <a:pt x="183616" y="259736"/>
                </a:lnTo>
                <a:lnTo>
                  <a:pt x="230486" y="245712"/>
                </a:lnTo>
                <a:lnTo>
                  <a:pt x="276326" y="227500"/>
                </a:lnTo>
                <a:lnTo>
                  <a:pt x="320863" y="205166"/>
                </a:lnTo>
                <a:lnTo>
                  <a:pt x="360820" y="175900"/>
                </a:lnTo>
                <a:lnTo>
                  <a:pt x="380022" y="141078"/>
                </a:lnTo>
                <a:lnTo>
                  <a:pt x="382107" y="127399"/>
                </a:lnTo>
                <a:lnTo>
                  <a:pt x="368125" y="99338"/>
                </a:lnTo>
                <a:lnTo>
                  <a:pt x="331239" y="62199"/>
                </a:lnTo>
                <a:lnTo>
                  <a:pt x="281981" y="26351"/>
                </a:lnTo>
                <a:lnTo>
                  <a:pt x="230884" y="2162"/>
                </a:lnTo>
                <a:lnTo>
                  <a:pt x="188480" y="0"/>
                </a:lnTo>
                <a:close/>
              </a:path>
            </a:pathLst>
          </a:custGeom>
          <a:solidFill>
            <a:srgbClr val="FC8E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45026" y="9361487"/>
            <a:ext cx="391795" cy="717550"/>
          </a:xfrm>
          <a:custGeom>
            <a:avLst/>
            <a:gdLst/>
            <a:ahLst/>
            <a:cxnLst/>
            <a:rect l="l" t="t" r="r" b="b"/>
            <a:pathLst>
              <a:path w="391795" h="717550">
                <a:moveTo>
                  <a:pt x="103988" y="0"/>
                </a:moveTo>
                <a:lnTo>
                  <a:pt x="40027" y="13593"/>
                </a:lnTo>
                <a:lnTo>
                  <a:pt x="7363" y="55381"/>
                </a:lnTo>
                <a:lnTo>
                  <a:pt x="448" y="98465"/>
                </a:lnTo>
                <a:lnTo>
                  <a:pt x="0" y="383386"/>
                </a:lnTo>
                <a:lnTo>
                  <a:pt x="430" y="426870"/>
                </a:lnTo>
                <a:lnTo>
                  <a:pt x="3242" y="470249"/>
                </a:lnTo>
                <a:lnTo>
                  <a:pt x="10641" y="512609"/>
                </a:lnTo>
                <a:lnTo>
                  <a:pt x="24836" y="553036"/>
                </a:lnTo>
                <a:lnTo>
                  <a:pt x="51622" y="595555"/>
                </a:lnTo>
                <a:lnTo>
                  <a:pt x="87324" y="631128"/>
                </a:lnTo>
                <a:lnTo>
                  <a:pt x="129517" y="659695"/>
                </a:lnTo>
                <a:lnTo>
                  <a:pt x="175774" y="681199"/>
                </a:lnTo>
                <a:lnTo>
                  <a:pt x="218073" y="695731"/>
                </a:lnTo>
                <a:lnTo>
                  <a:pt x="264764" y="708278"/>
                </a:lnTo>
                <a:lnTo>
                  <a:pt x="312228" y="716375"/>
                </a:lnTo>
                <a:lnTo>
                  <a:pt x="356847" y="717554"/>
                </a:lnTo>
                <a:lnTo>
                  <a:pt x="380959" y="701197"/>
                </a:lnTo>
                <a:lnTo>
                  <a:pt x="390396" y="665784"/>
                </a:lnTo>
                <a:lnTo>
                  <a:pt x="391453" y="624359"/>
                </a:lnTo>
                <a:lnTo>
                  <a:pt x="389110" y="541730"/>
                </a:lnTo>
                <a:lnTo>
                  <a:pt x="385056" y="493647"/>
                </a:lnTo>
                <a:lnTo>
                  <a:pt x="378302" y="445866"/>
                </a:lnTo>
                <a:lnTo>
                  <a:pt x="368882" y="398536"/>
                </a:lnTo>
                <a:lnTo>
                  <a:pt x="356832" y="351808"/>
                </a:lnTo>
                <a:lnTo>
                  <a:pt x="342187" y="305830"/>
                </a:lnTo>
                <a:lnTo>
                  <a:pt x="324984" y="260751"/>
                </a:lnTo>
                <a:lnTo>
                  <a:pt x="305780" y="217812"/>
                </a:lnTo>
                <a:lnTo>
                  <a:pt x="284208" y="176012"/>
                </a:lnTo>
                <a:lnTo>
                  <a:pt x="260308" y="135502"/>
                </a:lnTo>
                <a:lnTo>
                  <a:pt x="234118" y="96432"/>
                </a:lnTo>
                <a:lnTo>
                  <a:pt x="191147" y="44901"/>
                </a:lnTo>
                <a:lnTo>
                  <a:pt x="136655" y="7921"/>
                </a:lnTo>
                <a:lnTo>
                  <a:pt x="103988" y="0"/>
                </a:lnTo>
                <a:close/>
              </a:path>
            </a:pathLst>
          </a:custGeom>
          <a:solidFill>
            <a:srgbClr val="F521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070466" y="9935420"/>
            <a:ext cx="718820" cy="247650"/>
          </a:xfrm>
          <a:custGeom>
            <a:avLst/>
            <a:gdLst/>
            <a:ahLst/>
            <a:cxnLst/>
            <a:rect l="l" t="t" r="r" b="b"/>
            <a:pathLst>
              <a:path w="718820" h="247650">
                <a:moveTo>
                  <a:pt x="529930" y="0"/>
                </a:moveTo>
                <a:lnTo>
                  <a:pt x="482614" y="1861"/>
                </a:lnTo>
                <a:lnTo>
                  <a:pt x="435201" y="7606"/>
                </a:lnTo>
                <a:lnTo>
                  <a:pt x="388118" y="16403"/>
                </a:lnTo>
                <a:lnTo>
                  <a:pt x="341787" y="27418"/>
                </a:lnTo>
                <a:lnTo>
                  <a:pt x="293033" y="40814"/>
                </a:lnTo>
                <a:lnTo>
                  <a:pt x="244711" y="55679"/>
                </a:lnTo>
                <a:lnTo>
                  <a:pt x="202156" y="70113"/>
                </a:lnTo>
                <a:lnTo>
                  <a:pt x="160002" y="85685"/>
                </a:lnTo>
                <a:lnTo>
                  <a:pt x="118279" y="102381"/>
                </a:lnTo>
                <a:lnTo>
                  <a:pt x="77020" y="120190"/>
                </a:lnTo>
                <a:lnTo>
                  <a:pt x="60172" y="126950"/>
                </a:lnTo>
                <a:lnTo>
                  <a:pt x="42071" y="133642"/>
                </a:lnTo>
                <a:lnTo>
                  <a:pt x="24359" y="140928"/>
                </a:lnTo>
                <a:lnTo>
                  <a:pt x="8676" y="149467"/>
                </a:lnTo>
                <a:lnTo>
                  <a:pt x="0" y="160786"/>
                </a:lnTo>
                <a:lnTo>
                  <a:pt x="3194" y="172207"/>
                </a:lnTo>
                <a:lnTo>
                  <a:pt x="77729" y="210753"/>
                </a:lnTo>
                <a:lnTo>
                  <a:pt x="130423" y="229502"/>
                </a:lnTo>
                <a:lnTo>
                  <a:pt x="184226" y="242733"/>
                </a:lnTo>
                <a:lnTo>
                  <a:pt x="239245" y="247589"/>
                </a:lnTo>
                <a:lnTo>
                  <a:pt x="277107" y="244982"/>
                </a:lnTo>
                <a:lnTo>
                  <a:pt x="351605" y="229248"/>
                </a:lnTo>
                <a:lnTo>
                  <a:pt x="388330" y="218784"/>
                </a:lnTo>
                <a:lnTo>
                  <a:pt x="575081" y="164310"/>
                </a:lnTo>
                <a:lnTo>
                  <a:pt x="627028" y="148768"/>
                </a:lnTo>
                <a:lnTo>
                  <a:pt x="664050" y="136978"/>
                </a:lnTo>
                <a:lnTo>
                  <a:pt x="704318" y="113849"/>
                </a:lnTo>
                <a:lnTo>
                  <a:pt x="718309" y="82631"/>
                </a:lnTo>
                <a:lnTo>
                  <a:pt x="714029" y="63834"/>
                </a:lnTo>
                <a:lnTo>
                  <a:pt x="685687" y="35484"/>
                </a:lnTo>
                <a:lnTo>
                  <a:pt x="622580" y="11260"/>
                </a:lnTo>
                <a:lnTo>
                  <a:pt x="576727" y="2855"/>
                </a:lnTo>
                <a:lnTo>
                  <a:pt x="529930" y="0"/>
                </a:lnTo>
                <a:close/>
              </a:path>
            </a:pathLst>
          </a:custGeom>
          <a:solidFill>
            <a:srgbClr val="F8567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object 21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835" y="2382252"/>
            <a:ext cx="7853164" cy="6358175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18835" y="3254025"/>
            <a:ext cx="7853680" cy="5486400"/>
          </a:xfrm>
          <a:custGeom>
            <a:avLst/>
            <a:gdLst/>
            <a:ahLst/>
            <a:cxnLst/>
            <a:rect l="l" t="t" r="r" b="b"/>
            <a:pathLst>
              <a:path w="7853680" h="5486400">
                <a:moveTo>
                  <a:pt x="639613" y="5448300"/>
                </a:moveTo>
                <a:lnTo>
                  <a:pt x="606467" y="5448300"/>
                </a:lnTo>
                <a:lnTo>
                  <a:pt x="660293" y="5486400"/>
                </a:lnTo>
                <a:lnTo>
                  <a:pt x="710436" y="5486400"/>
                </a:lnTo>
                <a:lnTo>
                  <a:pt x="639613" y="5448300"/>
                </a:lnTo>
                <a:close/>
              </a:path>
              <a:path w="7853680" h="5486400">
                <a:moveTo>
                  <a:pt x="885765" y="5067300"/>
                </a:moveTo>
                <a:lnTo>
                  <a:pt x="832136" y="5067300"/>
                </a:lnTo>
                <a:lnTo>
                  <a:pt x="986393" y="5143500"/>
                </a:lnTo>
                <a:lnTo>
                  <a:pt x="1045606" y="5181600"/>
                </a:lnTo>
                <a:lnTo>
                  <a:pt x="1045606" y="5435600"/>
                </a:lnTo>
                <a:lnTo>
                  <a:pt x="943829" y="5486400"/>
                </a:lnTo>
                <a:lnTo>
                  <a:pt x="982949" y="5486400"/>
                </a:lnTo>
                <a:lnTo>
                  <a:pt x="1055438" y="5448300"/>
                </a:lnTo>
                <a:lnTo>
                  <a:pt x="1090703" y="5448300"/>
                </a:lnTo>
                <a:lnTo>
                  <a:pt x="1065259" y="5435600"/>
                </a:lnTo>
                <a:lnTo>
                  <a:pt x="1065259" y="5181600"/>
                </a:lnTo>
                <a:lnTo>
                  <a:pt x="1084751" y="5168900"/>
                </a:lnTo>
                <a:lnTo>
                  <a:pt x="1056171" y="5168900"/>
                </a:lnTo>
                <a:lnTo>
                  <a:pt x="996015" y="5130800"/>
                </a:lnTo>
                <a:lnTo>
                  <a:pt x="885765" y="5067300"/>
                </a:lnTo>
                <a:close/>
              </a:path>
              <a:path w="7853680" h="5486400">
                <a:moveTo>
                  <a:pt x="1090703" y="5448300"/>
                </a:moveTo>
                <a:lnTo>
                  <a:pt x="1055438" y="5448300"/>
                </a:lnTo>
                <a:lnTo>
                  <a:pt x="1127923" y="5486400"/>
                </a:lnTo>
                <a:lnTo>
                  <a:pt x="1167036" y="5486400"/>
                </a:lnTo>
                <a:lnTo>
                  <a:pt x="1090703" y="5448300"/>
                </a:lnTo>
                <a:close/>
              </a:path>
              <a:path w="7853680" h="5486400">
                <a:moveTo>
                  <a:pt x="1335196" y="5067300"/>
                </a:moveTo>
                <a:lnTo>
                  <a:pt x="1281096" y="5067300"/>
                </a:lnTo>
                <a:lnTo>
                  <a:pt x="1436243" y="5143500"/>
                </a:lnTo>
                <a:lnTo>
                  <a:pt x="1495456" y="5181600"/>
                </a:lnTo>
                <a:lnTo>
                  <a:pt x="1495456" y="5435600"/>
                </a:lnTo>
                <a:lnTo>
                  <a:pt x="1393685" y="5486400"/>
                </a:lnTo>
                <a:lnTo>
                  <a:pt x="1432799" y="5486400"/>
                </a:lnTo>
                <a:lnTo>
                  <a:pt x="1505288" y="5448300"/>
                </a:lnTo>
                <a:lnTo>
                  <a:pt x="1540563" y="5448300"/>
                </a:lnTo>
                <a:lnTo>
                  <a:pt x="1515120" y="5435600"/>
                </a:lnTo>
                <a:lnTo>
                  <a:pt x="1515120" y="5181600"/>
                </a:lnTo>
                <a:lnTo>
                  <a:pt x="1534606" y="5168900"/>
                </a:lnTo>
                <a:lnTo>
                  <a:pt x="1506021" y="5168900"/>
                </a:lnTo>
                <a:lnTo>
                  <a:pt x="1445866" y="5130800"/>
                </a:lnTo>
                <a:lnTo>
                  <a:pt x="1335196" y="5067300"/>
                </a:lnTo>
                <a:close/>
              </a:path>
              <a:path w="7853680" h="5486400">
                <a:moveTo>
                  <a:pt x="1540563" y="5448300"/>
                </a:moveTo>
                <a:lnTo>
                  <a:pt x="1505288" y="5448300"/>
                </a:lnTo>
                <a:lnTo>
                  <a:pt x="1577777" y="5486400"/>
                </a:lnTo>
                <a:lnTo>
                  <a:pt x="1616891" y="5486400"/>
                </a:lnTo>
                <a:lnTo>
                  <a:pt x="1540563" y="5448300"/>
                </a:lnTo>
                <a:close/>
              </a:path>
              <a:path w="7853680" h="5486400">
                <a:moveTo>
                  <a:pt x="1785056" y="5067300"/>
                </a:moveTo>
                <a:lnTo>
                  <a:pt x="1730956" y="5067300"/>
                </a:lnTo>
                <a:lnTo>
                  <a:pt x="1886104" y="5143500"/>
                </a:lnTo>
                <a:lnTo>
                  <a:pt x="1944720" y="5181600"/>
                </a:lnTo>
                <a:lnTo>
                  <a:pt x="1944720" y="5435600"/>
                </a:lnTo>
                <a:lnTo>
                  <a:pt x="1843549" y="5486400"/>
                </a:lnTo>
                <a:lnTo>
                  <a:pt x="1882649" y="5486400"/>
                </a:lnTo>
                <a:lnTo>
                  <a:pt x="1954845" y="5448300"/>
                </a:lnTo>
                <a:lnTo>
                  <a:pt x="1990263" y="5448300"/>
                </a:lnTo>
                <a:lnTo>
                  <a:pt x="1964970" y="5435600"/>
                </a:lnTo>
                <a:lnTo>
                  <a:pt x="1964970" y="5181600"/>
                </a:lnTo>
                <a:lnTo>
                  <a:pt x="1995210" y="5168900"/>
                </a:lnTo>
                <a:lnTo>
                  <a:pt x="1955882" y="5168900"/>
                </a:lnTo>
                <a:lnTo>
                  <a:pt x="1895726" y="5130800"/>
                </a:lnTo>
                <a:lnTo>
                  <a:pt x="1785056" y="5067300"/>
                </a:lnTo>
                <a:close/>
              </a:path>
              <a:path w="7853680" h="5486400">
                <a:moveTo>
                  <a:pt x="1990263" y="5448300"/>
                </a:moveTo>
                <a:lnTo>
                  <a:pt x="1954845" y="5448300"/>
                </a:lnTo>
                <a:lnTo>
                  <a:pt x="2027041" y="5486400"/>
                </a:lnTo>
                <a:lnTo>
                  <a:pt x="2066141" y="5486400"/>
                </a:lnTo>
                <a:lnTo>
                  <a:pt x="1990263" y="5448300"/>
                </a:lnTo>
                <a:close/>
              </a:path>
              <a:path w="7853680" h="5486400">
                <a:moveTo>
                  <a:pt x="2234739" y="5067300"/>
                </a:moveTo>
                <a:lnTo>
                  <a:pt x="2180513" y="5067300"/>
                </a:lnTo>
                <a:lnTo>
                  <a:pt x="2335367" y="5143500"/>
                </a:lnTo>
                <a:lnTo>
                  <a:pt x="2394570" y="5181600"/>
                </a:lnTo>
                <a:lnTo>
                  <a:pt x="2394570" y="5435600"/>
                </a:lnTo>
                <a:lnTo>
                  <a:pt x="2292799" y="5486400"/>
                </a:lnTo>
                <a:lnTo>
                  <a:pt x="2331916" y="5486400"/>
                </a:lnTo>
                <a:lnTo>
                  <a:pt x="2404402" y="5448300"/>
                </a:lnTo>
                <a:lnTo>
                  <a:pt x="2439677" y="5448300"/>
                </a:lnTo>
                <a:lnTo>
                  <a:pt x="2414234" y="5435600"/>
                </a:lnTo>
                <a:lnTo>
                  <a:pt x="2414234" y="5181600"/>
                </a:lnTo>
                <a:lnTo>
                  <a:pt x="2433720" y="5168900"/>
                </a:lnTo>
                <a:lnTo>
                  <a:pt x="2405145" y="5168900"/>
                </a:lnTo>
                <a:lnTo>
                  <a:pt x="2344990" y="5130800"/>
                </a:lnTo>
                <a:lnTo>
                  <a:pt x="2234739" y="5067300"/>
                </a:lnTo>
                <a:close/>
              </a:path>
              <a:path w="7853680" h="5486400">
                <a:moveTo>
                  <a:pt x="2439677" y="5448300"/>
                </a:moveTo>
                <a:lnTo>
                  <a:pt x="2404402" y="5448300"/>
                </a:lnTo>
                <a:lnTo>
                  <a:pt x="2476891" y="5486400"/>
                </a:lnTo>
                <a:lnTo>
                  <a:pt x="2516005" y="5486400"/>
                </a:lnTo>
                <a:lnTo>
                  <a:pt x="2439677" y="5448300"/>
                </a:lnTo>
                <a:close/>
              </a:path>
              <a:path w="7853680" h="5486400">
                <a:moveTo>
                  <a:pt x="2684181" y="5067300"/>
                </a:moveTo>
                <a:lnTo>
                  <a:pt x="2630070" y="5067300"/>
                </a:lnTo>
                <a:lnTo>
                  <a:pt x="2785228" y="5143500"/>
                </a:lnTo>
                <a:lnTo>
                  <a:pt x="2844430" y="5181600"/>
                </a:lnTo>
                <a:lnTo>
                  <a:pt x="2844430" y="5435600"/>
                </a:lnTo>
                <a:lnTo>
                  <a:pt x="2742654" y="5486400"/>
                </a:lnTo>
                <a:lnTo>
                  <a:pt x="2781756" y="5486400"/>
                </a:lnTo>
                <a:lnTo>
                  <a:pt x="2855592" y="5448300"/>
                </a:lnTo>
                <a:lnTo>
                  <a:pt x="2892227" y="5448300"/>
                </a:lnTo>
                <a:lnTo>
                  <a:pt x="2866786" y="5435600"/>
                </a:lnTo>
                <a:lnTo>
                  <a:pt x="2866786" y="5181600"/>
                </a:lnTo>
                <a:lnTo>
                  <a:pt x="2892104" y="5168900"/>
                </a:lnTo>
                <a:lnTo>
                  <a:pt x="2854995" y="5168900"/>
                </a:lnTo>
                <a:lnTo>
                  <a:pt x="2794851" y="5130800"/>
                </a:lnTo>
                <a:lnTo>
                  <a:pt x="2684181" y="5067300"/>
                </a:lnTo>
                <a:close/>
              </a:path>
              <a:path w="7853680" h="5486400">
                <a:moveTo>
                  <a:pt x="2892227" y="5448300"/>
                </a:moveTo>
                <a:lnTo>
                  <a:pt x="2855592" y="5448300"/>
                </a:lnTo>
                <a:lnTo>
                  <a:pt x="2929440" y="5486400"/>
                </a:lnTo>
                <a:lnTo>
                  <a:pt x="2968552" y="5486400"/>
                </a:lnTo>
                <a:lnTo>
                  <a:pt x="2892227" y="5448300"/>
                </a:lnTo>
                <a:close/>
              </a:path>
              <a:path w="7853680" h="5486400">
                <a:moveTo>
                  <a:pt x="3136704" y="5067300"/>
                </a:moveTo>
                <a:lnTo>
                  <a:pt x="3081282" y="5067300"/>
                </a:lnTo>
                <a:lnTo>
                  <a:pt x="3237759" y="5143500"/>
                </a:lnTo>
                <a:lnTo>
                  <a:pt x="3293694" y="5181600"/>
                </a:lnTo>
                <a:lnTo>
                  <a:pt x="3293694" y="5435600"/>
                </a:lnTo>
                <a:lnTo>
                  <a:pt x="3195216" y="5486400"/>
                </a:lnTo>
                <a:lnTo>
                  <a:pt x="3234308" y="5486400"/>
                </a:lnTo>
                <a:lnTo>
                  <a:pt x="3305149" y="5448300"/>
                </a:lnTo>
                <a:lnTo>
                  <a:pt x="3341254" y="5448300"/>
                </a:lnTo>
                <a:lnTo>
                  <a:pt x="3316636" y="5435600"/>
                </a:lnTo>
                <a:lnTo>
                  <a:pt x="3316636" y="5181600"/>
                </a:lnTo>
                <a:lnTo>
                  <a:pt x="3340436" y="5168900"/>
                </a:lnTo>
                <a:lnTo>
                  <a:pt x="3307202" y="5168900"/>
                </a:lnTo>
                <a:lnTo>
                  <a:pt x="3247381" y="5130800"/>
                </a:lnTo>
                <a:lnTo>
                  <a:pt x="3136704" y="5067300"/>
                </a:lnTo>
                <a:close/>
              </a:path>
              <a:path w="7853680" h="5486400">
                <a:moveTo>
                  <a:pt x="3341254" y="5448300"/>
                </a:moveTo>
                <a:lnTo>
                  <a:pt x="3305149" y="5448300"/>
                </a:lnTo>
                <a:lnTo>
                  <a:pt x="3376001" y="5486400"/>
                </a:lnTo>
                <a:lnTo>
                  <a:pt x="3415110" y="5486400"/>
                </a:lnTo>
                <a:lnTo>
                  <a:pt x="3341254" y="5448300"/>
                </a:lnTo>
                <a:close/>
              </a:path>
              <a:path w="7853680" h="5486400">
                <a:moveTo>
                  <a:pt x="3585628" y="5067300"/>
                </a:moveTo>
                <a:lnTo>
                  <a:pt x="3530839" y="5067300"/>
                </a:lnTo>
                <a:lnTo>
                  <a:pt x="3684342" y="5143500"/>
                </a:lnTo>
                <a:lnTo>
                  <a:pt x="3743544" y="5181600"/>
                </a:lnTo>
                <a:lnTo>
                  <a:pt x="3743544" y="5435600"/>
                </a:lnTo>
                <a:lnTo>
                  <a:pt x="3641773" y="5486400"/>
                </a:lnTo>
                <a:lnTo>
                  <a:pt x="3680891" y="5486400"/>
                </a:lnTo>
                <a:lnTo>
                  <a:pt x="3754738" y="5448300"/>
                </a:lnTo>
                <a:lnTo>
                  <a:pt x="3791341" y="5448300"/>
                </a:lnTo>
                <a:lnTo>
                  <a:pt x="3765900" y="5435600"/>
                </a:lnTo>
                <a:lnTo>
                  <a:pt x="3765900" y="5181600"/>
                </a:lnTo>
                <a:lnTo>
                  <a:pt x="3791218" y="5168900"/>
                </a:lnTo>
                <a:lnTo>
                  <a:pt x="3754109" y="5168900"/>
                </a:lnTo>
                <a:lnTo>
                  <a:pt x="3693965" y="5130800"/>
                </a:lnTo>
                <a:lnTo>
                  <a:pt x="3585628" y="5067300"/>
                </a:lnTo>
                <a:close/>
              </a:path>
              <a:path w="7853680" h="5486400">
                <a:moveTo>
                  <a:pt x="3791341" y="5448300"/>
                </a:moveTo>
                <a:lnTo>
                  <a:pt x="3754738" y="5448300"/>
                </a:lnTo>
                <a:lnTo>
                  <a:pt x="3828574" y="5486400"/>
                </a:lnTo>
                <a:lnTo>
                  <a:pt x="3867666" y="5486400"/>
                </a:lnTo>
                <a:lnTo>
                  <a:pt x="3791341" y="5448300"/>
                </a:lnTo>
                <a:close/>
              </a:path>
              <a:path w="7853680" h="5486400">
                <a:moveTo>
                  <a:pt x="4035847" y="5067300"/>
                </a:moveTo>
                <a:lnTo>
                  <a:pt x="3980396" y="5067300"/>
                </a:lnTo>
                <a:lnTo>
                  <a:pt x="4136873" y="5143500"/>
                </a:lnTo>
                <a:lnTo>
                  <a:pt x="4196075" y="5181600"/>
                </a:lnTo>
                <a:lnTo>
                  <a:pt x="4196075" y="5435600"/>
                </a:lnTo>
                <a:lnTo>
                  <a:pt x="4094304" y="5486400"/>
                </a:lnTo>
                <a:lnTo>
                  <a:pt x="4133432" y="5486400"/>
                </a:lnTo>
                <a:lnTo>
                  <a:pt x="4207268" y="5448300"/>
                </a:lnTo>
                <a:lnTo>
                  <a:pt x="4243894" y="5448300"/>
                </a:lnTo>
                <a:lnTo>
                  <a:pt x="4218451" y="5435600"/>
                </a:lnTo>
                <a:lnTo>
                  <a:pt x="4218451" y="5181600"/>
                </a:lnTo>
                <a:lnTo>
                  <a:pt x="4243763" y="5168900"/>
                </a:lnTo>
                <a:lnTo>
                  <a:pt x="4206672" y="5168900"/>
                </a:lnTo>
                <a:lnTo>
                  <a:pt x="4146516" y="5130800"/>
                </a:lnTo>
                <a:lnTo>
                  <a:pt x="4035847" y="5067300"/>
                </a:lnTo>
                <a:close/>
              </a:path>
              <a:path w="7853680" h="5486400">
                <a:moveTo>
                  <a:pt x="4243894" y="5448300"/>
                </a:moveTo>
                <a:lnTo>
                  <a:pt x="4207268" y="5448300"/>
                </a:lnTo>
                <a:lnTo>
                  <a:pt x="4281102" y="5486400"/>
                </a:lnTo>
                <a:lnTo>
                  <a:pt x="4320222" y="5486400"/>
                </a:lnTo>
                <a:lnTo>
                  <a:pt x="4243894" y="5448300"/>
                </a:lnTo>
                <a:close/>
              </a:path>
              <a:path w="7853680" h="5486400">
                <a:moveTo>
                  <a:pt x="4488377" y="5067300"/>
                </a:moveTo>
                <a:lnTo>
                  <a:pt x="4432947" y="5067300"/>
                </a:lnTo>
                <a:lnTo>
                  <a:pt x="4589424" y="5143500"/>
                </a:lnTo>
                <a:lnTo>
                  <a:pt x="4648637" y="5181600"/>
                </a:lnTo>
                <a:lnTo>
                  <a:pt x="4648637" y="5435600"/>
                </a:lnTo>
                <a:lnTo>
                  <a:pt x="4546866" y="5486400"/>
                </a:lnTo>
                <a:lnTo>
                  <a:pt x="4585984" y="5486400"/>
                </a:lnTo>
                <a:lnTo>
                  <a:pt x="4658469" y="5448300"/>
                </a:lnTo>
                <a:lnTo>
                  <a:pt x="4693744" y="5448300"/>
                </a:lnTo>
                <a:lnTo>
                  <a:pt x="4668302" y="5435600"/>
                </a:lnTo>
                <a:lnTo>
                  <a:pt x="4668302" y="5181600"/>
                </a:lnTo>
                <a:lnTo>
                  <a:pt x="4687788" y="5168900"/>
                </a:lnTo>
                <a:lnTo>
                  <a:pt x="4659202" y="5168900"/>
                </a:lnTo>
                <a:lnTo>
                  <a:pt x="4599047" y="5130800"/>
                </a:lnTo>
                <a:lnTo>
                  <a:pt x="4488377" y="5067300"/>
                </a:lnTo>
                <a:close/>
              </a:path>
              <a:path w="7853680" h="5486400">
                <a:moveTo>
                  <a:pt x="4693744" y="5448300"/>
                </a:moveTo>
                <a:lnTo>
                  <a:pt x="4658469" y="5448300"/>
                </a:lnTo>
                <a:lnTo>
                  <a:pt x="4730955" y="5486400"/>
                </a:lnTo>
                <a:lnTo>
                  <a:pt x="4770073" y="5486400"/>
                </a:lnTo>
                <a:lnTo>
                  <a:pt x="4693744" y="5448300"/>
                </a:lnTo>
                <a:close/>
              </a:path>
              <a:path w="7853680" h="5486400">
                <a:moveTo>
                  <a:pt x="4938230" y="5067300"/>
                </a:moveTo>
                <a:lnTo>
                  <a:pt x="4884127" y="5067300"/>
                </a:lnTo>
                <a:lnTo>
                  <a:pt x="5039285" y="5143500"/>
                </a:lnTo>
                <a:lnTo>
                  <a:pt x="5098487" y="5181600"/>
                </a:lnTo>
                <a:lnTo>
                  <a:pt x="5098487" y="5435600"/>
                </a:lnTo>
                <a:lnTo>
                  <a:pt x="4996716" y="5486400"/>
                </a:lnTo>
                <a:lnTo>
                  <a:pt x="5035834" y="5486400"/>
                </a:lnTo>
                <a:lnTo>
                  <a:pt x="5108320" y="5448300"/>
                </a:lnTo>
                <a:lnTo>
                  <a:pt x="5143604" y="5448300"/>
                </a:lnTo>
                <a:lnTo>
                  <a:pt x="5118162" y="5435600"/>
                </a:lnTo>
                <a:lnTo>
                  <a:pt x="5118162" y="5181600"/>
                </a:lnTo>
                <a:lnTo>
                  <a:pt x="5137643" y="5168900"/>
                </a:lnTo>
                <a:lnTo>
                  <a:pt x="5109053" y="5168900"/>
                </a:lnTo>
                <a:lnTo>
                  <a:pt x="5048908" y="5130800"/>
                </a:lnTo>
                <a:lnTo>
                  <a:pt x="4938230" y="5067300"/>
                </a:lnTo>
                <a:close/>
              </a:path>
              <a:path w="7853680" h="5486400">
                <a:moveTo>
                  <a:pt x="5143604" y="5448300"/>
                </a:moveTo>
                <a:lnTo>
                  <a:pt x="5108320" y="5448300"/>
                </a:lnTo>
                <a:lnTo>
                  <a:pt x="5180805" y="5486400"/>
                </a:lnTo>
                <a:lnTo>
                  <a:pt x="5219928" y="5486400"/>
                </a:lnTo>
                <a:lnTo>
                  <a:pt x="5143604" y="5448300"/>
                </a:lnTo>
                <a:close/>
              </a:path>
              <a:path w="7853680" h="5486400">
                <a:moveTo>
                  <a:pt x="5388081" y="5067300"/>
                </a:moveTo>
                <a:lnTo>
                  <a:pt x="5333978" y="5067300"/>
                </a:lnTo>
                <a:lnTo>
                  <a:pt x="5489135" y="5143500"/>
                </a:lnTo>
                <a:lnTo>
                  <a:pt x="5548338" y="5181600"/>
                </a:lnTo>
                <a:lnTo>
                  <a:pt x="5548338" y="5435600"/>
                </a:lnTo>
                <a:lnTo>
                  <a:pt x="5446566" y="5486400"/>
                </a:lnTo>
                <a:lnTo>
                  <a:pt x="5485695" y="5486400"/>
                </a:lnTo>
                <a:lnTo>
                  <a:pt x="5558180" y="5448300"/>
                </a:lnTo>
                <a:lnTo>
                  <a:pt x="5593455" y="5448300"/>
                </a:lnTo>
                <a:lnTo>
                  <a:pt x="5568012" y="5435600"/>
                </a:lnTo>
                <a:lnTo>
                  <a:pt x="5568012" y="5181600"/>
                </a:lnTo>
                <a:lnTo>
                  <a:pt x="5587493" y="5168900"/>
                </a:lnTo>
                <a:lnTo>
                  <a:pt x="5558903" y="5168900"/>
                </a:lnTo>
                <a:lnTo>
                  <a:pt x="5498758" y="5130800"/>
                </a:lnTo>
                <a:lnTo>
                  <a:pt x="5388081" y="5067300"/>
                </a:lnTo>
                <a:close/>
              </a:path>
              <a:path w="7853680" h="5486400">
                <a:moveTo>
                  <a:pt x="5593455" y="5448300"/>
                </a:moveTo>
                <a:lnTo>
                  <a:pt x="5558180" y="5448300"/>
                </a:lnTo>
                <a:lnTo>
                  <a:pt x="5630666" y="5486400"/>
                </a:lnTo>
                <a:lnTo>
                  <a:pt x="5669783" y="5486400"/>
                </a:lnTo>
                <a:lnTo>
                  <a:pt x="5593455" y="5448300"/>
                </a:lnTo>
                <a:close/>
              </a:path>
              <a:path w="7853680" h="5486400">
                <a:moveTo>
                  <a:pt x="5837938" y="5067300"/>
                </a:moveTo>
                <a:lnTo>
                  <a:pt x="5783838" y="5067300"/>
                </a:lnTo>
                <a:lnTo>
                  <a:pt x="5938985" y="5143500"/>
                </a:lnTo>
                <a:lnTo>
                  <a:pt x="5998198" y="5181600"/>
                </a:lnTo>
                <a:lnTo>
                  <a:pt x="5998198" y="5435600"/>
                </a:lnTo>
                <a:lnTo>
                  <a:pt x="5896427" y="5486400"/>
                </a:lnTo>
                <a:lnTo>
                  <a:pt x="5935545" y="5486400"/>
                </a:lnTo>
                <a:lnTo>
                  <a:pt x="6008030" y="5448300"/>
                </a:lnTo>
                <a:lnTo>
                  <a:pt x="6043305" y="5448300"/>
                </a:lnTo>
                <a:lnTo>
                  <a:pt x="6017863" y="5435600"/>
                </a:lnTo>
                <a:lnTo>
                  <a:pt x="6017863" y="5181600"/>
                </a:lnTo>
                <a:lnTo>
                  <a:pt x="6037349" y="5168900"/>
                </a:lnTo>
                <a:lnTo>
                  <a:pt x="6008763" y="5168900"/>
                </a:lnTo>
                <a:lnTo>
                  <a:pt x="5948608" y="5130800"/>
                </a:lnTo>
                <a:lnTo>
                  <a:pt x="5837938" y="5067300"/>
                </a:lnTo>
                <a:close/>
              </a:path>
              <a:path w="7853680" h="5486400">
                <a:moveTo>
                  <a:pt x="6043305" y="5448300"/>
                </a:moveTo>
                <a:lnTo>
                  <a:pt x="6008030" y="5448300"/>
                </a:lnTo>
                <a:lnTo>
                  <a:pt x="6080516" y="5486400"/>
                </a:lnTo>
                <a:lnTo>
                  <a:pt x="6119634" y="5486400"/>
                </a:lnTo>
                <a:lnTo>
                  <a:pt x="6043305" y="5448300"/>
                </a:lnTo>
                <a:close/>
              </a:path>
              <a:path w="7853680" h="5486400">
                <a:moveTo>
                  <a:pt x="6288786" y="5067300"/>
                </a:moveTo>
                <a:lnTo>
                  <a:pt x="6230558" y="5067300"/>
                </a:lnTo>
                <a:lnTo>
                  <a:pt x="6448048" y="5181600"/>
                </a:lnTo>
                <a:lnTo>
                  <a:pt x="6448048" y="5435600"/>
                </a:lnTo>
                <a:lnTo>
                  <a:pt x="6346277" y="5486400"/>
                </a:lnTo>
                <a:lnTo>
                  <a:pt x="6385417" y="5486400"/>
                </a:lnTo>
                <a:lnTo>
                  <a:pt x="6454237" y="5448300"/>
                </a:lnTo>
                <a:lnTo>
                  <a:pt x="6492756" y="5448300"/>
                </a:lnTo>
                <a:lnTo>
                  <a:pt x="6469639" y="5435600"/>
                </a:lnTo>
                <a:lnTo>
                  <a:pt x="6469639" y="5194300"/>
                </a:lnTo>
                <a:lnTo>
                  <a:pt x="6510842" y="5168900"/>
                </a:lnTo>
                <a:lnTo>
                  <a:pt x="6462184" y="5168900"/>
                </a:lnTo>
                <a:lnTo>
                  <a:pt x="6288786" y="5067300"/>
                </a:lnTo>
                <a:close/>
              </a:path>
              <a:path w="7853680" h="5486400">
                <a:moveTo>
                  <a:pt x="6492756" y="5448300"/>
                </a:moveTo>
                <a:lnTo>
                  <a:pt x="6454425" y="5448300"/>
                </a:lnTo>
                <a:lnTo>
                  <a:pt x="6522972" y="5486400"/>
                </a:lnTo>
                <a:lnTo>
                  <a:pt x="6562104" y="5486400"/>
                </a:lnTo>
                <a:lnTo>
                  <a:pt x="6492756" y="5448300"/>
                </a:lnTo>
                <a:close/>
              </a:path>
              <a:path w="7853680" h="5486400">
                <a:moveTo>
                  <a:pt x="6738925" y="5067300"/>
                </a:moveTo>
                <a:lnTo>
                  <a:pt x="6685455" y="5067300"/>
                </a:lnTo>
                <a:lnTo>
                  <a:pt x="6838372" y="5156200"/>
                </a:lnTo>
                <a:lnTo>
                  <a:pt x="6899825" y="5194300"/>
                </a:lnTo>
                <a:lnTo>
                  <a:pt x="6899825" y="5435600"/>
                </a:lnTo>
                <a:lnTo>
                  <a:pt x="6807361" y="5486400"/>
                </a:lnTo>
                <a:lnTo>
                  <a:pt x="6846469" y="5486400"/>
                </a:lnTo>
                <a:lnTo>
                  <a:pt x="6909657" y="5461000"/>
                </a:lnTo>
                <a:lnTo>
                  <a:pt x="6965722" y="5461000"/>
                </a:lnTo>
                <a:lnTo>
                  <a:pt x="6919490" y="5435600"/>
                </a:lnTo>
                <a:lnTo>
                  <a:pt x="6919490" y="5194300"/>
                </a:lnTo>
                <a:lnTo>
                  <a:pt x="6960703" y="5168900"/>
                </a:lnTo>
                <a:lnTo>
                  <a:pt x="6910390" y="5168900"/>
                </a:lnTo>
                <a:lnTo>
                  <a:pt x="6847994" y="5130800"/>
                </a:lnTo>
                <a:lnTo>
                  <a:pt x="6738925" y="5067300"/>
                </a:lnTo>
                <a:close/>
              </a:path>
              <a:path w="7853680" h="5486400">
                <a:moveTo>
                  <a:pt x="6965722" y="5461000"/>
                </a:moveTo>
                <a:lnTo>
                  <a:pt x="6909657" y="5461000"/>
                </a:lnTo>
                <a:lnTo>
                  <a:pt x="6972846" y="5486400"/>
                </a:lnTo>
                <a:lnTo>
                  <a:pt x="7011954" y="5486400"/>
                </a:lnTo>
                <a:lnTo>
                  <a:pt x="6965722" y="5461000"/>
                </a:lnTo>
                <a:close/>
              </a:path>
              <a:path w="7853680" h="5486400">
                <a:moveTo>
                  <a:pt x="512017" y="5448300"/>
                </a:moveTo>
                <a:lnTo>
                  <a:pt x="555183" y="5461000"/>
                </a:lnTo>
                <a:lnTo>
                  <a:pt x="512017" y="5448300"/>
                </a:lnTo>
                <a:close/>
              </a:path>
              <a:path w="7853680" h="5486400">
                <a:moveTo>
                  <a:pt x="436372" y="5067300"/>
                </a:moveTo>
                <a:lnTo>
                  <a:pt x="381804" y="5067300"/>
                </a:lnTo>
                <a:lnTo>
                  <a:pt x="535946" y="5143500"/>
                </a:lnTo>
                <a:lnTo>
                  <a:pt x="595745" y="5181600"/>
                </a:lnTo>
                <a:lnTo>
                  <a:pt x="595745" y="5435600"/>
                </a:lnTo>
                <a:lnTo>
                  <a:pt x="555263" y="5461000"/>
                </a:lnTo>
                <a:lnTo>
                  <a:pt x="581769" y="5461000"/>
                </a:lnTo>
                <a:lnTo>
                  <a:pt x="606467" y="5448300"/>
                </a:lnTo>
                <a:lnTo>
                  <a:pt x="639613" y="5448300"/>
                </a:lnTo>
                <a:lnTo>
                  <a:pt x="616006" y="5435600"/>
                </a:lnTo>
                <a:lnTo>
                  <a:pt x="616006" y="5181600"/>
                </a:lnTo>
                <a:lnTo>
                  <a:pt x="629953" y="5168900"/>
                </a:lnTo>
                <a:lnTo>
                  <a:pt x="606907" y="5168900"/>
                </a:lnTo>
                <a:lnTo>
                  <a:pt x="545568" y="5130800"/>
                </a:lnTo>
                <a:lnTo>
                  <a:pt x="436372" y="5067300"/>
                </a:lnTo>
                <a:close/>
              </a:path>
              <a:path w="7853680" h="5486400">
                <a:moveTo>
                  <a:pt x="7345452" y="5445696"/>
                </a:moveTo>
                <a:lnTo>
                  <a:pt x="7341146" y="5448300"/>
                </a:lnTo>
                <a:lnTo>
                  <a:pt x="7344364" y="5448300"/>
                </a:lnTo>
                <a:lnTo>
                  <a:pt x="7345452" y="5445696"/>
                </a:lnTo>
                <a:close/>
              </a:path>
              <a:path w="7853680" h="5486400">
                <a:moveTo>
                  <a:pt x="7188775" y="5067300"/>
                </a:moveTo>
                <a:lnTo>
                  <a:pt x="7135315" y="5067300"/>
                </a:lnTo>
                <a:lnTo>
                  <a:pt x="7288232" y="5156200"/>
                </a:lnTo>
                <a:lnTo>
                  <a:pt x="7349675" y="5194300"/>
                </a:lnTo>
                <a:lnTo>
                  <a:pt x="7349675" y="5435600"/>
                </a:lnTo>
                <a:lnTo>
                  <a:pt x="7345452" y="5445696"/>
                </a:lnTo>
                <a:lnTo>
                  <a:pt x="7369350" y="5431249"/>
                </a:lnTo>
                <a:lnTo>
                  <a:pt x="7369350" y="5194300"/>
                </a:lnTo>
                <a:lnTo>
                  <a:pt x="7410553" y="5168900"/>
                </a:lnTo>
                <a:lnTo>
                  <a:pt x="7360241" y="5168900"/>
                </a:lnTo>
                <a:lnTo>
                  <a:pt x="7297845" y="5130800"/>
                </a:lnTo>
                <a:lnTo>
                  <a:pt x="7188775" y="5067300"/>
                </a:lnTo>
                <a:close/>
              </a:path>
              <a:path w="7853680" h="5486400">
                <a:moveTo>
                  <a:pt x="7383163" y="5422900"/>
                </a:moveTo>
                <a:lnTo>
                  <a:pt x="7369350" y="5431249"/>
                </a:lnTo>
                <a:lnTo>
                  <a:pt x="7369350" y="5435600"/>
                </a:lnTo>
                <a:lnTo>
                  <a:pt x="7383163" y="5422900"/>
                </a:lnTo>
                <a:close/>
              </a:path>
              <a:path w="7853680" h="5486400">
                <a:moveTo>
                  <a:pt x="166145" y="5189576"/>
                </a:moveTo>
                <a:lnTo>
                  <a:pt x="166145" y="5194300"/>
                </a:lnTo>
                <a:lnTo>
                  <a:pt x="185287" y="5207000"/>
                </a:lnTo>
                <a:lnTo>
                  <a:pt x="166145" y="5189576"/>
                </a:lnTo>
                <a:close/>
              </a:path>
              <a:path w="7853680" h="5486400">
                <a:moveTo>
                  <a:pt x="131464" y="5143500"/>
                </a:moveTo>
                <a:lnTo>
                  <a:pt x="157382" y="5181600"/>
                </a:lnTo>
                <a:lnTo>
                  <a:pt x="166145" y="5189576"/>
                </a:lnTo>
                <a:lnTo>
                  <a:pt x="166145" y="5181600"/>
                </a:lnTo>
                <a:lnTo>
                  <a:pt x="195616" y="5168900"/>
                </a:lnTo>
                <a:lnTo>
                  <a:pt x="156460" y="5168900"/>
                </a:lnTo>
                <a:lnTo>
                  <a:pt x="142925" y="5156200"/>
                </a:lnTo>
                <a:lnTo>
                  <a:pt x="131464" y="5143500"/>
                </a:lnTo>
                <a:close/>
              </a:path>
              <a:path w="7853680" h="5486400">
                <a:moveTo>
                  <a:pt x="7634903" y="5067300"/>
                </a:moveTo>
                <a:lnTo>
                  <a:pt x="7583815" y="5067300"/>
                </a:lnTo>
                <a:lnTo>
                  <a:pt x="7719283" y="5143500"/>
                </a:lnTo>
                <a:lnTo>
                  <a:pt x="7695781" y="5181600"/>
                </a:lnTo>
                <a:lnTo>
                  <a:pt x="7721699" y="5143500"/>
                </a:lnTo>
                <a:lnTo>
                  <a:pt x="7730029" y="5130190"/>
                </a:lnTo>
                <a:lnTo>
                  <a:pt x="7634903" y="5067300"/>
                </a:lnTo>
                <a:close/>
              </a:path>
              <a:path w="7853680" h="5486400">
                <a:moveTo>
                  <a:pt x="195551" y="4699000"/>
                </a:moveTo>
                <a:lnTo>
                  <a:pt x="156460" y="4699000"/>
                </a:lnTo>
                <a:lnTo>
                  <a:pt x="243536" y="4749800"/>
                </a:lnTo>
                <a:lnTo>
                  <a:pt x="372150" y="4813300"/>
                </a:lnTo>
                <a:lnTo>
                  <a:pt x="372150" y="5041900"/>
                </a:lnTo>
                <a:lnTo>
                  <a:pt x="215484" y="5130800"/>
                </a:lnTo>
                <a:lnTo>
                  <a:pt x="156460" y="5168900"/>
                </a:lnTo>
                <a:lnTo>
                  <a:pt x="195616" y="5168900"/>
                </a:lnTo>
                <a:lnTo>
                  <a:pt x="225086" y="5156200"/>
                </a:lnTo>
                <a:lnTo>
                  <a:pt x="381804" y="5067300"/>
                </a:lnTo>
                <a:lnTo>
                  <a:pt x="436372" y="5067300"/>
                </a:lnTo>
                <a:lnTo>
                  <a:pt x="392694" y="5041900"/>
                </a:lnTo>
                <a:lnTo>
                  <a:pt x="392694" y="4813300"/>
                </a:lnTo>
                <a:lnTo>
                  <a:pt x="416495" y="4800600"/>
                </a:lnTo>
                <a:lnTo>
                  <a:pt x="382411" y="4800600"/>
                </a:lnTo>
                <a:lnTo>
                  <a:pt x="252876" y="4724400"/>
                </a:lnTo>
                <a:lnTo>
                  <a:pt x="195551" y="4699000"/>
                </a:lnTo>
                <a:close/>
              </a:path>
              <a:path w="7853680" h="5486400">
                <a:moveTo>
                  <a:pt x="640573" y="4699000"/>
                </a:moveTo>
                <a:lnTo>
                  <a:pt x="606907" y="4699000"/>
                </a:lnTo>
                <a:lnTo>
                  <a:pt x="821413" y="4813300"/>
                </a:lnTo>
                <a:lnTo>
                  <a:pt x="821413" y="5041900"/>
                </a:lnTo>
                <a:lnTo>
                  <a:pt x="620331" y="5156200"/>
                </a:lnTo>
                <a:lnTo>
                  <a:pt x="606907" y="5168900"/>
                </a:lnTo>
                <a:lnTo>
                  <a:pt x="629953" y="5168900"/>
                </a:lnTo>
                <a:lnTo>
                  <a:pt x="832136" y="5067300"/>
                </a:lnTo>
                <a:lnTo>
                  <a:pt x="885765" y="5067300"/>
                </a:lnTo>
                <a:lnTo>
                  <a:pt x="841664" y="5041900"/>
                </a:lnTo>
                <a:lnTo>
                  <a:pt x="841664" y="4813300"/>
                </a:lnTo>
                <a:lnTo>
                  <a:pt x="865498" y="4800600"/>
                </a:lnTo>
                <a:lnTo>
                  <a:pt x="831246" y="4800600"/>
                </a:lnTo>
                <a:lnTo>
                  <a:pt x="640573" y="4699000"/>
                </a:lnTo>
                <a:close/>
              </a:path>
              <a:path w="7853680" h="5486400">
                <a:moveTo>
                  <a:pt x="1089902" y="4699000"/>
                </a:moveTo>
                <a:lnTo>
                  <a:pt x="1056171" y="4699000"/>
                </a:lnTo>
                <a:lnTo>
                  <a:pt x="1271264" y="4813300"/>
                </a:lnTo>
                <a:lnTo>
                  <a:pt x="1271264" y="5041900"/>
                </a:lnTo>
                <a:lnTo>
                  <a:pt x="1094620" y="5143500"/>
                </a:lnTo>
                <a:lnTo>
                  <a:pt x="1056171" y="5168900"/>
                </a:lnTo>
                <a:lnTo>
                  <a:pt x="1084751" y="5168900"/>
                </a:lnTo>
                <a:lnTo>
                  <a:pt x="1104243" y="5156200"/>
                </a:lnTo>
                <a:lnTo>
                  <a:pt x="1281096" y="5067300"/>
                </a:lnTo>
                <a:lnTo>
                  <a:pt x="1335196" y="5067300"/>
                </a:lnTo>
                <a:lnTo>
                  <a:pt x="1290928" y="5041900"/>
                </a:lnTo>
                <a:lnTo>
                  <a:pt x="1290928" y="4813300"/>
                </a:lnTo>
                <a:lnTo>
                  <a:pt x="1314827" y="4800600"/>
                </a:lnTo>
                <a:lnTo>
                  <a:pt x="1281096" y="4800600"/>
                </a:lnTo>
                <a:lnTo>
                  <a:pt x="1089902" y="4699000"/>
                </a:lnTo>
                <a:close/>
              </a:path>
              <a:path w="7853680" h="5486400">
                <a:moveTo>
                  <a:pt x="1539753" y="4699000"/>
                </a:moveTo>
                <a:lnTo>
                  <a:pt x="1506021" y="4699000"/>
                </a:lnTo>
                <a:lnTo>
                  <a:pt x="1721124" y="4813300"/>
                </a:lnTo>
                <a:lnTo>
                  <a:pt x="1721124" y="5041900"/>
                </a:lnTo>
                <a:lnTo>
                  <a:pt x="1544470" y="5143500"/>
                </a:lnTo>
                <a:lnTo>
                  <a:pt x="1506021" y="5168900"/>
                </a:lnTo>
                <a:lnTo>
                  <a:pt x="1534606" y="5168900"/>
                </a:lnTo>
                <a:lnTo>
                  <a:pt x="1554093" y="5156200"/>
                </a:lnTo>
                <a:lnTo>
                  <a:pt x="1730956" y="5067300"/>
                </a:lnTo>
                <a:lnTo>
                  <a:pt x="1785056" y="5067300"/>
                </a:lnTo>
                <a:lnTo>
                  <a:pt x="1740789" y="5041900"/>
                </a:lnTo>
                <a:lnTo>
                  <a:pt x="1740789" y="4813300"/>
                </a:lnTo>
                <a:lnTo>
                  <a:pt x="1764688" y="4800600"/>
                </a:lnTo>
                <a:lnTo>
                  <a:pt x="1730956" y="4800600"/>
                </a:lnTo>
                <a:lnTo>
                  <a:pt x="1539753" y="4699000"/>
                </a:lnTo>
                <a:close/>
              </a:path>
              <a:path w="7853680" h="5486400">
                <a:moveTo>
                  <a:pt x="1989547" y="4699000"/>
                </a:moveTo>
                <a:lnTo>
                  <a:pt x="1955882" y="4699000"/>
                </a:lnTo>
                <a:lnTo>
                  <a:pt x="2170388" y="4813300"/>
                </a:lnTo>
                <a:lnTo>
                  <a:pt x="2170388" y="5041900"/>
                </a:lnTo>
                <a:lnTo>
                  <a:pt x="1985587" y="5143500"/>
                </a:lnTo>
                <a:lnTo>
                  <a:pt x="1955882" y="5168900"/>
                </a:lnTo>
                <a:lnTo>
                  <a:pt x="1995210" y="5168900"/>
                </a:lnTo>
                <a:lnTo>
                  <a:pt x="2180513" y="5067300"/>
                </a:lnTo>
                <a:lnTo>
                  <a:pt x="2234739" y="5067300"/>
                </a:lnTo>
                <a:lnTo>
                  <a:pt x="2190639" y="5041900"/>
                </a:lnTo>
                <a:lnTo>
                  <a:pt x="2190639" y="4813300"/>
                </a:lnTo>
                <a:lnTo>
                  <a:pt x="2214473" y="4800600"/>
                </a:lnTo>
                <a:lnTo>
                  <a:pt x="2180210" y="4800600"/>
                </a:lnTo>
                <a:lnTo>
                  <a:pt x="1989547" y="4699000"/>
                </a:lnTo>
                <a:close/>
              </a:path>
              <a:path w="7853680" h="5486400">
                <a:moveTo>
                  <a:pt x="2438867" y="4699000"/>
                </a:moveTo>
                <a:lnTo>
                  <a:pt x="2405145" y="4699000"/>
                </a:lnTo>
                <a:lnTo>
                  <a:pt x="2620238" y="4813300"/>
                </a:lnTo>
                <a:lnTo>
                  <a:pt x="2620238" y="5041900"/>
                </a:lnTo>
                <a:lnTo>
                  <a:pt x="2443584" y="5143500"/>
                </a:lnTo>
                <a:lnTo>
                  <a:pt x="2405145" y="5168900"/>
                </a:lnTo>
                <a:lnTo>
                  <a:pt x="2433720" y="5168900"/>
                </a:lnTo>
                <a:lnTo>
                  <a:pt x="2453207" y="5156200"/>
                </a:lnTo>
                <a:lnTo>
                  <a:pt x="2630070" y="5067300"/>
                </a:lnTo>
                <a:lnTo>
                  <a:pt x="2684181" y="5067300"/>
                </a:lnTo>
                <a:lnTo>
                  <a:pt x="2639913" y="5041900"/>
                </a:lnTo>
                <a:lnTo>
                  <a:pt x="2639913" y="4813300"/>
                </a:lnTo>
                <a:lnTo>
                  <a:pt x="2663811" y="4800600"/>
                </a:lnTo>
                <a:lnTo>
                  <a:pt x="2630070" y="4800600"/>
                </a:lnTo>
                <a:lnTo>
                  <a:pt x="2438867" y="4699000"/>
                </a:lnTo>
                <a:close/>
              </a:path>
              <a:path w="7853680" h="5486400">
                <a:moveTo>
                  <a:pt x="2891411" y="4699000"/>
                </a:moveTo>
                <a:lnTo>
                  <a:pt x="2854995" y="4699000"/>
                </a:lnTo>
                <a:lnTo>
                  <a:pt x="3070088" y="4813300"/>
                </a:lnTo>
                <a:lnTo>
                  <a:pt x="3070088" y="5041900"/>
                </a:lnTo>
                <a:lnTo>
                  <a:pt x="2933087" y="5118100"/>
                </a:lnTo>
                <a:lnTo>
                  <a:pt x="2854995" y="5168900"/>
                </a:lnTo>
                <a:lnTo>
                  <a:pt x="2892104" y="5168900"/>
                </a:lnTo>
                <a:lnTo>
                  <a:pt x="2942742" y="5143500"/>
                </a:lnTo>
                <a:lnTo>
                  <a:pt x="3081282" y="5067300"/>
                </a:lnTo>
                <a:lnTo>
                  <a:pt x="3136704" y="5067300"/>
                </a:lnTo>
                <a:lnTo>
                  <a:pt x="3092433" y="5041900"/>
                </a:lnTo>
                <a:lnTo>
                  <a:pt x="3092433" y="4813300"/>
                </a:lnTo>
                <a:lnTo>
                  <a:pt x="3116218" y="4800600"/>
                </a:lnTo>
                <a:lnTo>
                  <a:pt x="3082633" y="4800600"/>
                </a:lnTo>
                <a:lnTo>
                  <a:pt x="2891411" y="4699000"/>
                </a:lnTo>
                <a:close/>
              </a:path>
              <a:path w="7853680" h="5486400">
                <a:moveTo>
                  <a:pt x="3341021" y="4699000"/>
                </a:moveTo>
                <a:lnTo>
                  <a:pt x="3306500" y="4699000"/>
                </a:lnTo>
                <a:lnTo>
                  <a:pt x="3519352" y="4813300"/>
                </a:lnTo>
                <a:lnTo>
                  <a:pt x="3519352" y="5041900"/>
                </a:lnTo>
                <a:lnTo>
                  <a:pt x="3307202" y="5168900"/>
                </a:lnTo>
                <a:lnTo>
                  <a:pt x="3340436" y="5168900"/>
                </a:lnTo>
                <a:lnTo>
                  <a:pt x="3530839" y="5067300"/>
                </a:lnTo>
                <a:lnTo>
                  <a:pt x="3585628" y="5067300"/>
                </a:lnTo>
                <a:lnTo>
                  <a:pt x="3542294" y="5041900"/>
                </a:lnTo>
                <a:lnTo>
                  <a:pt x="3542294" y="4813300"/>
                </a:lnTo>
                <a:lnTo>
                  <a:pt x="3565829" y="4800600"/>
                </a:lnTo>
                <a:lnTo>
                  <a:pt x="3530242" y="4800600"/>
                </a:lnTo>
                <a:lnTo>
                  <a:pt x="3341021" y="4699000"/>
                </a:lnTo>
                <a:close/>
              </a:path>
              <a:path w="7853680" h="5486400">
                <a:moveTo>
                  <a:pt x="3790525" y="4699000"/>
                </a:moveTo>
                <a:lnTo>
                  <a:pt x="3754109" y="4699000"/>
                </a:lnTo>
                <a:lnTo>
                  <a:pt x="3969202" y="4813300"/>
                </a:lnTo>
                <a:lnTo>
                  <a:pt x="3969202" y="5041900"/>
                </a:lnTo>
                <a:lnTo>
                  <a:pt x="3832201" y="5118100"/>
                </a:lnTo>
                <a:lnTo>
                  <a:pt x="3754109" y="5168900"/>
                </a:lnTo>
                <a:lnTo>
                  <a:pt x="3791218" y="5168900"/>
                </a:lnTo>
                <a:lnTo>
                  <a:pt x="3841855" y="5143500"/>
                </a:lnTo>
                <a:lnTo>
                  <a:pt x="3980396" y="5067300"/>
                </a:lnTo>
                <a:lnTo>
                  <a:pt x="4035847" y="5067300"/>
                </a:lnTo>
                <a:lnTo>
                  <a:pt x="3991579" y="5041900"/>
                </a:lnTo>
                <a:lnTo>
                  <a:pt x="3991579" y="4813300"/>
                </a:lnTo>
                <a:lnTo>
                  <a:pt x="4015478" y="4800600"/>
                </a:lnTo>
                <a:lnTo>
                  <a:pt x="3981747" y="4800600"/>
                </a:lnTo>
                <a:lnTo>
                  <a:pt x="3790525" y="4699000"/>
                </a:lnTo>
                <a:close/>
              </a:path>
              <a:path w="7853680" h="5486400">
                <a:moveTo>
                  <a:pt x="4243082" y="4699000"/>
                </a:moveTo>
                <a:lnTo>
                  <a:pt x="4206672" y="4699000"/>
                </a:lnTo>
                <a:lnTo>
                  <a:pt x="4421765" y="4813300"/>
                </a:lnTo>
                <a:lnTo>
                  <a:pt x="4421765" y="5041900"/>
                </a:lnTo>
                <a:lnTo>
                  <a:pt x="4284763" y="5118100"/>
                </a:lnTo>
                <a:lnTo>
                  <a:pt x="4206672" y="5168900"/>
                </a:lnTo>
                <a:lnTo>
                  <a:pt x="4243763" y="5168900"/>
                </a:lnTo>
                <a:lnTo>
                  <a:pt x="4294386" y="5143500"/>
                </a:lnTo>
                <a:lnTo>
                  <a:pt x="4432947" y="5067300"/>
                </a:lnTo>
                <a:lnTo>
                  <a:pt x="4488377" y="5067300"/>
                </a:lnTo>
                <a:lnTo>
                  <a:pt x="4444109" y="5041900"/>
                </a:lnTo>
                <a:lnTo>
                  <a:pt x="4444109" y="4813300"/>
                </a:lnTo>
                <a:lnTo>
                  <a:pt x="4468009" y="4800600"/>
                </a:lnTo>
                <a:lnTo>
                  <a:pt x="4434267" y="4800600"/>
                </a:lnTo>
                <a:lnTo>
                  <a:pt x="4243082" y="4699000"/>
                </a:lnTo>
                <a:close/>
              </a:path>
              <a:path w="7853680" h="5486400">
                <a:moveTo>
                  <a:pt x="4692934" y="4699000"/>
                </a:moveTo>
                <a:lnTo>
                  <a:pt x="4659202" y="4699000"/>
                </a:lnTo>
                <a:lnTo>
                  <a:pt x="4874316" y="4813300"/>
                </a:lnTo>
                <a:lnTo>
                  <a:pt x="4874316" y="5041900"/>
                </a:lnTo>
                <a:lnTo>
                  <a:pt x="4697651" y="5143500"/>
                </a:lnTo>
                <a:lnTo>
                  <a:pt x="4659202" y="5168900"/>
                </a:lnTo>
                <a:lnTo>
                  <a:pt x="4687788" y="5168900"/>
                </a:lnTo>
                <a:lnTo>
                  <a:pt x="4707274" y="5156200"/>
                </a:lnTo>
                <a:lnTo>
                  <a:pt x="4884127" y="5067300"/>
                </a:lnTo>
                <a:lnTo>
                  <a:pt x="4938230" y="5067300"/>
                </a:lnTo>
                <a:lnTo>
                  <a:pt x="4893960" y="5041900"/>
                </a:lnTo>
                <a:lnTo>
                  <a:pt x="4893960" y="4813300"/>
                </a:lnTo>
                <a:lnTo>
                  <a:pt x="4917859" y="4800600"/>
                </a:lnTo>
                <a:lnTo>
                  <a:pt x="4884127" y="4800600"/>
                </a:lnTo>
                <a:lnTo>
                  <a:pt x="4692934" y="4699000"/>
                </a:lnTo>
                <a:close/>
              </a:path>
              <a:path w="7853680" h="5486400">
                <a:moveTo>
                  <a:pt x="5142784" y="4699000"/>
                </a:moveTo>
                <a:lnTo>
                  <a:pt x="5109053" y="4699000"/>
                </a:lnTo>
                <a:lnTo>
                  <a:pt x="5324166" y="4813300"/>
                </a:lnTo>
                <a:lnTo>
                  <a:pt x="5324166" y="5041900"/>
                </a:lnTo>
                <a:lnTo>
                  <a:pt x="5147502" y="5143500"/>
                </a:lnTo>
                <a:lnTo>
                  <a:pt x="5109053" y="5168900"/>
                </a:lnTo>
                <a:lnTo>
                  <a:pt x="5137643" y="5168900"/>
                </a:lnTo>
                <a:lnTo>
                  <a:pt x="5157124" y="5156200"/>
                </a:lnTo>
                <a:lnTo>
                  <a:pt x="5333978" y="5067300"/>
                </a:lnTo>
                <a:lnTo>
                  <a:pt x="5388081" y="5067300"/>
                </a:lnTo>
                <a:lnTo>
                  <a:pt x="5343810" y="5041900"/>
                </a:lnTo>
                <a:lnTo>
                  <a:pt x="5343810" y="4813300"/>
                </a:lnTo>
                <a:lnTo>
                  <a:pt x="5367709" y="4800600"/>
                </a:lnTo>
                <a:lnTo>
                  <a:pt x="5333978" y="4800600"/>
                </a:lnTo>
                <a:lnTo>
                  <a:pt x="5142784" y="4699000"/>
                </a:lnTo>
                <a:close/>
              </a:path>
              <a:path w="7853680" h="5486400">
                <a:moveTo>
                  <a:pt x="5592645" y="4699000"/>
                </a:moveTo>
                <a:lnTo>
                  <a:pt x="5558903" y="4699000"/>
                </a:lnTo>
                <a:lnTo>
                  <a:pt x="5774027" y="4813300"/>
                </a:lnTo>
                <a:lnTo>
                  <a:pt x="5774027" y="5041900"/>
                </a:lnTo>
                <a:lnTo>
                  <a:pt x="5597362" y="5143500"/>
                </a:lnTo>
                <a:lnTo>
                  <a:pt x="5558903" y="5168900"/>
                </a:lnTo>
                <a:lnTo>
                  <a:pt x="5587493" y="5168900"/>
                </a:lnTo>
                <a:lnTo>
                  <a:pt x="5606975" y="5156200"/>
                </a:lnTo>
                <a:lnTo>
                  <a:pt x="5783838" y="5067300"/>
                </a:lnTo>
                <a:lnTo>
                  <a:pt x="5837938" y="5067300"/>
                </a:lnTo>
                <a:lnTo>
                  <a:pt x="5793670" y="5041900"/>
                </a:lnTo>
                <a:lnTo>
                  <a:pt x="5793670" y="4813300"/>
                </a:lnTo>
                <a:lnTo>
                  <a:pt x="5817570" y="4800600"/>
                </a:lnTo>
                <a:lnTo>
                  <a:pt x="5783838" y="4800600"/>
                </a:lnTo>
                <a:lnTo>
                  <a:pt x="5592645" y="4699000"/>
                </a:lnTo>
                <a:close/>
              </a:path>
              <a:path w="7853680" h="5486400">
                <a:moveTo>
                  <a:pt x="6042497" y="4699000"/>
                </a:moveTo>
                <a:lnTo>
                  <a:pt x="6008763" y="4699000"/>
                </a:lnTo>
                <a:lnTo>
                  <a:pt x="6223877" y="4813300"/>
                </a:lnTo>
                <a:lnTo>
                  <a:pt x="6223877" y="5041900"/>
                </a:lnTo>
                <a:lnTo>
                  <a:pt x="6047212" y="5143500"/>
                </a:lnTo>
                <a:lnTo>
                  <a:pt x="6008763" y="5168900"/>
                </a:lnTo>
                <a:lnTo>
                  <a:pt x="6037349" y="5168900"/>
                </a:lnTo>
                <a:lnTo>
                  <a:pt x="6056835" y="5156200"/>
                </a:lnTo>
                <a:lnTo>
                  <a:pt x="6229846" y="5067300"/>
                </a:lnTo>
                <a:lnTo>
                  <a:pt x="6288786" y="5067300"/>
                </a:lnTo>
                <a:lnTo>
                  <a:pt x="6245437" y="5041900"/>
                </a:lnTo>
                <a:lnTo>
                  <a:pt x="6245437" y="4826000"/>
                </a:lnTo>
                <a:lnTo>
                  <a:pt x="6288455" y="4800600"/>
                </a:lnTo>
                <a:lnTo>
                  <a:pt x="6233709" y="4800600"/>
                </a:lnTo>
                <a:lnTo>
                  <a:pt x="6042497" y="4699000"/>
                </a:lnTo>
                <a:close/>
              </a:path>
              <a:path w="7853680" h="5486400">
                <a:moveTo>
                  <a:pt x="6494270" y="4699000"/>
                </a:moveTo>
                <a:lnTo>
                  <a:pt x="6460530" y="4699000"/>
                </a:lnTo>
                <a:lnTo>
                  <a:pt x="6675623" y="4826000"/>
                </a:lnTo>
                <a:lnTo>
                  <a:pt x="6675623" y="5041900"/>
                </a:lnTo>
                <a:lnTo>
                  <a:pt x="6501230" y="5143500"/>
                </a:lnTo>
                <a:lnTo>
                  <a:pt x="6462184" y="5168900"/>
                </a:lnTo>
                <a:lnTo>
                  <a:pt x="6510842" y="5168900"/>
                </a:lnTo>
                <a:lnTo>
                  <a:pt x="6685455" y="5067300"/>
                </a:lnTo>
                <a:lnTo>
                  <a:pt x="6738925" y="5067300"/>
                </a:lnTo>
                <a:lnTo>
                  <a:pt x="6695297" y="5041900"/>
                </a:lnTo>
                <a:lnTo>
                  <a:pt x="6695297" y="4826000"/>
                </a:lnTo>
                <a:lnTo>
                  <a:pt x="6738316" y="4800600"/>
                </a:lnTo>
                <a:lnTo>
                  <a:pt x="6685455" y="4800600"/>
                </a:lnTo>
                <a:lnTo>
                  <a:pt x="6494270" y="4699000"/>
                </a:lnTo>
                <a:close/>
              </a:path>
              <a:path w="7853680" h="5486400">
                <a:moveTo>
                  <a:pt x="6944122" y="4699000"/>
                </a:moveTo>
                <a:lnTo>
                  <a:pt x="6910390" y="4699000"/>
                </a:lnTo>
                <a:lnTo>
                  <a:pt x="7125473" y="4826000"/>
                </a:lnTo>
                <a:lnTo>
                  <a:pt x="7125473" y="5041900"/>
                </a:lnTo>
                <a:lnTo>
                  <a:pt x="6951080" y="5143500"/>
                </a:lnTo>
                <a:lnTo>
                  <a:pt x="6910390" y="5168900"/>
                </a:lnTo>
                <a:lnTo>
                  <a:pt x="6960703" y="5168900"/>
                </a:lnTo>
                <a:lnTo>
                  <a:pt x="7135315" y="5067300"/>
                </a:lnTo>
                <a:lnTo>
                  <a:pt x="7188775" y="5067300"/>
                </a:lnTo>
                <a:lnTo>
                  <a:pt x="7145148" y="5041900"/>
                </a:lnTo>
                <a:lnTo>
                  <a:pt x="7145148" y="4826000"/>
                </a:lnTo>
                <a:lnTo>
                  <a:pt x="7188166" y="4800600"/>
                </a:lnTo>
                <a:lnTo>
                  <a:pt x="7135315" y="4800600"/>
                </a:lnTo>
                <a:lnTo>
                  <a:pt x="6944122" y="4699000"/>
                </a:lnTo>
                <a:close/>
              </a:path>
              <a:path w="7853680" h="5486400">
                <a:moveTo>
                  <a:pt x="7393972" y="4699000"/>
                </a:moveTo>
                <a:lnTo>
                  <a:pt x="7360241" y="4699000"/>
                </a:lnTo>
                <a:lnTo>
                  <a:pt x="7575333" y="4826000"/>
                </a:lnTo>
                <a:lnTo>
                  <a:pt x="7575333" y="5041900"/>
                </a:lnTo>
                <a:lnTo>
                  <a:pt x="7400930" y="5143500"/>
                </a:lnTo>
                <a:lnTo>
                  <a:pt x="7360241" y="5168900"/>
                </a:lnTo>
                <a:lnTo>
                  <a:pt x="7410553" y="5168900"/>
                </a:lnTo>
                <a:lnTo>
                  <a:pt x="7583815" y="5067300"/>
                </a:lnTo>
                <a:lnTo>
                  <a:pt x="7634903" y="5067300"/>
                </a:lnTo>
                <a:lnTo>
                  <a:pt x="7596485" y="5041900"/>
                </a:lnTo>
                <a:lnTo>
                  <a:pt x="7596485" y="4826000"/>
                </a:lnTo>
                <a:lnTo>
                  <a:pt x="7644283" y="4800600"/>
                </a:lnTo>
                <a:lnTo>
                  <a:pt x="7585166" y="4800600"/>
                </a:lnTo>
                <a:lnTo>
                  <a:pt x="7393972" y="4699000"/>
                </a:lnTo>
                <a:close/>
              </a:path>
              <a:path w="7853680" h="5486400">
                <a:moveTo>
                  <a:pt x="7745546" y="5105400"/>
                </a:moveTo>
                <a:lnTo>
                  <a:pt x="7730029" y="5130190"/>
                </a:lnTo>
                <a:lnTo>
                  <a:pt x="7730951" y="5130800"/>
                </a:lnTo>
                <a:lnTo>
                  <a:pt x="7745546" y="5105400"/>
                </a:lnTo>
                <a:close/>
              </a:path>
              <a:path w="7853680" h="5486400">
                <a:moveTo>
                  <a:pt x="4602" y="4787464"/>
                </a:moveTo>
                <a:lnTo>
                  <a:pt x="3855" y="4787900"/>
                </a:lnTo>
                <a:lnTo>
                  <a:pt x="5705" y="4800600"/>
                </a:lnTo>
                <a:lnTo>
                  <a:pt x="4602" y="4787464"/>
                </a:lnTo>
                <a:close/>
              </a:path>
              <a:path w="7853680" h="5486400">
                <a:moveTo>
                  <a:pt x="416396" y="4330700"/>
                </a:moveTo>
                <a:lnTo>
                  <a:pt x="381982" y="4330700"/>
                </a:lnTo>
                <a:lnTo>
                  <a:pt x="596488" y="4445000"/>
                </a:lnTo>
                <a:lnTo>
                  <a:pt x="596488" y="4686300"/>
                </a:lnTo>
                <a:lnTo>
                  <a:pt x="382411" y="4800600"/>
                </a:lnTo>
                <a:lnTo>
                  <a:pt x="416495" y="4800600"/>
                </a:lnTo>
                <a:lnTo>
                  <a:pt x="606907" y="4699000"/>
                </a:lnTo>
                <a:lnTo>
                  <a:pt x="640573" y="4699000"/>
                </a:lnTo>
                <a:lnTo>
                  <a:pt x="616739" y="4686300"/>
                </a:lnTo>
                <a:lnTo>
                  <a:pt x="616739" y="4445000"/>
                </a:lnTo>
                <a:lnTo>
                  <a:pt x="640672" y="4432300"/>
                </a:lnTo>
                <a:lnTo>
                  <a:pt x="606017" y="4432300"/>
                </a:lnTo>
                <a:lnTo>
                  <a:pt x="416396" y="4330700"/>
                </a:lnTo>
                <a:close/>
              </a:path>
              <a:path w="7853680" h="5486400">
                <a:moveTo>
                  <a:pt x="865498" y="4330700"/>
                </a:moveTo>
                <a:lnTo>
                  <a:pt x="832136" y="4330700"/>
                </a:lnTo>
                <a:lnTo>
                  <a:pt x="1046339" y="4445000"/>
                </a:lnTo>
                <a:lnTo>
                  <a:pt x="1046339" y="4686300"/>
                </a:lnTo>
                <a:lnTo>
                  <a:pt x="831246" y="4800600"/>
                </a:lnTo>
                <a:lnTo>
                  <a:pt x="865498" y="4800600"/>
                </a:lnTo>
                <a:lnTo>
                  <a:pt x="1056171" y="4699000"/>
                </a:lnTo>
                <a:lnTo>
                  <a:pt x="1089902" y="4699000"/>
                </a:lnTo>
                <a:lnTo>
                  <a:pt x="1066003" y="4686300"/>
                </a:lnTo>
                <a:lnTo>
                  <a:pt x="1066003" y="4445000"/>
                </a:lnTo>
                <a:lnTo>
                  <a:pt x="1089902" y="4432300"/>
                </a:lnTo>
                <a:lnTo>
                  <a:pt x="1056171" y="4432300"/>
                </a:lnTo>
                <a:lnTo>
                  <a:pt x="865498" y="4330700"/>
                </a:lnTo>
                <a:close/>
              </a:path>
              <a:path w="7853680" h="5486400">
                <a:moveTo>
                  <a:pt x="1314827" y="4330700"/>
                </a:moveTo>
                <a:lnTo>
                  <a:pt x="1281096" y="4330700"/>
                </a:lnTo>
                <a:lnTo>
                  <a:pt x="1496199" y="4445000"/>
                </a:lnTo>
                <a:lnTo>
                  <a:pt x="1496199" y="4686300"/>
                </a:lnTo>
                <a:lnTo>
                  <a:pt x="1281096" y="4800600"/>
                </a:lnTo>
                <a:lnTo>
                  <a:pt x="1314827" y="4800600"/>
                </a:lnTo>
                <a:lnTo>
                  <a:pt x="1506021" y="4699000"/>
                </a:lnTo>
                <a:lnTo>
                  <a:pt x="1539753" y="4699000"/>
                </a:lnTo>
                <a:lnTo>
                  <a:pt x="1515853" y="4686300"/>
                </a:lnTo>
                <a:lnTo>
                  <a:pt x="1515853" y="4445000"/>
                </a:lnTo>
                <a:lnTo>
                  <a:pt x="1539753" y="4432300"/>
                </a:lnTo>
                <a:lnTo>
                  <a:pt x="1506021" y="4432300"/>
                </a:lnTo>
                <a:lnTo>
                  <a:pt x="1314827" y="4330700"/>
                </a:lnTo>
                <a:close/>
              </a:path>
              <a:path w="7853680" h="5486400">
                <a:moveTo>
                  <a:pt x="1764655" y="4330700"/>
                </a:moveTo>
                <a:lnTo>
                  <a:pt x="1730956" y="4330700"/>
                </a:lnTo>
                <a:lnTo>
                  <a:pt x="1945453" y="4445000"/>
                </a:lnTo>
                <a:lnTo>
                  <a:pt x="1945453" y="4686300"/>
                </a:lnTo>
                <a:lnTo>
                  <a:pt x="1730956" y="4800600"/>
                </a:lnTo>
                <a:lnTo>
                  <a:pt x="1764688" y="4800600"/>
                </a:lnTo>
                <a:lnTo>
                  <a:pt x="1955882" y="4699000"/>
                </a:lnTo>
                <a:lnTo>
                  <a:pt x="1989547" y="4699000"/>
                </a:lnTo>
                <a:lnTo>
                  <a:pt x="1965714" y="4686300"/>
                </a:lnTo>
                <a:lnTo>
                  <a:pt x="1965714" y="4445000"/>
                </a:lnTo>
                <a:lnTo>
                  <a:pt x="1989580" y="4432300"/>
                </a:lnTo>
                <a:lnTo>
                  <a:pt x="1955588" y="4432300"/>
                </a:lnTo>
                <a:lnTo>
                  <a:pt x="1764655" y="4330700"/>
                </a:lnTo>
                <a:close/>
              </a:path>
              <a:path w="7853680" h="5486400">
                <a:moveTo>
                  <a:pt x="2214473" y="4330700"/>
                </a:moveTo>
                <a:lnTo>
                  <a:pt x="2180513" y="4330700"/>
                </a:lnTo>
                <a:lnTo>
                  <a:pt x="2395313" y="4445000"/>
                </a:lnTo>
                <a:lnTo>
                  <a:pt x="2395313" y="4686300"/>
                </a:lnTo>
                <a:lnTo>
                  <a:pt x="2180210" y="4800600"/>
                </a:lnTo>
                <a:lnTo>
                  <a:pt x="2214473" y="4800600"/>
                </a:lnTo>
                <a:lnTo>
                  <a:pt x="2405145" y="4699000"/>
                </a:lnTo>
                <a:lnTo>
                  <a:pt x="2438867" y="4699000"/>
                </a:lnTo>
                <a:lnTo>
                  <a:pt x="2414967" y="4686300"/>
                </a:lnTo>
                <a:lnTo>
                  <a:pt x="2414967" y="4445000"/>
                </a:lnTo>
                <a:lnTo>
                  <a:pt x="2438867" y="4432300"/>
                </a:lnTo>
                <a:lnTo>
                  <a:pt x="2405145" y="4432300"/>
                </a:lnTo>
                <a:lnTo>
                  <a:pt x="2214473" y="4330700"/>
                </a:lnTo>
                <a:close/>
              </a:path>
              <a:path w="7853680" h="5486400">
                <a:moveTo>
                  <a:pt x="2663811" y="4330700"/>
                </a:moveTo>
                <a:lnTo>
                  <a:pt x="2630070" y="4330700"/>
                </a:lnTo>
                <a:lnTo>
                  <a:pt x="2845163" y="4445000"/>
                </a:lnTo>
                <a:lnTo>
                  <a:pt x="2845163" y="4686300"/>
                </a:lnTo>
                <a:lnTo>
                  <a:pt x="2630070" y="4800600"/>
                </a:lnTo>
                <a:lnTo>
                  <a:pt x="2663811" y="4800600"/>
                </a:lnTo>
                <a:lnTo>
                  <a:pt x="2854995" y="4699000"/>
                </a:lnTo>
                <a:lnTo>
                  <a:pt x="2891411" y="4699000"/>
                </a:lnTo>
                <a:lnTo>
                  <a:pt x="2867508" y="4686300"/>
                </a:lnTo>
                <a:lnTo>
                  <a:pt x="2867508" y="4445000"/>
                </a:lnTo>
                <a:lnTo>
                  <a:pt x="2891411" y="4432300"/>
                </a:lnTo>
                <a:lnTo>
                  <a:pt x="2854995" y="4432300"/>
                </a:lnTo>
                <a:lnTo>
                  <a:pt x="2663811" y="4330700"/>
                </a:lnTo>
                <a:close/>
              </a:path>
              <a:path w="7853680" h="5486400">
                <a:moveTo>
                  <a:pt x="3116152" y="4330700"/>
                </a:moveTo>
                <a:lnTo>
                  <a:pt x="3082633" y="4330700"/>
                </a:lnTo>
                <a:lnTo>
                  <a:pt x="3294427" y="4445000"/>
                </a:lnTo>
                <a:lnTo>
                  <a:pt x="3294427" y="4686300"/>
                </a:lnTo>
                <a:lnTo>
                  <a:pt x="3082633" y="4800600"/>
                </a:lnTo>
                <a:lnTo>
                  <a:pt x="3116218" y="4800600"/>
                </a:lnTo>
                <a:lnTo>
                  <a:pt x="3306500" y="4699000"/>
                </a:lnTo>
                <a:lnTo>
                  <a:pt x="3341021" y="4699000"/>
                </a:lnTo>
                <a:lnTo>
                  <a:pt x="3317369" y="4686300"/>
                </a:lnTo>
                <a:lnTo>
                  <a:pt x="3317369" y="4445000"/>
                </a:lnTo>
                <a:lnTo>
                  <a:pt x="3341088" y="4432300"/>
                </a:lnTo>
                <a:lnTo>
                  <a:pt x="3305903" y="4432300"/>
                </a:lnTo>
                <a:lnTo>
                  <a:pt x="3116152" y="4330700"/>
                </a:lnTo>
                <a:close/>
              </a:path>
              <a:path w="7853680" h="5486400">
                <a:moveTo>
                  <a:pt x="3565829" y="4330700"/>
                </a:moveTo>
                <a:lnTo>
                  <a:pt x="3530839" y="4330700"/>
                </a:lnTo>
                <a:lnTo>
                  <a:pt x="3744277" y="4445000"/>
                </a:lnTo>
                <a:lnTo>
                  <a:pt x="3744277" y="4686300"/>
                </a:lnTo>
                <a:lnTo>
                  <a:pt x="3530242" y="4800600"/>
                </a:lnTo>
                <a:lnTo>
                  <a:pt x="3565829" y="4800600"/>
                </a:lnTo>
                <a:lnTo>
                  <a:pt x="3754109" y="4699000"/>
                </a:lnTo>
                <a:lnTo>
                  <a:pt x="3790525" y="4699000"/>
                </a:lnTo>
                <a:lnTo>
                  <a:pt x="3766622" y="4686300"/>
                </a:lnTo>
                <a:lnTo>
                  <a:pt x="3766622" y="4445000"/>
                </a:lnTo>
                <a:lnTo>
                  <a:pt x="3790525" y="4432300"/>
                </a:lnTo>
                <a:lnTo>
                  <a:pt x="3754109" y="4432300"/>
                </a:lnTo>
                <a:lnTo>
                  <a:pt x="3565829" y="4330700"/>
                </a:lnTo>
                <a:close/>
              </a:path>
              <a:path w="7853680" h="5486400">
                <a:moveTo>
                  <a:pt x="4015478" y="4330700"/>
                </a:moveTo>
                <a:lnTo>
                  <a:pt x="3981747" y="4330700"/>
                </a:lnTo>
                <a:lnTo>
                  <a:pt x="4196829" y="4445000"/>
                </a:lnTo>
                <a:lnTo>
                  <a:pt x="4196829" y="4686300"/>
                </a:lnTo>
                <a:lnTo>
                  <a:pt x="3981747" y="4800600"/>
                </a:lnTo>
                <a:lnTo>
                  <a:pt x="4015478" y="4800600"/>
                </a:lnTo>
                <a:lnTo>
                  <a:pt x="4206672" y="4699000"/>
                </a:lnTo>
                <a:lnTo>
                  <a:pt x="4243082" y="4699000"/>
                </a:lnTo>
                <a:lnTo>
                  <a:pt x="4219184" y="4686300"/>
                </a:lnTo>
                <a:lnTo>
                  <a:pt x="4219184" y="4445000"/>
                </a:lnTo>
                <a:lnTo>
                  <a:pt x="4243082" y="4432300"/>
                </a:lnTo>
                <a:lnTo>
                  <a:pt x="4206672" y="4432300"/>
                </a:lnTo>
                <a:lnTo>
                  <a:pt x="4015478" y="4330700"/>
                </a:lnTo>
                <a:close/>
              </a:path>
              <a:path w="7853680" h="5486400">
                <a:moveTo>
                  <a:pt x="4468009" y="4330700"/>
                </a:moveTo>
                <a:lnTo>
                  <a:pt x="4434267" y="4330700"/>
                </a:lnTo>
                <a:lnTo>
                  <a:pt x="4649391" y="4445000"/>
                </a:lnTo>
                <a:lnTo>
                  <a:pt x="4649391" y="4686300"/>
                </a:lnTo>
                <a:lnTo>
                  <a:pt x="4434267" y="4800600"/>
                </a:lnTo>
                <a:lnTo>
                  <a:pt x="4468009" y="4800600"/>
                </a:lnTo>
                <a:lnTo>
                  <a:pt x="4659202" y="4699000"/>
                </a:lnTo>
                <a:lnTo>
                  <a:pt x="4692934" y="4699000"/>
                </a:lnTo>
                <a:lnTo>
                  <a:pt x="4669034" y="4686300"/>
                </a:lnTo>
                <a:lnTo>
                  <a:pt x="4669034" y="4445000"/>
                </a:lnTo>
                <a:lnTo>
                  <a:pt x="4692934" y="4432300"/>
                </a:lnTo>
                <a:lnTo>
                  <a:pt x="4659202" y="4432300"/>
                </a:lnTo>
                <a:lnTo>
                  <a:pt x="4468009" y="4330700"/>
                </a:lnTo>
                <a:close/>
              </a:path>
              <a:path w="7853680" h="5486400">
                <a:moveTo>
                  <a:pt x="4917859" y="4330700"/>
                </a:moveTo>
                <a:lnTo>
                  <a:pt x="4884127" y="4330700"/>
                </a:lnTo>
                <a:lnTo>
                  <a:pt x="5099241" y="4445000"/>
                </a:lnTo>
                <a:lnTo>
                  <a:pt x="5099241" y="4686300"/>
                </a:lnTo>
                <a:lnTo>
                  <a:pt x="4884127" y="4800600"/>
                </a:lnTo>
                <a:lnTo>
                  <a:pt x="4917859" y="4800600"/>
                </a:lnTo>
                <a:lnTo>
                  <a:pt x="5109053" y="4699000"/>
                </a:lnTo>
                <a:lnTo>
                  <a:pt x="5142784" y="4699000"/>
                </a:lnTo>
                <a:lnTo>
                  <a:pt x="5118885" y="4686300"/>
                </a:lnTo>
                <a:lnTo>
                  <a:pt x="5118885" y="4445000"/>
                </a:lnTo>
                <a:lnTo>
                  <a:pt x="5142784" y="4432300"/>
                </a:lnTo>
                <a:lnTo>
                  <a:pt x="5109053" y="4432300"/>
                </a:lnTo>
                <a:lnTo>
                  <a:pt x="4917859" y="4330700"/>
                </a:lnTo>
                <a:close/>
              </a:path>
              <a:path w="7853680" h="5486400">
                <a:moveTo>
                  <a:pt x="5367709" y="4330700"/>
                </a:moveTo>
                <a:lnTo>
                  <a:pt x="5333978" y="4330700"/>
                </a:lnTo>
                <a:lnTo>
                  <a:pt x="5549091" y="4445000"/>
                </a:lnTo>
                <a:lnTo>
                  <a:pt x="5549091" y="4686300"/>
                </a:lnTo>
                <a:lnTo>
                  <a:pt x="5333978" y="4800600"/>
                </a:lnTo>
                <a:lnTo>
                  <a:pt x="5367709" y="4800600"/>
                </a:lnTo>
                <a:lnTo>
                  <a:pt x="5558903" y="4699000"/>
                </a:lnTo>
                <a:lnTo>
                  <a:pt x="5592645" y="4699000"/>
                </a:lnTo>
                <a:lnTo>
                  <a:pt x="5568745" y="4686300"/>
                </a:lnTo>
                <a:lnTo>
                  <a:pt x="5568745" y="4445000"/>
                </a:lnTo>
                <a:lnTo>
                  <a:pt x="5592645" y="4432300"/>
                </a:lnTo>
                <a:lnTo>
                  <a:pt x="5558903" y="4432300"/>
                </a:lnTo>
                <a:lnTo>
                  <a:pt x="5367709" y="4330700"/>
                </a:lnTo>
                <a:close/>
              </a:path>
              <a:path w="7853680" h="5486400">
                <a:moveTo>
                  <a:pt x="5817570" y="4330700"/>
                </a:moveTo>
                <a:lnTo>
                  <a:pt x="5783838" y="4330700"/>
                </a:lnTo>
                <a:lnTo>
                  <a:pt x="5998952" y="4445000"/>
                </a:lnTo>
                <a:lnTo>
                  <a:pt x="5998952" y="4686300"/>
                </a:lnTo>
                <a:lnTo>
                  <a:pt x="5783838" y="4800600"/>
                </a:lnTo>
                <a:lnTo>
                  <a:pt x="5817570" y="4800600"/>
                </a:lnTo>
                <a:lnTo>
                  <a:pt x="6008763" y="4699000"/>
                </a:lnTo>
                <a:lnTo>
                  <a:pt x="6042497" y="4699000"/>
                </a:lnTo>
                <a:lnTo>
                  <a:pt x="6018596" y="4686300"/>
                </a:lnTo>
                <a:lnTo>
                  <a:pt x="6018596" y="4445000"/>
                </a:lnTo>
                <a:lnTo>
                  <a:pt x="6042068" y="4432300"/>
                </a:lnTo>
                <a:lnTo>
                  <a:pt x="6008763" y="4432300"/>
                </a:lnTo>
                <a:lnTo>
                  <a:pt x="5817570" y="4330700"/>
                </a:lnTo>
                <a:close/>
              </a:path>
              <a:path w="7853680" h="5486400">
                <a:moveTo>
                  <a:pt x="6269645" y="4330700"/>
                </a:moveTo>
                <a:lnTo>
                  <a:pt x="6230170" y="4330700"/>
                </a:lnTo>
                <a:lnTo>
                  <a:pt x="6448802" y="4457700"/>
                </a:lnTo>
                <a:lnTo>
                  <a:pt x="6448802" y="4686300"/>
                </a:lnTo>
                <a:lnTo>
                  <a:pt x="6233709" y="4800600"/>
                </a:lnTo>
                <a:lnTo>
                  <a:pt x="6288455" y="4800600"/>
                </a:lnTo>
                <a:lnTo>
                  <a:pt x="6460530" y="4699000"/>
                </a:lnTo>
                <a:lnTo>
                  <a:pt x="6494270" y="4699000"/>
                </a:lnTo>
                <a:lnTo>
                  <a:pt x="6470372" y="4686300"/>
                </a:lnTo>
                <a:lnTo>
                  <a:pt x="6470372" y="4457700"/>
                </a:lnTo>
                <a:lnTo>
                  <a:pt x="6518168" y="4432300"/>
                </a:lnTo>
                <a:lnTo>
                  <a:pt x="6463315" y="4432300"/>
                </a:lnTo>
                <a:lnTo>
                  <a:pt x="6269645" y="4330700"/>
                </a:lnTo>
                <a:close/>
              </a:path>
              <a:path w="7853680" h="5486400">
                <a:moveTo>
                  <a:pt x="6743096" y="4343400"/>
                </a:moveTo>
                <a:lnTo>
                  <a:pt x="6685455" y="4343400"/>
                </a:lnTo>
                <a:lnTo>
                  <a:pt x="6900579" y="4457700"/>
                </a:lnTo>
                <a:lnTo>
                  <a:pt x="6900579" y="4686300"/>
                </a:lnTo>
                <a:lnTo>
                  <a:pt x="6685455" y="4800600"/>
                </a:lnTo>
                <a:lnTo>
                  <a:pt x="6738316" y="4800600"/>
                </a:lnTo>
                <a:lnTo>
                  <a:pt x="6910390" y="4699000"/>
                </a:lnTo>
                <a:lnTo>
                  <a:pt x="6944122" y="4699000"/>
                </a:lnTo>
                <a:lnTo>
                  <a:pt x="6920222" y="4686300"/>
                </a:lnTo>
                <a:lnTo>
                  <a:pt x="6920222" y="4457700"/>
                </a:lnTo>
                <a:lnTo>
                  <a:pt x="6968021" y="4432300"/>
                </a:lnTo>
                <a:lnTo>
                  <a:pt x="6910390" y="4432300"/>
                </a:lnTo>
                <a:lnTo>
                  <a:pt x="6743096" y="4343400"/>
                </a:lnTo>
                <a:close/>
              </a:path>
              <a:path w="7853680" h="5486400">
                <a:moveTo>
                  <a:pt x="7192946" y="4343400"/>
                </a:moveTo>
                <a:lnTo>
                  <a:pt x="7135315" y="4343400"/>
                </a:lnTo>
                <a:lnTo>
                  <a:pt x="7350429" y="4457700"/>
                </a:lnTo>
                <a:lnTo>
                  <a:pt x="7350429" y="4686300"/>
                </a:lnTo>
                <a:lnTo>
                  <a:pt x="7135315" y="4800600"/>
                </a:lnTo>
                <a:lnTo>
                  <a:pt x="7188166" y="4800600"/>
                </a:lnTo>
                <a:lnTo>
                  <a:pt x="7360241" y="4699000"/>
                </a:lnTo>
                <a:lnTo>
                  <a:pt x="7393972" y="4699000"/>
                </a:lnTo>
                <a:lnTo>
                  <a:pt x="7370073" y="4686300"/>
                </a:lnTo>
                <a:lnTo>
                  <a:pt x="7370073" y="4457700"/>
                </a:lnTo>
                <a:lnTo>
                  <a:pt x="7417571" y="4432300"/>
                </a:lnTo>
                <a:lnTo>
                  <a:pt x="7360241" y="4432300"/>
                </a:lnTo>
                <a:lnTo>
                  <a:pt x="7192946" y="4343400"/>
                </a:lnTo>
                <a:close/>
              </a:path>
              <a:path w="7853680" h="5486400">
                <a:moveTo>
                  <a:pt x="7639780" y="4343400"/>
                </a:moveTo>
                <a:lnTo>
                  <a:pt x="7583815" y="4343400"/>
                </a:lnTo>
                <a:lnTo>
                  <a:pt x="7800290" y="4457700"/>
                </a:lnTo>
                <a:lnTo>
                  <a:pt x="7800290" y="4686300"/>
                </a:lnTo>
                <a:lnTo>
                  <a:pt x="7585166" y="4800600"/>
                </a:lnTo>
                <a:lnTo>
                  <a:pt x="7644283" y="4800600"/>
                </a:lnTo>
                <a:lnTo>
                  <a:pt x="7811578" y="4711700"/>
                </a:lnTo>
                <a:lnTo>
                  <a:pt x="7853164" y="4711700"/>
                </a:lnTo>
                <a:lnTo>
                  <a:pt x="7821420" y="4686300"/>
                </a:lnTo>
                <a:lnTo>
                  <a:pt x="7821420" y="4457700"/>
                </a:lnTo>
                <a:lnTo>
                  <a:pt x="7853164" y="4445000"/>
                </a:lnTo>
                <a:lnTo>
                  <a:pt x="7812960" y="4445000"/>
                </a:lnTo>
                <a:lnTo>
                  <a:pt x="7639780" y="4343400"/>
                </a:lnTo>
                <a:close/>
              </a:path>
              <a:path w="7853680" h="5486400">
                <a:moveTo>
                  <a:pt x="0" y="4343400"/>
                </a:moveTo>
                <a:lnTo>
                  <a:pt x="0" y="4368800"/>
                </a:lnTo>
                <a:lnTo>
                  <a:pt x="146628" y="4445000"/>
                </a:lnTo>
                <a:lnTo>
                  <a:pt x="146628" y="4686300"/>
                </a:lnTo>
                <a:lnTo>
                  <a:pt x="2479" y="4762175"/>
                </a:lnTo>
                <a:lnTo>
                  <a:pt x="4602" y="4787464"/>
                </a:lnTo>
                <a:lnTo>
                  <a:pt x="156460" y="4699000"/>
                </a:lnTo>
                <a:lnTo>
                  <a:pt x="195551" y="4699000"/>
                </a:lnTo>
                <a:lnTo>
                  <a:pt x="166889" y="4686300"/>
                </a:lnTo>
                <a:lnTo>
                  <a:pt x="166889" y="4445000"/>
                </a:lnTo>
                <a:lnTo>
                  <a:pt x="190788" y="4432300"/>
                </a:lnTo>
                <a:lnTo>
                  <a:pt x="156460" y="4432300"/>
                </a:lnTo>
                <a:lnTo>
                  <a:pt x="0" y="4343400"/>
                </a:lnTo>
                <a:close/>
              </a:path>
              <a:path w="7853680" h="5486400">
                <a:moveTo>
                  <a:pt x="1440" y="4749800"/>
                </a:moveTo>
                <a:lnTo>
                  <a:pt x="1863" y="4762500"/>
                </a:lnTo>
                <a:lnTo>
                  <a:pt x="2479" y="4762175"/>
                </a:lnTo>
                <a:lnTo>
                  <a:pt x="1440" y="4749800"/>
                </a:lnTo>
                <a:close/>
              </a:path>
              <a:path w="7853680" h="5486400">
                <a:moveTo>
                  <a:pt x="7853164" y="4711700"/>
                </a:moveTo>
                <a:lnTo>
                  <a:pt x="7811578" y="4711700"/>
                </a:lnTo>
                <a:lnTo>
                  <a:pt x="7852502" y="4724400"/>
                </a:lnTo>
                <a:lnTo>
                  <a:pt x="7851723" y="4749800"/>
                </a:lnTo>
                <a:lnTo>
                  <a:pt x="7853164" y="4711700"/>
                </a:lnTo>
                <a:close/>
              </a:path>
              <a:path w="7853680" h="5486400">
                <a:moveTo>
                  <a:pt x="7853164" y="4419600"/>
                </a:moveTo>
                <a:lnTo>
                  <a:pt x="7812960" y="4445000"/>
                </a:lnTo>
                <a:lnTo>
                  <a:pt x="7853164" y="4445000"/>
                </a:lnTo>
                <a:lnTo>
                  <a:pt x="7853164" y="4419600"/>
                </a:lnTo>
                <a:close/>
              </a:path>
              <a:path w="7853680" h="5486400">
                <a:moveTo>
                  <a:pt x="190204" y="3962400"/>
                </a:moveTo>
                <a:lnTo>
                  <a:pt x="155737" y="3962400"/>
                </a:lnTo>
                <a:lnTo>
                  <a:pt x="372150" y="4089400"/>
                </a:lnTo>
                <a:lnTo>
                  <a:pt x="372150" y="4318000"/>
                </a:lnTo>
                <a:lnTo>
                  <a:pt x="156460" y="4432300"/>
                </a:lnTo>
                <a:lnTo>
                  <a:pt x="190788" y="4432300"/>
                </a:lnTo>
                <a:lnTo>
                  <a:pt x="381982" y="4330700"/>
                </a:lnTo>
                <a:lnTo>
                  <a:pt x="416396" y="4330700"/>
                </a:lnTo>
                <a:lnTo>
                  <a:pt x="392694" y="4318000"/>
                </a:lnTo>
                <a:lnTo>
                  <a:pt x="392694" y="4089400"/>
                </a:lnTo>
                <a:lnTo>
                  <a:pt x="435513" y="4064000"/>
                </a:lnTo>
                <a:lnTo>
                  <a:pt x="382673" y="4064000"/>
                </a:lnTo>
                <a:lnTo>
                  <a:pt x="190204" y="3962400"/>
                </a:lnTo>
                <a:close/>
              </a:path>
              <a:path w="7853680" h="5486400">
                <a:moveTo>
                  <a:pt x="639852" y="3962400"/>
                </a:moveTo>
                <a:lnTo>
                  <a:pt x="606792" y="3962400"/>
                </a:lnTo>
                <a:lnTo>
                  <a:pt x="821413" y="4089400"/>
                </a:lnTo>
                <a:lnTo>
                  <a:pt x="821413" y="4318000"/>
                </a:lnTo>
                <a:lnTo>
                  <a:pt x="606017" y="4432300"/>
                </a:lnTo>
                <a:lnTo>
                  <a:pt x="640672" y="4432300"/>
                </a:lnTo>
                <a:lnTo>
                  <a:pt x="832136" y="4330700"/>
                </a:lnTo>
                <a:lnTo>
                  <a:pt x="865498" y="4330700"/>
                </a:lnTo>
                <a:lnTo>
                  <a:pt x="841664" y="4318000"/>
                </a:lnTo>
                <a:lnTo>
                  <a:pt x="841664" y="4089400"/>
                </a:lnTo>
                <a:lnTo>
                  <a:pt x="884484" y="4064000"/>
                </a:lnTo>
                <a:lnTo>
                  <a:pt x="830617" y="4064000"/>
                </a:lnTo>
                <a:lnTo>
                  <a:pt x="639852" y="3962400"/>
                </a:lnTo>
                <a:close/>
              </a:path>
              <a:path w="7853680" h="5486400">
                <a:moveTo>
                  <a:pt x="1089205" y="3962400"/>
                </a:moveTo>
                <a:lnTo>
                  <a:pt x="1055762" y="3962400"/>
                </a:lnTo>
                <a:lnTo>
                  <a:pt x="1271264" y="4089400"/>
                </a:lnTo>
                <a:lnTo>
                  <a:pt x="1271264" y="4318000"/>
                </a:lnTo>
                <a:lnTo>
                  <a:pt x="1056171" y="4432300"/>
                </a:lnTo>
                <a:lnTo>
                  <a:pt x="1089902" y="4432300"/>
                </a:lnTo>
                <a:lnTo>
                  <a:pt x="1281096" y="4330700"/>
                </a:lnTo>
                <a:lnTo>
                  <a:pt x="1314827" y="4330700"/>
                </a:lnTo>
                <a:lnTo>
                  <a:pt x="1290928" y="4318000"/>
                </a:lnTo>
                <a:lnTo>
                  <a:pt x="1290928" y="4089400"/>
                </a:lnTo>
                <a:lnTo>
                  <a:pt x="1333865" y="4064000"/>
                </a:lnTo>
                <a:lnTo>
                  <a:pt x="1280771" y="4064000"/>
                </a:lnTo>
                <a:lnTo>
                  <a:pt x="1089205" y="3962400"/>
                </a:lnTo>
                <a:close/>
              </a:path>
              <a:path w="7853680" h="5486400">
                <a:moveTo>
                  <a:pt x="1539066" y="3962400"/>
                </a:moveTo>
                <a:lnTo>
                  <a:pt x="1505612" y="3962400"/>
                </a:lnTo>
                <a:lnTo>
                  <a:pt x="1721124" y="4089400"/>
                </a:lnTo>
                <a:lnTo>
                  <a:pt x="1721124" y="4318000"/>
                </a:lnTo>
                <a:lnTo>
                  <a:pt x="1506021" y="4432300"/>
                </a:lnTo>
                <a:lnTo>
                  <a:pt x="1539753" y="4432300"/>
                </a:lnTo>
                <a:lnTo>
                  <a:pt x="1730956" y="4330700"/>
                </a:lnTo>
                <a:lnTo>
                  <a:pt x="1764655" y="4330700"/>
                </a:lnTo>
                <a:lnTo>
                  <a:pt x="1740789" y="4318000"/>
                </a:lnTo>
                <a:lnTo>
                  <a:pt x="1740789" y="4089400"/>
                </a:lnTo>
                <a:lnTo>
                  <a:pt x="1783665" y="4064000"/>
                </a:lnTo>
                <a:lnTo>
                  <a:pt x="1730632" y="4064000"/>
                </a:lnTo>
                <a:lnTo>
                  <a:pt x="1539066" y="3962400"/>
                </a:lnTo>
                <a:close/>
              </a:path>
              <a:path w="7853680" h="5486400">
                <a:moveTo>
                  <a:pt x="1988883" y="3962400"/>
                </a:moveTo>
                <a:lnTo>
                  <a:pt x="1955169" y="3962400"/>
                </a:lnTo>
                <a:lnTo>
                  <a:pt x="2170388" y="4089400"/>
                </a:lnTo>
                <a:lnTo>
                  <a:pt x="2170388" y="4318000"/>
                </a:lnTo>
                <a:lnTo>
                  <a:pt x="1955588" y="4432300"/>
                </a:lnTo>
                <a:lnTo>
                  <a:pt x="1989580" y="4432300"/>
                </a:lnTo>
                <a:lnTo>
                  <a:pt x="2180513" y="4330700"/>
                </a:lnTo>
                <a:lnTo>
                  <a:pt x="2214473" y="4330700"/>
                </a:lnTo>
                <a:lnTo>
                  <a:pt x="2190639" y="4318000"/>
                </a:lnTo>
                <a:lnTo>
                  <a:pt x="2190639" y="4089400"/>
                </a:lnTo>
                <a:lnTo>
                  <a:pt x="2233456" y="4064000"/>
                </a:lnTo>
                <a:lnTo>
                  <a:pt x="2180189" y="4064000"/>
                </a:lnTo>
                <a:lnTo>
                  <a:pt x="1988883" y="3962400"/>
                </a:lnTo>
                <a:close/>
              </a:path>
              <a:path w="7853680" h="5486400">
                <a:moveTo>
                  <a:pt x="2438180" y="3962400"/>
                </a:moveTo>
                <a:lnTo>
                  <a:pt x="2404726" y="3962400"/>
                </a:lnTo>
                <a:lnTo>
                  <a:pt x="2620238" y="4089400"/>
                </a:lnTo>
                <a:lnTo>
                  <a:pt x="2620238" y="4318000"/>
                </a:lnTo>
                <a:lnTo>
                  <a:pt x="2405145" y="4432300"/>
                </a:lnTo>
                <a:lnTo>
                  <a:pt x="2438867" y="4432300"/>
                </a:lnTo>
                <a:lnTo>
                  <a:pt x="2630070" y="4330700"/>
                </a:lnTo>
                <a:lnTo>
                  <a:pt x="2663811" y="4330700"/>
                </a:lnTo>
                <a:lnTo>
                  <a:pt x="2639913" y="4318000"/>
                </a:lnTo>
                <a:lnTo>
                  <a:pt x="2639913" y="4089400"/>
                </a:lnTo>
                <a:lnTo>
                  <a:pt x="2682930" y="4064000"/>
                </a:lnTo>
                <a:lnTo>
                  <a:pt x="2629746" y="4064000"/>
                </a:lnTo>
                <a:lnTo>
                  <a:pt x="2438180" y="3962400"/>
                </a:lnTo>
                <a:close/>
              </a:path>
              <a:path w="7853680" h="5486400">
                <a:moveTo>
                  <a:pt x="2890684" y="3962400"/>
                </a:moveTo>
                <a:lnTo>
                  <a:pt x="2854995" y="3962400"/>
                </a:lnTo>
                <a:lnTo>
                  <a:pt x="3070088" y="4089400"/>
                </a:lnTo>
                <a:lnTo>
                  <a:pt x="3070088" y="4318000"/>
                </a:lnTo>
                <a:lnTo>
                  <a:pt x="2854995" y="4432300"/>
                </a:lnTo>
                <a:lnTo>
                  <a:pt x="2891411" y="4432300"/>
                </a:lnTo>
                <a:lnTo>
                  <a:pt x="3082633" y="4330700"/>
                </a:lnTo>
                <a:lnTo>
                  <a:pt x="3116152" y="4330700"/>
                </a:lnTo>
                <a:lnTo>
                  <a:pt x="3092433" y="4318000"/>
                </a:lnTo>
                <a:lnTo>
                  <a:pt x="3092433" y="4089400"/>
                </a:lnTo>
                <a:lnTo>
                  <a:pt x="3139783" y="4064000"/>
                </a:lnTo>
                <a:lnTo>
                  <a:pt x="3081868" y="4064000"/>
                </a:lnTo>
                <a:lnTo>
                  <a:pt x="2890684" y="3962400"/>
                </a:lnTo>
                <a:close/>
              </a:path>
              <a:path w="7853680" h="5486400">
                <a:moveTo>
                  <a:pt x="3364164" y="3975100"/>
                </a:moveTo>
                <a:lnTo>
                  <a:pt x="3305505" y="3975100"/>
                </a:lnTo>
                <a:lnTo>
                  <a:pt x="3519352" y="4089400"/>
                </a:lnTo>
                <a:lnTo>
                  <a:pt x="3519352" y="4318000"/>
                </a:lnTo>
                <a:lnTo>
                  <a:pt x="3305903" y="4432300"/>
                </a:lnTo>
                <a:lnTo>
                  <a:pt x="3341088" y="4432300"/>
                </a:lnTo>
                <a:lnTo>
                  <a:pt x="3530839" y="4330700"/>
                </a:lnTo>
                <a:lnTo>
                  <a:pt x="3565829" y="4330700"/>
                </a:lnTo>
                <a:lnTo>
                  <a:pt x="3542294" y="4318000"/>
                </a:lnTo>
                <a:lnTo>
                  <a:pt x="3542294" y="4076700"/>
                </a:lnTo>
                <a:lnTo>
                  <a:pt x="3565829" y="4064000"/>
                </a:lnTo>
                <a:lnTo>
                  <a:pt x="3530514" y="4064000"/>
                </a:lnTo>
                <a:lnTo>
                  <a:pt x="3364164" y="3975100"/>
                </a:lnTo>
                <a:close/>
              </a:path>
              <a:path w="7853680" h="5486400">
                <a:moveTo>
                  <a:pt x="3789798" y="3962400"/>
                </a:moveTo>
                <a:lnTo>
                  <a:pt x="3754109" y="3962400"/>
                </a:lnTo>
                <a:lnTo>
                  <a:pt x="3969202" y="4089400"/>
                </a:lnTo>
                <a:lnTo>
                  <a:pt x="3969202" y="4318000"/>
                </a:lnTo>
                <a:lnTo>
                  <a:pt x="3754109" y="4432300"/>
                </a:lnTo>
                <a:lnTo>
                  <a:pt x="3790525" y="4432300"/>
                </a:lnTo>
                <a:lnTo>
                  <a:pt x="3981747" y="4330700"/>
                </a:lnTo>
                <a:lnTo>
                  <a:pt x="4015478" y="4330700"/>
                </a:lnTo>
                <a:lnTo>
                  <a:pt x="3991579" y="4318000"/>
                </a:lnTo>
                <a:lnTo>
                  <a:pt x="3991579" y="4089400"/>
                </a:lnTo>
                <a:lnTo>
                  <a:pt x="4034597" y="4064000"/>
                </a:lnTo>
                <a:lnTo>
                  <a:pt x="3980982" y="4064000"/>
                </a:lnTo>
                <a:lnTo>
                  <a:pt x="3789798" y="3962400"/>
                </a:lnTo>
                <a:close/>
              </a:path>
              <a:path w="7853680" h="5486400">
                <a:moveTo>
                  <a:pt x="4242351" y="3962400"/>
                </a:moveTo>
                <a:lnTo>
                  <a:pt x="4206672" y="3962400"/>
                </a:lnTo>
                <a:lnTo>
                  <a:pt x="4421765" y="4089400"/>
                </a:lnTo>
                <a:lnTo>
                  <a:pt x="4421765" y="4318000"/>
                </a:lnTo>
                <a:lnTo>
                  <a:pt x="4206672" y="4432300"/>
                </a:lnTo>
                <a:lnTo>
                  <a:pt x="4243082" y="4432300"/>
                </a:lnTo>
                <a:lnTo>
                  <a:pt x="4434267" y="4330700"/>
                </a:lnTo>
                <a:lnTo>
                  <a:pt x="4468009" y="4330700"/>
                </a:lnTo>
                <a:lnTo>
                  <a:pt x="4444109" y="4318000"/>
                </a:lnTo>
                <a:lnTo>
                  <a:pt x="4444109" y="4089400"/>
                </a:lnTo>
                <a:lnTo>
                  <a:pt x="4487046" y="4064000"/>
                </a:lnTo>
                <a:lnTo>
                  <a:pt x="4433544" y="4064000"/>
                </a:lnTo>
                <a:lnTo>
                  <a:pt x="4242351" y="3962400"/>
                </a:lnTo>
                <a:close/>
              </a:path>
              <a:path w="7853680" h="5486400">
                <a:moveTo>
                  <a:pt x="4692246" y="3962400"/>
                </a:moveTo>
                <a:lnTo>
                  <a:pt x="4658794" y="3962400"/>
                </a:lnTo>
                <a:lnTo>
                  <a:pt x="4874316" y="4089400"/>
                </a:lnTo>
                <a:lnTo>
                  <a:pt x="4874316" y="4318000"/>
                </a:lnTo>
                <a:lnTo>
                  <a:pt x="4659202" y="4432300"/>
                </a:lnTo>
                <a:lnTo>
                  <a:pt x="4692934" y="4432300"/>
                </a:lnTo>
                <a:lnTo>
                  <a:pt x="4884127" y="4330700"/>
                </a:lnTo>
                <a:lnTo>
                  <a:pt x="4917859" y="4330700"/>
                </a:lnTo>
                <a:lnTo>
                  <a:pt x="4893960" y="4318000"/>
                </a:lnTo>
                <a:lnTo>
                  <a:pt x="4893960" y="4089400"/>
                </a:lnTo>
                <a:lnTo>
                  <a:pt x="4936896" y="4064000"/>
                </a:lnTo>
                <a:lnTo>
                  <a:pt x="4883803" y="4064000"/>
                </a:lnTo>
                <a:lnTo>
                  <a:pt x="4692246" y="3962400"/>
                </a:lnTo>
                <a:close/>
              </a:path>
              <a:path w="7853680" h="5486400">
                <a:moveTo>
                  <a:pt x="5142106" y="3962400"/>
                </a:moveTo>
                <a:lnTo>
                  <a:pt x="5108644" y="3962400"/>
                </a:lnTo>
                <a:lnTo>
                  <a:pt x="5324166" y="4089400"/>
                </a:lnTo>
                <a:lnTo>
                  <a:pt x="5324166" y="4318000"/>
                </a:lnTo>
                <a:lnTo>
                  <a:pt x="5109053" y="4432300"/>
                </a:lnTo>
                <a:lnTo>
                  <a:pt x="5142784" y="4432300"/>
                </a:lnTo>
                <a:lnTo>
                  <a:pt x="5333978" y="4330700"/>
                </a:lnTo>
                <a:lnTo>
                  <a:pt x="5367709" y="4330700"/>
                </a:lnTo>
                <a:lnTo>
                  <a:pt x="5343810" y="4318000"/>
                </a:lnTo>
                <a:lnTo>
                  <a:pt x="5343810" y="4089400"/>
                </a:lnTo>
                <a:lnTo>
                  <a:pt x="5386749" y="4064000"/>
                </a:lnTo>
                <a:lnTo>
                  <a:pt x="5333653" y="4064000"/>
                </a:lnTo>
                <a:lnTo>
                  <a:pt x="5142106" y="3962400"/>
                </a:lnTo>
                <a:close/>
              </a:path>
              <a:path w="7853680" h="5486400">
                <a:moveTo>
                  <a:pt x="5591956" y="3962400"/>
                </a:moveTo>
                <a:lnTo>
                  <a:pt x="5558505" y="3962400"/>
                </a:lnTo>
                <a:lnTo>
                  <a:pt x="5774027" y="4089400"/>
                </a:lnTo>
                <a:lnTo>
                  <a:pt x="5774027" y="4318000"/>
                </a:lnTo>
                <a:lnTo>
                  <a:pt x="5558903" y="4432300"/>
                </a:lnTo>
                <a:lnTo>
                  <a:pt x="5592645" y="4432300"/>
                </a:lnTo>
                <a:lnTo>
                  <a:pt x="5783838" y="4330700"/>
                </a:lnTo>
                <a:lnTo>
                  <a:pt x="5817570" y="4330700"/>
                </a:lnTo>
                <a:lnTo>
                  <a:pt x="5793670" y="4318000"/>
                </a:lnTo>
                <a:lnTo>
                  <a:pt x="5793670" y="4089400"/>
                </a:lnTo>
                <a:lnTo>
                  <a:pt x="5836607" y="4064000"/>
                </a:lnTo>
                <a:lnTo>
                  <a:pt x="5783503" y="4064000"/>
                </a:lnTo>
                <a:lnTo>
                  <a:pt x="5591956" y="3962400"/>
                </a:lnTo>
                <a:close/>
              </a:path>
              <a:path w="7853680" h="5486400">
                <a:moveTo>
                  <a:pt x="6041809" y="3962400"/>
                </a:moveTo>
                <a:lnTo>
                  <a:pt x="6008355" y="3962400"/>
                </a:lnTo>
                <a:lnTo>
                  <a:pt x="6223877" y="4089400"/>
                </a:lnTo>
                <a:lnTo>
                  <a:pt x="6223877" y="4318000"/>
                </a:lnTo>
                <a:lnTo>
                  <a:pt x="6008763" y="4432300"/>
                </a:lnTo>
                <a:lnTo>
                  <a:pt x="6042068" y="4432300"/>
                </a:lnTo>
                <a:lnTo>
                  <a:pt x="6229846" y="4330700"/>
                </a:lnTo>
                <a:lnTo>
                  <a:pt x="6269645" y="4330700"/>
                </a:lnTo>
                <a:lnTo>
                  <a:pt x="6245437" y="4318000"/>
                </a:lnTo>
                <a:lnTo>
                  <a:pt x="6245437" y="4089400"/>
                </a:lnTo>
                <a:lnTo>
                  <a:pt x="6293147" y="4064000"/>
                </a:lnTo>
                <a:lnTo>
                  <a:pt x="6233385" y="4064000"/>
                </a:lnTo>
                <a:lnTo>
                  <a:pt x="6041809" y="3962400"/>
                </a:lnTo>
                <a:close/>
              </a:path>
              <a:path w="7853680" h="5486400">
                <a:moveTo>
                  <a:pt x="6512738" y="3975100"/>
                </a:moveTo>
                <a:lnTo>
                  <a:pt x="6460132" y="3975100"/>
                </a:lnTo>
                <a:lnTo>
                  <a:pt x="6675623" y="4089400"/>
                </a:lnTo>
                <a:lnTo>
                  <a:pt x="6675623" y="4318000"/>
                </a:lnTo>
                <a:lnTo>
                  <a:pt x="6464393" y="4432300"/>
                </a:lnTo>
                <a:lnTo>
                  <a:pt x="6518168" y="4432300"/>
                </a:lnTo>
                <a:lnTo>
                  <a:pt x="6685455" y="4343400"/>
                </a:lnTo>
                <a:lnTo>
                  <a:pt x="6743096" y="4343400"/>
                </a:lnTo>
                <a:lnTo>
                  <a:pt x="6695297" y="4318000"/>
                </a:lnTo>
                <a:lnTo>
                  <a:pt x="6695297" y="4089400"/>
                </a:lnTo>
                <a:lnTo>
                  <a:pt x="6719151" y="4076700"/>
                </a:lnTo>
                <a:lnTo>
                  <a:pt x="6685130" y="4076700"/>
                </a:lnTo>
                <a:lnTo>
                  <a:pt x="6512738" y="3975100"/>
                </a:lnTo>
                <a:close/>
              </a:path>
              <a:path w="7853680" h="5486400">
                <a:moveTo>
                  <a:pt x="6962590" y="3975100"/>
                </a:moveTo>
                <a:lnTo>
                  <a:pt x="6909982" y="3975100"/>
                </a:lnTo>
                <a:lnTo>
                  <a:pt x="7125473" y="4089400"/>
                </a:lnTo>
                <a:lnTo>
                  <a:pt x="7125473" y="4318000"/>
                </a:lnTo>
                <a:lnTo>
                  <a:pt x="6910390" y="4432300"/>
                </a:lnTo>
                <a:lnTo>
                  <a:pt x="6968021" y="4432300"/>
                </a:lnTo>
                <a:lnTo>
                  <a:pt x="7135315" y="4343400"/>
                </a:lnTo>
                <a:lnTo>
                  <a:pt x="7192946" y="4343400"/>
                </a:lnTo>
                <a:lnTo>
                  <a:pt x="7145148" y="4318000"/>
                </a:lnTo>
                <a:lnTo>
                  <a:pt x="7145148" y="4089400"/>
                </a:lnTo>
                <a:lnTo>
                  <a:pt x="7169001" y="4076700"/>
                </a:lnTo>
                <a:lnTo>
                  <a:pt x="7134991" y="4076700"/>
                </a:lnTo>
                <a:lnTo>
                  <a:pt x="6962590" y="3975100"/>
                </a:lnTo>
                <a:close/>
              </a:path>
              <a:path w="7853680" h="5486400">
                <a:moveTo>
                  <a:pt x="7412448" y="3975100"/>
                </a:moveTo>
                <a:lnTo>
                  <a:pt x="7359832" y="3975100"/>
                </a:lnTo>
                <a:lnTo>
                  <a:pt x="7575333" y="4089400"/>
                </a:lnTo>
                <a:lnTo>
                  <a:pt x="7575333" y="4318000"/>
                </a:lnTo>
                <a:lnTo>
                  <a:pt x="7360241" y="4432300"/>
                </a:lnTo>
                <a:lnTo>
                  <a:pt x="7417571" y="4432300"/>
                </a:lnTo>
                <a:lnTo>
                  <a:pt x="7583815" y="4343400"/>
                </a:lnTo>
                <a:lnTo>
                  <a:pt x="7639780" y="4343400"/>
                </a:lnTo>
                <a:lnTo>
                  <a:pt x="7596485" y="4318000"/>
                </a:lnTo>
                <a:lnTo>
                  <a:pt x="7596485" y="4089400"/>
                </a:lnTo>
                <a:lnTo>
                  <a:pt x="7620340" y="4076700"/>
                </a:lnTo>
                <a:lnTo>
                  <a:pt x="7584841" y="4076700"/>
                </a:lnTo>
                <a:lnTo>
                  <a:pt x="7412448" y="3975100"/>
                </a:lnTo>
                <a:close/>
              </a:path>
              <a:path w="7853680" h="5486400">
                <a:moveTo>
                  <a:pt x="6718464" y="3606800"/>
                </a:moveTo>
                <a:lnTo>
                  <a:pt x="6684732" y="3606800"/>
                </a:lnTo>
                <a:lnTo>
                  <a:pt x="6899825" y="3721100"/>
                </a:lnTo>
                <a:lnTo>
                  <a:pt x="6899825" y="3962400"/>
                </a:lnTo>
                <a:lnTo>
                  <a:pt x="6685130" y="4076700"/>
                </a:lnTo>
                <a:lnTo>
                  <a:pt x="6719151" y="4076700"/>
                </a:lnTo>
                <a:lnTo>
                  <a:pt x="6909982" y="3975100"/>
                </a:lnTo>
                <a:lnTo>
                  <a:pt x="6962590" y="3975100"/>
                </a:lnTo>
                <a:lnTo>
                  <a:pt x="6919490" y="3949700"/>
                </a:lnTo>
                <a:lnTo>
                  <a:pt x="6919490" y="3721100"/>
                </a:lnTo>
                <a:lnTo>
                  <a:pt x="6943389" y="3708400"/>
                </a:lnTo>
                <a:lnTo>
                  <a:pt x="6909657" y="3708400"/>
                </a:lnTo>
                <a:lnTo>
                  <a:pt x="6718464" y="3606800"/>
                </a:lnTo>
                <a:close/>
              </a:path>
              <a:path w="7853680" h="5486400">
                <a:moveTo>
                  <a:pt x="7168314" y="3606800"/>
                </a:moveTo>
                <a:lnTo>
                  <a:pt x="7134582" y="3606800"/>
                </a:lnTo>
                <a:lnTo>
                  <a:pt x="7349675" y="3721100"/>
                </a:lnTo>
                <a:lnTo>
                  <a:pt x="7349675" y="3962400"/>
                </a:lnTo>
                <a:lnTo>
                  <a:pt x="7134991" y="4076700"/>
                </a:lnTo>
                <a:lnTo>
                  <a:pt x="7169001" y="4076700"/>
                </a:lnTo>
                <a:lnTo>
                  <a:pt x="7359832" y="3975100"/>
                </a:lnTo>
                <a:lnTo>
                  <a:pt x="7412448" y="3975100"/>
                </a:lnTo>
                <a:lnTo>
                  <a:pt x="7369350" y="3949700"/>
                </a:lnTo>
                <a:lnTo>
                  <a:pt x="7369350" y="3721100"/>
                </a:lnTo>
                <a:lnTo>
                  <a:pt x="7393096" y="3708400"/>
                </a:lnTo>
                <a:lnTo>
                  <a:pt x="7359508" y="3708400"/>
                </a:lnTo>
                <a:lnTo>
                  <a:pt x="7168314" y="3606800"/>
                </a:lnTo>
                <a:close/>
              </a:path>
              <a:path w="7853680" h="5486400">
                <a:moveTo>
                  <a:pt x="7619784" y="3606800"/>
                </a:moveTo>
                <a:lnTo>
                  <a:pt x="7583061" y="3606800"/>
                </a:lnTo>
                <a:lnTo>
                  <a:pt x="7799526" y="3721100"/>
                </a:lnTo>
                <a:lnTo>
                  <a:pt x="7799526" y="3962400"/>
                </a:lnTo>
                <a:lnTo>
                  <a:pt x="7584841" y="4076700"/>
                </a:lnTo>
                <a:lnTo>
                  <a:pt x="7620340" y="4076700"/>
                </a:lnTo>
                <a:lnTo>
                  <a:pt x="7811180" y="3975100"/>
                </a:lnTo>
                <a:lnTo>
                  <a:pt x="7853164" y="3975100"/>
                </a:lnTo>
                <a:lnTo>
                  <a:pt x="7820656" y="3962400"/>
                </a:lnTo>
                <a:lnTo>
                  <a:pt x="7820656" y="3721100"/>
                </a:lnTo>
                <a:lnTo>
                  <a:pt x="7853164" y="3708400"/>
                </a:lnTo>
                <a:lnTo>
                  <a:pt x="7812206" y="3708400"/>
                </a:lnTo>
                <a:lnTo>
                  <a:pt x="7619784" y="3606800"/>
                </a:lnTo>
                <a:close/>
              </a:path>
              <a:path w="7853680" h="5486400">
                <a:moveTo>
                  <a:pt x="434617" y="3606800"/>
                </a:moveTo>
                <a:lnTo>
                  <a:pt x="381249" y="3606800"/>
                </a:lnTo>
                <a:lnTo>
                  <a:pt x="595745" y="3721100"/>
                </a:lnTo>
                <a:lnTo>
                  <a:pt x="595745" y="3949700"/>
                </a:lnTo>
                <a:lnTo>
                  <a:pt x="382673" y="4064000"/>
                </a:lnTo>
                <a:lnTo>
                  <a:pt x="435513" y="4064000"/>
                </a:lnTo>
                <a:lnTo>
                  <a:pt x="606792" y="3962400"/>
                </a:lnTo>
                <a:lnTo>
                  <a:pt x="639852" y="3962400"/>
                </a:lnTo>
                <a:lnTo>
                  <a:pt x="616006" y="3949700"/>
                </a:lnTo>
                <a:lnTo>
                  <a:pt x="616006" y="3721100"/>
                </a:lnTo>
                <a:lnTo>
                  <a:pt x="639939" y="3708400"/>
                </a:lnTo>
                <a:lnTo>
                  <a:pt x="605284" y="3708400"/>
                </a:lnTo>
                <a:lnTo>
                  <a:pt x="434617" y="3606800"/>
                </a:lnTo>
                <a:close/>
              </a:path>
              <a:path w="7853680" h="5486400">
                <a:moveTo>
                  <a:pt x="888599" y="3606800"/>
                </a:moveTo>
                <a:lnTo>
                  <a:pt x="831403" y="3606800"/>
                </a:lnTo>
                <a:lnTo>
                  <a:pt x="1045606" y="3721100"/>
                </a:lnTo>
                <a:lnTo>
                  <a:pt x="1045606" y="3949700"/>
                </a:lnTo>
                <a:lnTo>
                  <a:pt x="830617" y="4064000"/>
                </a:lnTo>
                <a:lnTo>
                  <a:pt x="884484" y="4064000"/>
                </a:lnTo>
                <a:lnTo>
                  <a:pt x="1055762" y="3962400"/>
                </a:lnTo>
                <a:lnTo>
                  <a:pt x="1089205" y="3962400"/>
                </a:lnTo>
                <a:lnTo>
                  <a:pt x="1065259" y="3949700"/>
                </a:lnTo>
                <a:lnTo>
                  <a:pt x="1065259" y="3721100"/>
                </a:lnTo>
                <a:lnTo>
                  <a:pt x="1113060" y="3695700"/>
                </a:lnTo>
                <a:lnTo>
                  <a:pt x="1055438" y="3695700"/>
                </a:lnTo>
                <a:lnTo>
                  <a:pt x="888599" y="3606800"/>
                </a:lnTo>
                <a:close/>
              </a:path>
              <a:path w="7853680" h="5486400">
                <a:moveTo>
                  <a:pt x="1337993" y="3606800"/>
                </a:moveTo>
                <a:lnTo>
                  <a:pt x="1280363" y="3606800"/>
                </a:lnTo>
                <a:lnTo>
                  <a:pt x="1495456" y="3721100"/>
                </a:lnTo>
                <a:lnTo>
                  <a:pt x="1495456" y="3949700"/>
                </a:lnTo>
                <a:lnTo>
                  <a:pt x="1280771" y="4064000"/>
                </a:lnTo>
                <a:lnTo>
                  <a:pt x="1333865" y="4064000"/>
                </a:lnTo>
                <a:lnTo>
                  <a:pt x="1505612" y="3962400"/>
                </a:lnTo>
                <a:lnTo>
                  <a:pt x="1539066" y="3962400"/>
                </a:lnTo>
                <a:lnTo>
                  <a:pt x="1515120" y="3949700"/>
                </a:lnTo>
                <a:lnTo>
                  <a:pt x="1515120" y="3721100"/>
                </a:lnTo>
                <a:lnTo>
                  <a:pt x="1562918" y="3695700"/>
                </a:lnTo>
                <a:lnTo>
                  <a:pt x="1505288" y="3695700"/>
                </a:lnTo>
                <a:lnTo>
                  <a:pt x="1337993" y="3606800"/>
                </a:lnTo>
                <a:close/>
              </a:path>
              <a:path w="7853680" h="5486400">
                <a:moveTo>
                  <a:pt x="1787778" y="3606800"/>
                </a:moveTo>
                <a:lnTo>
                  <a:pt x="1730213" y="3606800"/>
                </a:lnTo>
                <a:lnTo>
                  <a:pt x="1944720" y="3721100"/>
                </a:lnTo>
                <a:lnTo>
                  <a:pt x="1944720" y="3949700"/>
                </a:lnTo>
                <a:lnTo>
                  <a:pt x="1730632" y="4064000"/>
                </a:lnTo>
                <a:lnTo>
                  <a:pt x="1783665" y="4064000"/>
                </a:lnTo>
                <a:lnTo>
                  <a:pt x="1955169" y="3962400"/>
                </a:lnTo>
                <a:lnTo>
                  <a:pt x="1988883" y="3962400"/>
                </a:lnTo>
                <a:lnTo>
                  <a:pt x="1964970" y="3949700"/>
                </a:lnTo>
                <a:lnTo>
                  <a:pt x="1964970" y="3721100"/>
                </a:lnTo>
                <a:lnTo>
                  <a:pt x="2012704" y="3695700"/>
                </a:lnTo>
                <a:lnTo>
                  <a:pt x="1954845" y="3695700"/>
                </a:lnTo>
                <a:lnTo>
                  <a:pt x="1787778" y="3606800"/>
                </a:lnTo>
                <a:close/>
              </a:path>
              <a:path w="7853680" h="5486400">
                <a:moveTo>
                  <a:pt x="2237572" y="3606800"/>
                </a:moveTo>
                <a:lnTo>
                  <a:pt x="2179770" y="3606800"/>
                </a:lnTo>
                <a:lnTo>
                  <a:pt x="2394570" y="3721100"/>
                </a:lnTo>
                <a:lnTo>
                  <a:pt x="2394570" y="3949700"/>
                </a:lnTo>
                <a:lnTo>
                  <a:pt x="2180189" y="4064000"/>
                </a:lnTo>
                <a:lnTo>
                  <a:pt x="2233456" y="4064000"/>
                </a:lnTo>
                <a:lnTo>
                  <a:pt x="2404726" y="3962400"/>
                </a:lnTo>
                <a:lnTo>
                  <a:pt x="2438180" y="3962400"/>
                </a:lnTo>
                <a:lnTo>
                  <a:pt x="2414234" y="3949700"/>
                </a:lnTo>
                <a:lnTo>
                  <a:pt x="2414234" y="3721100"/>
                </a:lnTo>
                <a:lnTo>
                  <a:pt x="2462032" y="3695700"/>
                </a:lnTo>
                <a:lnTo>
                  <a:pt x="2404402" y="3695700"/>
                </a:lnTo>
                <a:lnTo>
                  <a:pt x="2237572" y="3606800"/>
                </a:lnTo>
                <a:close/>
              </a:path>
              <a:path w="7853680" h="5486400">
                <a:moveTo>
                  <a:pt x="2686954" y="3606800"/>
                </a:moveTo>
                <a:lnTo>
                  <a:pt x="2629327" y="3606800"/>
                </a:lnTo>
                <a:lnTo>
                  <a:pt x="2844430" y="3721100"/>
                </a:lnTo>
                <a:lnTo>
                  <a:pt x="2844430" y="3949700"/>
                </a:lnTo>
                <a:lnTo>
                  <a:pt x="2629746" y="4064000"/>
                </a:lnTo>
                <a:lnTo>
                  <a:pt x="2682930" y="4064000"/>
                </a:lnTo>
                <a:lnTo>
                  <a:pt x="2854995" y="3962400"/>
                </a:lnTo>
                <a:lnTo>
                  <a:pt x="2890684" y="3962400"/>
                </a:lnTo>
                <a:lnTo>
                  <a:pt x="2866786" y="3949700"/>
                </a:lnTo>
                <a:lnTo>
                  <a:pt x="2866786" y="3721100"/>
                </a:lnTo>
                <a:lnTo>
                  <a:pt x="2914582" y="3695700"/>
                </a:lnTo>
                <a:lnTo>
                  <a:pt x="2854273" y="3695700"/>
                </a:lnTo>
                <a:lnTo>
                  <a:pt x="2686954" y="3606800"/>
                </a:lnTo>
                <a:close/>
              </a:path>
              <a:path w="7853680" h="5486400">
                <a:moveTo>
                  <a:pt x="3139142" y="3606800"/>
                </a:moveTo>
                <a:lnTo>
                  <a:pt x="3081868" y="3606800"/>
                </a:lnTo>
                <a:lnTo>
                  <a:pt x="3293694" y="3721100"/>
                </a:lnTo>
                <a:lnTo>
                  <a:pt x="3293694" y="3949700"/>
                </a:lnTo>
                <a:lnTo>
                  <a:pt x="3081868" y="4064000"/>
                </a:lnTo>
                <a:lnTo>
                  <a:pt x="3139783" y="4064000"/>
                </a:lnTo>
                <a:lnTo>
                  <a:pt x="3305505" y="3975100"/>
                </a:lnTo>
                <a:lnTo>
                  <a:pt x="3364164" y="3975100"/>
                </a:lnTo>
                <a:lnTo>
                  <a:pt x="3316636" y="3949700"/>
                </a:lnTo>
                <a:lnTo>
                  <a:pt x="3316636" y="3721100"/>
                </a:lnTo>
                <a:lnTo>
                  <a:pt x="3364067" y="3695700"/>
                </a:lnTo>
                <a:lnTo>
                  <a:pt x="3305149" y="3695700"/>
                </a:lnTo>
                <a:lnTo>
                  <a:pt x="3139142" y="3606800"/>
                </a:lnTo>
                <a:close/>
              </a:path>
              <a:path w="7853680" h="5486400">
                <a:moveTo>
                  <a:pt x="3588633" y="3606800"/>
                </a:moveTo>
                <a:lnTo>
                  <a:pt x="3530074" y="3606800"/>
                </a:lnTo>
                <a:lnTo>
                  <a:pt x="3743544" y="3721100"/>
                </a:lnTo>
                <a:lnTo>
                  <a:pt x="3743544" y="3949700"/>
                </a:lnTo>
                <a:lnTo>
                  <a:pt x="3530514" y="4064000"/>
                </a:lnTo>
                <a:lnTo>
                  <a:pt x="3565829" y="4064000"/>
                </a:lnTo>
                <a:lnTo>
                  <a:pt x="3754109" y="3962400"/>
                </a:lnTo>
                <a:lnTo>
                  <a:pt x="3789798" y="3962400"/>
                </a:lnTo>
                <a:lnTo>
                  <a:pt x="3765900" y="3949700"/>
                </a:lnTo>
                <a:lnTo>
                  <a:pt x="3765900" y="3721100"/>
                </a:lnTo>
                <a:lnTo>
                  <a:pt x="3813696" y="3695700"/>
                </a:lnTo>
                <a:lnTo>
                  <a:pt x="3753387" y="3695700"/>
                </a:lnTo>
                <a:lnTo>
                  <a:pt x="3588633" y="3606800"/>
                </a:lnTo>
                <a:close/>
              </a:path>
              <a:path w="7853680" h="5486400">
                <a:moveTo>
                  <a:pt x="4038623" y="3606800"/>
                </a:moveTo>
                <a:lnTo>
                  <a:pt x="3980982" y="3606800"/>
                </a:lnTo>
                <a:lnTo>
                  <a:pt x="4196075" y="3721100"/>
                </a:lnTo>
                <a:lnTo>
                  <a:pt x="4196075" y="3949700"/>
                </a:lnTo>
                <a:lnTo>
                  <a:pt x="3980982" y="4064000"/>
                </a:lnTo>
                <a:lnTo>
                  <a:pt x="4034597" y="4064000"/>
                </a:lnTo>
                <a:lnTo>
                  <a:pt x="4206672" y="3962400"/>
                </a:lnTo>
                <a:lnTo>
                  <a:pt x="4242351" y="3962400"/>
                </a:lnTo>
                <a:lnTo>
                  <a:pt x="4218451" y="3949700"/>
                </a:lnTo>
                <a:lnTo>
                  <a:pt x="4218451" y="3721100"/>
                </a:lnTo>
                <a:lnTo>
                  <a:pt x="4266250" y="3695700"/>
                </a:lnTo>
                <a:lnTo>
                  <a:pt x="4205918" y="3695700"/>
                </a:lnTo>
                <a:lnTo>
                  <a:pt x="4038623" y="3606800"/>
                </a:lnTo>
                <a:close/>
              </a:path>
              <a:path w="7853680" h="5486400">
                <a:moveTo>
                  <a:pt x="4491175" y="3606800"/>
                </a:moveTo>
                <a:lnTo>
                  <a:pt x="4433544" y="3606800"/>
                </a:lnTo>
                <a:lnTo>
                  <a:pt x="4648637" y="3721100"/>
                </a:lnTo>
                <a:lnTo>
                  <a:pt x="4648637" y="3949700"/>
                </a:lnTo>
                <a:lnTo>
                  <a:pt x="4433544" y="4064000"/>
                </a:lnTo>
                <a:lnTo>
                  <a:pt x="4487046" y="4064000"/>
                </a:lnTo>
                <a:lnTo>
                  <a:pt x="4658794" y="3962400"/>
                </a:lnTo>
                <a:lnTo>
                  <a:pt x="4692246" y="3962400"/>
                </a:lnTo>
                <a:lnTo>
                  <a:pt x="4668302" y="3949700"/>
                </a:lnTo>
                <a:lnTo>
                  <a:pt x="4668302" y="3721100"/>
                </a:lnTo>
                <a:lnTo>
                  <a:pt x="4716100" y="3695700"/>
                </a:lnTo>
                <a:lnTo>
                  <a:pt x="4658469" y="3695700"/>
                </a:lnTo>
                <a:lnTo>
                  <a:pt x="4491175" y="3606800"/>
                </a:lnTo>
                <a:close/>
              </a:path>
              <a:path w="7853680" h="5486400">
                <a:moveTo>
                  <a:pt x="4941033" y="3606800"/>
                </a:moveTo>
                <a:lnTo>
                  <a:pt x="4883394" y="3606800"/>
                </a:lnTo>
                <a:lnTo>
                  <a:pt x="5098487" y="3721100"/>
                </a:lnTo>
                <a:lnTo>
                  <a:pt x="5098487" y="3949700"/>
                </a:lnTo>
                <a:lnTo>
                  <a:pt x="4883803" y="4064000"/>
                </a:lnTo>
                <a:lnTo>
                  <a:pt x="4936896" y="4064000"/>
                </a:lnTo>
                <a:lnTo>
                  <a:pt x="5108644" y="3962400"/>
                </a:lnTo>
                <a:lnTo>
                  <a:pt x="5142106" y="3962400"/>
                </a:lnTo>
                <a:lnTo>
                  <a:pt x="5118162" y="3949700"/>
                </a:lnTo>
                <a:lnTo>
                  <a:pt x="5118162" y="3721100"/>
                </a:lnTo>
                <a:lnTo>
                  <a:pt x="5165958" y="3695700"/>
                </a:lnTo>
                <a:lnTo>
                  <a:pt x="5108320" y="3695700"/>
                </a:lnTo>
                <a:lnTo>
                  <a:pt x="4941033" y="3606800"/>
                </a:lnTo>
                <a:close/>
              </a:path>
              <a:path w="7853680" h="5486400">
                <a:moveTo>
                  <a:pt x="5390886" y="3606800"/>
                </a:moveTo>
                <a:lnTo>
                  <a:pt x="5333245" y="3606800"/>
                </a:lnTo>
                <a:lnTo>
                  <a:pt x="5548338" y="3721100"/>
                </a:lnTo>
                <a:lnTo>
                  <a:pt x="5548338" y="3949700"/>
                </a:lnTo>
                <a:lnTo>
                  <a:pt x="5333653" y="4064000"/>
                </a:lnTo>
                <a:lnTo>
                  <a:pt x="5386749" y="4064000"/>
                </a:lnTo>
                <a:lnTo>
                  <a:pt x="5558505" y="3962400"/>
                </a:lnTo>
                <a:lnTo>
                  <a:pt x="5591956" y="3962400"/>
                </a:lnTo>
                <a:lnTo>
                  <a:pt x="5568012" y="3949700"/>
                </a:lnTo>
                <a:lnTo>
                  <a:pt x="5568012" y="3721100"/>
                </a:lnTo>
                <a:lnTo>
                  <a:pt x="5615811" y="3695700"/>
                </a:lnTo>
                <a:lnTo>
                  <a:pt x="5558180" y="3695700"/>
                </a:lnTo>
                <a:lnTo>
                  <a:pt x="5390886" y="3606800"/>
                </a:lnTo>
                <a:close/>
              </a:path>
              <a:path w="7853680" h="5486400">
                <a:moveTo>
                  <a:pt x="5840736" y="3606800"/>
                </a:moveTo>
                <a:lnTo>
                  <a:pt x="5783105" y="3606800"/>
                </a:lnTo>
                <a:lnTo>
                  <a:pt x="5998198" y="3721100"/>
                </a:lnTo>
                <a:lnTo>
                  <a:pt x="5998198" y="3949700"/>
                </a:lnTo>
                <a:lnTo>
                  <a:pt x="5783503" y="4064000"/>
                </a:lnTo>
                <a:lnTo>
                  <a:pt x="5836607" y="4064000"/>
                </a:lnTo>
                <a:lnTo>
                  <a:pt x="6008355" y="3962400"/>
                </a:lnTo>
                <a:lnTo>
                  <a:pt x="6041809" y="3962400"/>
                </a:lnTo>
                <a:lnTo>
                  <a:pt x="6017863" y="3949700"/>
                </a:lnTo>
                <a:lnTo>
                  <a:pt x="6017863" y="3721100"/>
                </a:lnTo>
                <a:lnTo>
                  <a:pt x="6064802" y="3695700"/>
                </a:lnTo>
                <a:lnTo>
                  <a:pt x="6008030" y="3695700"/>
                </a:lnTo>
                <a:lnTo>
                  <a:pt x="5840736" y="3606800"/>
                </a:lnTo>
                <a:close/>
              </a:path>
              <a:path w="7853680" h="5486400">
                <a:moveTo>
                  <a:pt x="6288284" y="3606800"/>
                </a:moveTo>
                <a:lnTo>
                  <a:pt x="6230202" y="3606800"/>
                </a:lnTo>
                <a:lnTo>
                  <a:pt x="6448048" y="3721100"/>
                </a:lnTo>
                <a:lnTo>
                  <a:pt x="6448048" y="3949700"/>
                </a:lnTo>
                <a:lnTo>
                  <a:pt x="6233385" y="4064000"/>
                </a:lnTo>
                <a:lnTo>
                  <a:pt x="6293147" y="4064000"/>
                </a:lnTo>
                <a:lnTo>
                  <a:pt x="6460132" y="3975100"/>
                </a:lnTo>
                <a:lnTo>
                  <a:pt x="6512738" y="3975100"/>
                </a:lnTo>
                <a:lnTo>
                  <a:pt x="6469639" y="3949700"/>
                </a:lnTo>
                <a:lnTo>
                  <a:pt x="6469639" y="3721100"/>
                </a:lnTo>
                <a:lnTo>
                  <a:pt x="6493539" y="3708400"/>
                </a:lnTo>
                <a:lnTo>
                  <a:pt x="6462561" y="3708400"/>
                </a:lnTo>
                <a:lnTo>
                  <a:pt x="6288284" y="3606800"/>
                </a:lnTo>
                <a:close/>
              </a:path>
              <a:path w="7853680" h="5486400">
                <a:moveTo>
                  <a:pt x="0" y="3619500"/>
                </a:moveTo>
                <a:lnTo>
                  <a:pt x="0" y="3644900"/>
                </a:lnTo>
                <a:lnTo>
                  <a:pt x="145884" y="3721100"/>
                </a:lnTo>
                <a:lnTo>
                  <a:pt x="145884" y="3949700"/>
                </a:lnTo>
                <a:lnTo>
                  <a:pt x="0" y="4025900"/>
                </a:lnTo>
                <a:lnTo>
                  <a:pt x="0" y="4051300"/>
                </a:lnTo>
                <a:lnTo>
                  <a:pt x="155737" y="3962400"/>
                </a:lnTo>
                <a:lnTo>
                  <a:pt x="190204" y="3962400"/>
                </a:lnTo>
                <a:lnTo>
                  <a:pt x="166145" y="3949700"/>
                </a:lnTo>
                <a:lnTo>
                  <a:pt x="166145" y="3721100"/>
                </a:lnTo>
                <a:lnTo>
                  <a:pt x="213946" y="3695700"/>
                </a:lnTo>
                <a:lnTo>
                  <a:pt x="155716" y="3695700"/>
                </a:lnTo>
                <a:lnTo>
                  <a:pt x="0" y="3619500"/>
                </a:lnTo>
                <a:close/>
              </a:path>
              <a:path w="7853680" h="5486400">
                <a:moveTo>
                  <a:pt x="7853164" y="3975100"/>
                </a:moveTo>
                <a:lnTo>
                  <a:pt x="7811180" y="3975100"/>
                </a:lnTo>
                <a:lnTo>
                  <a:pt x="7853164" y="4000500"/>
                </a:lnTo>
                <a:lnTo>
                  <a:pt x="7853164" y="3975100"/>
                </a:lnTo>
                <a:close/>
              </a:path>
              <a:path w="7853680" h="5486400">
                <a:moveTo>
                  <a:pt x="639806" y="3238500"/>
                </a:moveTo>
                <a:lnTo>
                  <a:pt x="606467" y="3238500"/>
                </a:lnTo>
                <a:lnTo>
                  <a:pt x="820680" y="3352800"/>
                </a:lnTo>
                <a:lnTo>
                  <a:pt x="820680" y="3581400"/>
                </a:lnTo>
                <a:lnTo>
                  <a:pt x="605284" y="3708400"/>
                </a:lnTo>
                <a:lnTo>
                  <a:pt x="639939" y="3708400"/>
                </a:lnTo>
                <a:lnTo>
                  <a:pt x="831403" y="3606800"/>
                </a:lnTo>
                <a:lnTo>
                  <a:pt x="888599" y="3606800"/>
                </a:lnTo>
                <a:lnTo>
                  <a:pt x="840931" y="3581400"/>
                </a:lnTo>
                <a:lnTo>
                  <a:pt x="840931" y="3352800"/>
                </a:lnTo>
                <a:lnTo>
                  <a:pt x="864765" y="3340100"/>
                </a:lnTo>
                <a:lnTo>
                  <a:pt x="830209" y="3340100"/>
                </a:lnTo>
                <a:lnTo>
                  <a:pt x="639806" y="3238500"/>
                </a:lnTo>
                <a:close/>
              </a:path>
              <a:path w="7853680" h="5486400">
                <a:moveTo>
                  <a:pt x="6493539" y="3238500"/>
                </a:moveTo>
                <a:lnTo>
                  <a:pt x="6458990" y="3238500"/>
                </a:lnTo>
                <a:lnTo>
                  <a:pt x="6674890" y="3365500"/>
                </a:lnTo>
                <a:lnTo>
                  <a:pt x="6674890" y="3594100"/>
                </a:lnTo>
                <a:lnTo>
                  <a:pt x="6463671" y="3708400"/>
                </a:lnTo>
                <a:lnTo>
                  <a:pt x="6493539" y="3708400"/>
                </a:lnTo>
                <a:lnTo>
                  <a:pt x="6684732" y="3606800"/>
                </a:lnTo>
                <a:lnTo>
                  <a:pt x="6718464" y="3606800"/>
                </a:lnTo>
                <a:lnTo>
                  <a:pt x="6694564" y="3594100"/>
                </a:lnTo>
                <a:lnTo>
                  <a:pt x="6694564" y="3365500"/>
                </a:lnTo>
                <a:lnTo>
                  <a:pt x="6737583" y="3340100"/>
                </a:lnTo>
                <a:lnTo>
                  <a:pt x="6684732" y="3340100"/>
                </a:lnTo>
                <a:lnTo>
                  <a:pt x="6493539" y="3238500"/>
                </a:lnTo>
                <a:close/>
              </a:path>
              <a:path w="7853680" h="5486400">
                <a:moveTo>
                  <a:pt x="6943389" y="3238500"/>
                </a:moveTo>
                <a:lnTo>
                  <a:pt x="6909657" y="3238500"/>
                </a:lnTo>
                <a:lnTo>
                  <a:pt x="7124750" y="3365500"/>
                </a:lnTo>
                <a:lnTo>
                  <a:pt x="7124750" y="3594100"/>
                </a:lnTo>
                <a:lnTo>
                  <a:pt x="6909657" y="3708400"/>
                </a:lnTo>
                <a:lnTo>
                  <a:pt x="6943389" y="3708400"/>
                </a:lnTo>
                <a:lnTo>
                  <a:pt x="7134582" y="3606800"/>
                </a:lnTo>
                <a:lnTo>
                  <a:pt x="7168314" y="3606800"/>
                </a:lnTo>
                <a:lnTo>
                  <a:pt x="7144415" y="3594100"/>
                </a:lnTo>
                <a:lnTo>
                  <a:pt x="7144415" y="3365500"/>
                </a:lnTo>
                <a:lnTo>
                  <a:pt x="7187433" y="3340100"/>
                </a:lnTo>
                <a:lnTo>
                  <a:pt x="7134582" y="3340100"/>
                </a:lnTo>
                <a:lnTo>
                  <a:pt x="6943389" y="3238500"/>
                </a:lnTo>
                <a:close/>
              </a:path>
              <a:path w="7853680" h="5486400">
                <a:moveTo>
                  <a:pt x="7393341" y="3238500"/>
                </a:moveTo>
                <a:lnTo>
                  <a:pt x="7359508" y="3238500"/>
                </a:lnTo>
                <a:lnTo>
                  <a:pt x="7574600" y="3365500"/>
                </a:lnTo>
                <a:lnTo>
                  <a:pt x="7574600" y="3594100"/>
                </a:lnTo>
                <a:lnTo>
                  <a:pt x="7359508" y="3708400"/>
                </a:lnTo>
                <a:lnTo>
                  <a:pt x="7393096" y="3708400"/>
                </a:lnTo>
                <a:lnTo>
                  <a:pt x="7583061" y="3606800"/>
                </a:lnTo>
                <a:lnTo>
                  <a:pt x="7619784" y="3606800"/>
                </a:lnTo>
                <a:lnTo>
                  <a:pt x="7595731" y="3594100"/>
                </a:lnTo>
                <a:lnTo>
                  <a:pt x="7595731" y="3365500"/>
                </a:lnTo>
                <a:lnTo>
                  <a:pt x="7638756" y="3340100"/>
                </a:lnTo>
                <a:lnTo>
                  <a:pt x="7585270" y="3340100"/>
                </a:lnTo>
                <a:lnTo>
                  <a:pt x="7393341" y="3238500"/>
                </a:lnTo>
                <a:close/>
              </a:path>
              <a:path w="7853680" h="5486400">
                <a:moveTo>
                  <a:pt x="7853164" y="3683000"/>
                </a:moveTo>
                <a:lnTo>
                  <a:pt x="7812206" y="3708400"/>
                </a:lnTo>
                <a:lnTo>
                  <a:pt x="7853164" y="3708400"/>
                </a:lnTo>
                <a:lnTo>
                  <a:pt x="7853164" y="3683000"/>
                </a:lnTo>
                <a:close/>
              </a:path>
              <a:path w="7853680" h="5486400">
                <a:moveTo>
                  <a:pt x="190159" y="3238500"/>
                </a:moveTo>
                <a:lnTo>
                  <a:pt x="155413" y="3238500"/>
                </a:lnTo>
                <a:lnTo>
                  <a:pt x="371417" y="3352800"/>
                </a:lnTo>
                <a:lnTo>
                  <a:pt x="371417" y="3581400"/>
                </a:lnTo>
                <a:lnTo>
                  <a:pt x="155716" y="3695700"/>
                </a:lnTo>
                <a:lnTo>
                  <a:pt x="213946" y="3695700"/>
                </a:lnTo>
                <a:lnTo>
                  <a:pt x="381249" y="3606800"/>
                </a:lnTo>
                <a:lnTo>
                  <a:pt x="434617" y="3606800"/>
                </a:lnTo>
                <a:lnTo>
                  <a:pt x="391950" y="3581400"/>
                </a:lnTo>
                <a:lnTo>
                  <a:pt x="391950" y="3352800"/>
                </a:lnTo>
                <a:lnTo>
                  <a:pt x="415785" y="3340100"/>
                </a:lnTo>
                <a:lnTo>
                  <a:pt x="382264" y="3340100"/>
                </a:lnTo>
                <a:lnTo>
                  <a:pt x="190159" y="3238500"/>
                </a:lnTo>
                <a:close/>
              </a:path>
              <a:path w="7853680" h="5486400">
                <a:moveTo>
                  <a:pt x="1089160" y="3238500"/>
                </a:moveTo>
                <a:lnTo>
                  <a:pt x="1055438" y="3238500"/>
                </a:lnTo>
                <a:lnTo>
                  <a:pt x="1270531" y="3352800"/>
                </a:lnTo>
                <a:lnTo>
                  <a:pt x="1270531" y="3581400"/>
                </a:lnTo>
                <a:lnTo>
                  <a:pt x="1055438" y="3695700"/>
                </a:lnTo>
                <a:lnTo>
                  <a:pt x="1113060" y="3695700"/>
                </a:lnTo>
                <a:lnTo>
                  <a:pt x="1280363" y="3606800"/>
                </a:lnTo>
                <a:lnTo>
                  <a:pt x="1337993" y="3606800"/>
                </a:lnTo>
                <a:lnTo>
                  <a:pt x="1290195" y="3581400"/>
                </a:lnTo>
                <a:lnTo>
                  <a:pt x="1290195" y="3352800"/>
                </a:lnTo>
                <a:lnTo>
                  <a:pt x="1314094" y="3340100"/>
                </a:lnTo>
                <a:lnTo>
                  <a:pt x="1280363" y="3340100"/>
                </a:lnTo>
                <a:lnTo>
                  <a:pt x="1089160" y="3238500"/>
                </a:lnTo>
                <a:close/>
              </a:path>
              <a:path w="7853680" h="5486400">
                <a:moveTo>
                  <a:pt x="1539019" y="3238500"/>
                </a:moveTo>
                <a:lnTo>
                  <a:pt x="1505288" y="3238500"/>
                </a:lnTo>
                <a:lnTo>
                  <a:pt x="1720381" y="3352800"/>
                </a:lnTo>
                <a:lnTo>
                  <a:pt x="1720381" y="3581400"/>
                </a:lnTo>
                <a:lnTo>
                  <a:pt x="1505288" y="3695700"/>
                </a:lnTo>
                <a:lnTo>
                  <a:pt x="1562918" y="3695700"/>
                </a:lnTo>
                <a:lnTo>
                  <a:pt x="1730213" y="3606800"/>
                </a:lnTo>
                <a:lnTo>
                  <a:pt x="1787778" y="3606800"/>
                </a:lnTo>
                <a:lnTo>
                  <a:pt x="1740045" y="3581400"/>
                </a:lnTo>
                <a:lnTo>
                  <a:pt x="1740045" y="3352800"/>
                </a:lnTo>
                <a:lnTo>
                  <a:pt x="1763912" y="3340100"/>
                </a:lnTo>
                <a:lnTo>
                  <a:pt x="1730213" y="3340100"/>
                </a:lnTo>
                <a:lnTo>
                  <a:pt x="1539019" y="3238500"/>
                </a:lnTo>
                <a:close/>
              </a:path>
              <a:path w="7853680" h="5486400">
                <a:moveTo>
                  <a:pt x="1988837" y="3238500"/>
                </a:moveTo>
                <a:lnTo>
                  <a:pt x="1954845" y="3238500"/>
                </a:lnTo>
                <a:lnTo>
                  <a:pt x="2169645" y="3352800"/>
                </a:lnTo>
                <a:lnTo>
                  <a:pt x="2169645" y="3581400"/>
                </a:lnTo>
                <a:lnTo>
                  <a:pt x="1954845" y="3695700"/>
                </a:lnTo>
                <a:lnTo>
                  <a:pt x="2012704" y="3695700"/>
                </a:lnTo>
                <a:lnTo>
                  <a:pt x="2179770" y="3606800"/>
                </a:lnTo>
                <a:lnTo>
                  <a:pt x="2237572" y="3606800"/>
                </a:lnTo>
                <a:lnTo>
                  <a:pt x="2189906" y="3581400"/>
                </a:lnTo>
                <a:lnTo>
                  <a:pt x="2189906" y="3352800"/>
                </a:lnTo>
                <a:lnTo>
                  <a:pt x="2213739" y="3340100"/>
                </a:lnTo>
                <a:lnTo>
                  <a:pt x="2179770" y="3340100"/>
                </a:lnTo>
                <a:lnTo>
                  <a:pt x="1988837" y="3238500"/>
                </a:lnTo>
                <a:close/>
              </a:path>
              <a:path w="7853680" h="5486400">
                <a:moveTo>
                  <a:pt x="2438133" y="3238500"/>
                </a:moveTo>
                <a:lnTo>
                  <a:pt x="2404402" y="3238500"/>
                </a:lnTo>
                <a:lnTo>
                  <a:pt x="2619495" y="3352800"/>
                </a:lnTo>
                <a:lnTo>
                  <a:pt x="2619495" y="3581400"/>
                </a:lnTo>
                <a:lnTo>
                  <a:pt x="2404402" y="3695700"/>
                </a:lnTo>
                <a:lnTo>
                  <a:pt x="2462032" y="3695700"/>
                </a:lnTo>
                <a:lnTo>
                  <a:pt x="2629327" y="3606800"/>
                </a:lnTo>
                <a:lnTo>
                  <a:pt x="2686954" y="3606800"/>
                </a:lnTo>
                <a:lnTo>
                  <a:pt x="2639149" y="3581400"/>
                </a:lnTo>
                <a:lnTo>
                  <a:pt x="2639149" y="3352800"/>
                </a:lnTo>
                <a:lnTo>
                  <a:pt x="2663141" y="3340100"/>
                </a:lnTo>
                <a:lnTo>
                  <a:pt x="2629327" y="3340100"/>
                </a:lnTo>
                <a:lnTo>
                  <a:pt x="2438133" y="3238500"/>
                </a:lnTo>
                <a:close/>
              </a:path>
              <a:path w="7853680" h="5486400">
                <a:moveTo>
                  <a:pt x="2890594" y="3238500"/>
                </a:moveTo>
                <a:lnTo>
                  <a:pt x="2855079" y="3238500"/>
                </a:lnTo>
                <a:lnTo>
                  <a:pt x="3069366" y="3352800"/>
                </a:lnTo>
                <a:lnTo>
                  <a:pt x="3069366" y="3581400"/>
                </a:lnTo>
                <a:lnTo>
                  <a:pt x="2854273" y="3695700"/>
                </a:lnTo>
                <a:lnTo>
                  <a:pt x="2914582" y="3695700"/>
                </a:lnTo>
                <a:lnTo>
                  <a:pt x="3081868" y="3606800"/>
                </a:lnTo>
                <a:lnTo>
                  <a:pt x="3139142" y="3606800"/>
                </a:lnTo>
                <a:lnTo>
                  <a:pt x="3091711" y="3581400"/>
                </a:lnTo>
                <a:lnTo>
                  <a:pt x="3091711" y="3352800"/>
                </a:lnTo>
                <a:lnTo>
                  <a:pt x="3115426" y="3340100"/>
                </a:lnTo>
                <a:lnTo>
                  <a:pt x="3081062" y="3340100"/>
                </a:lnTo>
                <a:lnTo>
                  <a:pt x="2890594" y="3238500"/>
                </a:lnTo>
                <a:close/>
              </a:path>
              <a:path w="7853680" h="5486400">
                <a:moveTo>
                  <a:pt x="3340351" y="3238500"/>
                </a:moveTo>
                <a:lnTo>
                  <a:pt x="3305149" y="3238500"/>
                </a:lnTo>
                <a:lnTo>
                  <a:pt x="3518619" y="3352800"/>
                </a:lnTo>
                <a:lnTo>
                  <a:pt x="3518619" y="3581400"/>
                </a:lnTo>
                <a:lnTo>
                  <a:pt x="3305149" y="3695700"/>
                </a:lnTo>
                <a:lnTo>
                  <a:pt x="3364067" y="3695700"/>
                </a:lnTo>
                <a:lnTo>
                  <a:pt x="3530074" y="3606800"/>
                </a:lnTo>
                <a:lnTo>
                  <a:pt x="3588633" y="3606800"/>
                </a:lnTo>
                <a:lnTo>
                  <a:pt x="3541561" y="3581400"/>
                </a:lnTo>
                <a:lnTo>
                  <a:pt x="3541561" y="3352800"/>
                </a:lnTo>
                <a:lnTo>
                  <a:pt x="3565187" y="3340100"/>
                </a:lnTo>
                <a:lnTo>
                  <a:pt x="3530074" y="3340100"/>
                </a:lnTo>
                <a:lnTo>
                  <a:pt x="3340351" y="3238500"/>
                </a:lnTo>
                <a:close/>
              </a:path>
              <a:path w="7853680" h="5486400">
                <a:moveTo>
                  <a:pt x="3789708" y="3238500"/>
                </a:moveTo>
                <a:lnTo>
                  <a:pt x="3754193" y="3238500"/>
                </a:lnTo>
                <a:lnTo>
                  <a:pt x="3968469" y="3352800"/>
                </a:lnTo>
                <a:lnTo>
                  <a:pt x="3968469" y="3581400"/>
                </a:lnTo>
                <a:lnTo>
                  <a:pt x="3753387" y="3695700"/>
                </a:lnTo>
                <a:lnTo>
                  <a:pt x="3813696" y="3695700"/>
                </a:lnTo>
                <a:lnTo>
                  <a:pt x="3980982" y="3606800"/>
                </a:lnTo>
                <a:lnTo>
                  <a:pt x="4038623" y="3606800"/>
                </a:lnTo>
                <a:lnTo>
                  <a:pt x="3990825" y="3581400"/>
                </a:lnTo>
                <a:lnTo>
                  <a:pt x="3990825" y="3352800"/>
                </a:lnTo>
                <a:lnTo>
                  <a:pt x="4014817" y="3340100"/>
                </a:lnTo>
                <a:lnTo>
                  <a:pt x="3980176" y="3340100"/>
                </a:lnTo>
                <a:lnTo>
                  <a:pt x="3789708" y="3238500"/>
                </a:lnTo>
                <a:close/>
              </a:path>
              <a:path w="7853680" h="5486400">
                <a:moveTo>
                  <a:pt x="4242260" y="3238500"/>
                </a:moveTo>
                <a:lnTo>
                  <a:pt x="4206755" y="3238500"/>
                </a:lnTo>
                <a:lnTo>
                  <a:pt x="4421000" y="3352800"/>
                </a:lnTo>
                <a:lnTo>
                  <a:pt x="4421000" y="3581400"/>
                </a:lnTo>
                <a:lnTo>
                  <a:pt x="4205918" y="3695700"/>
                </a:lnTo>
                <a:lnTo>
                  <a:pt x="4266250" y="3695700"/>
                </a:lnTo>
                <a:lnTo>
                  <a:pt x="4433544" y="3606800"/>
                </a:lnTo>
                <a:lnTo>
                  <a:pt x="4491175" y="3606800"/>
                </a:lnTo>
                <a:lnTo>
                  <a:pt x="4443376" y="3581400"/>
                </a:lnTo>
                <a:lnTo>
                  <a:pt x="4443376" y="3352800"/>
                </a:lnTo>
                <a:lnTo>
                  <a:pt x="4467276" y="3340100"/>
                </a:lnTo>
                <a:lnTo>
                  <a:pt x="4432728" y="3340100"/>
                </a:lnTo>
                <a:lnTo>
                  <a:pt x="4242260" y="3238500"/>
                </a:lnTo>
                <a:close/>
              </a:path>
              <a:path w="7853680" h="5486400">
                <a:moveTo>
                  <a:pt x="4692201" y="3238500"/>
                </a:moveTo>
                <a:lnTo>
                  <a:pt x="4658469" y="3238500"/>
                </a:lnTo>
                <a:lnTo>
                  <a:pt x="4873562" y="3352800"/>
                </a:lnTo>
                <a:lnTo>
                  <a:pt x="4873562" y="3581400"/>
                </a:lnTo>
                <a:lnTo>
                  <a:pt x="4658469" y="3695700"/>
                </a:lnTo>
                <a:lnTo>
                  <a:pt x="4716100" y="3695700"/>
                </a:lnTo>
                <a:lnTo>
                  <a:pt x="4883394" y="3606800"/>
                </a:lnTo>
                <a:lnTo>
                  <a:pt x="4941033" y="3606800"/>
                </a:lnTo>
                <a:lnTo>
                  <a:pt x="4893237" y="3581400"/>
                </a:lnTo>
                <a:lnTo>
                  <a:pt x="4893237" y="3352800"/>
                </a:lnTo>
                <a:lnTo>
                  <a:pt x="4917135" y="3340100"/>
                </a:lnTo>
                <a:lnTo>
                  <a:pt x="4883394" y="3340100"/>
                </a:lnTo>
                <a:lnTo>
                  <a:pt x="4692201" y="3238500"/>
                </a:lnTo>
                <a:close/>
              </a:path>
              <a:path w="7853680" h="5486400">
                <a:moveTo>
                  <a:pt x="5142060" y="3238500"/>
                </a:moveTo>
                <a:lnTo>
                  <a:pt x="5108320" y="3238500"/>
                </a:lnTo>
                <a:lnTo>
                  <a:pt x="5323412" y="3352800"/>
                </a:lnTo>
                <a:lnTo>
                  <a:pt x="5323412" y="3581400"/>
                </a:lnTo>
                <a:lnTo>
                  <a:pt x="5108320" y="3695700"/>
                </a:lnTo>
                <a:lnTo>
                  <a:pt x="5165958" y="3695700"/>
                </a:lnTo>
                <a:lnTo>
                  <a:pt x="5333245" y="3606800"/>
                </a:lnTo>
                <a:lnTo>
                  <a:pt x="5390886" y="3606800"/>
                </a:lnTo>
                <a:lnTo>
                  <a:pt x="5343087" y="3581400"/>
                </a:lnTo>
                <a:lnTo>
                  <a:pt x="5343087" y="3352800"/>
                </a:lnTo>
                <a:lnTo>
                  <a:pt x="5366986" y="3340100"/>
                </a:lnTo>
                <a:lnTo>
                  <a:pt x="5333245" y="3340100"/>
                </a:lnTo>
                <a:lnTo>
                  <a:pt x="5142060" y="3238500"/>
                </a:lnTo>
                <a:close/>
              </a:path>
              <a:path w="7853680" h="5486400">
                <a:moveTo>
                  <a:pt x="5591912" y="3238500"/>
                </a:moveTo>
                <a:lnTo>
                  <a:pt x="5558180" y="3238500"/>
                </a:lnTo>
                <a:lnTo>
                  <a:pt x="5773273" y="3352800"/>
                </a:lnTo>
                <a:lnTo>
                  <a:pt x="5773273" y="3581400"/>
                </a:lnTo>
                <a:lnTo>
                  <a:pt x="5558180" y="3695700"/>
                </a:lnTo>
                <a:lnTo>
                  <a:pt x="5615811" y="3695700"/>
                </a:lnTo>
                <a:lnTo>
                  <a:pt x="5783105" y="3606800"/>
                </a:lnTo>
                <a:lnTo>
                  <a:pt x="5840736" y="3606800"/>
                </a:lnTo>
                <a:lnTo>
                  <a:pt x="5792937" y="3581400"/>
                </a:lnTo>
                <a:lnTo>
                  <a:pt x="5792937" y="3352800"/>
                </a:lnTo>
                <a:lnTo>
                  <a:pt x="5816837" y="3340100"/>
                </a:lnTo>
                <a:lnTo>
                  <a:pt x="5783105" y="3340100"/>
                </a:lnTo>
                <a:lnTo>
                  <a:pt x="5591912" y="3238500"/>
                </a:lnTo>
                <a:close/>
              </a:path>
              <a:path w="7853680" h="5486400">
                <a:moveTo>
                  <a:pt x="6041855" y="3238500"/>
                </a:moveTo>
                <a:lnTo>
                  <a:pt x="6008030" y="3238500"/>
                </a:lnTo>
                <a:lnTo>
                  <a:pt x="6223123" y="3352800"/>
                </a:lnTo>
                <a:lnTo>
                  <a:pt x="6223123" y="3581400"/>
                </a:lnTo>
                <a:lnTo>
                  <a:pt x="6008030" y="3695700"/>
                </a:lnTo>
                <a:lnTo>
                  <a:pt x="6064802" y="3695700"/>
                </a:lnTo>
                <a:lnTo>
                  <a:pt x="6229092" y="3606800"/>
                </a:lnTo>
                <a:lnTo>
                  <a:pt x="6288284" y="3606800"/>
                </a:lnTo>
                <a:lnTo>
                  <a:pt x="6244714" y="3581400"/>
                </a:lnTo>
                <a:lnTo>
                  <a:pt x="6244714" y="3352800"/>
                </a:lnTo>
                <a:lnTo>
                  <a:pt x="6268523" y="3340100"/>
                </a:lnTo>
                <a:lnTo>
                  <a:pt x="6233793" y="3340100"/>
                </a:lnTo>
                <a:lnTo>
                  <a:pt x="6041855" y="3238500"/>
                </a:lnTo>
                <a:close/>
              </a:path>
              <a:path w="7853680" h="5486400">
                <a:moveTo>
                  <a:pt x="415720" y="2870200"/>
                </a:moveTo>
                <a:lnTo>
                  <a:pt x="381249" y="2870200"/>
                </a:lnTo>
                <a:lnTo>
                  <a:pt x="595745" y="2984500"/>
                </a:lnTo>
                <a:lnTo>
                  <a:pt x="595745" y="3225800"/>
                </a:lnTo>
                <a:lnTo>
                  <a:pt x="382264" y="3340100"/>
                </a:lnTo>
                <a:lnTo>
                  <a:pt x="415785" y="3340100"/>
                </a:lnTo>
                <a:lnTo>
                  <a:pt x="606467" y="3238500"/>
                </a:lnTo>
                <a:lnTo>
                  <a:pt x="639806" y="3238500"/>
                </a:lnTo>
                <a:lnTo>
                  <a:pt x="616006" y="3225800"/>
                </a:lnTo>
                <a:lnTo>
                  <a:pt x="616006" y="2984500"/>
                </a:lnTo>
                <a:lnTo>
                  <a:pt x="639873" y="2971800"/>
                </a:lnTo>
                <a:lnTo>
                  <a:pt x="605881" y="2971800"/>
                </a:lnTo>
                <a:lnTo>
                  <a:pt x="415720" y="2870200"/>
                </a:lnTo>
                <a:close/>
              </a:path>
              <a:path w="7853680" h="5486400">
                <a:moveTo>
                  <a:pt x="864765" y="2870200"/>
                </a:moveTo>
                <a:lnTo>
                  <a:pt x="830806" y="2870200"/>
                </a:lnTo>
                <a:lnTo>
                  <a:pt x="1045606" y="2984500"/>
                </a:lnTo>
                <a:lnTo>
                  <a:pt x="1045606" y="3225800"/>
                </a:lnTo>
                <a:lnTo>
                  <a:pt x="830209" y="3340100"/>
                </a:lnTo>
                <a:lnTo>
                  <a:pt x="864765" y="3340100"/>
                </a:lnTo>
                <a:lnTo>
                  <a:pt x="1055438" y="3238500"/>
                </a:lnTo>
                <a:lnTo>
                  <a:pt x="1089160" y="3238500"/>
                </a:lnTo>
                <a:lnTo>
                  <a:pt x="1065259" y="3225800"/>
                </a:lnTo>
                <a:lnTo>
                  <a:pt x="1065259" y="2984500"/>
                </a:lnTo>
                <a:lnTo>
                  <a:pt x="1089160" y="2971800"/>
                </a:lnTo>
                <a:lnTo>
                  <a:pt x="1055438" y="2971800"/>
                </a:lnTo>
                <a:lnTo>
                  <a:pt x="864765" y="2870200"/>
                </a:lnTo>
                <a:close/>
              </a:path>
              <a:path w="7853680" h="5486400">
                <a:moveTo>
                  <a:pt x="1314094" y="2870200"/>
                </a:moveTo>
                <a:lnTo>
                  <a:pt x="1280363" y="2870200"/>
                </a:lnTo>
                <a:lnTo>
                  <a:pt x="1495456" y="2984500"/>
                </a:lnTo>
                <a:lnTo>
                  <a:pt x="1495456" y="3225800"/>
                </a:lnTo>
                <a:lnTo>
                  <a:pt x="1280363" y="3340100"/>
                </a:lnTo>
                <a:lnTo>
                  <a:pt x="1314094" y="3340100"/>
                </a:lnTo>
                <a:lnTo>
                  <a:pt x="1505288" y="3238500"/>
                </a:lnTo>
                <a:lnTo>
                  <a:pt x="1539019" y="3238500"/>
                </a:lnTo>
                <a:lnTo>
                  <a:pt x="1515120" y="3225800"/>
                </a:lnTo>
                <a:lnTo>
                  <a:pt x="1515120" y="2984500"/>
                </a:lnTo>
                <a:lnTo>
                  <a:pt x="1539019" y="2971800"/>
                </a:lnTo>
                <a:lnTo>
                  <a:pt x="1505288" y="2971800"/>
                </a:lnTo>
                <a:lnTo>
                  <a:pt x="1314094" y="2870200"/>
                </a:lnTo>
                <a:close/>
              </a:path>
              <a:path w="7853680" h="5486400">
                <a:moveTo>
                  <a:pt x="1763946" y="2870200"/>
                </a:moveTo>
                <a:lnTo>
                  <a:pt x="1730213" y="2870200"/>
                </a:lnTo>
                <a:lnTo>
                  <a:pt x="1944720" y="2984500"/>
                </a:lnTo>
                <a:lnTo>
                  <a:pt x="1944720" y="3225800"/>
                </a:lnTo>
                <a:lnTo>
                  <a:pt x="1730213" y="3340100"/>
                </a:lnTo>
                <a:lnTo>
                  <a:pt x="1763912" y="3340100"/>
                </a:lnTo>
                <a:lnTo>
                  <a:pt x="1954845" y="3238500"/>
                </a:lnTo>
                <a:lnTo>
                  <a:pt x="1988837" y="3238500"/>
                </a:lnTo>
                <a:lnTo>
                  <a:pt x="1964970" y="3225800"/>
                </a:lnTo>
                <a:lnTo>
                  <a:pt x="1964970" y="2984500"/>
                </a:lnTo>
                <a:lnTo>
                  <a:pt x="1988804" y="2971800"/>
                </a:lnTo>
                <a:lnTo>
                  <a:pt x="1955149" y="2971800"/>
                </a:lnTo>
                <a:lnTo>
                  <a:pt x="1763946" y="2870200"/>
                </a:lnTo>
                <a:close/>
              </a:path>
              <a:path w="7853680" h="5486400">
                <a:moveTo>
                  <a:pt x="2213739" y="2870200"/>
                </a:moveTo>
                <a:lnTo>
                  <a:pt x="2179477" y="2870200"/>
                </a:lnTo>
                <a:lnTo>
                  <a:pt x="2394570" y="2984500"/>
                </a:lnTo>
                <a:lnTo>
                  <a:pt x="2394570" y="3225800"/>
                </a:lnTo>
                <a:lnTo>
                  <a:pt x="2179770" y="3340100"/>
                </a:lnTo>
                <a:lnTo>
                  <a:pt x="2213739" y="3340100"/>
                </a:lnTo>
                <a:lnTo>
                  <a:pt x="2404402" y="3238500"/>
                </a:lnTo>
                <a:lnTo>
                  <a:pt x="2438133" y="3238500"/>
                </a:lnTo>
                <a:lnTo>
                  <a:pt x="2414234" y="3225800"/>
                </a:lnTo>
                <a:lnTo>
                  <a:pt x="2414234" y="2984500"/>
                </a:lnTo>
                <a:lnTo>
                  <a:pt x="2438133" y="2971800"/>
                </a:lnTo>
                <a:lnTo>
                  <a:pt x="2404402" y="2971800"/>
                </a:lnTo>
                <a:lnTo>
                  <a:pt x="2213739" y="2870200"/>
                </a:lnTo>
                <a:close/>
              </a:path>
              <a:path w="7853680" h="5486400">
                <a:moveTo>
                  <a:pt x="2663051" y="2870200"/>
                </a:moveTo>
                <a:lnTo>
                  <a:pt x="2629327" y="2870200"/>
                </a:lnTo>
                <a:lnTo>
                  <a:pt x="2844430" y="2984500"/>
                </a:lnTo>
                <a:lnTo>
                  <a:pt x="2844430" y="3225800"/>
                </a:lnTo>
                <a:lnTo>
                  <a:pt x="2629327" y="3340100"/>
                </a:lnTo>
                <a:lnTo>
                  <a:pt x="2663141" y="3340100"/>
                </a:lnTo>
                <a:lnTo>
                  <a:pt x="2855079" y="3238500"/>
                </a:lnTo>
                <a:lnTo>
                  <a:pt x="2890594" y="3238500"/>
                </a:lnTo>
                <a:lnTo>
                  <a:pt x="2866786" y="3225800"/>
                </a:lnTo>
                <a:lnTo>
                  <a:pt x="2866786" y="2984500"/>
                </a:lnTo>
                <a:lnTo>
                  <a:pt x="2890684" y="2971800"/>
                </a:lnTo>
                <a:lnTo>
                  <a:pt x="2854273" y="2971800"/>
                </a:lnTo>
                <a:lnTo>
                  <a:pt x="2663051" y="2870200"/>
                </a:lnTo>
                <a:close/>
              </a:path>
              <a:path w="7853680" h="5486400">
                <a:moveTo>
                  <a:pt x="3115493" y="2870200"/>
                </a:moveTo>
                <a:lnTo>
                  <a:pt x="3081868" y="2870200"/>
                </a:lnTo>
                <a:lnTo>
                  <a:pt x="3293694" y="2984500"/>
                </a:lnTo>
                <a:lnTo>
                  <a:pt x="3293694" y="3225800"/>
                </a:lnTo>
                <a:lnTo>
                  <a:pt x="3081062" y="3340100"/>
                </a:lnTo>
                <a:lnTo>
                  <a:pt x="3115426" y="3340100"/>
                </a:lnTo>
                <a:lnTo>
                  <a:pt x="3305149" y="3238500"/>
                </a:lnTo>
                <a:lnTo>
                  <a:pt x="3340351" y="3238500"/>
                </a:lnTo>
                <a:lnTo>
                  <a:pt x="3316636" y="3225800"/>
                </a:lnTo>
                <a:lnTo>
                  <a:pt x="3316636" y="2984500"/>
                </a:lnTo>
                <a:lnTo>
                  <a:pt x="3340288" y="2971800"/>
                </a:lnTo>
                <a:lnTo>
                  <a:pt x="3305746" y="2971800"/>
                </a:lnTo>
                <a:lnTo>
                  <a:pt x="3115493" y="2870200"/>
                </a:lnTo>
                <a:close/>
              </a:path>
              <a:path w="7853680" h="5486400">
                <a:moveTo>
                  <a:pt x="3565097" y="2870200"/>
                </a:moveTo>
                <a:lnTo>
                  <a:pt x="3529509" y="2870200"/>
                </a:lnTo>
                <a:lnTo>
                  <a:pt x="3743544" y="2984500"/>
                </a:lnTo>
                <a:lnTo>
                  <a:pt x="3743544" y="3225800"/>
                </a:lnTo>
                <a:lnTo>
                  <a:pt x="3530074" y="3340100"/>
                </a:lnTo>
                <a:lnTo>
                  <a:pt x="3565187" y="3340100"/>
                </a:lnTo>
                <a:lnTo>
                  <a:pt x="3754193" y="3238500"/>
                </a:lnTo>
                <a:lnTo>
                  <a:pt x="3789708" y="3238500"/>
                </a:lnTo>
                <a:lnTo>
                  <a:pt x="3765900" y="3225800"/>
                </a:lnTo>
                <a:lnTo>
                  <a:pt x="3765900" y="2984500"/>
                </a:lnTo>
                <a:lnTo>
                  <a:pt x="3789798" y="2971800"/>
                </a:lnTo>
                <a:lnTo>
                  <a:pt x="3753387" y="2971800"/>
                </a:lnTo>
                <a:lnTo>
                  <a:pt x="3565097" y="2870200"/>
                </a:lnTo>
                <a:close/>
              </a:path>
              <a:path w="7853680" h="5486400">
                <a:moveTo>
                  <a:pt x="4014724" y="2870200"/>
                </a:moveTo>
                <a:lnTo>
                  <a:pt x="3980982" y="2870200"/>
                </a:lnTo>
                <a:lnTo>
                  <a:pt x="4196075" y="2984500"/>
                </a:lnTo>
                <a:lnTo>
                  <a:pt x="4196075" y="3225800"/>
                </a:lnTo>
                <a:lnTo>
                  <a:pt x="3980176" y="3340100"/>
                </a:lnTo>
                <a:lnTo>
                  <a:pt x="4014817" y="3340100"/>
                </a:lnTo>
                <a:lnTo>
                  <a:pt x="4206755" y="3238500"/>
                </a:lnTo>
                <a:lnTo>
                  <a:pt x="4242260" y="3238500"/>
                </a:lnTo>
                <a:lnTo>
                  <a:pt x="4218451" y="3225800"/>
                </a:lnTo>
                <a:lnTo>
                  <a:pt x="4218451" y="2984500"/>
                </a:lnTo>
                <a:lnTo>
                  <a:pt x="4242351" y="2971800"/>
                </a:lnTo>
                <a:lnTo>
                  <a:pt x="4205918" y="2971800"/>
                </a:lnTo>
                <a:lnTo>
                  <a:pt x="4014724" y="2870200"/>
                </a:lnTo>
                <a:close/>
              </a:path>
              <a:path w="7853680" h="5486400">
                <a:moveTo>
                  <a:pt x="4467276" y="2870200"/>
                </a:moveTo>
                <a:lnTo>
                  <a:pt x="4433544" y="2870200"/>
                </a:lnTo>
                <a:lnTo>
                  <a:pt x="4648637" y="2984500"/>
                </a:lnTo>
                <a:lnTo>
                  <a:pt x="4648637" y="3225800"/>
                </a:lnTo>
                <a:lnTo>
                  <a:pt x="4432728" y="3340100"/>
                </a:lnTo>
                <a:lnTo>
                  <a:pt x="4467276" y="3340100"/>
                </a:lnTo>
                <a:lnTo>
                  <a:pt x="4658469" y="3238500"/>
                </a:lnTo>
                <a:lnTo>
                  <a:pt x="4692201" y="3238500"/>
                </a:lnTo>
                <a:lnTo>
                  <a:pt x="4668302" y="3225800"/>
                </a:lnTo>
                <a:lnTo>
                  <a:pt x="4668302" y="2984500"/>
                </a:lnTo>
                <a:lnTo>
                  <a:pt x="4692201" y="2971800"/>
                </a:lnTo>
                <a:lnTo>
                  <a:pt x="4658469" y="2971800"/>
                </a:lnTo>
                <a:lnTo>
                  <a:pt x="4467276" y="2870200"/>
                </a:lnTo>
                <a:close/>
              </a:path>
              <a:path w="7853680" h="5486400">
                <a:moveTo>
                  <a:pt x="4917135" y="2870200"/>
                </a:moveTo>
                <a:lnTo>
                  <a:pt x="4883394" y="2870200"/>
                </a:lnTo>
                <a:lnTo>
                  <a:pt x="5098487" y="2984500"/>
                </a:lnTo>
                <a:lnTo>
                  <a:pt x="5098487" y="3225800"/>
                </a:lnTo>
                <a:lnTo>
                  <a:pt x="4883394" y="3340100"/>
                </a:lnTo>
                <a:lnTo>
                  <a:pt x="4917135" y="3340100"/>
                </a:lnTo>
                <a:lnTo>
                  <a:pt x="5108320" y="3238500"/>
                </a:lnTo>
                <a:lnTo>
                  <a:pt x="5142060" y="3238500"/>
                </a:lnTo>
                <a:lnTo>
                  <a:pt x="5118162" y="3225800"/>
                </a:lnTo>
                <a:lnTo>
                  <a:pt x="5118162" y="2984500"/>
                </a:lnTo>
                <a:lnTo>
                  <a:pt x="5142060" y="2971800"/>
                </a:lnTo>
                <a:lnTo>
                  <a:pt x="5108320" y="2971800"/>
                </a:lnTo>
                <a:lnTo>
                  <a:pt x="4917135" y="2870200"/>
                </a:lnTo>
                <a:close/>
              </a:path>
              <a:path w="7853680" h="5486400">
                <a:moveTo>
                  <a:pt x="5366986" y="2870200"/>
                </a:moveTo>
                <a:lnTo>
                  <a:pt x="5333245" y="2870200"/>
                </a:lnTo>
                <a:lnTo>
                  <a:pt x="5548338" y="2984500"/>
                </a:lnTo>
                <a:lnTo>
                  <a:pt x="5548338" y="3225800"/>
                </a:lnTo>
                <a:lnTo>
                  <a:pt x="5333245" y="3340100"/>
                </a:lnTo>
                <a:lnTo>
                  <a:pt x="5366986" y="3340100"/>
                </a:lnTo>
                <a:lnTo>
                  <a:pt x="5558180" y="3238500"/>
                </a:lnTo>
                <a:lnTo>
                  <a:pt x="5591912" y="3238500"/>
                </a:lnTo>
                <a:lnTo>
                  <a:pt x="5568012" y="3225800"/>
                </a:lnTo>
                <a:lnTo>
                  <a:pt x="5568012" y="2984500"/>
                </a:lnTo>
                <a:lnTo>
                  <a:pt x="5591912" y="2971800"/>
                </a:lnTo>
                <a:lnTo>
                  <a:pt x="5558180" y="2971800"/>
                </a:lnTo>
                <a:lnTo>
                  <a:pt x="5366986" y="2870200"/>
                </a:lnTo>
                <a:close/>
              </a:path>
              <a:path w="7853680" h="5486400">
                <a:moveTo>
                  <a:pt x="5816837" y="2870200"/>
                </a:moveTo>
                <a:lnTo>
                  <a:pt x="5783105" y="2870200"/>
                </a:lnTo>
                <a:lnTo>
                  <a:pt x="5998198" y="2984500"/>
                </a:lnTo>
                <a:lnTo>
                  <a:pt x="5998198" y="3225800"/>
                </a:lnTo>
                <a:lnTo>
                  <a:pt x="5783105" y="3340100"/>
                </a:lnTo>
                <a:lnTo>
                  <a:pt x="5816837" y="3340100"/>
                </a:lnTo>
                <a:lnTo>
                  <a:pt x="6008030" y="3238500"/>
                </a:lnTo>
                <a:lnTo>
                  <a:pt x="6041855" y="3238500"/>
                </a:lnTo>
                <a:lnTo>
                  <a:pt x="6017863" y="3225800"/>
                </a:lnTo>
                <a:lnTo>
                  <a:pt x="6017863" y="2984500"/>
                </a:lnTo>
                <a:lnTo>
                  <a:pt x="6041393" y="2971800"/>
                </a:lnTo>
                <a:lnTo>
                  <a:pt x="6008030" y="2971800"/>
                </a:lnTo>
                <a:lnTo>
                  <a:pt x="5816837" y="2870200"/>
                </a:lnTo>
                <a:close/>
              </a:path>
              <a:path w="7853680" h="5486400">
                <a:moveTo>
                  <a:pt x="6268965" y="2870200"/>
                </a:moveTo>
                <a:lnTo>
                  <a:pt x="6229636" y="2870200"/>
                </a:lnTo>
                <a:lnTo>
                  <a:pt x="6448048" y="2997200"/>
                </a:lnTo>
                <a:lnTo>
                  <a:pt x="6448048" y="3225800"/>
                </a:lnTo>
                <a:lnTo>
                  <a:pt x="6233793" y="3340100"/>
                </a:lnTo>
                <a:lnTo>
                  <a:pt x="6268523" y="3340100"/>
                </a:lnTo>
                <a:lnTo>
                  <a:pt x="6458990" y="3238500"/>
                </a:lnTo>
                <a:lnTo>
                  <a:pt x="6493539" y="3238500"/>
                </a:lnTo>
                <a:lnTo>
                  <a:pt x="6469639" y="3225800"/>
                </a:lnTo>
                <a:lnTo>
                  <a:pt x="6469639" y="2997200"/>
                </a:lnTo>
                <a:lnTo>
                  <a:pt x="6517438" y="2971800"/>
                </a:lnTo>
                <a:lnTo>
                  <a:pt x="6462969" y="2971800"/>
                </a:lnTo>
                <a:lnTo>
                  <a:pt x="6268965" y="2870200"/>
                </a:lnTo>
                <a:close/>
              </a:path>
              <a:path w="7853680" h="5486400">
                <a:moveTo>
                  <a:pt x="6742363" y="2882900"/>
                </a:moveTo>
                <a:lnTo>
                  <a:pt x="6684732" y="2882900"/>
                </a:lnTo>
                <a:lnTo>
                  <a:pt x="6899825" y="2997200"/>
                </a:lnTo>
                <a:lnTo>
                  <a:pt x="6899825" y="3225800"/>
                </a:lnTo>
                <a:lnTo>
                  <a:pt x="6684732" y="3340100"/>
                </a:lnTo>
                <a:lnTo>
                  <a:pt x="6737583" y="3340100"/>
                </a:lnTo>
                <a:lnTo>
                  <a:pt x="6909657" y="3238500"/>
                </a:lnTo>
                <a:lnTo>
                  <a:pt x="6943389" y="3238500"/>
                </a:lnTo>
                <a:lnTo>
                  <a:pt x="6919490" y="3225800"/>
                </a:lnTo>
                <a:lnTo>
                  <a:pt x="6919490" y="2997200"/>
                </a:lnTo>
                <a:lnTo>
                  <a:pt x="6967288" y="2971800"/>
                </a:lnTo>
                <a:lnTo>
                  <a:pt x="6909657" y="2971800"/>
                </a:lnTo>
                <a:lnTo>
                  <a:pt x="6742363" y="2882900"/>
                </a:lnTo>
                <a:close/>
              </a:path>
              <a:path w="7853680" h="5486400">
                <a:moveTo>
                  <a:pt x="7192213" y="2882900"/>
                </a:moveTo>
                <a:lnTo>
                  <a:pt x="7134582" y="2882900"/>
                </a:lnTo>
                <a:lnTo>
                  <a:pt x="7349675" y="2997200"/>
                </a:lnTo>
                <a:lnTo>
                  <a:pt x="7349675" y="3225800"/>
                </a:lnTo>
                <a:lnTo>
                  <a:pt x="7134582" y="3340100"/>
                </a:lnTo>
                <a:lnTo>
                  <a:pt x="7187433" y="3340100"/>
                </a:lnTo>
                <a:lnTo>
                  <a:pt x="7359508" y="3238500"/>
                </a:lnTo>
                <a:lnTo>
                  <a:pt x="7393341" y="3238500"/>
                </a:lnTo>
                <a:lnTo>
                  <a:pt x="7369350" y="3225800"/>
                </a:lnTo>
                <a:lnTo>
                  <a:pt x="7369350" y="2997200"/>
                </a:lnTo>
                <a:lnTo>
                  <a:pt x="7417028" y="2971800"/>
                </a:lnTo>
                <a:lnTo>
                  <a:pt x="7359508" y="2971800"/>
                </a:lnTo>
                <a:lnTo>
                  <a:pt x="7192213" y="2882900"/>
                </a:lnTo>
                <a:close/>
              </a:path>
              <a:path w="7853680" h="5486400">
                <a:moveTo>
                  <a:pt x="7638862" y="2882900"/>
                </a:moveTo>
                <a:lnTo>
                  <a:pt x="7583899" y="2882900"/>
                </a:lnTo>
                <a:lnTo>
                  <a:pt x="7799526" y="2997200"/>
                </a:lnTo>
                <a:lnTo>
                  <a:pt x="7799526" y="3225800"/>
                </a:lnTo>
                <a:lnTo>
                  <a:pt x="7585270" y="3340100"/>
                </a:lnTo>
                <a:lnTo>
                  <a:pt x="7638756" y="3340100"/>
                </a:lnTo>
                <a:lnTo>
                  <a:pt x="7810855" y="3238500"/>
                </a:lnTo>
                <a:lnTo>
                  <a:pt x="7836910" y="3238500"/>
                </a:lnTo>
                <a:lnTo>
                  <a:pt x="7820656" y="3225800"/>
                </a:lnTo>
                <a:lnTo>
                  <a:pt x="7820656" y="2997200"/>
                </a:lnTo>
                <a:lnTo>
                  <a:pt x="7836910" y="2984500"/>
                </a:lnTo>
                <a:lnTo>
                  <a:pt x="7811389" y="2984500"/>
                </a:lnTo>
                <a:lnTo>
                  <a:pt x="7638862" y="2882900"/>
                </a:lnTo>
                <a:close/>
              </a:path>
              <a:path w="7853680" h="5486400">
                <a:moveTo>
                  <a:pt x="0" y="2882900"/>
                </a:moveTo>
                <a:lnTo>
                  <a:pt x="0" y="2908300"/>
                </a:lnTo>
                <a:lnTo>
                  <a:pt x="145884" y="2984500"/>
                </a:lnTo>
                <a:lnTo>
                  <a:pt x="145884" y="3225800"/>
                </a:lnTo>
                <a:lnTo>
                  <a:pt x="0" y="3302000"/>
                </a:lnTo>
                <a:lnTo>
                  <a:pt x="0" y="3327400"/>
                </a:lnTo>
                <a:lnTo>
                  <a:pt x="155413" y="3238500"/>
                </a:lnTo>
                <a:lnTo>
                  <a:pt x="190159" y="3238500"/>
                </a:lnTo>
                <a:lnTo>
                  <a:pt x="166145" y="3225800"/>
                </a:lnTo>
                <a:lnTo>
                  <a:pt x="166145" y="2984500"/>
                </a:lnTo>
                <a:lnTo>
                  <a:pt x="190046" y="2971800"/>
                </a:lnTo>
                <a:lnTo>
                  <a:pt x="155716" y="2971800"/>
                </a:lnTo>
                <a:lnTo>
                  <a:pt x="0" y="2882900"/>
                </a:lnTo>
                <a:close/>
              </a:path>
              <a:path w="7853680" h="5486400">
                <a:moveTo>
                  <a:pt x="7836910" y="3238500"/>
                </a:moveTo>
                <a:lnTo>
                  <a:pt x="7810855" y="3238500"/>
                </a:lnTo>
                <a:lnTo>
                  <a:pt x="7853164" y="3263900"/>
                </a:lnTo>
                <a:lnTo>
                  <a:pt x="7853164" y="3251200"/>
                </a:lnTo>
                <a:lnTo>
                  <a:pt x="7836910" y="3238500"/>
                </a:lnTo>
                <a:close/>
              </a:path>
              <a:path w="7853680" h="5486400">
                <a:moveTo>
                  <a:pt x="7853164" y="2959100"/>
                </a:moveTo>
                <a:lnTo>
                  <a:pt x="7811389" y="2984500"/>
                </a:lnTo>
                <a:lnTo>
                  <a:pt x="7836910" y="2984500"/>
                </a:lnTo>
                <a:lnTo>
                  <a:pt x="7853164" y="2971800"/>
                </a:lnTo>
                <a:lnTo>
                  <a:pt x="7853164" y="2959100"/>
                </a:lnTo>
                <a:close/>
              </a:path>
              <a:path w="7853680" h="5486400">
                <a:moveTo>
                  <a:pt x="190159" y="2501900"/>
                </a:moveTo>
                <a:lnTo>
                  <a:pt x="155413" y="2501900"/>
                </a:lnTo>
                <a:lnTo>
                  <a:pt x="371417" y="2628900"/>
                </a:lnTo>
                <a:lnTo>
                  <a:pt x="371417" y="2857500"/>
                </a:lnTo>
                <a:lnTo>
                  <a:pt x="155716" y="2971800"/>
                </a:lnTo>
                <a:lnTo>
                  <a:pt x="190046" y="2971800"/>
                </a:lnTo>
                <a:lnTo>
                  <a:pt x="381249" y="2870200"/>
                </a:lnTo>
                <a:lnTo>
                  <a:pt x="415720" y="2870200"/>
                </a:lnTo>
                <a:lnTo>
                  <a:pt x="391950" y="2857500"/>
                </a:lnTo>
                <a:lnTo>
                  <a:pt x="391950" y="2628900"/>
                </a:lnTo>
                <a:lnTo>
                  <a:pt x="434853" y="2603500"/>
                </a:lnTo>
                <a:lnTo>
                  <a:pt x="382264" y="2603500"/>
                </a:lnTo>
                <a:lnTo>
                  <a:pt x="190159" y="2501900"/>
                </a:lnTo>
                <a:close/>
              </a:path>
              <a:path w="7853680" h="5486400">
                <a:moveTo>
                  <a:pt x="639806" y="2501900"/>
                </a:moveTo>
                <a:lnTo>
                  <a:pt x="606467" y="2501900"/>
                </a:lnTo>
                <a:lnTo>
                  <a:pt x="820680" y="2628900"/>
                </a:lnTo>
                <a:lnTo>
                  <a:pt x="820680" y="2857500"/>
                </a:lnTo>
                <a:lnTo>
                  <a:pt x="605881" y="2971800"/>
                </a:lnTo>
                <a:lnTo>
                  <a:pt x="639873" y="2971800"/>
                </a:lnTo>
                <a:lnTo>
                  <a:pt x="830806" y="2870200"/>
                </a:lnTo>
                <a:lnTo>
                  <a:pt x="864765" y="2870200"/>
                </a:lnTo>
                <a:lnTo>
                  <a:pt x="840931" y="2857500"/>
                </a:lnTo>
                <a:lnTo>
                  <a:pt x="840931" y="2628900"/>
                </a:lnTo>
                <a:lnTo>
                  <a:pt x="883832" y="2603500"/>
                </a:lnTo>
                <a:lnTo>
                  <a:pt x="830209" y="2603500"/>
                </a:lnTo>
                <a:lnTo>
                  <a:pt x="639806" y="2501900"/>
                </a:lnTo>
                <a:close/>
              </a:path>
              <a:path w="7853680" h="5486400">
                <a:moveTo>
                  <a:pt x="1089160" y="2501900"/>
                </a:moveTo>
                <a:lnTo>
                  <a:pt x="1055438" y="2501900"/>
                </a:lnTo>
                <a:lnTo>
                  <a:pt x="1270531" y="2628900"/>
                </a:lnTo>
                <a:lnTo>
                  <a:pt x="1270531" y="2857500"/>
                </a:lnTo>
                <a:lnTo>
                  <a:pt x="1055438" y="2971800"/>
                </a:lnTo>
                <a:lnTo>
                  <a:pt x="1089160" y="2971800"/>
                </a:lnTo>
                <a:lnTo>
                  <a:pt x="1280363" y="2870200"/>
                </a:lnTo>
                <a:lnTo>
                  <a:pt x="1314094" y="2870200"/>
                </a:lnTo>
                <a:lnTo>
                  <a:pt x="1290195" y="2857500"/>
                </a:lnTo>
                <a:lnTo>
                  <a:pt x="1290195" y="2628900"/>
                </a:lnTo>
                <a:lnTo>
                  <a:pt x="1333214" y="2603500"/>
                </a:lnTo>
                <a:lnTo>
                  <a:pt x="1280363" y="2603500"/>
                </a:lnTo>
                <a:lnTo>
                  <a:pt x="1089160" y="2501900"/>
                </a:lnTo>
                <a:close/>
              </a:path>
              <a:path w="7853680" h="5486400">
                <a:moveTo>
                  <a:pt x="1539019" y="2501900"/>
                </a:moveTo>
                <a:lnTo>
                  <a:pt x="1505288" y="2501900"/>
                </a:lnTo>
                <a:lnTo>
                  <a:pt x="1720381" y="2628900"/>
                </a:lnTo>
                <a:lnTo>
                  <a:pt x="1720381" y="2857500"/>
                </a:lnTo>
                <a:lnTo>
                  <a:pt x="1505288" y="2971800"/>
                </a:lnTo>
                <a:lnTo>
                  <a:pt x="1539019" y="2971800"/>
                </a:lnTo>
                <a:lnTo>
                  <a:pt x="1730213" y="2870200"/>
                </a:lnTo>
                <a:lnTo>
                  <a:pt x="1763946" y="2870200"/>
                </a:lnTo>
                <a:lnTo>
                  <a:pt x="1740045" y="2857500"/>
                </a:lnTo>
                <a:lnTo>
                  <a:pt x="1740045" y="2628900"/>
                </a:lnTo>
                <a:lnTo>
                  <a:pt x="1783005" y="2603500"/>
                </a:lnTo>
                <a:lnTo>
                  <a:pt x="1730213" y="2603500"/>
                </a:lnTo>
                <a:lnTo>
                  <a:pt x="1539019" y="2501900"/>
                </a:lnTo>
                <a:close/>
              </a:path>
              <a:path w="7853680" h="5486400">
                <a:moveTo>
                  <a:pt x="1988837" y="2501900"/>
                </a:moveTo>
                <a:lnTo>
                  <a:pt x="1954845" y="2501900"/>
                </a:lnTo>
                <a:lnTo>
                  <a:pt x="2169645" y="2628900"/>
                </a:lnTo>
                <a:lnTo>
                  <a:pt x="2169645" y="2857500"/>
                </a:lnTo>
                <a:lnTo>
                  <a:pt x="1955149" y="2971800"/>
                </a:lnTo>
                <a:lnTo>
                  <a:pt x="1988804" y="2971800"/>
                </a:lnTo>
                <a:lnTo>
                  <a:pt x="2179477" y="2870200"/>
                </a:lnTo>
                <a:lnTo>
                  <a:pt x="2213739" y="2870200"/>
                </a:lnTo>
                <a:lnTo>
                  <a:pt x="2189906" y="2857500"/>
                </a:lnTo>
                <a:lnTo>
                  <a:pt x="2189906" y="2628900"/>
                </a:lnTo>
                <a:lnTo>
                  <a:pt x="2232805" y="2603500"/>
                </a:lnTo>
                <a:lnTo>
                  <a:pt x="2179770" y="2603500"/>
                </a:lnTo>
                <a:lnTo>
                  <a:pt x="1988837" y="2501900"/>
                </a:lnTo>
                <a:close/>
              </a:path>
              <a:path w="7853680" h="5486400">
                <a:moveTo>
                  <a:pt x="2438133" y="2501900"/>
                </a:moveTo>
                <a:lnTo>
                  <a:pt x="2404402" y="2501900"/>
                </a:lnTo>
                <a:lnTo>
                  <a:pt x="2619495" y="2628900"/>
                </a:lnTo>
                <a:lnTo>
                  <a:pt x="2619495" y="2857500"/>
                </a:lnTo>
                <a:lnTo>
                  <a:pt x="2404402" y="2971800"/>
                </a:lnTo>
                <a:lnTo>
                  <a:pt x="2438133" y="2971800"/>
                </a:lnTo>
                <a:lnTo>
                  <a:pt x="2629327" y="2870200"/>
                </a:lnTo>
                <a:lnTo>
                  <a:pt x="2663051" y="2870200"/>
                </a:lnTo>
                <a:lnTo>
                  <a:pt x="2639149" y="2857500"/>
                </a:lnTo>
                <a:lnTo>
                  <a:pt x="2639149" y="2628900"/>
                </a:lnTo>
                <a:lnTo>
                  <a:pt x="2682335" y="2603500"/>
                </a:lnTo>
                <a:lnTo>
                  <a:pt x="2629327" y="2603500"/>
                </a:lnTo>
                <a:lnTo>
                  <a:pt x="2438133" y="2501900"/>
                </a:lnTo>
                <a:close/>
              </a:path>
              <a:path w="7853680" h="5486400">
                <a:moveTo>
                  <a:pt x="2890594" y="2501900"/>
                </a:moveTo>
                <a:lnTo>
                  <a:pt x="2855079" y="2501900"/>
                </a:lnTo>
                <a:lnTo>
                  <a:pt x="3069366" y="2628900"/>
                </a:lnTo>
                <a:lnTo>
                  <a:pt x="3069366" y="2857500"/>
                </a:lnTo>
                <a:lnTo>
                  <a:pt x="2854273" y="2971800"/>
                </a:lnTo>
                <a:lnTo>
                  <a:pt x="2890684" y="2971800"/>
                </a:lnTo>
                <a:lnTo>
                  <a:pt x="3081868" y="2870200"/>
                </a:lnTo>
                <a:lnTo>
                  <a:pt x="3115493" y="2870200"/>
                </a:lnTo>
                <a:lnTo>
                  <a:pt x="3091711" y="2857500"/>
                </a:lnTo>
                <a:lnTo>
                  <a:pt x="3091711" y="2628900"/>
                </a:lnTo>
                <a:lnTo>
                  <a:pt x="3134399" y="2603500"/>
                </a:lnTo>
                <a:lnTo>
                  <a:pt x="3081062" y="2603500"/>
                </a:lnTo>
                <a:lnTo>
                  <a:pt x="2890594" y="2501900"/>
                </a:lnTo>
                <a:close/>
              </a:path>
              <a:path w="7853680" h="5486400">
                <a:moveTo>
                  <a:pt x="3340351" y="2501900"/>
                </a:moveTo>
                <a:lnTo>
                  <a:pt x="3305149" y="2501900"/>
                </a:lnTo>
                <a:lnTo>
                  <a:pt x="3518619" y="2628900"/>
                </a:lnTo>
                <a:lnTo>
                  <a:pt x="3518619" y="2857500"/>
                </a:lnTo>
                <a:lnTo>
                  <a:pt x="3305746" y="2971800"/>
                </a:lnTo>
                <a:lnTo>
                  <a:pt x="3340288" y="2971800"/>
                </a:lnTo>
                <a:lnTo>
                  <a:pt x="3529509" y="2870200"/>
                </a:lnTo>
                <a:lnTo>
                  <a:pt x="3565097" y="2870200"/>
                </a:lnTo>
                <a:lnTo>
                  <a:pt x="3541561" y="2857500"/>
                </a:lnTo>
                <a:lnTo>
                  <a:pt x="3541561" y="2616200"/>
                </a:lnTo>
                <a:lnTo>
                  <a:pt x="3565187" y="2603500"/>
                </a:lnTo>
                <a:lnTo>
                  <a:pt x="3530074" y="2603500"/>
                </a:lnTo>
                <a:lnTo>
                  <a:pt x="3340351" y="2501900"/>
                </a:lnTo>
                <a:close/>
              </a:path>
              <a:path w="7853680" h="5486400">
                <a:moveTo>
                  <a:pt x="3789708" y="2501900"/>
                </a:moveTo>
                <a:lnTo>
                  <a:pt x="3754193" y="2501900"/>
                </a:lnTo>
                <a:lnTo>
                  <a:pt x="3968469" y="2628900"/>
                </a:lnTo>
                <a:lnTo>
                  <a:pt x="3968469" y="2857500"/>
                </a:lnTo>
                <a:lnTo>
                  <a:pt x="3753387" y="2971800"/>
                </a:lnTo>
                <a:lnTo>
                  <a:pt x="3789798" y="2971800"/>
                </a:lnTo>
                <a:lnTo>
                  <a:pt x="3980982" y="2870200"/>
                </a:lnTo>
                <a:lnTo>
                  <a:pt x="4014724" y="2870200"/>
                </a:lnTo>
                <a:lnTo>
                  <a:pt x="3990825" y="2857500"/>
                </a:lnTo>
                <a:lnTo>
                  <a:pt x="3990825" y="2628900"/>
                </a:lnTo>
                <a:lnTo>
                  <a:pt x="4034011" y="2603500"/>
                </a:lnTo>
                <a:lnTo>
                  <a:pt x="3980176" y="2603500"/>
                </a:lnTo>
                <a:lnTo>
                  <a:pt x="3789708" y="2501900"/>
                </a:lnTo>
                <a:close/>
              </a:path>
              <a:path w="7853680" h="5486400">
                <a:moveTo>
                  <a:pt x="4242260" y="2501900"/>
                </a:moveTo>
                <a:lnTo>
                  <a:pt x="4206755" y="2501900"/>
                </a:lnTo>
                <a:lnTo>
                  <a:pt x="4421000" y="2628900"/>
                </a:lnTo>
                <a:lnTo>
                  <a:pt x="4421000" y="2857500"/>
                </a:lnTo>
                <a:lnTo>
                  <a:pt x="4205918" y="2971800"/>
                </a:lnTo>
                <a:lnTo>
                  <a:pt x="4242351" y="2971800"/>
                </a:lnTo>
                <a:lnTo>
                  <a:pt x="4433544" y="2870200"/>
                </a:lnTo>
                <a:lnTo>
                  <a:pt x="4467276" y="2870200"/>
                </a:lnTo>
                <a:lnTo>
                  <a:pt x="4443376" y="2857500"/>
                </a:lnTo>
                <a:lnTo>
                  <a:pt x="4443376" y="2628900"/>
                </a:lnTo>
                <a:lnTo>
                  <a:pt x="4486395" y="2603500"/>
                </a:lnTo>
                <a:lnTo>
                  <a:pt x="4432728" y="2603500"/>
                </a:lnTo>
                <a:lnTo>
                  <a:pt x="4242260" y="2501900"/>
                </a:lnTo>
                <a:close/>
              </a:path>
              <a:path w="7853680" h="5486400">
                <a:moveTo>
                  <a:pt x="4692201" y="2501900"/>
                </a:moveTo>
                <a:lnTo>
                  <a:pt x="4658469" y="2501900"/>
                </a:lnTo>
                <a:lnTo>
                  <a:pt x="4873562" y="2628900"/>
                </a:lnTo>
                <a:lnTo>
                  <a:pt x="4873562" y="2857500"/>
                </a:lnTo>
                <a:lnTo>
                  <a:pt x="4658469" y="2971800"/>
                </a:lnTo>
                <a:lnTo>
                  <a:pt x="4692201" y="2971800"/>
                </a:lnTo>
                <a:lnTo>
                  <a:pt x="4883394" y="2870200"/>
                </a:lnTo>
                <a:lnTo>
                  <a:pt x="4917135" y="2870200"/>
                </a:lnTo>
                <a:lnTo>
                  <a:pt x="4893237" y="2857500"/>
                </a:lnTo>
                <a:lnTo>
                  <a:pt x="4893237" y="2628900"/>
                </a:lnTo>
                <a:lnTo>
                  <a:pt x="4936254" y="2603500"/>
                </a:lnTo>
                <a:lnTo>
                  <a:pt x="4883394" y="2603500"/>
                </a:lnTo>
                <a:lnTo>
                  <a:pt x="4692201" y="2501900"/>
                </a:lnTo>
                <a:close/>
              </a:path>
              <a:path w="7853680" h="5486400">
                <a:moveTo>
                  <a:pt x="5142060" y="2501900"/>
                </a:moveTo>
                <a:lnTo>
                  <a:pt x="5108320" y="2501900"/>
                </a:lnTo>
                <a:lnTo>
                  <a:pt x="5323412" y="2628900"/>
                </a:lnTo>
                <a:lnTo>
                  <a:pt x="5323412" y="2857500"/>
                </a:lnTo>
                <a:lnTo>
                  <a:pt x="5108320" y="2971800"/>
                </a:lnTo>
                <a:lnTo>
                  <a:pt x="5142060" y="2971800"/>
                </a:lnTo>
                <a:lnTo>
                  <a:pt x="5333245" y="2870200"/>
                </a:lnTo>
                <a:lnTo>
                  <a:pt x="5366986" y="2870200"/>
                </a:lnTo>
                <a:lnTo>
                  <a:pt x="5343087" y="2857500"/>
                </a:lnTo>
                <a:lnTo>
                  <a:pt x="5343087" y="2628900"/>
                </a:lnTo>
                <a:lnTo>
                  <a:pt x="5386106" y="2603500"/>
                </a:lnTo>
                <a:lnTo>
                  <a:pt x="5333245" y="2603500"/>
                </a:lnTo>
                <a:lnTo>
                  <a:pt x="5142060" y="2501900"/>
                </a:lnTo>
                <a:close/>
              </a:path>
              <a:path w="7853680" h="5486400">
                <a:moveTo>
                  <a:pt x="5591912" y="2501900"/>
                </a:moveTo>
                <a:lnTo>
                  <a:pt x="5558180" y="2501900"/>
                </a:lnTo>
                <a:lnTo>
                  <a:pt x="5773273" y="2628900"/>
                </a:lnTo>
                <a:lnTo>
                  <a:pt x="5773273" y="2857500"/>
                </a:lnTo>
                <a:lnTo>
                  <a:pt x="5558180" y="2971800"/>
                </a:lnTo>
                <a:lnTo>
                  <a:pt x="5591912" y="2971800"/>
                </a:lnTo>
                <a:lnTo>
                  <a:pt x="5783105" y="2870200"/>
                </a:lnTo>
                <a:lnTo>
                  <a:pt x="5816837" y="2870200"/>
                </a:lnTo>
                <a:lnTo>
                  <a:pt x="5792937" y="2857500"/>
                </a:lnTo>
                <a:lnTo>
                  <a:pt x="5792937" y="2628900"/>
                </a:lnTo>
                <a:lnTo>
                  <a:pt x="5835956" y="2603500"/>
                </a:lnTo>
                <a:lnTo>
                  <a:pt x="5783105" y="2603500"/>
                </a:lnTo>
                <a:lnTo>
                  <a:pt x="5591912" y="2501900"/>
                </a:lnTo>
                <a:close/>
              </a:path>
              <a:path w="7853680" h="5486400">
                <a:moveTo>
                  <a:pt x="6041855" y="2501900"/>
                </a:moveTo>
                <a:lnTo>
                  <a:pt x="6008030" y="2501900"/>
                </a:lnTo>
                <a:lnTo>
                  <a:pt x="6223123" y="2628900"/>
                </a:lnTo>
                <a:lnTo>
                  <a:pt x="6223123" y="2857500"/>
                </a:lnTo>
                <a:lnTo>
                  <a:pt x="6008030" y="2971800"/>
                </a:lnTo>
                <a:lnTo>
                  <a:pt x="6041393" y="2971800"/>
                </a:lnTo>
                <a:lnTo>
                  <a:pt x="6229636" y="2870200"/>
                </a:lnTo>
                <a:lnTo>
                  <a:pt x="6268965" y="2870200"/>
                </a:lnTo>
                <a:lnTo>
                  <a:pt x="6244714" y="2857500"/>
                </a:lnTo>
                <a:lnTo>
                  <a:pt x="6244714" y="2628900"/>
                </a:lnTo>
                <a:lnTo>
                  <a:pt x="6292331" y="2603500"/>
                </a:lnTo>
                <a:lnTo>
                  <a:pt x="6233793" y="2603500"/>
                </a:lnTo>
                <a:lnTo>
                  <a:pt x="6041855" y="2501900"/>
                </a:lnTo>
                <a:close/>
              </a:path>
              <a:path w="7853680" h="5486400">
                <a:moveTo>
                  <a:pt x="6512658" y="2514600"/>
                </a:moveTo>
                <a:lnTo>
                  <a:pt x="6458990" y="2514600"/>
                </a:lnTo>
                <a:lnTo>
                  <a:pt x="6674890" y="2628900"/>
                </a:lnTo>
                <a:lnTo>
                  <a:pt x="6674890" y="2857500"/>
                </a:lnTo>
                <a:lnTo>
                  <a:pt x="6463126" y="2971800"/>
                </a:lnTo>
                <a:lnTo>
                  <a:pt x="6517438" y="2971800"/>
                </a:lnTo>
                <a:lnTo>
                  <a:pt x="6684732" y="2882900"/>
                </a:lnTo>
                <a:lnTo>
                  <a:pt x="6742363" y="2882900"/>
                </a:lnTo>
                <a:lnTo>
                  <a:pt x="6694564" y="2857500"/>
                </a:lnTo>
                <a:lnTo>
                  <a:pt x="6694564" y="2628900"/>
                </a:lnTo>
                <a:lnTo>
                  <a:pt x="6718464" y="2616200"/>
                </a:lnTo>
                <a:lnTo>
                  <a:pt x="6684732" y="2616200"/>
                </a:lnTo>
                <a:lnTo>
                  <a:pt x="6512658" y="2514600"/>
                </a:lnTo>
                <a:close/>
              </a:path>
              <a:path w="7853680" h="5486400">
                <a:moveTo>
                  <a:pt x="6962508" y="2514600"/>
                </a:moveTo>
                <a:lnTo>
                  <a:pt x="6909657" y="2514600"/>
                </a:lnTo>
                <a:lnTo>
                  <a:pt x="7124750" y="2628900"/>
                </a:lnTo>
                <a:lnTo>
                  <a:pt x="7124750" y="2857500"/>
                </a:lnTo>
                <a:lnTo>
                  <a:pt x="6909657" y="2971800"/>
                </a:lnTo>
                <a:lnTo>
                  <a:pt x="6967288" y="2971800"/>
                </a:lnTo>
                <a:lnTo>
                  <a:pt x="7134582" y="2882900"/>
                </a:lnTo>
                <a:lnTo>
                  <a:pt x="7192213" y="2882900"/>
                </a:lnTo>
                <a:lnTo>
                  <a:pt x="7144415" y="2857500"/>
                </a:lnTo>
                <a:lnTo>
                  <a:pt x="7144415" y="2628900"/>
                </a:lnTo>
                <a:lnTo>
                  <a:pt x="7168314" y="2616200"/>
                </a:lnTo>
                <a:lnTo>
                  <a:pt x="7134582" y="2616200"/>
                </a:lnTo>
                <a:lnTo>
                  <a:pt x="6962508" y="2514600"/>
                </a:lnTo>
                <a:close/>
              </a:path>
              <a:path w="7853680" h="5486400">
                <a:moveTo>
                  <a:pt x="7412534" y="2514600"/>
                </a:moveTo>
                <a:lnTo>
                  <a:pt x="7359508" y="2514600"/>
                </a:lnTo>
                <a:lnTo>
                  <a:pt x="7574600" y="2628900"/>
                </a:lnTo>
                <a:lnTo>
                  <a:pt x="7574600" y="2857500"/>
                </a:lnTo>
                <a:lnTo>
                  <a:pt x="7359508" y="2971800"/>
                </a:lnTo>
                <a:lnTo>
                  <a:pt x="7417028" y="2971800"/>
                </a:lnTo>
                <a:lnTo>
                  <a:pt x="7583899" y="2882900"/>
                </a:lnTo>
                <a:lnTo>
                  <a:pt x="7638862" y="2882900"/>
                </a:lnTo>
                <a:lnTo>
                  <a:pt x="7595731" y="2857500"/>
                </a:lnTo>
                <a:lnTo>
                  <a:pt x="7595731" y="2628900"/>
                </a:lnTo>
                <a:lnTo>
                  <a:pt x="7619633" y="2616200"/>
                </a:lnTo>
                <a:lnTo>
                  <a:pt x="7585270" y="2616200"/>
                </a:lnTo>
                <a:lnTo>
                  <a:pt x="7412534" y="2514600"/>
                </a:lnTo>
                <a:close/>
              </a:path>
              <a:path w="7853680" h="5486400">
                <a:moveTo>
                  <a:pt x="6718464" y="2146300"/>
                </a:moveTo>
                <a:lnTo>
                  <a:pt x="6684732" y="2146300"/>
                </a:lnTo>
                <a:lnTo>
                  <a:pt x="6899825" y="2260600"/>
                </a:lnTo>
                <a:lnTo>
                  <a:pt x="6899825" y="2489200"/>
                </a:lnTo>
                <a:lnTo>
                  <a:pt x="6684732" y="2616200"/>
                </a:lnTo>
                <a:lnTo>
                  <a:pt x="6718464" y="2616200"/>
                </a:lnTo>
                <a:lnTo>
                  <a:pt x="6909657" y="2514600"/>
                </a:lnTo>
                <a:lnTo>
                  <a:pt x="6962508" y="2514600"/>
                </a:lnTo>
                <a:lnTo>
                  <a:pt x="6919490" y="2489200"/>
                </a:lnTo>
                <a:lnTo>
                  <a:pt x="6919490" y="2260600"/>
                </a:lnTo>
                <a:lnTo>
                  <a:pt x="6943389" y="2247900"/>
                </a:lnTo>
                <a:lnTo>
                  <a:pt x="6909657" y="2247900"/>
                </a:lnTo>
                <a:lnTo>
                  <a:pt x="6718464" y="2146300"/>
                </a:lnTo>
                <a:close/>
              </a:path>
              <a:path w="7853680" h="5486400">
                <a:moveTo>
                  <a:pt x="7168314" y="2146300"/>
                </a:moveTo>
                <a:lnTo>
                  <a:pt x="7134582" y="2146300"/>
                </a:lnTo>
                <a:lnTo>
                  <a:pt x="7349675" y="2260600"/>
                </a:lnTo>
                <a:lnTo>
                  <a:pt x="7349675" y="2489200"/>
                </a:lnTo>
                <a:lnTo>
                  <a:pt x="7134582" y="2616200"/>
                </a:lnTo>
                <a:lnTo>
                  <a:pt x="7168314" y="2616200"/>
                </a:lnTo>
                <a:lnTo>
                  <a:pt x="7359508" y="2514600"/>
                </a:lnTo>
                <a:lnTo>
                  <a:pt x="7412534" y="2514600"/>
                </a:lnTo>
                <a:lnTo>
                  <a:pt x="7369350" y="2489200"/>
                </a:lnTo>
                <a:lnTo>
                  <a:pt x="7369350" y="2260600"/>
                </a:lnTo>
                <a:lnTo>
                  <a:pt x="7393213" y="2247900"/>
                </a:lnTo>
                <a:lnTo>
                  <a:pt x="7359508" y="2247900"/>
                </a:lnTo>
                <a:lnTo>
                  <a:pt x="7168314" y="2146300"/>
                </a:lnTo>
                <a:close/>
              </a:path>
              <a:path w="7853680" h="5486400">
                <a:moveTo>
                  <a:pt x="7619666" y="2146300"/>
                </a:moveTo>
                <a:lnTo>
                  <a:pt x="7584119" y="2146300"/>
                </a:lnTo>
                <a:lnTo>
                  <a:pt x="7799526" y="2260600"/>
                </a:lnTo>
                <a:lnTo>
                  <a:pt x="7799526" y="2489200"/>
                </a:lnTo>
                <a:lnTo>
                  <a:pt x="7585270" y="2616200"/>
                </a:lnTo>
                <a:lnTo>
                  <a:pt x="7619633" y="2616200"/>
                </a:lnTo>
                <a:lnTo>
                  <a:pt x="7810855" y="2514600"/>
                </a:lnTo>
                <a:lnTo>
                  <a:pt x="7853164" y="2514600"/>
                </a:lnTo>
                <a:lnTo>
                  <a:pt x="7820656" y="2501900"/>
                </a:lnTo>
                <a:lnTo>
                  <a:pt x="7820656" y="2260600"/>
                </a:lnTo>
                <a:lnTo>
                  <a:pt x="7853164" y="2247900"/>
                </a:lnTo>
                <a:lnTo>
                  <a:pt x="7811148" y="2247900"/>
                </a:lnTo>
                <a:lnTo>
                  <a:pt x="7619666" y="2146300"/>
                </a:lnTo>
                <a:close/>
              </a:path>
              <a:path w="7853680" h="5486400">
                <a:moveTo>
                  <a:pt x="439358" y="2146300"/>
                </a:moveTo>
                <a:lnTo>
                  <a:pt x="381249" y="2146300"/>
                </a:lnTo>
                <a:lnTo>
                  <a:pt x="595745" y="2260600"/>
                </a:lnTo>
                <a:lnTo>
                  <a:pt x="595745" y="2489200"/>
                </a:lnTo>
                <a:lnTo>
                  <a:pt x="382264" y="2603500"/>
                </a:lnTo>
                <a:lnTo>
                  <a:pt x="434853" y="2603500"/>
                </a:lnTo>
                <a:lnTo>
                  <a:pt x="606467" y="2501900"/>
                </a:lnTo>
                <a:lnTo>
                  <a:pt x="639806" y="2501900"/>
                </a:lnTo>
                <a:lnTo>
                  <a:pt x="616006" y="2489200"/>
                </a:lnTo>
                <a:lnTo>
                  <a:pt x="616006" y="2260600"/>
                </a:lnTo>
                <a:lnTo>
                  <a:pt x="663872" y="2235200"/>
                </a:lnTo>
                <a:lnTo>
                  <a:pt x="605284" y="2235200"/>
                </a:lnTo>
                <a:lnTo>
                  <a:pt x="439358" y="2146300"/>
                </a:lnTo>
                <a:close/>
              </a:path>
              <a:path w="7853680" h="5486400">
                <a:moveTo>
                  <a:pt x="888599" y="2146300"/>
                </a:moveTo>
                <a:lnTo>
                  <a:pt x="831403" y="2146300"/>
                </a:lnTo>
                <a:lnTo>
                  <a:pt x="1045606" y="2260600"/>
                </a:lnTo>
                <a:lnTo>
                  <a:pt x="1045606" y="2489200"/>
                </a:lnTo>
                <a:lnTo>
                  <a:pt x="830209" y="2603500"/>
                </a:lnTo>
                <a:lnTo>
                  <a:pt x="883832" y="2603500"/>
                </a:lnTo>
                <a:lnTo>
                  <a:pt x="1055438" y="2501900"/>
                </a:lnTo>
                <a:lnTo>
                  <a:pt x="1089160" y="2501900"/>
                </a:lnTo>
                <a:lnTo>
                  <a:pt x="1065259" y="2489200"/>
                </a:lnTo>
                <a:lnTo>
                  <a:pt x="1065259" y="2260600"/>
                </a:lnTo>
                <a:lnTo>
                  <a:pt x="1113060" y="2235200"/>
                </a:lnTo>
                <a:lnTo>
                  <a:pt x="1055438" y="2235200"/>
                </a:lnTo>
                <a:lnTo>
                  <a:pt x="888599" y="2146300"/>
                </a:lnTo>
                <a:close/>
              </a:path>
              <a:path w="7853680" h="5486400">
                <a:moveTo>
                  <a:pt x="1337993" y="2146300"/>
                </a:moveTo>
                <a:lnTo>
                  <a:pt x="1280363" y="2146300"/>
                </a:lnTo>
                <a:lnTo>
                  <a:pt x="1495456" y="2260600"/>
                </a:lnTo>
                <a:lnTo>
                  <a:pt x="1495456" y="2489200"/>
                </a:lnTo>
                <a:lnTo>
                  <a:pt x="1280363" y="2603500"/>
                </a:lnTo>
                <a:lnTo>
                  <a:pt x="1333214" y="2603500"/>
                </a:lnTo>
                <a:lnTo>
                  <a:pt x="1505288" y="2501900"/>
                </a:lnTo>
                <a:lnTo>
                  <a:pt x="1539019" y="2501900"/>
                </a:lnTo>
                <a:lnTo>
                  <a:pt x="1515120" y="2489200"/>
                </a:lnTo>
                <a:lnTo>
                  <a:pt x="1515120" y="2260600"/>
                </a:lnTo>
                <a:lnTo>
                  <a:pt x="1562918" y="2235200"/>
                </a:lnTo>
                <a:lnTo>
                  <a:pt x="1505288" y="2235200"/>
                </a:lnTo>
                <a:lnTo>
                  <a:pt x="1337993" y="2146300"/>
                </a:lnTo>
                <a:close/>
              </a:path>
              <a:path w="7853680" h="5486400">
                <a:moveTo>
                  <a:pt x="1787778" y="2146300"/>
                </a:moveTo>
                <a:lnTo>
                  <a:pt x="1730213" y="2146300"/>
                </a:lnTo>
                <a:lnTo>
                  <a:pt x="1944720" y="2260600"/>
                </a:lnTo>
                <a:lnTo>
                  <a:pt x="1944720" y="2489200"/>
                </a:lnTo>
                <a:lnTo>
                  <a:pt x="1730213" y="2603500"/>
                </a:lnTo>
                <a:lnTo>
                  <a:pt x="1783005" y="2603500"/>
                </a:lnTo>
                <a:lnTo>
                  <a:pt x="1954845" y="2501900"/>
                </a:lnTo>
                <a:lnTo>
                  <a:pt x="1988837" y="2501900"/>
                </a:lnTo>
                <a:lnTo>
                  <a:pt x="1964970" y="2489200"/>
                </a:lnTo>
                <a:lnTo>
                  <a:pt x="1964970" y="2260600"/>
                </a:lnTo>
                <a:lnTo>
                  <a:pt x="2012704" y="2235200"/>
                </a:lnTo>
                <a:lnTo>
                  <a:pt x="1954845" y="2235200"/>
                </a:lnTo>
                <a:lnTo>
                  <a:pt x="1787778" y="2146300"/>
                </a:lnTo>
                <a:close/>
              </a:path>
              <a:path w="7853680" h="5486400">
                <a:moveTo>
                  <a:pt x="2237572" y="2146300"/>
                </a:moveTo>
                <a:lnTo>
                  <a:pt x="2179770" y="2146300"/>
                </a:lnTo>
                <a:lnTo>
                  <a:pt x="2394570" y="2260600"/>
                </a:lnTo>
                <a:lnTo>
                  <a:pt x="2394570" y="2489200"/>
                </a:lnTo>
                <a:lnTo>
                  <a:pt x="2179770" y="2603500"/>
                </a:lnTo>
                <a:lnTo>
                  <a:pt x="2232805" y="2603500"/>
                </a:lnTo>
                <a:lnTo>
                  <a:pt x="2404402" y="2501900"/>
                </a:lnTo>
                <a:lnTo>
                  <a:pt x="2438133" y="2501900"/>
                </a:lnTo>
                <a:lnTo>
                  <a:pt x="2414234" y="2489200"/>
                </a:lnTo>
                <a:lnTo>
                  <a:pt x="2414234" y="2260600"/>
                </a:lnTo>
                <a:lnTo>
                  <a:pt x="2462032" y="2235200"/>
                </a:lnTo>
                <a:lnTo>
                  <a:pt x="2404402" y="2235200"/>
                </a:lnTo>
                <a:lnTo>
                  <a:pt x="2237572" y="2146300"/>
                </a:lnTo>
                <a:close/>
              </a:path>
              <a:path w="7853680" h="5486400">
                <a:moveTo>
                  <a:pt x="2686954" y="2146300"/>
                </a:moveTo>
                <a:lnTo>
                  <a:pt x="2629327" y="2146300"/>
                </a:lnTo>
                <a:lnTo>
                  <a:pt x="2844430" y="2260600"/>
                </a:lnTo>
                <a:lnTo>
                  <a:pt x="2844430" y="2489200"/>
                </a:lnTo>
                <a:lnTo>
                  <a:pt x="2629327" y="2603500"/>
                </a:lnTo>
                <a:lnTo>
                  <a:pt x="2682335" y="2603500"/>
                </a:lnTo>
                <a:lnTo>
                  <a:pt x="2855079" y="2501900"/>
                </a:lnTo>
                <a:lnTo>
                  <a:pt x="2890594" y="2501900"/>
                </a:lnTo>
                <a:lnTo>
                  <a:pt x="2866786" y="2489200"/>
                </a:lnTo>
                <a:lnTo>
                  <a:pt x="2866786" y="2260600"/>
                </a:lnTo>
                <a:lnTo>
                  <a:pt x="2914582" y="2235200"/>
                </a:lnTo>
                <a:lnTo>
                  <a:pt x="2854273" y="2235200"/>
                </a:lnTo>
                <a:lnTo>
                  <a:pt x="2686954" y="2146300"/>
                </a:lnTo>
                <a:close/>
              </a:path>
              <a:path w="7853680" h="5486400">
                <a:moveTo>
                  <a:pt x="3139142" y="2146300"/>
                </a:moveTo>
                <a:lnTo>
                  <a:pt x="3081868" y="2146300"/>
                </a:lnTo>
                <a:lnTo>
                  <a:pt x="3293694" y="2260600"/>
                </a:lnTo>
                <a:lnTo>
                  <a:pt x="3293694" y="2489200"/>
                </a:lnTo>
                <a:lnTo>
                  <a:pt x="3081062" y="2603500"/>
                </a:lnTo>
                <a:lnTo>
                  <a:pt x="3134399" y="2603500"/>
                </a:lnTo>
                <a:lnTo>
                  <a:pt x="3305149" y="2501900"/>
                </a:lnTo>
                <a:lnTo>
                  <a:pt x="3340351" y="2501900"/>
                </a:lnTo>
                <a:lnTo>
                  <a:pt x="3316636" y="2489200"/>
                </a:lnTo>
                <a:lnTo>
                  <a:pt x="3316636" y="2260600"/>
                </a:lnTo>
                <a:lnTo>
                  <a:pt x="3364067" y="2235200"/>
                </a:lnTo>
                <a:lnTo>
                  <a:pt x="3305149" y="2235200"/>
                </a:lnTo>
                <a:lnTo>
                  <a:pt x="3139142" y="2146300"/>
                </a:lnTo>
                <a:close/>
              </a:path>
              <a:path w="7853680" h="5486400">
                <a:moveTo>
                  <a:pt x="3588633" y="2146300"/>
                </a:moveTo>
                <a:lnTo>
                  <a:pt x="3530074" y="2146300"/>
                </a:lnTo>
                <a:lnTo>
                  <a:pt x="3743544" y="2260600"/>
                </a:lnTo>
                <a:lnTo>
                  <a:pt x="3743544" y="2489200"/>
                </a:lnTo>
                <a:lnTo>
                  <a:pt x="3530074" y="2603500"/>
                </a:lnTo>
                <a:lnTo>
                  <a:pt x="3565187" y="2603500"/>
                </a:lnTo>
                <a:lnTo>
                  <a:pt x="3754193" y="2501900"/>
                </a:lnTo>
                <a:lnTo>
                  <a:pt x="3789708" y="2501900"/>
                </a:lnTo>
                <a:lnTo>
                  <a:pt x="3765900" y="2489200"/>
                </a:lnTo>
                <a:lnTo>
                  <a:pt x="3765900" y="2260600"/>
                </a:lnTo>
                <a:lnTo>
                  <a:pt x="3813696" y="2235200"/>
                </a:lnTo>
                <a:lnTo>
                  <a:pt x="3753387" y="2235200"/>
                </a:lnTo>
                <a:lnTo>
                  <a:pt x="3588633" y="2146300"/>
                </a:lnTo>
                <a:close/>
              </a:path>
              <a:path w="7853680" h="5486400">
                <a:moveTo>
                  <a:pt x="4038623" y="2146300"/>
                </a:moveTo>
                <a:lnTo>
                  <a:pt x="3980982" y="2146300"/>
                </a:lnTo>
                <a:lnTo>
                  <a:pt x="4196075" y="2260600"/>
                </a:lnTo>
                <a:lnTo>
                  <a:pt x="4196075" y="2489200"/>
                </a:lnTo>
                <a:lnTo>
                  <a:pt x="3980176" y="2603500"/>
                </a:lnTo>
                <a:lnTo>
                  <a:pt x="4034011" y="2603500"/>
                </a:lnTo>
                <a:lnTo>
                  <a:pt x="4206755" y="2501900"/>
                </a:lnTo>
                <a:lnTo>
                  <a:pt x="4242260" y="2501900"/>
                </a:lnTo>
                <a:lnTo>
                  <a:pt x="4218451" y="2489200"/>
                </a:lnTo>
                <a:lnTo>
                  <a:pt x="4218451" y="2260600"/>
                </a:lnTo>
                <a:lnTo>
                  <a:pt x="4266250" y="2235200"/>
                </a:lnTo>
                <a:lnTo>
                  <a:pt x="4205918" y="2235200"/>
                </a:lnTo>
                <a:lnTo>
                  <a:pt x="4038623" y="2146300"/>
                </a:lnTo>
                <a:close/>
              </a:path>
              <a:path w="7853680" h="5486400">
                <a:moveTo>
                  <a:pt x="4491175" y="2146300"/>
                </a:moveTo>
                <a:lnTo>
                  <a:pt x="4433544" y="2146300"/>
                </a:lnTo>
                <a:lnTo>
                  <a:pt x="4648637" y="2260600"/>
                </a:lnTo>
                <a:lnTo>
                  <a:pt x="4648637" y="2489200"/>
                </a:lnTo>
                <a:lnTo>
                  <a:pt x="4432728" y="2603500"/>
                </a:lnTo>
                <a:lnTo>
                  <a:pt x="4486395" y="2603500"/>
                </a:lnTo>
                <a:lnTo>
                  <a:pt x="4658469" y="2501900"/>
                </a:lnTo>
                <a:lnTo>
                  <a:pt x="4692201" y="2501900"/>
                </a:lnTo>
                <a:lnTo>
                  <a:pt x="4668302" y="2489200"/>
                </a:lnTo>
                <a:lnTo>
                  <a:pt x="4668302" y="2260600"/>
                </a:lnTo>
                <a:lnTo>
                  <a:pt x="4716100" y="2235200"/>
                </a:lnTo>
                <a:lnTo>
                  <a:pt x="4658469" y="2235200"/>
                </a:lnTo>
                <a:lnTo>
                  <a:pt x="4491175" y="2146300"/>
                </a:lnTo>
                <a:close/>
              </a:path>
              <a:path w="7853680" h="5486400">
                <a:moveTo>
                  <a:pt x="4941033" y="2146300"/>
                </a:moveTo>
                <a:lnTo>
                  <a:pt x="4883394" y="2146300"/>
                </a:lnTo>
                <a:lnTo>
                  <a:pt x="5098487" y="2260600"/>
                </a:lnTo>
                <a:lnTo>
                  <a:pt x="5098487" y="2489200"/>
                </a:lnTo>
                <a:lnTo>
                  <a:pt x="4883394" y="2603500"/>
                </a:lnTo>
                <a:lnTo>
                  <a:pt x="4936254" y="2603500"/>
                </a:lnTo>
                <a:lnTo>
                  <a:pt x="5108320" y="2501900"/>
                </a:lnTo>
                <a:lnTo>
                  <a:pt x="5142060" y="2501900"/>
                </a:lnTo>
                <a:lnTo>
                  <a:pt x="5118162" y="2489200"/>
                </a:lnTo>
                <a:lnTo>
                  <a:pt x="5118162" y="2260600"/>
                </a:lnTo>
                <a:lnTo>
                  <a:pt x="5165958" y="2235200"/>
                </a:lnTo>
                <a:lnTo>
                  <a:pt x="5108320" y="2235200"/>
                </a:lnTo>
                <a:lnTo>
                  <a:pt x="4941033" y="2146300"/>
                </a:lnTo>
                <a:close/>
              </a:path>
              <a:path w="7853680" h="5486400">
                <a:moveTo>
                  <a:pt x="5390886" y="2146300"/>
                </a:moveTo>
                <a:lnTo>
                  <a:pt x="5333245" y="2146300"/>
                </a:lnTo>
                <a:lnTo>
                  <a:pt x="5548338" y="2260600"/>
                </a:lnTo>
                <a:lnTo>
                  <a:pt x="5548338" y="2489200"/>
                </a:lnTo>
                <a:lnTo>
                  <a:pt x="5333245" y="2603500"/>
                </a:lnTo>
                <a:lnTo>
                  <a:pt x="5386106" y="2603500"/>
                </a:lnTo>
                <a:lnTo>
                  <a:pt x="5558180" y="2501900"/>
                </a:lnTo>
                <a:lnTo>
                  <a:pt x="5591912" y="2501900"/>
                </a:lnTo>
                <a:lnTo>
                  <a:pt x="5568012" y="2489200"/>
                </a:lnTo>
                <a:lnTo>
                  <a:pt x="5568012" y="2260600"/>
                </a:lnTo>
                <a:lnTo>
                  <a:pt x="5615811" y="2235200"/>
                </a:lnTo>
                <a:lnTo>
                  <a:pt x="5558180" y="2235200"/>
                </a:lnTo>
                <a:lnTo>
                  <a:pt x="5390886" y="2146300"/>
                </a:lnTo>
                <a:close/>
              </a:path>
              <a:path w="7853680" h="5486400">
                <a:moveTo>
                  <a:pt x="5840736" y="2146300"/>
                </a:moveTo>
                <a:lnTo>
                  <a:pt x="5783105" y="2146300"/>
                </a:lnTo>
                <a:lnTo>
                  <a:pt x="5998198" y="2260600"/>
                </a:lnTo>
                <a:lnTo>
                  <a:pt x="5998198" y="2489200"/>
                </a:lnTo>
                <a:lnTo>
                  <a:pt x="5783105" y="2603500"/>
                </a:lnTo>
                <a:lnTo>
                  <a:pt x="5835956" y="2603500"/>
                </a:lnTo>
                <a:lnTo>
                  <a:pt x="6008030" y="2501900"/>
                </a:lnTo>
                <a:lnTo>
                  <a:pt x="6041855" y="2501900"/>
                </a:lnTo>
                <a:lnTo>
                  <a:pt x="6017863" y="2489200"/>
                </a:lnTo>
                <a:lnTo>
                  <a:pt x="6017863" y="2260600"/>
                </a:lnTo>
                <a:lnTo>
                  <a:pt x="6064802" y="2235200"/>
                </a:lnTo>
                <a:lnTo>
                  <a:pt x="6008030" y="2235200"/>
                </a:lnTo>
                <a:lnTo>
                  <a:pt x="5840736" y="2146300"/>
                </a:lnTo>
                <a:close/>
              </a:path>
              <a:path w="7853680" h="5486400">
                <a:moveTo>
                  <a:pt x="6288365" y="2146300"/>
                </a:moveTo>
                <a:lnTo>
                  <a:pt x="6229825" y="2146300"/>
                </a:lnTo>
                <a:lnTo>
                  <a:pt x="6448048" y="2260600"/>
                </a:lnTo>
                <a:lnTo>
                  <a:pt x="6448048" y="2489200"/>
                </a:lnTo>
                <a:lnTo>
                  <a:pt x="6233793" y="2603500"/>
                </a:lnTo>
                <a:lnTo>
                  <a:pt x="6292331" y="2603500"/>
                </a:lnTo>
                <a:lnTo>
                  <a:pt x="6458990" y="2514600"/>
                </a:lnTo>
                <a:lnTo>
                  <a:pt x="6512658" y="2514600"/>
                </a:lnTo>
                <a:lnTo>
                  <a:pt x="6469639" y="2489200"/>
                </a:lnTo>
                <a:lnTo>
                  <a:pt x="6469639" y="2260600"/>
                </a:lnTo>
                <a:lnTo>
                  <a:pt x="6493539" y="2247900"/>
                </a:lnTo>
                <a:lnTo>
                  <a:pt x="6462969" y="2247900"/>
                </a:lnTo>
                <a:lnTo>
                  <a:pt x="6288365" y="2146300"/>
                </a:lnTo>
                <a:close/>
              </a:path>
              <a:path w="7853680" h="5486400">
                <a:moveTo>
                  <a:pt x="0" y="2159000"/>
                </a:moveTo>
                <a:lnTo>
                  <a:pt x="0" y="2184400"/>
                </a:lnTo>
                <a:lnTo>
                  <a:pt x="145884" y="2260600"/>
                </a:lnTo>
                <a:lnTo>
                  <a:pt x="145884" y="2489200"/>
                </a:lnTo>
                <a:lnTo>
                  <a:pt x="0" y="2565400"/>
                </a:lnTo>
                <a:lnTo>
                  <a:pt x="0" y="2590800"/>
                </a:lnTo>
                <a:lnTo>
                  <a:pt x="155413" y="2501900"/>
                </a:lnTo>
                <a:lnTo>
                  <a:pt x="190159" y="2501900"/>
                </a:lnTo>
                <a:lnTo>
                  <a:pt x="166145" y="2489200"/>
                </a:lnTo>
                <a:lnTo>
                  <a:pt x="166145" y="2260600"/>
                </a:lnTo>
                <a:lnTo>
                  <a:pt x="213946" y="2235200"/>
                </a:lnTo>
                <a:lnTo>
                  <a:pt x="155716" y="2235200"/>
                </a:lnTo>
                <a:lnTo>
                  <a:pt x="0" y="2159000"/>
                </a:lnTo>
                <a:close/>
              </a:path>
              <a:path w="7853680" h="5486400">
                <a:moveTo>
                  <a:pt x="7853164" y="2514600"/>
                </a:moveTo>
                <a:lnTo>
                  <a:pt x="7810855" y="2514600"/>
                </a:lnTo>
                <a:lnTo>
                  <a:pt x="7853164" y="2540000"/>
                </a:lnTo>
                <a:lnTo>
                  <a:pt x="7853164" y="2514600"/>
                </a:lnTo>
                <a:close/>
              </a:path>
              <a:path w="7853680" h="5486400">
                <a:moveTo>
                  <a:pt x="6493539" y="1778000"/>
                </a:moveTo>
                <a:lnTo>
                  <a:pt x="6458990" y="1778000"/>
                </a:lnTo>
                <a:lnTo>
                  <a:pt x="6674890" y="1905000"/>
                </a:lnTo>
                <a:lnTo>
                  <a:pt x="6674890" y="2133600"/>
                </a:lnTo>
                <a:lnTo>
                  <a:pt x="6463671" y="2247900"/>
                </a:lnTo>
                <a:lnTo>
                  <a:pt x="6493539" y="2247900"/>
                </a:lnTo>
                <a:lnTo>
                  <a:pt x="6684732" y="2146300"/>
                </a:lnTo>
                <a:lnTo>
                  <a:pt x="6718464" y="2146300"/>
                </a:lnTo>
                <a:lnTo>
                  <a:pt x="6694564" y="2133600"/>
                </a:lnTo>
                <a:lnTo>
                  <a:pt x="6694564" y="1905000"/>
                </a:lnTo>
                <a:lnTo>
                  <a:pt x="6737583" y="1879600"/>
                </a:lnTo>
                <a:lnTo>
                  <a:pt x="6684732" y="1879600"/>
                </a:lnTo>
                <a:lnTo>
                  <a:pt x="6493539" y="1778000"/>
                </a:lnTo>
                <a:close/>
              </a:path>
              <a:path w="7853680" h="5486400">
                <a:moveTo>
                  <a:pt x="6943389" y="1778000"/>
                </a:moveTo>
                <a:lnTo>
                  <a:pt x="6909657" y="1778000"/>
                </a:lnTo>
                <a:lnTo>
                  <a:pt x="7124750" y="1905000"/>
                </a:lnTo>
                <a:lnTo>
                  <a:pt x="7124750" y="2133600"/>
                </a:lnTo>
                <a:lnTo>
                  <a:pt x="6909657" y="2247900"/>
                </a:lnTo>
                <a:lnTo>
                  <a:pt x="6943389" y="2247900"/>
                </a:lnTo>
                <a:lnTo>
                  <a:pt x="7134582" y="2146300"/>
                </a:lnTo>
                <a:lnTo>
                  <a:pt x="7168314" y="2146300"/>
                </a:lnTo>
                <a:lnTo>
                  <a:pt x="7144415" y="2133600"/>
                </a:lnTo>
                <a:lnTo>
                  <a:pt x="7144415" y="1905000"/>
                </a:lnTo>
                <a:lnTo>
                  <a:pt x="7187433" y="1879600"/>
                </a:lnTo>
                <a:lnTo>
                  <a:pt x="7134582" y="1879600"/>
                </a:lnTo>
                <a:lnTo>
                  <a:pt x="6943389" y="1778000"/>
                </a:lnTo>
                <a:close/>
              </a:path>
              <a:path w="7853680" h="5486400">
                <a:moveTo>
                  <a:pt x="7393341" y="1778000"/>
                </a:moveTo>
                <a:lnTo>
                  <a:pt x="7359508" y="1778000"/>
                </a:lnTo>
                <a:lnTo>
                  <a:pt x="7574600" y="1905000"/>
                </a:lnTo>
                <a:lnTo>
                  <a:pt x="7574600" y="2133600"/>
                </a:lnTo>
                <a:lnTo>
                  <a:pt x="7359508" y="2247900"/>
                </a:lnTo>
                <a:lnTo>
                  <a:pt x="7393213" y="2247900"/>
                </a:lnTo>
                <a:lnTo>
                  <a:pt x="7584119" y="2146300"/>
                </a:lnTo>
                <a:lnTo>
                  <a:pt x="7619666" y="2146300"/>
                </a:lnTo>
                <a:lnTo>
                  <a:pt x="7595731" y="2133600"/>
                </a:lnTo>
                <a:lnTo>
                  <a:pt x="7595731" y="1905000"/>
                </a:lnTo>
                <a:lnTo>
                  <a:pt x="7638756" y="1879600"/>
                </a:lnTo>
                <a:lnTo>
                  <a:pt x="7585270" y="1879600"/>
                </a:lnTo>
                <a:lnTo>
                  <a:pt x="7393341" y="1778000"/>
                </a:lnTo>
                <a:close/>
              </a:path>
              <a:path w="7853680" h="5486400">
                <a:moveTo>
                  <a:pt x="7853164" y="2222500"/>
                </a:moveTo>
                <a:lnTo>
                  <a:pt x="7811148" y="2247900"/>
                </a:lnTo>
                <a:lnTo>
                  <a:pt x="7853164" y="2247900"/>
                </a:lnTo>
                <a:lnTo>
                  <a:pt x="7853164" y="2222500"/>
                </a:lnTo>
                <a:close/>
              </a:path>
              <a:path w="7853680" h="5486400">
                <a:moveTo>
                  <a:pt x="190159" y="1778000"/>
                </a:moveTo>
                <a:lnTo>
                  <a:pt x="155413" y="1778000"/>
                </a:lnTo>
                <a:lnTo>
                  <a:pt x="371417" y="1892300"/>
                </a:lnTo>
                <a:lnTo>
                  <a:pt x="371417" y="2120900"/>
                </a:lnTo>
                <a:lnTo>
                  <a:pt x="155716" y="2235200"/>
                </a:lnTo>
                <a:lnTo>
                  <a:pt x="213946" y="2235200"/>
                </a:lnTo>
                <a:lnTo>
                  <a:pt x="381249" y="2146300"/>
                </a:lnTo>
                <a:lnTo>
                  <a:pt x="439358" y="2146300"/>
                </a:lnTo>
                <a:lnTo>
                  <a:pt x="391950" y="2120900"/>
                </a:lnTo>
                <a:lnTo>
                  <a:pt x="391950" y="1892300"/>
                </a:lnTo>
                <a:lnTo>
                  <a:pt x="415785" y="1879600"/>
                </a:lnTo>
                <a:lnTo>
                  <a:pt x="382264" y="1879600"/>
                </a:lnTo>
                <a:lnTo>
                  <a:pt x="190159" y="1778000"/>
                </a:lnTo>
                <a:close/>
              </a:path>
              <a:path w="7853680" h="5486400">
                <a:moveTo>
                  <a:pt x="639806" y="1778000"/>
                </a:moveTo>
                <a:lnTo>
                  <a:pt x="606467" y="1778000"/>
                </a:lnTo>
                <a:lnTo>
                  <a:pt x="820680" y="1892300"/>
                </a:lnTo>
                <a:lnTo>
                  <a:pt x="820680" y="2120900"/>
                </a:lnTo>
                <a:lnTo>
                  <a:pt x="605284" y="2235200"/>
                </a:lnTo>
                <a:lnTo>
                  <a:pt x="663872" y="2235200"/>
                </a:lnTo>
                <a:lnTo>
                  <a:pt x="831403" y="2146300"/>
                </a:lnTo>
                <a:lnTo>
                  <a:pt x="888599" y="2146300"/>
                </a:lnTo>
                <a:lnTo>
                  <a:pt x="840931" y="2120900"/>
                </a:lnTo>
                <a:lnTo>
                  <a:pt x="840931" y="1892300"/>
                </a:lnTo>
                <a:lnTo>
                  <a:pt x="864765" y="1879600"/>
                </a:lnTo>
                <a:lnTo>
                  <a:pt x="830209" y="1879600"/>
                </a:lnTo>
                <a:lnTo>
                  <a:pt x="639806" y="1778000"/>
                </a:lnTo>
                <a:close/>
              </a:path>
              <a:path w="7853680" h="5486400">
                <a:moveTo>
                  <a:pt x="1089160" y="1778000"/>
                </a:moveTo>
                <a:lnTo>
                  <a:pt x="1055438" y="1778000"/>
                </a:lnTo>
                <a:lnTo>
                  <a:pt x="1270531" y="1892300"/>
                </a:lnTo>
                <a:lnTo>
                  <a:pt x="1270531" y="2120900"/>
                </a:lnTo>
                <a:lnTo>
                  <a:pt x="1055438" y="2235200"/>
                </a:lnTo>
                <a:lnTo>
                  <a:pt x="1113060" y="2235200"/>
                </a:lnTo>
                <a:lnTo>
                  <a:pt x="1280363" y="2146300"/>
                </a:lnTo>
                <a:lnTo>
                  <a:pt x="1337993" y="2146300"/>
                </a:lnTo>
                <a:lnTo>
                  <a:pt x="1290195" y="2120900"/>
                </a:lnTo>
                <a:lnTo>
                  <a:pt x="1290195" y="1892300"/>
                </a:lnTo>
                <a:lnTo>
                  <a:pt x="1314094" y="1879600"/>
                </a:lnTo>
                <a:lnTo>
                  <a:pt x="1280363" y="1879600"/>
                </a:lnTo>
                <a:lnTo>
                  <a:pt x="1089160" y="1778000"/>
                </a:lnTo>
                <a:close/>
              </a:path>
              <a:path w="7853680" h="5486400">
                <a:moveTo>
                  <a:pt x="1539019" y="1778000"/>
                </a:moveTo>
                <a:lnTo>
                  <a:pt x="1505288" y="1778000"/>
                </a:lnTo>
                <a:lnTo>
                  <a:pt x="1720381" y="1892300"/>
                </a:lnTo>
                <a:lnTo>
                  <a:pt x="1720381" y="2120900"/>
                </a:lnTo>
                <a:lnTo>
                  <a:pt x="1505288" y="2235200"/>
                </a:lnTo>
                <a:lnTo>
                  <a:pt x="1562918" y="2235200"/>
                </a:lnTo>
                <a:lnTo>
                  <a:pt x="1730213" y="2146300"/>
                </a:lnTo>
                <a:lnTo>
                  <a:pt x="1787778" y="2146300"/>
                </a:lnTo>
                <a:lnTo>
                  <a:pt x="1740045" y="2120900"/>
                </a:lnTo>
                <a:lnTo>
                  <a:pt x="1740045" y="1892300"/>
                </a:lnTo>
                <a:lnTo>
                  <a:pt x="1763912" y="1879600"/>
                </a:lnTo>
                <a:lnTo>
                  <a:pt x="1730213" y="1879600"/>
                </a:lnTo>
                <a:lnTo>
                  <a:pt x="1539019" y="1778000"/>
                </a:lnTo>
                <a:close/>
              </a:path>
              <a:path w="7853680" h="5486400">
                <a:moveTo>
                  <a:pt x="1988837" y="1778000"/>
                </a:moveTo>
                <a:lnTo>
                  <a:pt x="1954845" y="1778000"/>
                </a:lnTo>
                <a:lnTo>
                  <a:pt x="2169645" y="1892300"/>
                </a:lnTo>
                <a:lnTo>
                  <a:pt x="2169645" y="2120900"/>
                </a:lnTo>
                <a:lnTo>
                  <a:pt x="1954845" y="2235200"/>
                </a:lnTo>
                <a:lnTo>
                  <a:pt x="2012704" y="2235200"/>
                </a:lnTo>
                <a:lnTo>
                  <a:pt x="2179770" y="2146300"/>
                </a:lnTo>
                <a:lnTo>
                  <a:pt x="2237572" y="2146300"/>
                </a:lnTo>
                <a:lnTo>
                  <a:pt x="2189906" y="2120900"/>
                </a:lnTo>
                <a:lnTo>
                  <a:pt x="2189906" y="1892300"/>
                </a:lnTo>
                <a:lnTo>
                  <a:pt x="2213739" y="1879600"/>
                </a:lnTo>
                <a:lnTo>
                  <a:pt x="2179770" y="1879600"/>
                </a:lnTo>
                <a:lnTo>
                  <a:pt x="1988837" y="1778000"/>
                </a:lnTo>
                <a:close/>
              </a:path>
              <a:path w="7853680" h="5486400">
                <a:moveTo>
                  <a:pt x="2438133" y="1778000"/>
                </a:moveTo>
                <a:lnTo>
                  <a:pt x="2404402" y="1778000"/>
                </a:lnTo>
                <a:lnTo>
                  <a:pt x="2619495" y="1892300"/>
                </a:lnTo>
                <a:lnTo>
                  <a:pt x="2619495" y="2120900"/>
                </a:lnTo>
                <a:lnTo>
                  <a:pt x="2404402" y="2235200"/>
                </a:lnTo>
                <a:lnTo>
                  <a:pt x="2462032" y="2235200"/>
                </a:lnTo>
                <a:lnTo>
                  <a:pt x="2629327" y="2146300"/>
                </a:lnTo>
                <a:lnTo>
                  <a:pt x="2686954" y="2146300"/>
                </a:lnTo>
                <a:lnTo>
                  <a:pt x="2639149" y="2120900"/>
                </a:lnTo>
                <a:lnTo>
                  <a:pt x="2639149" y="1892300"/>
                </a:lnTo>
                <a:lnTo>
                  <a:pt x="2663141" y="1879600"/>
                </a:lnTo>
                <a:lnTo>
                  <a:pt x="2629327" y="1879600"/>
                </a:lnTo>
                <a:lnTo>
                  <a:pt x="2438133" y="1778000"/>
                </a:lnTo>
                <a:close/>
              </a:path>
              <a:path w="7853680" h="5486400">
                <a:moveTo>
                  <a:pt x="2890594" y="1778000"/>
                </a:moveTo>
                <a:lnTo>
                  <a:pt x="2855079" y="1778000"/>
                </a:lnTo>
                <a:lnTo>
                  <a:pt x="3069366" y="1892300"/>
                </a:lnTo>
                <a:lnTo>
                  <a:pt x="3069366" y="2120900"/>
                </a:lnTo>
                <a:lnTo>
                  <a:pt x="2854273" y="2235200"/>
                </a:lnTo>
                <a:lnTo>
                  <a:pt x="2914582" y="2235200"/>
                </a:lnTo>
                <a:lnTo>
                  <a:pt x="3081868" y="2146300"/>
                </a:lnTo>
                <a:lnTo>
                  <a:pt x="3139142" y="2146300"/>
                </a:lnTo>
                <a:lnTo>
                  <a:pt x="3091711" y="2120900"/>
                </a:lnTo>
                <a:lnTo>
                  <a:pt x="3091711" y="1892300"/>
                </a:lnTo>
                <a:lnTo>
                  <a:pt x="3115426" y="1879600"/>
                </a:lnTo>
                <a:lnTo>
                  <a:pt x="3081062" y="1879600"/>
                </a:lnTo>
                <a:lnTo>
                  <a:pt x="2890594" y="1778000"/>
                </a:lnTo>
                <a:close/>
              </a:path>
              <a:path w="7853680" h="5486400">
                <a:moveTo>
                  <a:pt x="3340351" y="1778000"/>
                </a:moveTo>
                <a:lnTo>
                  <a:pt x="3305149" y="1778000"/>
                </a:lnTo>
                <a:lnTo>
                  <a:pt x="3518619" y="1892300"/>
                </a:lnTo>
                <a:lnTo>
                  <a:pt x="3518619" y="2120900"/>
                </a:lnTo>
                <a:lnTo>
                  <a:pt x="3305149" y="2235200"/>
                </a:lnTo>
                <a:lnTo>
                  <a:pt x="3364067" y="2235200"/>
                </a:lnTo>
                <a:lnTo>
                  <a:pt x="3530074" y="2146300"/>
                </a:lnTo>
                <a:lnTo>
                  <a:pt x="3588633" y="2146300"/>
                </a:lnTo>
                <a:lnTo>
                  <a:pt x="3541561" y="2120900"/>
                </a:lnTo>
                <a:lnTo>
                  <a:pt x="3541561" y="1892300"/>
                </a:lnTo>
                <a:lnTo>
                  <a:pt x="3565187" y="1879600"/>
                </a:lnTo>
                <a:lnTo>
                  <a:pt x="3530074" y="1879600"/>
                </a:lnTo>
                <a:lnTo>
                  <a:pt x="3340351" y="1778000"/>
                </a:lnTo>
                <a:close/>
              </a:path>
              <a:path w="7853680" h="5486400">
                <a:moveTo>
                  <a:pt x="3789708" y="1778000"/>
                </a:moveTo>
                <a:lnTo>
                  <a:pt x="3754193" y="1778000"/>
                </a:lnTo>
                <a:lnTo>
                  <a:pt x="3968469" y="1892300"/>
                </a:lnTo>
                <a:lnTo>
                  <a:pt x="3968469" y="2120900"/>
                </a:lnTo>
                <a:lnTo>
                  <a:pt x="3753387" y="2235200"/>
                </a:lnTo>
                <a:lnTo>
                  <a:pt x="3813696" y="2235200"/>
                </a:lnTo>
                <a:lnTo>
                  <a:pt x="3980982" y="2146300"/>
                </a:lnTo>
                <a:lnTo>
                  <a:pt x="4038623" y="2146300"/>
                </a:lnTo>
                <a:lnTo>
                  <a:pt x="3990825" y="2120900"/>
                </a:lnTo>
                <a:lnTo>
                  <a:pt x="3990825" y="1892300"/>
                </a:lnTo>
                <a:lnTo>
                  <a:pt x="4014817" y="1879600"/>
                </a:lnTo>
                <a:lnTo>
                  <a:pt x="3980176" y="1879600"/>
                </a:lnTo>
                <a:lnTo>
                  <a:pt x="3789708" y="1778000"/>
                </a:lnTo>
                <a:close/>
              </a:path>
              <a:path w="7853680" h="5486400">
                <a:moveTo>
                  <a:pt x="4242260" y="1778000"/>
                </a:moveTo>
                <a:lnTo>
                  <a:pt x="4206755" y="1778000"/>
                </a:lnTo>
                <a:lnTo>
                  <a:pt x="4421000" y="1892300"/>
                </a:lnTo>
                <a:lnTo>
                  <a:pt x="4421000" y="2120900"/>
                </a:lnTo>
                <a:lnTo>
                  <a:pt x="4205918" y="2235200"/>
                </a:lnTo>
                <a:lnTo>
                  <a:pt x="4266250" y="2235200"/>
                </a:lnTo>
                <a:lnTo>
                  <a:pt x="4433544" y="2146300"/>
                </a:lnTo>
                <a:lnTo>
                  <a:pt x="4491175" y="2146300"/>
                </a:lnTo>
                <a:lnTo>
                  <a:pt x="4443376" y="2120900"/>
                </a:lnTo>
                <a:lnTo>
                  <a:pt x="4443376" y="1892300"/>
                </a:lnTo>
                <a:lnTo>
                  <a:pt x="4467276" y="1879600"/>
                </a:lnTo>
                <a:lnTo>
                  <a:pt x="4432728" y="1879600"/>
                </a:lnTo>
                <a:lnTo>
                  <a:pt x="4242260" y="1778000"/>
                </a:lnTo>
                <a:close/>
              </a:path>
              <a:path w="7853680" h="5486400">
                <a:moveTo>
                  <a:pt x="4692201" y="1778000"/>
                </a:moveTo>
                <a:lnTo>
                  <a:pt x="4658469" y="1778000"/>
                </a:lnTo>
                <a:lnTo>
                  <a:pt x="4873562" y="1892300"/>
                </a:lnTo>
                <a:lnTo>
                  <a:pt x="4873562" y="2120900"/>
                </a:lnTo>
                <a:lnTo>
                  <a:pt x="4658469" y="2235200"/>
                </a:lnTo>
                <a:lnTo>
                  <a:pt x="4716100" y="2235200"/>
                </a:lnTo>
                <a:lnTo>
                  <a:pt x="4883394" y="2146300"/>
                </a:lnTo>
                <a:lnTo>
                  <a:pt x="4941033" y="2146300"/>
                </a:lnTo>
                <a:lnTo>
                  <a:pt x="4893237" y="2120900"/>
                </a:lnTo>
                <a:lnTo>
                  <a:pt x="4893237" y="1892300"/>
                </a:lnTo>
                <a:lnTo>
                  <a:pt x="4917135" y="1879600"/>
                </a:lnTo>
                <a:lnTo>
                  <a:pt x="4883394" y="1879600"/>
                </a:lnTo>
                <a:lnTo>
                  <a:pt x="4692201" y="1778000"/>
                </a:lnTo>
                <a:close/>
              </a:path>
              <a:path w="7853680" h="5486400">
                <a:moveTo>
                  <a:pt x="5142060" y="1778000"/>
                </a:moveTo>
                <a:lnTo>
                  <a:pt x="5108320" y="1778000"/>
                </a:lnTo>
                <a:lnTo>
                  <a:pt x="5323412" y="1892300"/>
                </a:lnTo>
                <a:lnTo>
                  <a:pt x="5323412" y="2120900"/>
                </a:lnTo>
                <a:lnTo>
                  <a:pt x="5108320" y="2235200"/>
                </a:lnTo>
                <a:lnTo>
                  <a:pt x="5165958" y="2235200"/>
                </a:lnTo>
                <a:lnTo>
                  <a:pt x="5333245" y="2146300"/>
                </a:lnTo>
                <a:lnTo>
                  <a:pt x="5390886" y="2146300"/>
                </a:lnTo>
                <a:lnTo>
                  <a:pt x="5343087" y="2120900"/>
                </a:lnTo>
                <a:lnTo>
                  <a:pt x="5343087" y="1892300"/>
                </a:lnTo>
                <a:lnTo>
                  <a:pt x="5366986" y="1879600"/>
                </a:lnTo>
                <a:lnTo>
                  <a:pt x="5333245" y="1879600"/>
                </a:lnTo>
                <a:lnTo>
                  <a:pt x="5142060" y="1778000"/>
                </a:lnTo>
                <a:close/>
              </a:path>
              <a:path w="7853680" h="5486400">
                <a:moveTo>
                  <a:pt x="5591912" y="1778000"/>
                </a:moveTo>
                <a:lnTo>
                  <a:pt x="5558180" y="1778000"/>
                </a:lnTo>
                <a:lnTo>
                  <a:pt x="5773273" y="1892300"/>
                </a:lnTo>
                <a:lnTo>
                  <a:pt x="5773273" y="2120900"/>
                </a:lnTo>
                <a:lnTo>
                  <a:pt x="5558180" y="2235200"/>
                </a:lnTo>
                <a:lnTo>
                  <a:pt x="5615811" y="2235200"/>
                </a:lnTo>
                <a:lnTo>
                  <a:pt x="5783105" y="2146300"/>
                </a:lnTo>
                <a:lnTo>
                  <a:pt x="5840736" y="2146300"/>
                </a:lnTo>
                <a:lnTo>
                  <a:pt x="5792937" y="2120900"/>
                </a:lnTo>
                <a:lnTo>
                  <a:pt x="5792937" y="1892300"/>
                </a:lnTo>
                <a:lnTo>
                  <a:pt x="5816837" y="1879600"/>
                </a:lnTo>
                <a:lnTo>
                  <a:pt x="5783105" y="1879600"/>
                </a:lnTo>
                <a:lnTo>
                  <a:pt x="5591912" y="1778000"/>
                </a:lnTo>
                <a:close/>
              </a:path>
              <a:path w="7853680" h="5486400">
                <a:moveTo>
                  <a:pt x="6041855" y="1778000"/>
                </a:moveTo>
                <a:lnTo>
                  <a:pt x="6008030" y="1778000"/>
                </a:lnTo>
                <a:lnTo>
                  <a:pt x="6223123" y="1892300"/>
                </a:lnTo>
                <a:lnTo>
                  <a:pt x="6223123" y="2120900"/>
                </a:lnTo>
                <a:lnTo>
                  <a:pt x="6008030" y="2235200"/>
                </a:lnTo>
                <a:lnTo>
                  <a:pt x="6064802" y="2235200"/>
                </a:lnTo>
                <a:lnTo>
                  <a:pt x="6229092" y="2146300"/>
                </a:lnTo>
                <a:lnTo>
                  <a:pt x="6288365" y="2146300"/>
                </a:lnTo>
                <a:lnTo>
                  <a:pt x="6244714" y="2120900"/>
                </a:lnTo>
                <a:lnTo>
                  <a:pt x="6244714" y="1892300"/>
                </a:lnTo>
                <a:lnTo>
                  <a:pt x="6268523" y="1879600"/>
                </a:lnTo>
                <a:lnTo>
                  <a:pt x="6233793" y="1879600"/>
                </a:lnTo>
                <a:lnTo>
                  <a:pt x="6041855" y="1778000"/>
                </a:lnTo>
                <a:close/>
              </a:path>
              <a:path w="7853680" h="5486400">
                <a:moveTo>
                  <a:pt x="415720" y="1409700"/>
                </a:moveTo>
                <a:lnTo>
                  <a:pt x="381249" y="1409700"/>
                </a:lnTo>
                <a:lnTo>
                  <a:pt x="595745" y="1524000"/>
                </a:lnTo>
                <a:lnTo>
                  <a:pt x="595745" y="1765300"/>
                </a:lnTo>
                <a:lnTo>
                  <a:pt x="382264" y="1879600"/>
                </a:lnTo>
                <a:lnTo>
                  <a:pt x="415785" y="1879600"/>
                </a:lnTo>
                <a:lnTo>
                  <a:pt x="606467" y="1778000"/>
                </a:lnTo>
                <a:lnTo>
                  <a:pt x="639806" y="1778000"/>
                </a:lnTo>
                <a:lnTo>
                  <a:pt x="616006" y="1765300"/>
                </a:lnTo>
                <a:lnTo>
                  <a:pt x="616006" y="1524000"/>
                </a:lnTo>
                <a:lnTo>
                  <a:pt x="639873" y="1511300"/>
                </a:lnTo>
                <a:lnTo>
                  <a:pt x="605881" y="1511300"/>
                </a:lnTo>
                <a:lnTo>
                  <a:pt x="415720" y="1409700"/>
                </a:lnTo>
                <a:close/>
              </a:path>
              <a:path w="7853680" h="5486400">
                <a:moveTo>
                  <a:pt x="864765" y="1409700"/>
                </a:moveTo>
                <a:lnTo>
                  <a:pt x="830806" y="1409700"/>
                </a:lnTo>
                <a:lnTo>
                  <a:pt x="1045606" y="1524000"/>
                </a:lnTo>
                <a:lnTo>
                  <a:pt x="1045606" y="1765300"/>
                </a:lnTo>
                <a:lnTo>
                  <a:pt x="830209" y="1879600"/>
                </a:lnTo>
                <a:lnTo>
                  <a:pt x="864765" y="1879600"/>
                </a:lnTo>
                <a:lnTo>
                  <a:pt x="1055438" y="1778000"/>
                </a:lnTo>
                <a:lnTo>
                  <a:pt x="1089160" y="1778000"/>
                </a:lnTo>
                <a:lnTo>
                  <a:pt x="1065259" y="1765300"/>
                </a:lnTo>
                <a:lnTo>
                  <a:pt x="1065259" y="1524000"/>
                </a:lnTo>
                <a:lnTo>
                  <a:pt x="1089160" y="1511300"/>
                </a:lnTo>
                <a:lnTo>
                  <a:pt x="1055438" y="1511300"/>
                </a:lnTo>
                <a:lnTo>
                  <a:pt x="864765" y="1409700"/>
                </a:lnTo>
                <a:close/>
              </a:path>
              <a:path w="7853680" h="5486400">
                <a:moveTo>
                  <a:pt x="1314094" y="1409700"/>
                </a:moveTo>
                <a:lnTo>
                  <a:pt x="1280363" y="1409700"/>
                </a:lnTo>
                <a:lnTo>
                  <a:pt x="1495456" y="1524000"/>
                </a:lnTo>
                <a:lnTo>
                  <a:pt x="1495456" y="1765300"/>
                </a:lnTo>
                <a:lnTo>
                  <a:pt x="1280363" y="1879600"/>
                </a:lnTo>
                <a:lnTo>
                  <a:pt x="1314094" y="1879600"/>
                </a:lnTo>
                <a:lnTo>
                  <a:pt x="1505288" y="1778000"/>
                </a:lnTo>
                <a:lnTo>
                  <a:pt x="1539019" y="1778000"/>
                </a:lnTo>
                <a:lnTo>
                  <a:pt x="1515120" y="1765300"/>
                </a:lnTo>
                <a:lnTo>
                  <a:pt x="1515120" y="1524000"/>
                </a:lnTo>
                <a:lnTo>
                  <a:pt x="1539019" y="1511300"/>
                </a:lnTo>
                <a:lnTo>
                  <a:pt x="1505288" y="1511300"/>
                </a:lnTo>
                <a:lnTo>
                  <a:pt x="1314094" y="1409700"/>
                </a:lnTo>
                <a:close/>
              </a:path>
              <a:path w="7853680" h="5486400">
                <a:moveTo>
                  <a:pt x="1763946" y="1409700"/>
                </a:moveTo>
                <a:lnTo>
                  <a:pt x="1730213" y="1409700"/>
                </a:lnTo>
                <a:lnTo>
                  <a:pt x="1944720" y="1524000"/>
                </a:lnTo>
                <a:lnTo>
                  <a:pt x="1944720" y="1765300"/>
                </a:lnTo>
                <a:lnTo>
                  <a:pt x="1730213" y="1879600"/>
                </a:lnTo>
                <a:lnTo>
                  <a:pt x="1763912" y="1879600"/>
                </a:lnTo>
                <a:lnTo>
                  <a:pt x="1954845" y="1778000"/>
                </a:lnTo>
                <a:lnTo>
                  <a:pt x="1988837" y="1778000"/>
                </a:lnTo>
                <a:lnTo>
                  <a:pt x="1964970" y="1765300"/>
                </a:lnTo>
                <a:lnTo>
                  <a:pt x="1964970" y="1524000"/>
                </a:lnTo>
                <a:lnTo>
                  <a:pt x="1988804" y="1511300"/>
                </a:lnTo>
                <a:lnTo>
                  <a:pt x="1955149" y="1511300"/>
                </a:lnTo>
                <a:lnTo>
                  <a:pt x="1763946" y="1409700"/>
                </a:lnTo>
                <a:close/>
              </a:path>
              <a:path w="7853680" h="5486400">
                <a:moveTo>
                  <a:pt x="2213739" y="1409700"/>
                </a:moveTo>
                <a:lnTo>
                  <a:pt x="2179477" y="1409700"/>
                </a:lnTo>
                <a:lnTo>
                  <a:pt x="2394570" y="1524000"/>
                </a:lnTo>
                <a:lnTo>
                  <a:pt x="2394570" y="1765300"/>
                </a:lnTo>
                <a:lnTo>
                  <a:pt x="2179770" y="1879600"/>
                </a:lnTo>
                <a:lnTo>
                  <a:pt x="2213739" y="1879600"/>
                </a:lnTo>
                <a:lnTo>
                  <a:pt x="2404402" y="1778000"/>
                </a:lnTo>
                <a:lnTo>
                  <a:pt x="2438133" y="1778000"/>
                </a:lnTo>
                <a:lnTo>
                  <a:pt x="2414234" y="1765300"/>
                </a:lnTo>
                <a:lnTo>
                  <a:pt x="2414234" y="1524000"/>
                </a:lnTo>
                <a:lnTo>
                  <a:pt x="2438133" y="1511300"/>
                </a:lnTo>
                <a:lnTo>
                  <a:pt x="2404402" y="1511300"/>
                </a:lnTo>
                <a:lnTo>
                  <a:pt x="2213739" y="1409700"/>
                </a:lnTo>
                <a:close/>
              </a:path>
              <a:path w="7853680" h="5486400">
                <a:moveTo>
                  <a:pt x="2663051" y="1409700"/>
                </a:moveTo>
                <a:lnTo>
                  <a:pt x="2629327" y="1409700"/>
                </a:lnTo>
                <a:lnTo>
                  <a:pt x="2844430" y="1524000"/>
                </a:lnTo>
                <a:lnTo>
                  <a:pt x="2844430" y="1765300"/>
                </a:lnTo>
                <a:lnTo>
                  <a:pt x="2629327" y="1879600"/>
                </a:lnTo>
                <a:lnTo>
                  <a:pt x="2663141" y="1879600"/>
                </a:lnTo>
                <a:lnTo>
                  <a:pt x="2855079" y="1778000"/>
                </a:lnTo>
                <a:lnTo>
                  <a:pt x="2890594" y="1778000"/>
                </a:lnTo>
                <a:lnTo>
                  <a:pt x="2866786" y="1765300"/>
                </a:lnTo>
                <a:lnTo>
                  <a:pt x="2866786" y="1524000"/>
                </a:lnTo>
                <a:lnTo>
                  <a:pt x="2890684" y="1511300"/>
                </a:lnTo>
                <a:lnTo>
                  <a:pt x="2854273" y="1511300"/>
                </a:lnTo>
                <a:lnTo>
                  <a:pt x="2663051" y="1409700"/>
                </a:lnTo>
                <a:close/>
              </a:path>
              <a:path w="7853680" h="5486400">
                <a:moveTo>
                  <a:pt x="3115493" y="1409700"/>
                </a:moveTo>
                <a:lnTo>
                  <a:pt x="3081868" y="1409700"/>
                </a:lnTo>
                <a:lnTo>
                  <a:pt x="3293694" y="1524000"/>
                </a:lnTo>
                <a:lnTo>
                  <a:pt x="3293694" y="1765300"/>
                </a:lnTo>
                <a:lnTo>
                  <a:pt x="3081062" y="1879600"/>
                </a:lnTo>
                <a:lnTo>
                  <a:pt x="3115426" y="1879600"/>
                </a:lnTo>
                <a:lnTo>
                  <a:pt x="3305149" y="1778000"/>
                </a:lnTo>
                <a:lnTo>
                  <a:pt x="3340351" y="1778000"/>
                </a:lnTo>
                <a:lnTo>
                  <a:pt x="3316636" y="1765300"/>
                </a:lnTo>
                <a:lnTo>
                  <a:pt x="3316636" y="1524000"/>
                </a:lnTo>
                <a:lnTo>
                  <a:pt x="3340288" y="1511300"/>
                </a:lnTo>
                <a:lnTo>
                  <a:pt x="3305746" y="1511300"/>
                </a:lnTo>
                <a:lnTo>
                  <a:pt x="3115493" y="1409700"/>
                </a:lnTo>
                <a:close/>
              </a:path>
              <a:path w="7853680" h="5486400">
                <a:moveTo>
                  <a:pt x="3565097" y="1409700"/>
                </a:moveTo>
                <a:lnTo>
                  <a:pt x="3529509" y="1409700"/>
                </a:lnTo>
                <a:lnTo>
                  <a:pt x="3743544" y="1524000"/>
                </a:lnTo>
                <a:lnTo>
                  <a:pt x="3743544" y="1765300"/>
                </a:lnTo>
                <a:lnTo>
                  <a:pt x="3530074" y="1879600"/>
                </a:lnTo>
                <a:lnTo>
                  <a:pt x="3565187" y="1879600"/>
                </a:lnTo>
                <a:lnTo>
                  <a:pt x="3754193" y="1778000"/>
                </a:lnTo>
                <a:lnTo>
                  <a:pt x="3789708" y="1778000"/>
                </a:lnTo>
                <a:lnTo>
                  <a:pt x="3765900" y="1765300"/>
                </a:lnTo>
                <a:lnTo>
                  <a:pt x="3765900" y="1524000"/>
                </a:lnTo>
                <a:lnTo>
                  <a:pt x="3789798" y="1511300"/>
                </a:lnTo>
                <a:lnTo>
                  <a:pt x="3753387" y="1511300"/>
                </a:lnTo>
                <a:lnTo>
                  <a:pt x="3565097" y="1409700"/>
                </a:lnTo>
                <a:close/>
              </a:path>
              <a:path w="7853680" h="5486400">
                <a:moveTo>
                  <a:pt x="4014724" y="1409700"/>
                </a:moveTo>
                <a:lnTo>
                  <a:pt x="3980982" y="1409700"/>
                </a:lnTo>
                <a:lnTo>
                  <a:pt x="4196075" y="1524000"/>
                </a:lnTo>
                <a:lnTo>
                  <a:pt x="4196075" y="1765300"/>
                </a:lnTo>
                <a:lnTo>
                  <a:pt x="3980176" y="1879600"/>
                </a:lnTo>
                <a:lnTo>
                  <a:pt x="4014817" y="1879600"/>
                </a:lnTo>
                <a:lnTo>
                  <a:pt x="4206755" y="1778000"/>
                </a:lnTo>
                <a:lnTo>
                  <a:pt x="4242260" y="1778000"/>
                </a:lnTo>
                <a:lnTo>
                  <a:pt x="4218451" y="1765300"/>
                </a:lnTo>
                <a:lnTo>
                  <a:pt x="4218451" y="1524000"/>
                </a:lnTo>
                <a:lnTo>
                  <a:pt x="4242351" y="1511300"/>
                </a:lnTo>
                <a:lnTo>
                  <a:pt x="4205918" y="1511300"/>
                </a:lnTo>
                <a:lnTo>
                  <a:pt x="4014724" y="1409700"/>
                </a:lnTo>
                <a:close/>
              </a:path>
              <a:path w="7853680" h="5486400">
                <a:moveTo>
                  <a:pt x="4467276" y="1409700"/>
                </a:moveTo>
                <a:lnTo>
                  <a:pt x="4433544" y="1409700"/>
                </a:lnTo>
                <a:lnTo>
                  <a:pt x="4648637" y="1524000"/>
                </a:lnTo>
                <a:lnTo>
                  <a:pt x="4648637" y="1765300"/>
                </a:lnTo>
                <a:lnTo>
                  <a:pt x="4432728" y="1879600"/>
                </a:lnTo>
                <a:lnTo>
                  <a:pt x="4467276" y="1879600"/>
                </a:lnTo>
                <a:lnTo>
                  <a:pt x="4658469" y="1778000"/>
                </a:lnTo>
                <a:lnTo>
                  <a:pt x="4692201" y="1778000"/>
                </a:lnTo>
                <a:lnTo>
                  <a:pt x="4668302" y="1765300"/>
                </a:lnTo>
                <a:lnTo>
                  <a:pt x="4668302" y="1524000"/>
                </a:lnTo>
                <a:lnTo>
                  <a:pt x="4692201" y="1511300"/>
                </a:lnTo>
                <a:lnTo>
                  <a:pt x="4658469" y="1511300"/>
                </a:lnTo>
                <a:lnTo>
                  <a:pt x="4467276" y="1409700"/>
                </a:lnTo>
                <a:close/>
              </a:path>
              <a:path w="7853680" h="5486400">
                <a:moveTo>
                  <a:pt x="4917135" y="1409700"/>
                </a:moveTo>
                <a:lnTo>
                  <a:pt x="4883394" y="1409700"/>
                </a:lnTo>
                <a:lnTo>
                  <a:pt x="5098487" y="1524000"/>
                </a:lnTo>
                <a:lnTo>
                  <a:pt x="5098487" y="1765300"/>
                </a:lnTo>
                <a:lnTo>
                  <a:pt x="4883394" y="1879600"/>
                </a:lnTo>
                <a:lnTo>
                  <a:pt x="4917135" y="1879600"/>
                </a:lnTo>
                <a:lnTo>
                  <a:pt x="5108320" y="1778000"/>
                </a:lnTo>
                <a:lnTo>
                  <a:pt x="5142060" y="1778000"/>
                </a:lnTo>
                <a:lnTo>
                  <a:pt x="5118162" y="1765300"/>
                </a:lnTo>
                <a:lnTo>
                  <a:pt x="5118162" y="1524000"/>
                </a:lnTo>
                <a:lnTo>
                  <a:pt x="5142060" y="1511300"/>
                </a:lnTo>
                <a:lnTo>
                  <a:pt x="5108320" y="1511300"/>
                </a:lnTo>
                <a:lnTo>
                  <a:pt x="4917135" y="1409700"/>
                </a:lnTo>
                <a:close/>
              </a:path>
              <a:path w="7853680" h="5486400">
                <a:moveTo>
                  <a:pt x="5366986" y="1409700"/>
                </a:moveTo>
                <a:lnTo>
                  <a:pt x="5333245" y="1409700"/>
                </a:lnTo>
                <a:lnTo>
                  <a:pt x="5548338" y="1524000"/>
                </a:lnTo>
                <a:lnTo>
                  <a:pt x="5548338" y="1765300"/>
                </a:lnTo>
                <a:lnTo>
                  <a:pt x="5333245" y="1879600"/>
                </a:lnTo>
                <a:lnTo>
                  <a:pt x="5366986" y="1879600"/>
                </a:lnTo>
                <a:lnTo>
                  <a:pt x="5558180" y="1778000"/>
                </a:lnTo>
                <a:lnTo>
                  <a:pt x="5591912" y="1778000"/>
                </a:lnTo>
                <a:lnTo>
                  <a:pt x="5568012" y="1765300"/>
                </a:lnTo>
                <a:lnTo>
                  <a:pt x="5568012" y="1524000"/>
                </a:lnTo>
                <a:lnTo>
                  <a:pt x="5591912" y="1511300"/>
                </a:lnTo>
                <a:lnTo>
                  <a:pt x="5558180" y="1511300"/>
                </a:lnTo>
                <a:lnTo>
                  <a:pt x="5366986" y="1409700"/>
                </a:lnTo>
                <a:close/>
              </a:path>
              <a:path w="7853680" h="5486400">
                <a:moveTo>
                  <a:pt x="5816837" y="1409700"/>
                </a:moveTo>
                <a:lnTo>
                  <a:pt x="5783105" y="1409700"/>
                </a:lnTo>
                <a:lnTo>
                  <a:pt x="5998198" y="1524000"/>
                </a:lnTo>
                <a:lnTo>
                  <a:pt x="5998198" y="1765300"/>
                </a:lnTo>
                <a:lnTo>
                  <a:pt x="5783105" y="1879600"/>
                </a:lnTo>
                <a:lnTo>
                  <a:pt x="5816837" y="1879600"/>
                </a:lnTo>
                <a:lnTo>
                  <a:pt x="6008030" y="1778000"/>
                </a:lnTo>
                <a:lnTo>
                  <a:pt x="6041855" y="1778000"/>
                </a:lnTo>
                <a:lnTo>
                  <a:pt x="6017863" y="1765300"/>
                </a:lnTo>
                <a:lnTo>
                  <a:pt x="6017863" y="1524000"/>
                </a:lnTo>
                <a:lnTo>
                  <a:pt x="6041393" y="1511300"/>
                </a:lnTo>
                <a:lnTo>
                  <a:pt x="6008030" y="1511300"/>
                </a:lnTo>
                <a:lnTo>
                  <a:pt x="5816837" y="1409700"/>
                </a:lnTo>
                <a:close/>
              </a:path>
              <a:path w="7853680" h="5486400">
                <a:moveTo>
                  <a:pt x="6268965" y="1409700"/>
                </a:moveTo>
                <a:lnTo>
                  <a:pt x="6229636" y="1409700"/>
                </a:lnTo>
                <a:lnTo>
                  <a:pt x="6448048" y="1536700"/>
                </a:lnTo>
                <a:lnTo>
                  <a:pt x="6448048" y="1765300"/>
                </a:lnTo>
                <a:lnTo>
                  <a:pt x="6233793" y="1879600"/>
                </a:lnTo>
                <a:lnTo>
                  <a:pt x="6268523" y="1879600"/>
                </a:lnTo>
                <a:lnTo>
                  <a:pt x="6458990" y="1778000"/>
                </a:lnTo>
                <a:lnTo>
                  <a:pt x="6493539" y="1778000"/>
                </a:lnTo>
                <a:lnTo>
                  <a:pt x="6469639" y="1765300"/>
                </a:lnTo>
                <a:lnTo>
                  <a:pt x="6469639" y="1536700"/>
                </a:lnTo>
                <a:lnTo>
                  <a:pt x="6517438" y="1511300"/>
                </a:lnTo>
                <a:lnTo>
                  <a:pt x="6462969" y="1511300"/>
                </a:lnTo>
                <a:lnTo>
                  <a:pt x="6268965" y="1409700"/>
                </a:lnTo>
                <a:close/>
              </a:path>
              <a:path w="7853680" h="5486400">
                <a:moveTo>
                  <a:pt x="6742363" y="1422400"/>
                </a:moveTo>
                <a:lnTo>
                  <a:pt x="6684732" y="1422400"/>
                </a:lnTo>
                <a:lnTo>
                  <a:pt x="6899825" y="1536700"/>
                </a:lnTo>
                <a:lnTo>
                  <a:pt x="6899825" y="1765300"/>
                </a:lnTo>
                <a:lnTo>
                  <a:pt x="6684732" y="1879600"/>
                </a:lnTo>
                <a:lnTo>
                  <a:pt x="6737583" y="1879600"/>
                </a:lnTo>
                <a:lnTo>
                  <a:pt x="6909657" y="1778000"/>
                </a:lnTo>
                <a:lnTo>
                  <a:pt x="6943389" y="1778000"/>
                </a:lnTo>
                <a:lnTo>
                  <a:pt x="6919490" y="1765300"/>
                </a:lnTo>
                <a:lnTo>
                  <a:pt x="6919490" y="1536700"/>
                </a:lnTo>
                <a:lnTo>
                  <a:pt x="6967288" y="1511300"/>
                </a:lnTo>
                <a:lnTo>
                  <a:pt x="6909657" y="1511300"/>
                </a:lnTo>
                <a:lnTo>
                  <a:pt x="6742363" y="1422400"/>
                </a:lnTo>
                <a:close/>
              </a:path>
              <a:path w="7853680" h="5486400">
                <a:moveTo>
                  <a:pt x="7192213" y="1422400"/>
                </a:moveTo>
                <a:lnTo>
                  <a:pt x="7134582" y="1422400"/>
                </a:lnTo>
                <a:lnTo>
                  <a:pt x="7349675" y="1536700"/>
                </a:lnTo>
                <a:lnTo>
                  <a:pt x="7349675" y="1765300"/>
                </a:lnTo>
                <a:lnTo>
                  <a:pt x="7134582" y="1879600"/>
                </a:lnTo>
                <a:lnTo>
                  <a:pt x="7187433" y="1879600"/>
                </a:lnTo>
                <a:lnTo>
                  <a:pt x="7359508" y="1778000"/>
                </a:lnTo>
                <a:lnTo>
                  <a:pt x="7393341" y="1778000"/>
                </a:lnTo>
                <a:lnTo>
                  <a:pt x="7369350" y="1765300"/>
                </a:lnTo>
                <a:lnTo>
                  <a:pt x="7369350" y="1536700"/>
                </a:lnTo>
                <a:lnTo>
                  <a:pt x="7417149" y="1511300"/>
                </a:lnTo>
                <a:lnTo>
                  <a:pt x="7359508" y="1511300"/>
                </a:lnTo>
                <a:lnTo>
                  <a:pt x="7192213" y="1422400"/>
                </a:lnTo>
                <a:close/>
              </a:path>
              <a:path w="7853680" h="5486400">
                <a:moveTo>
                  <a:pt x="7643536" y="1422400"/>
                </a:moveTo>
                <a:lnTo>
                  <a:pt x="7584443" y="1422400"/>
                </a:lnTo>
                <a:lnTo>
                  <a:pt x="7799526" y="1536700"/>
                </a:lnTo>
                <a:lnTo>
                  <a:pt x="7799526" y="1765300"/>
                </a:lnTo>
                <a:lnTo>
                  <a:pt x="7585270" y="1879600"/>
                </a:lnTo>
                <a:lnTo>
                  <a:pt x="7638756" y="1879600"/>
                </a:lnTo>
                <a:lnTo>
                  <a:pt x="7810855" y="1778000"/>
                </a:lnTo>
                <a:lnTo>
                  <a:pt x="7853164" y="1778000"/>
                </a:lnTo>
                <a:lnTo>
                  <a:pt x="7820656" y="1765300"/>
                </a:lnTo>
                <a:lnTo>
                  <a:pt x="7820656" y="1536700"/>
                </a:lnTo>
                <a:lnTo>
                  <a:pt x="7853164" y="1511300"/>
                </a:lnTo>
                <a:lnTo>
                  <a:pt x="7810855" y="1511300"/>
                </a:lnTo>
                <a:lnTo>
                  <a:pt x="7643536" y="1422400"/>
                </a:lnTo>
                <a:close/>
              </a:path>
              <a:path w="7853680" h="5486400">
                <a:moveTo>
                  <a:pt x="0" y="1422400"/>
                </a:moveTo>
                <a:lnTo>
                  <a:pt x="0" y="1447800"/>
                </a:lnTo>
                <a:lnTo>
                  <a:pt x="145884" y="1524000"/>
                </a:lnTo>
                <a:lnTo>
                  <a:pt x="145884" y="1765300"/>
                </a:lnTo>
                <a:lnTo>
                  <a:pt x="0" y="1841500"/>
                </a:lnTo>
                <a:lnTo>
                  <a:pt x="0" y="1866900"/>
                </a:lnTo>
                <a:lnTo>
                  <a:pt x="155413" y="1778000"/>
                </a:lnTo>
                <a:lnTo>
                  <a:pt x="190159" y="1778000"/>
                </a:lnTo>
                <a:lnTo>
                  <a:pt x="166145" y="1765300"/>
                </a:lnTo>
                <a:lnTo>
                  <a:pt x="166145" y="1524000"/>
                </a:lnTo>
                <a:lnTo>
                  <a:pt x="190046" y="1511300"/>
                </a:lnTo>
                <a:lnTo>
                  <a:pt x="155716" y="1511300"/>
                </a:lnTo>
                <a:lnTo>
                  <a:pt x="0" y="1422400"/>
                </a:lnTo>
                <a:close/>
              </a:path>
              <a:path w="7853680" h="5486400">
                <a:moveTo>
                  <a:pt x="7853164" y="1778000"/>
                </a:moveTo>
                <a:lnTo>
                  <a:pt x="7810855" y="1778000"/>
                </a:lnTo>
                <a:lnTo>
                  <a:pt x="7853164" y="1803400"/>
                </a:lnTo>
                <a:lnTo>
                  <a:pt x="7853164" y="1778000"/>
                </a:lnTo>
                <a:close/>
              </a:path>
              <a:path w="7853680" h="5486400">
                <a:moveTo>
                  <a:pt x="190159" y="1041400"/>
                </a:moveTo>
                <a:lnTo>
                  <a:pt x="155413" y="1041400"/>
                </a:lnTo>
                <a:lnTo>
                  <a:pt x="371417" y="1168400"/>
                </a:lnTo>
                <a:lnTo>
                  <a:pt x="371417" y="1397000"/>
                </a:lnTo>
                <a:lnTo>
                  <a:pt x="155716" y="1511300"/>
                </a:lnTo>
                <a:lnTo>
                  <a:pt x="190046" y="1511300"/>
                </a:lnTo>
                <a:lnTo>
                  <a:pt x="381249" y="1409700"/>
                </a:lnTo>
                <a:lnTo>
                  <a:pt x="415720" y="1409700"/>
                </a:lnTo>
                <a:lnTo>
                  <a:pt x="391950" y="1397000"/>
                </a:lnTo>
                <a:lnTo>
                  <a:pt x="391950" y="1168400"/>
                </a:lnTo>
                <a:lnTo>
                  <a:pt x="434853" y="1143000"/>
                </a:lnTo>
                <a:lnTo>
                  <a:pt x="382264" y="1143000"/>
                </a:lnTo>
                <a:lnTo>
                  <a:pt x="190159" y="1041400"/>
                </a:lnTo>
                <a:close/>
              </a:path>
              <a:path w="7853680" h="5486400">
                <a:moveTo>
                  <a:pt x="639806" y="1041400"/>
                </a:moveTo>
                <a:lnTo>
                  <a:pt x="606467" y="1041400"/>
                </a:lnTo>
                <a:lnTo>
                  <a:pt x="820680" y="1168400"/>
                </a:lnTo>
                <a:lnTo>
                  <a:pt x="820680" y="1397000"/>
                </a:lnTo>
                <a:lnTo>
                  <a:pt x="605881" y="1511300"/>
                </a:lnTo>
                <a:lnTo>
                  <a:pt x="639873" y="1511300"/>
                </a:lnTo>
                <a:lnTo>
                  <a:pt x="830806" y="1409700"/>
                </a:lnTo>
                <a:lnTo>
                  <a:pt x="864765" y="1409700"/>
                </a:lnTo>
                <a:lnTo>
                  <a:pt x="840931" y="1397000"/>
                </a:lnTo>
                <a:lnTo>
                  <a:pt x="840931" y="1168400"/>
                </a:lnTo>
                <a:lnTo>
                  <a:pt x="883832" y="1143000"/>
                </a:lnTo>
                <a:lnTo>
                  <a:pt x="830209" y="1143000"/>
                </a:lnTo>
                <a:lnTo>
                  <a:pt x="639806" y="1041400"/>
                </a:lnTo>
                <a:close/>
              </a:path>
              <a:path w="7853680" h="5486400">
                <a:moveTo>
                  <a:pt x="1089160" y="1041400"/>
                </a:moveTo>
                <a:lnTo>
                  <a:pt x="1055438" y="1041400"/>
                </a:lnTo>
                <a:lnTo>
                  <a:pt x="1270531" y="1168400"/>
                </a:lnTo>
                <a:lnTo>
                  <a:pt x="1270531" y="1397000"/>
                </a:lnTo>
                <a:lnTo>
                  <a:pt x="1055438" y="1511300"/>
                </a:lnTo>
                <a:lnTo>
                  <a:pt x="1089160" y="1511300"/>
                </a:lnTo>
                <a:lnTo>
                  <a:pt x="1280363" y="1409700"/>
                </a:lnTo>
                <a:lnTo>
                  <a:pt x="1314094" y="1409700"/>
                </a:lnTo>
                <a:lnTo>
                  <a:pt x="1290195" y="1397000"/>
                </a:lnTo>
                <a:lnTo>
                  <a:pt x="1290195" y="1168400"/>
                </a:lnTo>
                <a:lnTo>
                  <a:pt x="1333214" y="1143000"/>
                </a:lnTo>
                <a:lnTo>
                  <a:pt x="1280363" y="1143000"/>
                </a:lnTo>
                <a:lnTo>
                  <a:pt x="1089160" y="1041400"/>
                </a:lnTo>
                <a:close/>
              </a:path>
              <a:path w="7853680" h="5486400">
                <a:moveTo>
                  <a:pt x="1539019" y="1041400"/>
                </a:moveTo>
                <a:lnTo>
                  <a:pt x="1505288" y="1041400"/>
                </a:lnTo>
                <a:lnTo>
                  <a:pt x="1720381" y="1168400"/>
                </a:lnTo>
                <a:lnTo>
                  <a:pt x="1720381" y="1397000"/>
                </a:lnTo>
                <a:lnTo>
                  <a:pt x="1505288" y="1511300"/>
                </a:lnTo>
                <a:lnTo>
                  <a:pt x="1539019" y="1511300"/>
                </a:lnTo>
                <a:lnTo>
                  <a:pt x="1730213" y="1409700"/>
                </a:lnTo>
                <a:lnTo>
                  <a:pt x="1763946" y="1409700"/>
                </a:lnTo>
                <a:lnTo>
                  <a:pt x="1740045" y="1397000"/>
                </a:lnTo>
                <a:lnTo>
                  <a:pt x="1740045" y="1168400"/>
                </a:lnTo>
                <a:lnTo>
                  <a:pt x="1783005" y="1143000"/>
                </a:lnTo>
                <a:lnTo>
                  <a:pt x="1730213" y="1143000"/>
                </a:lnTo>
                <a:lnTo>
                  <a:pt x="1539019" y="1041400"/>
                </a:lnTo>
                <a:close/>
              </a:path>
              <a:path w="7853680" h="5486400">
                <a:moveTo>
                  <a:pt x="1988837" y="1041400"/>
                </a:moveTo>
                <a:lnTo>
                  <a:pt x="1954845" y="1041400"/>
                </a:lnTo>
                <a:lnTo>
                  <a:pt x="2169645" y="1168400"/>
                </a:lnTo>
                <a:lnTo>
                  <a:pt x="2169645" y="1397000"/>
                </a:lnTo>
                <a:lnTo>
                  <a:pt x="1955149" y="1511300"/>
                </a:lnTo>
                <a:lnTo>
                  <a:pt x="1988804" y="1511300"/>
                </a:lnTo>
                <a:lnTo>
                  <a:pt x="2179477" y="1409700"/>
                </a:lnTo>
                <a:lnTo>
                  <a:pt x="2213739" y="1409700"/>
                </a:lnTo>
                <a:lnTo>
                  <a:pt x="2189906" y="1397000"/>
                </a:lnTo>
                <a:lnTo>
                  <a:pt x="2189906" y="1168400"/>
                </a:lnTo>
                <a:lnTo>
                  <a:pt x="2232805" y="1143000"/>
                </a:lnTo>
                <a:lnTo>
                  <a:pt x="2179770" y="1143000"/>
                </a:lnTo>
                <a:lnTo>
                  <a:pt x="1988837" y="1041400"/>
                </a:lnTo>
                <a:close/>
              </a:path>
              <a:path w="7853680" h="5486400">
                <a:moveTo>
                  <a:pt x="2438133" y="1041400"/>
                </a:moveTo>
                <a:lnTo>
                  <a:pt x="2404402" y="1041400"/>
                </a:lnTo>
                <a:lnTo>
                  <a:pt x="2619495" y="1168400"/>
                </a:lnTo>
                <a:lnTo>
                  <a:pt x="2619495" y="1397000"/>
                </a:lnTo>
                <a:lnTo>
                  <a:pt x="2404402" y="1511300"/>
                </a:lnTo>
                <a:lnTo>
                  <a:pt x="2438133" y="1511300"/>
                </a:lnTo>
                <a:lnTo>
                  <a:pt x="2629327" y="1409700"/>
                </a:lnTo>
                <a:lnTo>
                  <a:pt x="2663051" y="1409700"/>
                </a:lnTo>
                <a:lnTo>
                  <a:pt x="2639149" y="1397000"/>
                </a:lnTo>
                <a:lnTo>
                  <a:pt x="2639149" y="1168400"/>
                </a:lnTo>
                <a:lnTo>
                  <a:pt x="2682335" y="1143000"/>
                </a:lnTo>
                <a:lnTo>
                  <a:pt x="2629327" y="1143000"/>
                </a:lnTo>
                <a:lnTo>
                  <a:pt x="2438133" y="1041400"/>
                </a:lnTo>
                <a:close/>
              </a:path>
              <a:path w="7853680" h="5486400">
                <a:moveTo>
                  <a:pt x="2890594" y="1041400"/>
                </a:moveTo>
                <a:lnTo>
                  <a:pt x="2855079" y="1041400"/>
                </a:lnTo>
                <a:lnTo>
                  <a:pt x="3069366" y="1155700"/>
                </a:lnTo>
                <a:lnTo>
                  <a:pt x="3069366" y="1397000"/>
                </a:lnTo>
                <a:lnTo>
                  <a:pt x="2854273" y="1511300"/>
                </a:lnTo>
                <a:lnTo>
                  <a:pt x="2890684" y="1511300"/>
                </a:lnTo>
                <a:lnTo>
                  <a:pt x="3081868" y="1409700"/>
                </a:lnTo>
                <a:lnTo>
                  <a:pt x="3115493" y="1409700"/>
                </a:lnTo>
                <a:lnTo>
                  <a:pt x="3091711" y="1397000"/>
                </a:lnTo>
                <a:lnTo>
                  <a:pt x="3091711" y="1168400"/>
                </a:lnTo>
                <a:lnTo>
                  <a:pt x="3134399" y="1143000"/>
                </a:lnTo>
                <a:lnTo>
                  <a:pt x="3081062" y="1143000"/>
                </a:lnTo>
                <a:lnTo>
                  <a:pt x="2890594" y="1041400"/>
                </a:lnTo>
                <a:close/>
              </a:path>
              <a:path w="7853680" h="5486400">
                <a:moveTo>
                  <a:pt x="3340351" y="1041400"/>
                </a:moveTo>
                <a:lnTo>
                  <a:pt x="3305149" y="1041400"/>
                </a:lnTo>
                <a:lnTo>
                  <a:pt x="3518619" y="1168400"/>
                </a:lnTo>
                <a:lnTo>
                  <a:pt x="3518619" y="1397000"/>
                </a:lnTo>
                <a:lnTo>
                  <a:pt x="3305746" y="1511300"/>
                </a:lnTo>
                <a:lnTo>
                  <a:pt x="3340288" y="1511300"/>
                </a:lnTo>
                <a:lnTo>
                  <a:pt x="3529509" y="1409700"/>
                </a:lnTo>
                <a:lnTo>
                  <a:pt x="3565097" y="1409700"/>
                </a:lnTo>
                <a:lnTo>
                  <a:pt x="3541561" y="1397000"/>
                </a:lnTo>
                <a:lnTo>
                  <a:pt x="3541561" y="1155700"/>
                </a:lnTo>
                <a:lnTo>
                  <a:pt x="3565187" y="1143000"/>
                </a:lnTo>
                <a:lnTo>
                  <a:pt x="3530074" y="1143000"/>
                </a:lnTo>
                <a:lnTo>
                  <a:pt x="3340351" y="1041400"/>
                </a:lnTo>
                <a:close/>
              </a:path>
              <a:path w="7853680" h="5486400">
                <a:moveTo>
                  <a:pt x="3789708" y="1041400"/>
                </a:moveTo>
                <a:lnTo>
                  <a:pt x="3754193" y="1041400"/>
                </a:lnTo>
                <a:lnTo>
                  <a:pt x="3968469" y="1155700"/>
                </a:lnTo>
                <a:lnTo>
                  <a:pt x="3968469" y="1397000"/>
                </a:lnTo>
                <a:lnTo>
                  <a:pt x="3753387" y="1511300"/>
                </a:lnTo>
                <a:lnTo>
                  <a:pt x="3789798" y="1511300"/>
                </a:lnTo>
                <a:lnTo>
                  <a:pt x="3980982" y="1409700"/>
                </a:lnTo>
                <a:lnTo>
                  <a:pt x="4014724" y="1409700"/>
                </a:lnTo>
                <a:lnTo>
                  <a:pt x="3990825" y="1397000"/>
                </a:lnTo>
                <a:lnTo>
                  <a:pt x="3990825" y="1168400"/>
                </a:lnTo>
                <a:lnTo>
                  <a:pt x="4034011" y="1143000"/>
                </a:lnTo>
                <a:lnTo>
                  <a:pt x="3980176" y="1143000"/>
                </a:lnTo>
                <a:lnTo>
                  <a:pt x="3789708" y="1041400"/>
                </a:lnTo>
                <a:close/>
              </a:path>
              <a:path w="7853680" h="5486400">
                <a:moveTo>
                  <a:pt x="4242260" y="1041400"/>
                </a:moveTo>
                <a:lnTo>
                  <a:pt x="4206755" y="1041400"/>
                </a:lnTo>
                <a:lnTo>
                  <a:pt x="4421000" y="1155700"/>
                </a:lnTo>
                <a:lnTo>
                  <a:pt x="4421000" y="1397000"/>
                </a:lnTo>
                <a:lnTo>
                  <a:pt x="4205918" y="1511300"/>
                </a:lnTo>
                <a:lnTo>
                  <a:pt x="4242351" y="1511300"/>
                </a:lnTo>
                <a:lnTo>
                  <a:pt x="4433544" y="1409700"/>
                </a:lnTo>
                <a:lnTo>
                  <a:pt x="4467276" y="1409700"/>
                </a:lnTo>
                <a:lnTo>
                  <a:pt x="4443376" y="1397000"/>
                </a:lnTo>
                <a:lnTo>
                  <a:pt x="4443376" y="1168400"/>
                </a:lnTo>
                <a:lnTo>
                  <a:pt x="4486395" y="1143000"/>
                </a:lnTo>
                <a:lnTo>
                  <a:pt x="4432728" y="1143000"/>
                </a:lnTo>
                <a:lnTo>
                  <a:pt x="4242260" y="1041400"/>
                </a:lnTo>
                <a:close/>
              </a:path>
              <a:path w="7853680" h="5486400">
                <a:moveTo>
                  <a:pt x="4692201" y="1041400"/>
                </a:moveTo>
                <a:lnTo>
                  <a:pt x="4658469" y="1041400"/>
                </a:lnTo>
                <a:lnTo>
                  <a:pt x="4873562" y="1168400"/>
                </a:lnTo>
                <a:lnTo>
                  <a:pt x="4873562" y="1397000"/>
                </a:lnTo>
                <a:lnTo>
                  <a:pt x="4658469" y="1511300"/>
                </a:lnTo>
                <a:lnTo>
                  <a:pt x="4692201" y="1511300"/>
                </a:lnTo>
                <a:lnTo>
                  <a:pt x="4883394" y="1409700"/>
                </a:lnTo>
                <a:lnTo>
                  <a:pt x="4917135" y="1409700"/>
                </a:lnTo>
                <a:lnTo>
                  <a:pt x="4893237" y="1397000"/>
                </a:lnTo>
                <a:lnTo>
                  <a:pt x="4893237" y="1168400"/>
                </a:lnTo>
                <a:lnTo>
                  <a:pt x="4936254" y="1143000"/>
                </a:lnTo>
                <a:lnTo>
                  <a:pt x="4883394" y="1143000"/>
                </a:lnTo>
                <a:lnTo>
                  <a:pt x="4692201" y="1041400"/>
                </a:lnTo>
                <a:close/>
              </a:path>
              <a:path w="7853680" h="5486400">
                <a:moveTo>
                  <a:pt x="5142060" y="1041400"/>
                </a:moveTo>
                <a:lnTo>
                  <a:pt x="5108320" y="1041400"/>
                </a:lnTo>
                <a:lnTo>
                  <a:pt x="5323412" y="1168400"/>
                </a:lnTo>
                <a:lnTo>
                  <a:pt x="5323412" y="1397000"/>
                </a:lnTo>
                <a:lnTo>
                  <a:pt x="5108320" y="1511300"/>
                </a:lnTo>
                <a:lnTo>
                  <a:pt x="5142060" y="1511300"/>
                </a:lnTo>
                <a:lnTo>
                  <a:pt x="5333245" y="1409700"/>
                </a:lnTo>
                <a:lnTo>
                  <a:pt x="5366986" y="1409700"/>
                </a:lnTo>
                <a:lnTo>
                  <a:pt x="5343087" y="1397000"/>
                </a:lnTo>
                <a:lnTo>
                  <a:pt x="5343087" y="1168400"/>
                </a:lnTo>
                <a:lnTo>
                  <a:pt x="5386106" y="1143000"/>
                </a:lnTo>
                <a:lnTo>
                  <a:pt x="5333245" y="1143000"/>
                </a:lnTo>
                <a:lnTo>
                  <a:pt x="5142060" y="1041400"/>
                </a:lnTo>
                <a:close/>
              </a:path>
              <a:path w="7853680" h="5486400">
                <a:moveTo>
                  <a:pt x="5591912" y="1041400"/>
                </a:moveTo>
                <a:lnTo>
                  <a:pt x="5558180" y="1041400"/>
                </a:lnTo>
                <a:lnTo>
                  <a:pt x="5773273" y="1168400"/>
                </a:lnTo>
                <a:lnTo>
                  <a:pt x="5773273" y="1397000"/>
                </a:lnTo>
                <a:lnTo>
                  <a:pt x="5558180" y="1511300"/>
                </a:lnTo>
                <a:lnTo>
                  <a:pt x="5591912" y="1511300"/>
                </a:lnTo>
                <a:lnTo>
                  <a:pt x="5783105" y="1409700"/>
                </a:lnTo>
                <a:lnTo>
                  <a:pt x="5816837" y="1409700"/>
                </a:lnTo>
                <a:lnTo>
                  <a:pt x="5792937" y="1397000"/>
                </a:lnTo>
                <a:lnTo>
                  <a:pt x="5792937" y="1168400"/>
                </a:lnTo>
                <a:lnTo>
                  <a:pt x="5835956" y="1143000"/>
                </a:lnTo>
                <a:lnTo>
                  <a:pt x="5783105" y="1143000"/>
                </a:lnTo>
                <a:lnTo>
                  <a:pt x="5591912" y="1041400"/>
                </a:lnTo>
                <a:close/>
              </a:path>
              <a:path w="7853680" h="5486400">
                <a:moveTo>
                  <a:pt x="6041855" y="1041400"/>
                </a:moveTo>
                <a:lnTo>
                  <a:pt x="6008030" y="1041400"/>
                </a:lnTo>
                <a:lnTo>
                  <a:pt x="6223123" y="1168400"/>
                </a:lnTo>
                <a:lnTo>
                  <a:pt x="6223123" y="1397000"/>
                </a:lnTo>
                <a:lnTo>
                  <a:pt x="6008030" y="1511300"/>
                </a:lnTo>
                <a:lnTo>
                  <a:pt x="6041393" y="1511300"/>
                </a:lnTo>
                <a:lnTo>
                  <a:pt x="6229636" y="1409700"/>
                </a:lnTo>
                <a:lnTo>
                  <a:pt x="6268965" y="1409700"/>
                </a:lnTo>
                <a:lnTo>
                  <a:pt x="6244714" y="1397000"/>
                </a:lnTo>
                <a:lnTo>
                  <a:pt x="6244714" y="1168400"/>
                </a:lnTo>
                <a:lnTo>
                  <a:pt x="6292331" y="1143000"/>
                </a:lnTo>
                <a:lnTo>
                  <a:pt x="6233793" y="1143000"/>
                </a:lnTo>
                <a:lnTo>
                  <a:pt x="6041855" y="1041400"/>
                </a:lnTo>
                <a:close/>
              </a:path>
              <a:path w="7853680" h="5486400">
                <a:moveTo>
                  <a:pt x="6512658" y="1054100"/>
                </a:moveTo>
                <a:lnTo>
                  <a:pt x="6458990" y="1054100"/>
                </a:lnTo>
                <a:lnTo>
                  <a:pt x="6674890" y="1168400"/>
                </a:lnTo>
                <a:lnTo>
                  <a:pt x="6674890" y="1397000"/>
                </a:lnTo>
                <a:lnTo>
                  <a:pt x="6463126" y="1511300"/>
                </a:lnTo>
                <a:lnTo>
                  <a:pt x="6517438" y="1511300"/>
                </a:lnTo>
                <a:lnTo>
                  <a:pt x="6684732" y="1422400"/>
                </a:lnTo>
                <a:lnTo>
                  <a:pt x="6742363" y="1422400"/>
                </a:lnTo>
                <a:lnTo>
                  <a:pt x="6694564" y="1397000"/>
                </a:lnTo>
                <a:lnTo>
                  <a:pt x="6694564" y="1168400"/>
                </a:lnTo>
                <a:lnTo>
                  <a:pt x="6718464" y="1155700"/>
                </a:lnTo>
                <a:lnTo>
                  <a:pt x="6684732" y="1155700"/>
                </a:lnTo>
                <a:lnTo>
                  <a:pt x="6512658" y="1054100"/>
                </a:lnTo>
                <a:close/>
              </a:path>
              <a:path w="7853680" h="5486400">
                <a:moveTo>
                  <a:pt x="6962508" y="1054100"/>
                </a:moveTo>
                <a:lnTo>
                  <a:pt x="6909657" y="1054100"/>
                </a:lnTo>
                <a:lnTo>
                  <a:pt x="7124750" y="1168400"/>
                </a:lnTo>
                <a:lnTo>
                  <a:pt x="7124750" y="1397000"/>
                </a:lnTo>
                <a:lnTo>
                  <a:pt x="6909657" y="1511300"/>
                </a:lnTo>
                <a:lnTo>
                  <a:pt x="6967288" y="1511300"/>
                </a:lnTo>
                <a:lnTo>
                  <a:pt x="7134582" y="1422400"/>
                </a:lnTo>
                <a:lnTo>
                  <a:pt x="7192213" y="1422400"/>
                </a:lnTo>
                <a:lnTo>
                  <a:pt x="7144415" y="1397000"/>
                </a:lnTo>
                <a:lnTo>
                  <a:pt x="7144415" y="1168400"/>
                </a:lnTo>
                <a:lnTo>
                  <a:pt x="7168314" y="1155700"/>
                </a:lnTo>
                <a:lnTo>
                  <a:pt x="7134582" y="1155700"/>
                </a:lnTo>
                <a:lnTo>
                  <a:pt x="6962508" y="1054100"/>
                </a:lnTo>
                <a:close/>
              </a:path>
              <a:path w="7853680" h="5486400">
                <a:moveTo>
                  <a:pt x="7412534" y="1054100"/>
                </a:moveTo>
                <a:lnTo>
                  <a:pt x="7359508" y="1054100"/>
                </a:lnTo>
                <a:lnTo>
                  <a:pt x="7574600" y="1168400"/>
                </a:lnTo>
                <a:lnTo>
                  <a:pt x="7574600" y="1397000"/>
                </a:lnTo>
                <a:lnTo>
                  <a:pt x="7359508" y="1511300"/>
                </a:lnTo>
                <a:lnTo>
                  <a:pt x="7417149" y="1511300"/>
                </a:lnTo>
                <a:lnTo>
                  <a:pt x="7584443" y="1422400"/>
                </a:lnTo>
                <a:lnTo>
                  <a:pt x="7643536" y="1422400"/>
                </a:lnTo>
                <a:lnTo>
                  <a:pt x="7595731" y="1397000"/>
                </a:lnTo>
                <a:lnTo>
                  <a:pt x="7595731" y="1168400"/>
                </a:lnTo>
                <a:lnTo>
                  <a:pt x="7619633" y="1155700"/>
                </a:lnTo>
                <a:lnTo>
                  <a:pt x="7585270" y="1155700"/>
                </a:lnTo>
                <a:lnTo>
                  <a:pt x="7412534" y="1054100"/>
                </a:lnTo>
                <a:close/>
              </a:path>
              <a:path w="7853680" h="5486400">
                <a:moveTo>
                  <a:pt x="7853164" y="1498600"/>
                </a:moveTo>
                <a:lnTo>
                  <a:pt x="7810855" y="1511300"/>
                </a:lnTo>
                <a:lnTo>
                  <a:pt x="7853164" y="1511300"/>
                </a:lnTo>
                <a:lnTo>
                  <a:pt x="7853164" y="1498600"/>
                </a:lnTo>
                <a:close/>
              </a:path>
              <a:path w="7853680" h="5486400">
                <a:moveTo>
                  <a:pt x="6718464" y="685800"/>
                </a:moveTo>
                <a:lnTo>
                  <a:pt x="6684732" y="685800"/>
                </a:lnTo>
                <a:lnTo>
                  <a:pt x="6899825" y="800100"/>
                </a:lnTo>
                <a:lnTo>
                  <a:pt x="6899825" y="1028700"/>
                </a:lnTo>
                <a:lnTo>
                  <a:pt x="6684732" y="1155700"/>
                </a:lnTo>
                <a:lnTo>
                  <a:pt x="6718464" y="1155700"/>
                </a:lnTo>
                <a:lnTo>
                  <a:pt x="6909657" y="1054100"/>
                </a:lnTo>
                <a:lnTo>
                  <a:pt x="6962508" y="1054100"/>
                </a:lnTo>
                <a:lnTo>
                  <a:pt x="6919490" y="1028700"/>
                </a:lnTo>
                <a:lnTo>
                  <a:pt x="6919490" y="800100"/>
                </a:lnTo>
                <a:lnTo>
                  <a:pt x="6943389" y="787400"/>
                </a:lnTo>
                <a:lnTo>
                  <a:pt x="6909657" y="787400"/>
                </a:lnTo>
                <a:lnTo>
                  <a:pt x="6718464" y="685800"/>
                </a:lnTo>
                <a:close/>
              </a:path>
              <a:path w="7853680" h="5486400">
                <a:moveTo>
                  <a:pt x="7168314" y="685800"/>
                </a:moveTo>
                <a:lnTo>
                  <a:pt x="7134582" y="685800"/>
                </a:lnTo>
                <a:lnTo>
                  <a:pt x="7349675" y="800100"/>
                </a:lnTo>
                <a:lnTo>
                  <a:pt x="7349675" y="1028700"/>
                </a:lnTo>
                <a:lnTo>
                  <a:pt x="7134582" y="1155700"/>
                </a:lnTo>
                <a:lnTo>
                  <a:pt x="7168314" y="1155700"/>
                </a:lnTo>
                <a:lnTo>
                  <a:pt x="7359508" y="1054100"/>
                </a:lnTo>
                <a:lnTo>
                  <a:pt x="7412534" y="1054100"/>
                </a:lnTo>
                <a:lnTo>
                  <a:pt x="7369350" y="1028700"/>
                </a:lnTo>
                <a:lnTo>
                  <a:pt x="7369350" y="800100"/>
                </a:lnTo>
                <a:lnTo>
                  <a:pt x="7393249" y="787400"/>
                </a:lnTo>
                <a:lnTo>
                  <a:pt x="7359508" y="787400"/>
                </a:lnTo>
                <a:lnTo>
                  <a:pt x="7168314" y="685800"/>
                </a:lnTo>
                <a:close/>
              </a:path>
              <a:path w="7853680" h="5486400">
                <a:moveTo>
                  <a:pt x="7619633" y="685800"/>
                </a:moveTo>
                <a:lnTo>
                  <a:pt x="7584443" y="685800"/>
                </a:lnTo>
                <a:lnTo>
                  <a:pt x="7799526" y="800100"/>
                </a:lnTo>
                <a:lnTo>
                  <a:pt x="7799526" y="1028700"/>
                </a:lnTo>
                <a:lnTo>
                  <a:pt x="7585270" y="1155700"/>
                </a:lnTo>
                <a:lnTo>
                  <a:pt x="7619633" y="1155700"/>
                </a:lnTo>
                <a:lnTo>
                  <a:pt x="7810855" y="1054100"/>
                </a:lnTo>
                <a:lnTo>
                  <a:pt x="7853164" y="1054100"/>
                </a:lnTo>
                <a:lnTo>
                  <a:pt x="7820656" y="1028700"/>
                </a:lnTo>
                <a:lnTo>
                  <a:pt x="7820656" y="800100"/>
                </a:lnTo>
                <a:lnTo>
                  <a:pt x="7853164" y="787400"/>
                </a:lnTo>
                <a:lnTo>
                  <a:pt x="7810855" y="787400"/>
                </a:lnTo>
                <a:lnTo>
                  <a:pt x="7619633" y="685800"/>
                </a:lnTo>
                <a:close/>
              </a:path>
              <a:path w="7853680" h="5486400">
                <a:moveTo>
                  <a:pt x="439358" y="685800"/>
                </a:moveTo>
                <a:lnTo>
                  <a:pt x="381249" y="685800"/>
                </a:lnTo>
                <a:lnTo>
                  <a:pt x="595745" y="800100"/>
                </a:lnTo>
                <a:lnTo>
                  <a:pt x="595745" y="1028700"/>
                </a:lnTo>
                <a:lnTo>
                  <a:pt x="382264" y="1143000"/>
                </a:lnTo>
                <a:lnTo>
                  <a:pt x="434853" y="1143000"/>
                </a:lnTo>
                <a:lnTo>
                  <a:pt x="606467" y="1041400"/>
                </a:lnTo>
                <a:lnTo>
                  <a:pt x="639806" y="1041400"/>
                </a:lnTo>
                <a:lnTo>
                  <a:pt x="616006" y="1028700"/>
                </a:lnTo>
                <a:lnTo>
                  <a:pt x="616006" y="800100"/>
                </a:lnTo>
                <a:lnTo>
                  <a:pt x="663872" y="774700"/>
                </a:lnTo>
                <a:lnTo>
                  <a:pt x="605284" y="774700"/>
                </a:lnTo>
                <a:lnTo>
                  <a:pt x="439358" y="685800"/>
                </a:lnTo>
                <a:close/>
              </a:path>
              <a:path w="7853680" h="5486400">
                <a:moveTo>
                  <a:pt x="888599" y="685800"/>
                </a:moveTo>
                <a:lnTo>
                  <a:pt x="831403" y="685800"/>
                </a:lnTo>
                <a:lnTo>
                  <a:pt x="1045606" y="800100"/>
                </a:lnTo>
                <a:lnTo>
                  <a:pt x="1045606" y="1028700"/>
                </a:lnTo>
                <a:lnTo>
                  <a:pt x="830209" y="1143000"/>
                </a:lnTo>
                <a:lnTo>
                  <a:pt x="883832" y="1143000"/>
                </a:lnTo>
                <a:lnTo>
                  <a:pt x="1055438" y="1041400"/>
                </a:lnTo>
                <a:lnTo>
                  <a:pt x="1089160" y="1041400"/>
                </a:lnTo>
                <a:lnTo>
                  <a:pt x="1065259" y="1028700"/>
                </a:lnTo>
                <a:lnTo>
                  <a:pt x="1065259" y="800100"/>
                </a:lnTo>
                <a:lnTo>
                  <a:pt x="1113060" y="774700"/>
                </a:lnTo>
                <a:lnTo>
                  <a:pt x="1055438" y="774700"/>
                </a:lnTo>
                <a:lnTo>
                  <a:pt x="888599" y="685800"/>
                </a:lnTo>
                <a:close/>
              </a:path>
              <a:path w="7853680" h="5486400">
                <a:moveTo>
                  <a:pt x="1337993" y="685800"/>
                </a:moveTo>
                <a:lnTo>
                  <a:pt x="1280363" y="685800"/>
                </a:lnTo>
                <a:lnTo>
                  <a:pt x="1495456" y="800100"/>
                </a:lnTo>
                <a:lnTo>
                  <a:pt x="1495456" y="1028700"/>
                </a:lnTo>
                <a:lnTo>
                  <a:pt x="1280363" y="1143000"/>
                </a:lnTo>
                <a:lnTo>
                  <a:pt x="1333214" y="1143000"/>
                </a:lnTo>
                <a:lnTo>
                  <a:pt x="1505288" y="1041400"/>
                </a:lnTo>
                <a:lnTo>
                  <a:pt x="1539019" y="1041400"/>
                </a:lnTo>
                <a:lnTo>
                  <a:pt x="1515120" y="1028700"/>
                </a:lnTo>
                <a:lnTo>
                  <a:pt x="1515120" y="800100"/>
                </a:lnTo>
                <a:lnTo>
                  <a:pt x="1562918" y="774700"/>
                </a:lnTo>
                <a:lnTo>
                  <a:pt x="1505288" y="774700"/>
                </a:lnTo>
                <a:lnTo>
                  <a:pt x="1337993" y="685800"/>
                </a:lnTo>
                <a:close/>
              </a:path>
              <a:path w="7853680" h="5486400">
                <a:moveTo>
                  <a:pt x="1787778" y="685800"/>
                </a:moveTo>
                <a:lnTo>
                  <a:pt x="1730213" y="685800"/>
                </a:lnTo>
                <a:lnTo>
                  <a:pt x="1944720" y="800100"/>
                </a:lnTo>
                <a:lnTo>
                  <a:pt x="1944720" y="1028700"/>
                </a:lnTo>
                <a:lnTo>
                  <a:pt x="1730213" y="1143000"/>
                </a:lnTo>
                <a:lnTo>
                  <a:pt x="1783005" y="1143000"/>
                </a:lnTo>
                <a:lnTo>
                  <a:pt x="1954845" y="1041400"/>
                </a:lnTo>
                <a:lnTo>
                  <a:pt x="1988837" y="1041400"/>
                </a:lnTo>
                <a:lnTo>
                  <a:pt x="1964970" y="1028700"/>
                </a:lnTo>
                <a:lnTo>
                  <a:pt x="1964970" y="800100"/>
                </a:lnTo>
                <a:lnTo>
                  <a:pt x="2012704" y="774700"/>
                </a:lnTo>
                <a:lnTo>
                  <a:pt x="1954845" y="774700"/>
                </a:lnTo>
                <a:lnTo>
                  <a:pt x="1787778" y="685800"/>
                </a:lnTo>
                <a:close/>
              </a:path>
              <a:path w="7853680" h="5486400">
                <a:moveTo>
                  <a:pt x="2237572" y="685800"/>
                </a:moveTo>
                <a:lnTo>
                  <a:pt x="2179770" y="685800"/>
                </a:lnTo>
                <a:lnTo>
                  <a:pt x="2394570" y="800100"/>
                </a:lnTo>
                <a:lnTo>
                  <a:pt x="2394570" y="1028700"/>
                </a:lnTo>
                <a:lnTo>
                  <a:pt x="2179770" y="1143000"/>
                </a:lnTo>
                <a:lnTo>
                  <a:pt x="2232805" y="1143000"/>
                </a:lnTo>
                <a:lnTo>
                  <a:pt x="2404402" y="1041400"/>
                </a:lnTo>
                <a:lnTo>
                  <a:pt x="2438133" y="1041400"/>
                </a:lnTo>
                <a:lnTo>
                  <a:pt x="2414234" y="1028700"/>
                </a:lnTo>
                <a:lnTo>
                  <a:pt x="2414234" y="800100"/>
                </a:lnTo>
                <a:lnTo>
                  <a:pt x="2462032" y="774700"/>
                </a:lnTo>
                <a:lnTo>
                  <a:pt x="2404402" y="774700"/>
                </a:lnTo>
                <a:lnTo>
                  <a:pt x="2237572" y="685800"/>
                </a:lnTo>
                <a:close/>
              </a:path>
              <a:path w="7853680" h="5486400">
                <a:moveTo>
                  <a:pt x="2686954" y="685800"/>
                </a:moveTo>
                <a:lnTo>
                  <a:pt x="2629327" y="685800"/>
                </a:lnTo>
                <a:lnTo>
                  <a:pt x="2844430" y="800100"/>
                </a:lnTo>
                <a:lnTo>
                  <a:pt x="2844430" y="1028700"/>
                </a:lnTo>
                <a:lnTo>
                  <a:pt x="2629327" y="1143000"/>
                </a:lnTo>
                <a:lnTo>
                  <a:pt x="2682335" y="1143000"/>
                </a:lnTo>
                <a:lnTo>
                  <a:pt x="2855079" y="1041400"/>
                </a:lnTo>
                <a:lnTo>
                  <a:pt x="2890594" y="1041400"/>
                </a:lnTo>
                <a:lnTo>
                  <a:pt x="2866786" y="1028700"/>
                </a:lnTo>
                <a:lnTo>
                  <a:pt x="2866786" y="800100"/>
                </a:lnTo>
                <a:lnTo>
                  <a:pt x="2914582" y="774700"/>
                </a:lnTo>
                <a:lnTo>
                  <a:pt x="2854273" y="774700"/>
                </a:lnTo>
                <a:lnTo>
                  <a:pt x="2686954" y="685800"/>
                </a:lnTo>
                <a:close/>
              </a:path>
              <a:path w="7853680" h="5486400">
                <a:moveTo>
                  <a:pt x="3139142" y="685800"/>
                </a:moveTo>
                <a:lnTo>
                  <a:pt x="3081868" y="685800"/>
                </a:lnTo>
                <a:lnTo>
                  <a:pt x="3293694" y="800100"/>
                </a:lnTo>
                <a:lnTo>
                  <a:pt x="3293694" y="1028700"/>
                </a:lnTo>
                <a:lnTo>
                  <a:pt x="3081062" y="1143000"/>
                </a:lnTo>
                <a:lnTo>
                  <a:pt x="3134399" y="1143000"/>
                </a:lnTo>
                <a:lnTo>
                  <a:pt x="3305149" y="1041400"/>
                </a:lnTo>
                <a:lnTo>
                  <a:pt x="3340351" y="1041400"/>
                </a:lnTo>
                <a:lnTo>
                  <a:pt x="3316636" y="1028700"/>
                </a:lnTo>
                <a:lnTo>
                  <a:pt x="3316636" y="800100"/>
                </a:lnTo>
                <a:lnTo>
                  <a:pt x="3364067" y="774700"/>
                </a:lnTo>
                <a:lnTo>
                  <a:pt x="3305149" y="774700"/>
                </a:lnTo>
                <a:lnTo>
                  <a:pt x="3139142" y="685800"/>
                </a:lnTo>
                <a:close/>
              </a:path>
              <a:path w="7853680" h="5486400">
                <a:moveTo>
                  <a:pt x="3588633" y="685800"/>
                </a:moveTo>
                <a:lnTo>
                  <a:pt x="3530074" y="685800"/>
                </a:lnTo>
                <a:lnTo>
                  <a:pt x="3743544" y="800100"/>
                </a:lnTo>
                <a:lnTo>
                  <a:pt x="3743544" y="1028700"/>
                </a:lnTo>
                <a:lnTo>
                  <a:pt x="3530074" y="1143000"/>
                </a:lnTo>
                <a:lnTo>
                  <a:pt x="3565187" y="1143000"/>
                </a:lnTo>
                <a:lnTo>
                  <a:pt x="3754193" y="1041400"/>
                </a:lnTo>
                <a:lnTo>
                  <a:pt x="3789708" y="1041400"/>
                </a:lnTo>
                <a:lnTo>
                  <a:pt x="3765900" y="1028700"/>
                </a:lnTo>
                <a:lnTo>
                  <a:pt x="3765900" y="800100"/>
                </a:lnTo>
                <a:lnTo>
                  <a:pt x="3813696" y="774700"/>
                </a:lnTo>
                <a:lnTo>
                  <a:pt x="3753387" y="774700"/>
                </a:lnTo>
                <a:lnTo>
                  <a:pt x="3588633" y="685800"/>
                </a:lnTo>
                <a:close/>
              </a:path>
              <a:path w="7853680" h="5486400">
                <a:moveTo>
                  <a:pt x="4038623" y="685800"/>
                </a:moveTo>
                <a:lnTo>
                  <a:pt x="3980982" y="685800"/>
                </a:lnTo>
                <a:lnTo>
                  <a:pt x="4196075" y="800100"/>
                </a:lnTo>
                <a:lnTo>
                  <a:pt x="4196075" y="1028700"/>
                </a:lnTo>
                <a:lnTo>
                  <a:pt x="3980176" y="1143000"/>
                </a:lnTo>
                <a:lnTo>
                  <a:pt x="4034011" y="1143000"/>
                </a:lnTo>
                <a:lnTo>
                  <a:pt x="4206755" y="1041400"/>
                </a:lnTo>
                <a:lnTo>
                  <a:pt x="4242260" y="1041400"/>
                </a:lnTo>
                <a:lnTo>
                  <a:pt x="4218451" y="1028700"/>
                </a:lnTo>
                <a:lnTo>
                  <a:pt x="4218451" y="800100"/>
                </a:lnTo>
                <a:lnTo>
                  <a:pt x="4266250" y="774700"/>
                </a:lnTo>
                <a:lnTo>
                  <a:pt x="4205918" y="774700"/>
                </a:lnTo>
                <a:lnTo>
                  <a:pt x="4038623" y="685800"/>
                </a:lnTo>
                <a:close/>
              </a:path>
              <a:path w="7853680" h="5486400">
                <a:moveTo>
                  <a:pt x="4491175" y="685800"/>
                </a:moveTo>
                <a:lnTo>
                  <a:pt x="4433544" y="685800"/>
                </a:lnTo>
                <a:lnTo>
                  <a:pt x="4648637" y="800100"/>
                </a:lnTo>
                <a:lnTo>
                  <a:pt x="4648637" y="1028700"/>
                </a:lnTo>
                <a:lnTo>
                  <a:pt x="4432728" y="1143000"/>
                </a:lnTo>
                <a:lnTo>
                  <a:pt x="4486395" y="1143000"/>
                </a:lnTo>
                <a:lnTo>
                  <a:pt x="4658469" y="1041400"/>
                </a:lnTo>
                <a:lnTo>
                  <a:pt x="4692201" y="1041400"/>
                </a:lnTo>
                <a:lnTo>
                  <a:pt x="4668302" y="1028700"/>
                </a:lnTo>
                <a:lnTo>
                  <a:pt x="4668302" y="800100"/>
                </a:lnTo>
                <a:lnTo>
                  <a:pt x="4716100" y="774700"/>
                </a:lnTo>
                <a:lnTo>
                  <a:pt x="4658469" y="774700"/>
                </a:lnTo>
                <a:lnTo>
                  <a:pt x="4491175" y="685800"/>
                </a:lnTo>
                <a:close/>
              </a:path>
              <a:path w="7853680" h="5486400">
                <a:moveTo>
                  <a:pt x="4941033" y="685800"/>
                </a:moveTo>
                <a:lnTo>
                  <a:pt x="4883394" y="685800"/>
                </a:lnTo>
                <a:lnTo>
                  <a:pt x="5098487" y="800100"/>
                </a:lnTo>
                <a:lnTo>
                  <a:pt x="5098487" y="1028700"/>
                </a:lnTo>
                <a:lnTo>
                  <a:pt x="4883394" y="1143000"/>
                </a:lnTo>
                <a:lnTo>
                  <a:pt x="4936254" y="1143000"/>
                </a:lnTo>
                <a:lnTo>
                  <a:pt x="5108320" y="1041400"/>
                </a:lnTo>
                <a:lnTo>
                  <a:pt x="5142060" y="1041400"/>
                </a:lnTo>
                <a:lnTo>
                  <a:pt x="5118162" y="1028700"/>
                </a:lnTo>
                <a:lnTo>
                  <a:pt x="5118162" y="800100"/>
                </a:lnTo>
                <a:lnTo>
                  <a:pt x="5165958" y="774700"/>
                </a:lnTo>
                <a:lnTo>
                  <a:pt x="5108320" y="774700"/>
                </a:lnTo>
                <a:lnTo>
                  <a:pt x="4941033" y="685800"/>
                </a:lnTo>
                <a:close/>
              </a:path>
              <a:path w="7853680" h="5486400">
                <a:moveTo>
                  <a:pt x="5390886" y="685800"/>
                </a:moveTo>
                <a:lnTo>
                  <a:pt x="5333245" y="685800"/>
                </a:lnTo>
                <a:lnTo>
                  <a:pt x="5548338" y="800100"/>
                </a:lnTo>
                <a:lnTo>
                  <a:pt x="5548338" y="1028700"/>
                </a:lnTo>
                <a:lnTo>
                  <a:pt x="5333245" y="1143000"/>
                </a:lnTo>
                <a:lnTo>
                  <a:pt x="5386106" y="1143000"/>
                </a:lnTo>
                <a:lnTo>
                  <a:pt x="5558180" y="1041400"/>
                </a:lnTo>
                <a:lnTo>
                  <a:pt x="5591912" y="1041400"/>
                </a:lnTo>
                <a:lnTo>
                  <a:pt x="5568012" y="1028700"/>
                </a:lnTo>
                <a:lnTo>
                  <a:pt x="5568012" y="800100"/>
                </a:lnTo>
                <a:lnTo>
                  <a:pt x="5615811" y="774700"/>
                </a:lnTo>
                <a:lnTo>
                  <a:pt x="5558180" y="774700"/>
                </a:lnTo>
                <a:lnTo>
                  <a:pt x="5390886" y="685800"/>
                </a:lnTo>
                <a:close/>
              </a:path>
              <a:path w="7853680" h="5486400">
                <a:moveTo>
                  <a:pt x="5840736" y="685800"/>
                </a:moveTo>
                <a:lnTo>
                  <a:pt x="5783105" y="685800"/>
                </a:lnTo>
                <a:lnTo>
                  <a:pt x="5998198" y="800100"/>
                </a:lnTo>
                <a:lnTo>
                  <a:pt x="5998198" y="1028700"/>
                </a:lnTo>
                <a:lnTo>
                  <a:pt x="5783105" y="1143000"/>
                </a:lnTo>
                <a:lnTo>
                  <a:pt x="5835956" y="1143000"/>
                </a:lnTo>
                <a:lnTo>
                  <a:pt x="6008030" y="1041400"/>
                </a:lnTo>
                <a:lnTo>
                  <a:pt x="6041855" y="1041400"/>
                </a:lnTo>
                <a:lnTo>
                  <a:pt x="6017863" y="1028700"/>
                </a:lnTo>
                <a:lnTo>
                  <a:pt x="6017863" y="800100"/>
                </a:lnTo>
                <a:lnTo>
                  <a:pt x="6064802" y="774700"/>
                </a:lnTo>
                <a:lnTo>
                  <a:pt x="6008030" y="774700"/>
                </a:lnTo>
                <a:lnTo>
                  <a:pt x="5840736" y="685800"/>
                </a:lnTo>
                <a:close/>
              </a:path>
              <a:path w="7853680" h="5486400">
                <a:moveTo>
                  <a:pt x="6288365" y="685800"/>
                </a:moveTo>
                <a:lnTo>
                  <a:pt x="6229825" y="685800"/>
                </a:lnTo>
                <a:lnTo>
                  <a:pt x="6448048" y="800100"/>
                </a:lnTo>
                <a:lnTo>
                  <a:pt x="6448048" y="1028700"/>
                </a:lnTo>
                <a:lnTo>
                  <a:pt x="6233793" y="1143000"/>
                </a:lnTo>
                <a:lnTo>
                  <a:pt x="6292331" y="1143000"/>
                </a:lnTo>
                <a:lnTo>
                  <a:pt x="6458990" y="1054100"/>
                </a:lnTo>
                <a:lnTo>
                  <a:pt x="6512658" y="1054100"/>
                </a:lnTo>
                <a:lnTo>
                  <a:pt x="6469639" y="1028700"/>
                </a:lnTo>
                <a:lnTo>
                  <a:pt x="6469639" y="800100"/>
                </a:lnTo>
                <a:lnTo>
                  <a:pt x="6493539" y="787400"/>
                </a:lnTo>
                <a:lnTo>
                  <a:pt x="6462969" y="787400"/>
                </a:lnTo>
                <a:lnTo>
                  <a:pt x="6288365" y="685800"/>
                </a:lnTo>
                <a:close/>
              </a:path>
              <a:path w="7853680" h="5486400">
                <a:moveTo>
                  <a:pt x="54944" y="723900"/>
                </a:moveTo>
                <a:lnTo>
                  <a:pt x="2622" y="723900"/>
                </a:lnTo>
                <a:lnTo>
                  <a:pt x="145884" y="800100"/>
                </a:lnTo>
                <a:lnTo>
                  <a:pt x="145884" y="1028700"/>
                </a:lnTo>
                <a:lnTo>
                  <a:pt x="0" y="1104900"/>
                </a:lnTo>
                <a:lnTo>
                  <a:pt x="0" y="1130300"/>
                </a:lnTo>
                <a:lnTo>
                  <a:pt x="155413" y="1041400"/>
                </a:lnTo>
                <a:lnTo>
                  <a:pt x="190159" y="1041400"/>
                </a:lnTo>
                <a:lnTo>
                  <a:pt x="166145" y="1028700"/>
                </a:lnTo>
                <a:lnTo>
                  <a:pt x="166145" y="800100"/>
                </a:lnTo>
                <a:lnTo>
                  <a:pt x="213946" y="774700"/>
                </a:lnTo>
                <a:lnTo>
                  <a:pt x="155716" y="774700"/>
                </a:lnTo>
                <a:lnTo>
                  <a:pt x="54944" y="723900"/>
                </a:lnTo>
                <a:close/>
              </a:path>
              <a:path w="7853680" h="5486400">
                <a:moveTo>
                  <a:pt x="7853164" y="1054100"/>
                </a:moveTo>
                <a:lnTo>
                  <a:pt x="7810855" y="1054100"/>
                </a:lnTo>
                <a:lnTo>
                  <a:pt x="7853164" y="1079500"/>
                </a:lnTo>
                <a:lnTo>
                  <a:pt x="7853164" y="1054100"/>
                </a:lnTo>
                <a:close/>
              </a:path>
              <a:path w="7853680" h="5486400">
                <a:moveTo>
                  <a:pt x="6493539" y="317500"/>
                </a:moveTo>
                <a:lnTo>
                  <a:pt x="6458697" y="317500"/>
                </a:lnTo>
                <a:lnTo>
                  <a:pt x="6674890" y="444500"/>
                </a:lnTo>
                <a:lnTo>
                  <a:pt x="6674890" y="673100"/>
                </a:lnTo>
                <a:lnTo>
                  <a:pt x="6463671" y="787400"/>
                </a:lnTo>
                <a:lnTo>
                  <a:pt x="6493539" y="787400"/>
                </a:lnTo>
                <a:lnTo>
                  <a:pt x="6684732" y="685800"/>
                </a:lnTo>
                <a:lnTo>
                  <a:pt x="6718464" y="685800"/>
                </a:lnTo>
                <a:lnTo>
                  <a:pt x="6694564" y="673100"/>
                </a:lnTo>
                <a:lnTo>
                  <a:pt x="6694564" y="444500"/>
                </a:lnTo>
                <a:lnTo>
                  <a:pt x="6737583" y="419100"/>
                </a:lnTo>
                <a:lnTo>
                  <a:pt x="6684732" y="419100"/>
                </a:lnTo>
                <a:lnTo>
                  <a:pt x="6493539" y="317500"/>
                </a:lnTo>
                <a:close/>
              </a:path>
              <a:path w="7853680" h="5486400">
                <a:moveTo>
                  <a:pt x="6943389" y="317500"/>
                </a:moveTo>
                <a:lnTo>
                  <a:pt x="6909657" y="317500"/>
                </a:lnTo>
                <a:lnTo>
                  <a:pt x="7124750" y="444500"/>
                </a:lnTo>
                <a:lnTo>
                  <a:pt x="7124750" y="673100"/>
                </a:lnTo>
                <a:lnTo>
                  <a:pt x="6909657" y="787400"/>
                </a:lnTo>
                <a:lnTo>
                  <a:pt x="6943389" y="787400"/>
                </a:lnTo>
                <a:lnTo>
                  <a:pt x="7134582" y="685800"/>
                </a:lnTo>
                <a:lnTo>
                  <a:pt x="7168314" y="685800"/>
                </a:lnTo>
                <a:lnTo>
                  <a:pt x="7144415" y="673100"/>
                </a:lnTo>
                <a:lnTo>
                  <a:pt x="7144415" y="444500"/>
                </a:lnTo>
                <a:lnTo>
                  <a:pt x="7187433" y="419100"/>
                </a:lnTo>
                <a:lnTo>
                  <a:pt x="7134582" y="419100"/>
                </a:lnTo>
                <a:lnTo>
                  <a:pt x="6943389" y="317500"/>
                </a:lnTo>
                <a:close/>
              </a:path>
              <a:path w="7853680" h="5486400">
                <a:moveTo>
                  <a:pt x="7393330" y="317500"/>
                </a:moveTo>
                <a:lnTo>
                  <a:pt x="7359508" y="317500"/>
                </a:lnTo>
                <a:lnTo>
                  <a:pt x="7574600" y="444500"/>
                </a:lnTo>
                <a:lnTo>
                  <a:pt x="7574600" y="673100"/>
                </a:lnTo>
                <a:lnTo>
                  <a:pt x="7359508" y="787400"/>
                </a:lnTo>
                <a:lnTo>
                  <a:pt x="7393249" y="787400"/>
                </a:lnTo>
                <a:lnTo>
                  <a:pt x="7584443" y="685800"/>
                </a:lnTo>
                <a:lnTo>
                  <a:pt x="7619633" y="685800"/>
                </a:lnTo>
                <a:lnTo>
                  <a:pt x="7595731" y="673100"/>
                </a:lnTo>
                <a:lnTo>
                  <a:pt x="7595731" y="444500"/>
                </a:lnTo>
                <a:lnTo>
                  <a:pt x="7641631" y="419100"/>
                </a:lnTo>
                <a:lnTo>
                  <a:pt x="7585166" y="419100"/>
                </a:lnTo>
                <a:lnTo>
                  <a:pt x="7393330" y="317500"/>
                </a:lnTo>
                <a:close/>
              </a:path>
              <a:path w="7853680" h="5486400">
                <a:moveTo>
                  <a:pt x="7851723" y="736600"/>
                </a:moveTo>
                <a:lnTo>
                  <a:pt x="7852622" y="762000"/>
                </a:lnTo>
                <a:lnTo>
                  <a:pt x="7810855" y="787400"/>
                </a:lnTo>
                <a:lnTo>
                  <a:pt x="7853164" y="787400"/>
                </a:lnTo>
                <a:lnTo>
                  <a:pt x="7853164" y="774700"/>
                </a:lnTo>
                <a:lnTo>
                  <a:pt x="7851723" y="736600"/>
                </a:lnTo>
                <a:close/>
              </a:path>
              <a:path w="7853680" h="5486400">
                <a:moveTo>
                  <a:pt x="190709" y="317500"/>
                </a:moveTo>
                <a:lnTo>
                  <a:pt x="155413" y="317500"/>
                </a:lnTo>
                <a:lnTo>
                  <a:pt x="371417" y="444500"/>
                </a:lnTo>
                <a:lnTo>
                  <a:pt x="371417" y="660400"/>
                </a:lnTo>
                <a:lnTo>
                  <a:pt x="155716" y="774700"/>
                </a:lnTo>
                <a:lnTo>
                  <a:pt x="213946" y="774700"/>
                </a:lnTo>
                <a:lnTo>
                  <a:pt x="381249" y="685800"/>
                </a:lnTo>
                <a:lnTo>
                  <a:pt x="439358" y="685800"/>
                </a:lnTo>
                <a:lnTo>
                  <a:pt x="391950" y="660400"/>
                </a:lnTo>
                <a:lnTo>
                  <a:pt x="391950" y="444500"/>
                </a:lnTo>
                <a:lnTo>
                  <a:pt x="434853" y="419100"/>
                </a:lnTo>
                <a:lnTo>
                  <a:pt x="382264" y="419100"/>
                </a:lnTo>
                <a:lnTo>
                  <a:pt x="190709" y="317500"/>
                </a:lnTo>
                <a:close/>
              </a:path>
              <a:path w="7853680" h="5486400">
                <a:moveTo>
                  <a:pt x="639806" y="317500"/>
                </a:moveTo>
                <a:lnTo>
                  <a:pt x="606467" y="317500"/>
                </a:lnTo>
                <a:lnTo>
                  <a:pt x="820680" y="444500"/>
                </a:lnTo>
                <a:lnTo>
                  <a:pt x="820680" y="660400"/>
                </a:lnTo>
                <a:lnTo>
                  <a:pt x="605284" y="774700"/>
                </a:lnTo>
                <a:lnTo>
                  <a:pt x="663872" y="774700"/>
                </a:lnTo>
                <a:lnTo>
                  <a:pt x="831403" y="685800"/>
                </a:lnTo>
                <a:lnTo>
                  <a:pt x="888599" y="685800"/>
                </a:lnTo>
                <a:lnTo>
                  <a:pt x="840931" y="660400"/>
                </a:lnTo>
                <a:lnTo>
                  <a:pt x="840931" y="444500"/>
                </a:lnTo>
                <a:lnTo>
                  <a:pt x="883832" y="419100"/>
                </a:lnTo>
                <a:lnTo>
                  <a:pt x="830209" y="419100"/>
                </a:lnTo>
                <a:lnTo>
                  <a:pt x="639806" y="317500"/>
                </a:lnTo>
                <a:close/>
              </a:path>
              <a:path w="7853680" h="5486400">
                <a:moveTo>
                  <a:pt x="1108280" y="317500"/>
                </a:moveTo>
                <a:lnTo>
                  <a:pt x="1055438" y="317500"/>
                </a:lnTo>
                <a:lnTo>
                  <a:pt x="1270531" y="444500"/>
                </a:lnTo>
                <a:lnTo>
                  <a:pt x="1270531" y="660400"/>
                </a:lnTo>
                <a:lnTo>
                  <a:pt x="1055438" y="774700"/>
                </a:lnTo>
                <a:lnTo>
                  <a:pt x="1113060" y="774700"/>
                </a:lnTo>
                <a:lnTo>
                  <a:pt x="1280363" y="685800"/>
                </a:lnTo>
                <a:lnTo>
                  <a:pt x="1337993" y="685800"/>
                </a:lnTo>
                <a:lnTo>
                  <a:pt x="1290195" y="660400"/>
                </a:lnTo>
                <a:lnTo>
                  <a:pt x="1290195" y="444500"/>
                </a:lnTo>
                <a:lnTo>
                  <a:pt x="1333214" y="419100"/>
                </a:lnTo>
                <a:lnTo>
                  <a:pt x="1280363" y="419100"/>
                </a:lnTo>
                <a:lnTo>
                  <a:pt x="1108280" y="317500"/>
                </a:lnTo>
                <a:close/>
              </a:path>
              <a:path w="7853680" h="5486400">
                <a:moveTo>
                  <a:pt x="1558139" y="317500"/>
                </a:moveTo>
                <a:lnTo>
                  <a:pt x="1505288" y="317500"/>
                </a:lnTo>
                <a:lnTo>
                  <a:pt x="1720381" y="444500"/>
                </a:lnTo>
                <a:lnTo>
                  <a:pt x="1720381" y="660400"/>
                </a:lnTo>
                <a:lnTo>
                  <a:pt x="1505288" y="774700"/>
                </a:lnTo>
                <a:lnTo>
                  <a:pt x="1562918" y="774700"/>
                </a:lnTo>
                <a:lnTo>
                  <a:pt x="1730213" y="685800"/>
                </a:lnTo>
                <a:lnTo>
                  <a:pt x="1787778" y="685800"/>
                </a:lnTo>
                <a:lnTo>
                  <a:pt x="1740045" y="660400"/>
                </a:lnTo>
                <a:lnTo>
                  <a:pt x="1740045" y="444500"/>
                </a:lnTo>
                <a:lnTo>
                  <a:pt x="1783005" y="419100"/>
                </a:lnTo>
                <a:lnTo>
                  <a:pt x="1730213" y="419100"/>
                </a:lnTo>
                <a:lnTo>
                  <a:pt x="1558139" y="317500"/>
                </a:lnTo>
                <a:close/>
              </a:path>
              <a:path w="7853680" h="5486400">
                <a:moveTo>
                  <a:pt x="2007930" y="317500"/>
                </a:moveTo>
                <a:lnTo>
                  <a:pt x="1954845" y="317500"/>
                </a:lnTo>
                <a:lnTo>
                  <a:pt x="2169645" y="444500"/>
                </a:lnTo>
                <a:lnTo>
                  <a:pt x="2169645" y="660400"/>
                </a:lnTo>
                <a:lnTo>
                  <a:pt x="1954845" y="774700"/>
                </a:lnTo>
                <a:lnTo>
                  <a:pt x="2012704" y="774700"/>
                </a:lnTo>
                <a:lnTo>
                  <a:pt x="2179770" y="685800"/>
                </a:lnTo>
                <a:lnTo>
                  <a:pt x="2237572" y="685800"/>
                </a:lnTo>
                <a:lnTo>
                  <a:pt x="2189906" y="660400"/>
                </a:lnTo>
                <a:lnTo>
                  <a:pt x="2189906" y="444500"/>
                </a:lnTo>
                <a:lnTo>
                  <a:pt x="2232805" y="419100"/>
                </a:lnTo>
                <a:lnTo>
                  <a:pt x="2179770" y="419100"/>
                </a:lnTo>
                <a:lnTo>
                  <a:pt x="2007930" y="317500"/>
                </a:lnTo>
                <a:close/>
              </a:path>
              <a:path w="7853680" h="5486400">
                <a:moveTo>
                  <a:pt x="2457253" y="317500"/>
                </a:moveTo>
                <a:lnTo>
                  <a:pt x="2404402" y="317500"/>
                </a:lnTo>
                <a:lnTo>
                  <a:pt x="2619495" y="444500"/>
                </a:lnTo>
                <a:lnTo>
                  <a:pt x="2619495" y="660400"/>
                </a:lnTo>
                <a:lnTo>
                  <a:pt x="2404402" y="774700"/>
                </a:lnTo>
                <a:lnTo>
                  <a:pt x="2462032" y="774700"/>
                </a:lnTo>
                <a:lnTo>
                  <a:pt x="2629327" y="685800"/>
                </a:lnTo>
                <a:lnTo>
                  <a:pt x="2686954" y="685800"/>
                </a:lnTo>
                <a:lnTo>
                  <a:pt x="2639149" y="660400"/>
                </a:lnTo>
                <a:lnTo>
                  <a:pt x="2639149" y="444500"/>
                </a:lnTo>
                <a:lnTo>
                  <a:pt x="2682372" y="419100"/>
                </a:lnTo>
                <a:lnTo>
                  <a:pt x="2629327" y="419100"/>
                </a:lnTo>
                <a:lnTo>
                  <a:pt x="2457253" y="317500"/>
                </a:lnTo>
                <a:close/>
              </a:path>
              <a:path w="7853680" h="5486400">
                <a:moveTo>
                  <a:pt x="2897347" y="317500"/>
                </a:moveTo>
                <a:lnTo>
                  <a:pt x="2864838" y="317500"/>
                </a:lnTo>
                <a:lnTo>
                  <a:pt x="3069366" y="444500"/>
                </a:lnTo>
                <a:lnTo>
                  <a:pt x="3069366" y="660400"/>
                </a:lnTo>
                <a:lnTo>
                  <a:pt x="2854273" y="774700"/>
                </a:lnTo>
                <a:lnTo>
                  <a:pt x="2914582" y="774700"/>
                </a:lnTo>
                <a:lnTo>
                  <a:pt x="3081868" y="685800"/>
                </a:lnTo>
                <a:lnTo>
                  <a:pt x="3139142" y="685800"/>
                </a:lnTo>
                <a:lnTo>
                  <a:pt x="3091711" y="660400"/>
                </a:lnTo>
                <a:lnTo>
                  <a:pt x="3091711" y="444500"/>
                </a:lnTo>
                <a:lnTo>
                  <a:pt x="3134399" y="419100"/>
                </a:lnTo>
                <a:lnTo>
                  <a:pt x="3080517" y="419100"/>
                </a:lnTo>
                <a:lnTo>
                  <a:pt x="2897347" y="317500"/>
                </a:lnTo>
                <a:close/>
              </a:path>
              <a:path w="7853680" h="5486400">
                <a:moveTo>
                  <a:pt x="3359324" y="317500"/>
                </a:moveTo>
                <a:lnTo>
                  <a:pt x="3305149" y="317500"/>
                </a:lnTo>
                <a:lnTo>
                  <a:pt x="3518619" y="444500"/>
                </a:lnTo>
                <a:lnTo>
                  <a:pt x="3518619" y="660400"/>
                </a:lnTo>
                <a:lnTo>
                  <a:pt x="3305149" y="774700"/>
                </a:lnTo>
                <a:lnTo>
                  <a:pt x="3364067" y="774700"/>
                </a:lnTo>
                <a:lnTo>
                  <a:pt x="3530074" y="685800"/>
                </a:lnTo>
                <a:lnTo>
                  <a:pt x="3588633" y="685800"/>
                </a:lnTo>
                <a:lnTo>
                  <a:pt x="3541561" y="660400"/>
                </a:lnTo>
                <a:lnTo>
                  <a:pt x="3541561" y="444500"/>
                </a:lnTo>
                <a:lnTo>
                  <a:pt x="3584125" y="419100"/>
                </a:lnTo>
                <a:lnTo>
                  <a:pt x="3530074" y="419100"/>
                </a:lnTo>
                <a:lnTo>
                  <a:pt x="3359324" y="317500"/>
                </a:lnTo>
                <a:close/>
              </a:path>
              <a:path w="7853680" h="5486400">
                <a:moveTo>
                  <a:pt x="3796464" y="317500"/>
                </a:moveTo>
                <a:lnTo>
                  <a:pt x="3763952" y="317500"/>
                </a:lnTo>
                <a:lnTo>
                  <a:pt x="3968469" y="444500"/>
                </a:lnTo>
                <a:lnTo>
                  <a:pt x="3968469" y="660400"/>
                </a:lnTo>
                <a:lnTo>
                  <a:pt x="3753387" y="774700"/>
                </a:lnTo>
                <a:lnTo>
                  <a:pt x="3813696" y="774700"/>
                </a:lnTo>
                <a:lnTo>
                  <a:pt x="3980982" y="685800"/>
                </a:lnTo>
                <a:lnTo>
                  <a:pt x="4038623" y="685800"/>
                </a:lnTo>
                <a:lnTo>
                  <a:pt x="3990825" y="660400"/>
                </a:lnTo>
                <a:lnTo>
                  <a:pt x="3990825" y="444500"/>
                </a:lnTo>
                <a:lnTo>
                  <a:pt x="4034049" y="419100"/>
                </a:lnTo>
                <a:lnTo>
                  <a:pt x="3979663" y="419100"/>
                </a:lnTo>
                <a:lnTo>
                  <a:pt x="3796464" y="317500"/>
                </a:lnTo>
                <a:close/>
              </a:path>
              <a:path w="7853680" h="5486400">
                <a:moveTo>
                  <a:pt x="4249023" y="317500"/>
                </a:moveTo>
                <a:lnTo>
                  <a:pt x="4216504" y="317500"/>
                </a:lnTo>
                <a:lnTo>
                  <a:pt x="4421000" y="444500"/>
                </a:lnTo>
                <a:lnTo>
                  <a:pt x="4421000" y="660400"/>
                </a:lnTo>
                <a:lnTo>
                  <a:pt x="4205918" y="774700"/>
                </a:lnTo>
                <a:lnTo>
                  <a:pt x="4266250" y="774700"/>
                </a:lnTo>
                <a:lnTo>
                  <a:pt x="4433544" y="685800"/>
                </a:lnTo>
                <a:lnTo>
                  <a:pt x="4491175" y="685800"/>
                </a:lnTo>
                <a:lnTo>
                  <a:pt x="4443376" y="660400"/>
                </a:lnTo>
                <a:lnTo>
                  <a:pt x="4443376" y="444500"/>
                </a:lnTo>
                <a:lnTo>
                  <a:pt x="4486395" y="419100"/>
                </a:lnTo>
                <a:lnTo>
                  <a:pt x="4432194" y="419100"/>
                </a:lnTo>
                <a:lnTo>
                  <a:pt x="4249023" y="317500"/>
                </a:lnTo>
                <a:close/>
              </a:path>
              <a:path w="7853680" h="5486400">
                <a:moveTo>
                  <a:pt x="4711320" y="317500"/>
                </a:moveTo>
                <a:lnTo>
                  <a:pt x="4658469" y="317500"/>
                </a:lnTo>
                <a:lnTo>
                  <a:pt x="4873562" y="444500"/>
                </a:lnTo>
                <a:lnTo>
                  <a:pt x="4873562" y="660400"/>
                </a:lnTo>
                <a:lnTo>
                  <a:pt x="4658469" y="774700"/>
                </a:lnTo>
                <a:lnTo>
                  <a:pt x="4716100" y="774700"/>
                </a:lnTo>
                <a:lnTo>
                  <a:pt x="4883394" y="685800"/>
                </a:lnTo>
                <a:lnTo>
                  <a:pt x="4941033" y="685800"/>
                </a:lnTo>
                <a:lnTo>
                  <a:pt x="4893237" y="660400"/>
                </a:lnTo>
                <a:lnTo>
                  <a:pt x="4893237" y="444500"/>
                </a:lnTo>
                <a:lnTo>
                  <a:pt x="4936254" y="419100"/>
                </a:lnTo>
                <a:lnTo>
                  <a:pt x="4883394" y="419100"/>
                </a:lnTo>
                <a:lnTo>
                  <a:pt x="4711320" y="317500"/>
                </a:lnTo>
                <a:close/>
              </a:path>
              <a:path w="7853680" h="5486400">
                <a:moveTo>
                  <a:pt x="5161179" y="317500"/>
                </a:moveTo>
                <a:lnTo>
                  <a:pt x="5108320" y="317500"/>
                </a:lnTo>
                <a:lnTo>
                  <a:pt x="5323412" y="444500"/>
                </a:lnTo>
                <a:lnTo>
                  <a:pt x="5323412" y="660400"/>
                </a:lnTo>
                <a:lnTo>
                  <a:pt x="5108320" y="774700"/>
                </a:lnTo>
                <a:lnTo>
                  <a:pt x="5165958" y="774700"/>
                </a:lnTo>
                <a:lnTo>
                  <a:pt x="5333245" y="685800"/>
                </a:lnTo>
                <a:lnTo>
                  <a:pt x="5390886" y="685800"/>
                </a:lnTo>
                <a:lnTo>
                  <a:pt x="5343087" y="660400"/>
                </a:lnTo>
                <a:lnTo>
                  <a:pt x="5343087" y="444500"/>
                </a:lnTo>
                <a:lnTo>
                  <a:pt x="5386106" y="419100"/>
                </a:lnTo>
                <a:lnTo>
                  <a:pt x="5333245" y="419100"/>
                </a:lnTo>
                <a:lnTo>
                  <a:pt x="5161179" y="317500"/>
                </a:lnTo>
                <a:close/>
              </a:path>
              <a:path w="7853680" h="5486400">
                <a:moveTo>
                  <a:pt x="5611031" y="317500"/>
                </a:moveTo>
                <a:lnTo>
                  <a:pt x="5558180" y="317500"/>
                </a:lnTo>
                <a:lnTo>
                  <a:pt x="5773273" y="444500"/>
                </a:lnTo>
                <a:lnTo>
                  <a:pt x="5773273" y="660400"/>
                </a:lnTo>
                <a:lnTo>
                  <a:pt x="5558180" y="774700"/>
                </a:lnTo>
                <a:lnTo>
                  <a:pt x="5615811" y="774700"/>
                </a:lnTo>
                <a:lnTo>
                  <a:pt x="5783105" y="685800"/>
                </a:lnTo>
                <a:lnTo>
                  <a:pt x="5840736" y="685800"/>
                </a:lnTo>
                <a:lnTo>
                  <a:pt x="5792937" y="660400"/>
                </a:lnTo>
                <a:lnTo>
                  <a:pt x="5792937" y="444500"/>
                </a:lnTo>
                <a:lnTo>
                  <a:pt x="5835956" y="419100"/>
                </a:lnTo>
                <a:lnTo>
                  <a:pt x="5783105" y="419100"/>
                </a:lnTo>
                <a:lnTo>
                  <a:pt x="5611031" y="317500"/>
                </a:lnTo>
                <a:close/>
              </a:path>
              <a:path w="7853680" h="5486400">
                <a:moveTo>
                  <a:pt x="6061897" y="317500"/>
                </a:moveTo>
                <a:lnTo>
                  <a:pt x="6008030" y="317500"/>
                </a:lnTo>
                <a:lnTo>
                  <a:pt x="6223123" y="444500"/>
                </a:lnTo>
                <a:lnTo>
                  <a:pt x="6223123" y="660400"/>
                </a:lnTo>
                <a:lnTo>
                  <a:pt x="6008030" y="774700"/>
                </a:lnTo>
                <a:lnTo>
                  <a:pt x="6064802" y="774700"/>
                </a:lnTo>
                <a:lnTo>
                  <a:pt x="6229092" y="685800"/>
                </a:lnTo>
                <a:lnTo>
                  <a:pt x="6288365" y="685800"/>
                </a:lnTo>
                <a:lnTo>
                  <a:pt x="6244714" y="660400"/>
                </a:lnTo>
                <a:lnTo>
                  <a:pt x="6244714" y="444500"/>
                </a:lnTo>
                <a:lnTo>
                  <a:pt x="6285409" y="419100"/>
                </a:lnTo>
                <a:lnTo>
                  <a:pt x="6238034" y="419100"/>
                </a:lnTo>
                <a:lnTo>
                  <a:pt x="6061897" y="317500"/>
                </a:lnTo>
                <a:close/>
              </a:path>
              <a:path w="7853680" h="5486400">
                <a:moveTo>
                  <a:pt x="4635" y="698539"/>
                </a:moveTo>
                <a:lnTo>
                  <a:pt x="1440" y="736600"/>
                </a:lnTo>
                <a:lnTo>
                  <a:pt x="2622" y="723900"/>
                </a:lnTo>
                <a:lnTo>
                  <a:pt x="54944" y="723900"/>
                </a:lnTo>
                <a:lnTo>
                  <a:pt x="4635" y="698539"/>
                </a:lnTo>
                <a:close/>
              </a:path>
              <a:path w="7853680" h="5486400">
                <a:moveTo>
                  <a:pt x="5705" y="685800"/>
                </a:moveTo>
                <a:lnTo>
                  <a:pt x="4557" y="698500"/>
                </a:lnTo>
                <a:lnTo>
                  <a:pt x="5705" y="685800"/>
                </a:lnTo>
                <a:close/>
              </a:path>
              <a:path w="7853680" h="5486400">
                <a:moveTo>
                  <a:pt x="586470" y="25400"/>
                </a:moveTo>
                <a:lnTo>
                  <a:pt x="559965" y="25400"/>
                </a:lnTo>
                <a:lnTo>
                  <a:pt x="595745" y="50800"/>
                </a:lnTo>
                <a:lnTo>
                  <a:pt x="595745" y="304800"/>
                </a:lnTo>
                <a:lnTo>
                  <a:pt x="382264" y="419100"/>
                </a:lnTo>
                <a:lnTo>
                  <a:pt x="434853" y="419100"/>
                </a:lnTo>
                <a:lnTo>
                  <a:pt x="606467" y="317500"/>
                </a:lnTo>
                <a:lnTo>
                  <a:pt x="639806" y="317500"/>
                </a:lnTo>
                <a:lnTo>
                  <a:pt x="616006" y="304800"/>
                </a:lnTo>
                <a:lnTo>
                  <a:pt x="616006" y="50800"/>
                </a:lnTo>
                <a:lnTo>
                  <a:pt x="636859" y="38100"/>
                </a:lnTo>
                <a:lnTo>
                  <a:pt x="605284" y="38100"/>
                </a:lnTo>
                <a:lnTo>
                  <a:pt x="586470" y="25400"/>
                </a:lnTo>
                <a:close/>
              </a:path>
              <a:path w="7853680" h="5486400">
                <a:moveTo>
                  <a:pt x="992262" y="0"/>
                </a:moveTo>
                <a:lnTo>
                  <a:pt x="953134" y="0"/>
                </a:lnTo>
                <a:lnTo>
                  <a:pt x="1045606" y="50800"/>
                </a:lnTo>
                <a:lnTo>
                  <a:pt x="1045606" y="292100"/>
                </a:lnTo>
                <a:lnTo>
                  <a:pt x="830209" y="419100"/>
                </a:lnTo>
                <a:lnTo>
                  <a:pt x="883832" y="419100"/>
                </a:lnTo>
                <a:lnTo>
                  <a:pt x="1055438" y="317500"/>
                </a:lnTo>
                <a:lnTo>
                  <a:pt x="1108280" y="317500"/>
                </a:lnTo>
                <a:lnTo>
                  <a:pt x="1065259" y="292100"/>
                </a:lnTo>
                <a:lnTo>
                  <a:pt x="1065259" y="50800"/>
                </a:lnTo>
                <a:lnTo>
                  <a:pt x="1088377" y="38100"/>
                </a:lnTo>
                <a:lnTo>
                  <a:pt x="1055438" y="38100"/>
                </a:lnTo>
                <a:lnTo>
                  <a:pt x="992262" y="0"/>
                </a:lnTo>
                <a:close/>
              </a:path>
              <a:path w="7853680" h="5486400">
                <a:moveTo>
                  <a:pt x="1442112" y="0"/>
                </a:moveTo>
                <a:lnTo>
                  <a:pt x="1402989" y="0"/>
                </a:lnTo>
                <a:lnTo>
                  <a:pt x="1495456" y="50800"/>
                </a:lnTo>
                <a:lnTo>
                  <a:pt x="1495456" y="292100"/>
                </a:lnTo>
                <a:lnTo>
                  <a:pt x="1280363" y="419100"/>
                </a:lnTo>
                <a:lnTo>
                  <a:pt x="1333214" y="419100"/>
                </a:lnTo>
                <a:lnTo>
                  <a:pt x="1505288" y="317500"/>
                </a:lnTo>
                <a:lnTo>
                  <a:pt x="1558139" y="317500"/>
                </a:lnTo>
                <a:lnTo>
                  <a:pt x="1515120" y="292100"/>
                </a:lnTo>
                <a:lnTo>
                  <a:pt x="1515120" y="50800"/>
                </a:lnTo>
                <a:lnTo>
                  <a:pt x="1538237" y="38100"/>
                </a:lnTo>
                <a:lnTo>
                  <a:pt x="1505288" y="38100"/>
                </a:lnTo>
                <a:lnTo>
                  <a:pt x="1442112" y="0"/>
                </a:lnTo>
                <a:close/>
              </a:path>
              <a:path w="7853680" h="5486400">
                <a:moveTo>
                  <a:pt x="1891975" y="0"/>
                </a:moveTo>
                <a:lnTo>
                  <a:pt x="1852844" y="0"/>
                </a:lnTo>
                <a:lnTo>
                  <a:pt x="1944720" y="50800"/>
                </a:lnTo>
                <a:lnTo>
                  <a:pt x="1944720" y="304800"/>
                </a:lnTo>
                <a:lnTo>
                  <a:pt x="1730213" y="419100"/>
                </a:lnTo>
                <a:lnTo>
                  <a:pt x="1783005" y="419100"/>
                </a:lnTo>
                <a:lnTo>
                  <a:pt x="1954845" y="317500"/>
                </a:lnTo>
                <a:lnTo>
                  <a:pt x="2007930" y="317500"/>
                </a:lnTo>
                <a:lnTo>
                  <a:pt x="1964970" y="292100"/>
                </a:lnTo>
                <a:lnTo>
                  <a:pt x="1964970" y="50800"/>
                </a:lnTo>
                <a:lnTo>
                  <a:pt x="1987939" y="38100"/>
                </a:lnTo>
                <a:lnTo>
                  <a:pt x="1954845" y="38100"/>
                </a:lnTo>
                <a:lnTo>
                  <a:pt x="1891975" y="0"/>
                </a:lnTo>
                <a:close/>
              </a:path>
              <a:path w="7853680" h="5486400">
                <a:moveTo>
                  <a:pt x="2341229" y="0"/>
                </a:moveTo>
                <a:lnTo>
                  <a:pt x="2302103" y="0"/>
                </a:lnTo>
                <a:lnTo>
                  <a:pt x="2394570" y="50800"/>
                </a:lnTo>
                <a:lnTo>
                  <a:pt x="2394570" y="292100"/>
                </a:lnTo>
                <a:lnTo>
                  <a:pt x="2179770" y="419100"/>
                </a:lnTo>
                <a:lnTo>
                  <a:pt x="2232805" y="419100"/>
                </a:lnTo>
                <a:lnTo>
                  <a:pt x="2404402" y="317500"/>
                </a:lnTo>
                <a:lnTo>
                  <a:pt x="2457253" y="317500"/>
                </a:lnTo>
                <a:lnTo>
                  <a:pt x="2414234" y="292100"/>
                </a:lnTo>
                <a:lnTo>
                  <a:pt x="2414234" y="50800"/>
                </a:lnTo>
                <a:lnTo>
                  <a:pt x="2437351" y="38100"/>
                </a:lnTo>
                <a:lnTo>
                  <a:pt x="2404402" y="38100"/>
                </a:lnTo>
                <a:lnTo>
                  <a:pt x="2341229" y="0"/>
                </a:lnTo>
                <a:close/>
              </a:path>
              <a:path w="7853680" h="5486400">
                <a:moveTo>
                  <a:pt x="2791069" y="0"/>
                </a:moveTo>
                <a:lnTo>
                  <a:pt x="2751959" y="0"/>
                </a:lnTo>
                <a:lnTo>
                  <a:pt x="2844430" y="50800"/>
                </a:lnTo>
                <a:lnTo>
                  <a:pt x="2844430" y="292100"/>
                </a:lnTo>
                <a:lnTo>
                  <a:pt x="2629327" y="419100"/>
                </a:lnTo>
                <a:lnTo>
                  <a:pt x="2682372" y="419100"/>
                </a:lnTo>
                <a:lnTo>
                  <a:pt x="2855268" y="317500"/>
                </a:lnTo>
                <a:lnTo>
                  <a:pt x="2897347" y="317500"/>
                </a:lnTo>
                <a:lnTo>
                  <a:pt x="2874450" y="304800"/>
                </a:lnTo>
                <a:lnTo>
                  <a:pt x="2866786" y="304800"/>
                </a:lnTo>
                <a:lnTo>
                  <a:pt x="2866786" y="50800"/>
                </a:lnTo>
                <a:lnTo>
                  <a:pt x="2889901" y="38100"/>
                </a:lnTo>
                <a:lnTo>
                  <a:pt x="2855592" y="38100"/>
                </a:lnTo>
                <a:lnTo>
                  <a:pt x="2791069" y="0"/>
                </a:lnTo>
                <a:close/>
              </a:path>
              <a:path w="7853680" h="5486400">
                <a:moveTo>
                  <a:pt x="3243621" y="0"/>
                </a:moveTo>
                <a:lnTo>
                  <a:pt x="3204501" y="0"/>
                </a:lnTo>
                <a:lnTo>
                  <a:pt x="3293694" y="50800"/>
                </a:lnTo>
                <a:lnTo>
                  <a:pt x="3293694" y="304800"/>
                </a:lnTo>
                <a:lnTo>
                  <a:pt x="3080517" y="419100"/>
                </a:lnTo>
                <a:lnTo>
                  <a:pt x="3134399" y="419100"/>
                </a:lnTo>
                <a:lnTo>
                  <a:pt x="3305149" y="317500"/>
                </a:lnTo>
                <a:lnTo>
                  <a:pt x="3359324" y="317500"/>
                </a:lnTo>
                <a:lnTo>
                  <a:pt x="3316636" y="292100"/>
                </a:lnTo>
                <a:lnTo>
                  <a:pt x="3316636" y="50800"/>
                </a:lnTo>
                <a:lnTo>
                  <a:pt x="3361230" y="25400"/>
                </a:lnTo>
                <a:lnTo>
                  <a:pt x="3305149" y="25400"/>
                </a:lnTo>
                <a:lnTo>
                  <a:pt x="3243621" y="0"/>
                </a:lnTo>
                <a:close/>
              </a:path>
              <a:path w="7853680" h="5486400">
                <a:moveTo>
                  <a:pt x="3690205" y="0"/>
                </a:moveTo>
                <a:lnTo>
                  <a:pt x="3651077" y="0"/>
                </a:lnTo>
                <a:lnTo>
                  <a:pt x="3743544" y="50800"/>
                </a:lnTo>
                <a:lnTo>
                  <a:pt x="3743544" y="292100"/>
                </a:lnTo>
                <a:lnTo>
                  <a:pt x="3530074" y="419100"/>
                </a:lnTo>
                <a:lnTo>
                  <a:pt x="3584125" y="419100"/>
                </a:lnTo>
                <a:lnTo>
                  <a:pt x="3754382" y="317500"/>
                </a:lnTo>
                <a:lnTo>
                  <a:pt x="3796464" y="317500"/>
                </a:lnTo>
                <a:lnTo>
                  <a:pt x="3773564" y="304800"/>
                </a:lnTo>
                <a:lnTo>
                  <a:pt x="3765900" y="304800"/>
                </a:lnTo>
                <a:lnTo>
                  <a:pt x="3765900" y="50800"/>
                </a:lnTo>
                <a:lnTo>
                  <a:pt x="3789015" y="38100"/>
                </a:lnTo>
                <a:lnTo>
                  <a:pt x="3754738" y="38100"/>
                </a:lnTo>
                <a:lnTo>
                  <a:pt x="3690205" y="0"/>
                </a:lnTo>
                <a:close/>
              </a:path>
              <a:path w="7853680" h="5486400">
                <a:moveTo>
                  <a:pt x="4142745" y="0"/>
                </a:moveTo>
                <a:lnTo>
                  <a:pt x="4103608" y="0"/>
                </a:lnTo>
                <a:lnTo>
                  <a:pt x="4196075" y="50800"/>
                </a:lnTo>
                <a:lnTo>
                  <a:pt x="4196075" y="292100"/>
                </a:lnTo>
                <a:lnTo>
                  <a:pt x="3979663" y="419100"/>
                </a:lnTo>
                <a:lnTo>
                  <a:pt x="4034049" y="419100"/>
                </a:lnTo>
                <a:lnTo>
                  <a:pt x="4206944" y="317500"/>
                </a:lnTo>
                <a:lnTo>
                  <a:pt x="4249023" y="317500"/>
                </a:lnTo>
                <a:lnTo>
                  <a:pt x="4226127" y="304800"/>
                </a:lnTo>
                <a:lnTo>
                  <a:pt x="4218451" y="304800"/>
                </a:lnTo>
                <a:lnTo>
                  <a:pt x="4218451" y="50800"/>
                </a:lnTo>
                <a:lnTo>
                  <a:pt x="4241568" y="38100"/>
                </a:lnTo>
                <a:lnTo>
                  <a:pt x="4207268" y="38100"/>
                </a:lnTo>
                <a:lnTo>
                  <a:pt x="4142745" y="0"/>
                </a:lnTo>
                <a:close/>
              </a:path>
              <a:path w="7853680" h="5486400">
                <a:moveTo>
                  <a:pt x="4595297" y="0"/>
                </a:moveTo>
                <a:lnTo>
                  <a:pt x="4556170" y="0"/>
                </a:lnTo>
                <a:lnTo>
                  <a:pt x="4648637" y="50800"/>
                </a:lnTo>
                <a:lnTo>
                  <a:pt x="4648637" y="292100"/>
                </a:lnTo>
                <a:lnTo>
                  <a:pt x="4432194" y="419100"/>
                </a:lnTo>
                <a:lnTo>
                  <a:pt x="4486395" y="419100"/>
                </a:lnTo>
                <a:lnTo>
                  <a:pt x="4658469" y="317500"/>
                </a:lnTo>
                <a:lnTo>
                  <a:pt x="4711320" y="317500"/>
                </a:lnTo>
                <a:lnTo>
                  <a:pt x="4668302" y="292100"/>
                </a:lnTo>
                <a:lnTo>
                  <a:pt x="4668302" y="50800"/>
                </a:lnTo>
                <a:lnTo>
                  <a:pt x="4691418" y="38100"/>
                </a:lnTo>
                <a:lnTo>
                  <a:pt x="4658469" y="38100"/>
                </a:lnTo>
                <a:lnTo>
                  <a:pt x="4595297" y="0"/>
                </a:lnTo>
                <a:close/>
              </a:path>
              <a:path w="7853680" h="5486400">
                <a:moveTo>
                  <a:pt x="5045147" y="0"/>
                </a:moveTo>
                <a:lnTo>
                  <a:pt x="5006020" y="0"/>
                </a:lnTo>
                <a:lnTo>
                  <a:pt x="5098487" y="50800"/>
                </a:lnTo>
                <a:lnTo>
                  <a:pt x="5098487" y="292100"/>
                </a:lnTo>
                <a:lnTo>
                  <a:pt x="4883394" y="419100"/>
                </a:lnTo>
                <a:lnTo>
                  <a:pt x="4936254" y="419100"/>
                </a:lnTo>
                <a:lnTo>
                  <a:pt x="5108320" y="317500"/>
                </a:lnTo>
                <a:lnTo>
                  <a:pt x="5161179" y="317500"/>
                </a:lnTo>
                <a:lnTo>
                  <a:pt x="5118162" y="292100"/>
                </a:lnTo>
                <a:lnTo>
                  <a:pt x="5118162" y="50800"/>
                </a:lnTo>
                <a:lnTo>
                  <a:pt x="5141278" y="38100"/>
                </a:lnTo>
                <a:lnTo>
                  <a:pt x="5108320" y="38100"/>
                </a:lnTo>
                <a:lnTo>
                  <a:pt x="5045147" y="0"/>
                </a:lnTo>
                <a:close/>
              </a:path>
              <a:path w="7853680" h="5486400">
                <a:moveTo>
                  <a:pt x="5495008" y="0"/>
                </a:moveTo>
                <a:lnTo>
                  <a:pt x="5455871" y="0"/>
                </a:lnTo>
                <a:lnTo>
                  <a:pt x="5548338" y="50800"/>
                </a:lnTo>
                <a:lnTo>
                  <a:pt x="5548338" y="292100"/>
                </a:lnTo>
                <a:lnTo>
                  <a:pt x="5333245" y="419100"/>
                </a:lnTo>
                <a:lnTo>
                  <a:pt x="5386106" y="419100"/>
                </a:lnTo>
                <a:lnTo>
                  <a:pt x="5558180" y="317500"/>
                </a:lnTo>
                <a:lnTo>
                  <a:pt x="5611031" y="317500"/>
                </a:lnTo>
                <a:lnTo>
                  <a:pt x="5568012" y="292100"/>
                </a:lnTo>
                <a:lnTo>
                  <a:pt x="5568012" y="50800"/>
                </a:lnTo>
                <a:lnTo>
                  <a:pt x="5591129" y="38100"/>
                </a:lnTo>
                <a:lnTo>
                  <a:pt x="5558180" y="38100"/>
                </a:lnTo>
                <a:lnTo>
                  <a:pt x="5495008" y="0"/>
                </a:lnTo>
                <a:close/>
              </a:path>
              <a:path w="7853680" h="5486400">
                <a:moveTo>
                  <a:pt x="5944858" y="0"/>
                </a:moveTo>
                <a:lnTo>
                  <a:pt x="5905731" y="0"/>
                </a:lnTo>
                <a:lnTo>
                  <a:pt x="5998198" y="50800"/>
                </a:lnTo>
                <a:lnTo>
                  <a:pt x="5998198" y="292100"/>
                </a:lnTo>
                <a:lnTo>
                  <a:pt x="5783105" y="419100"/>
                </a:lnTo>
                <a:lnTo>
                  <a:pt x="5835956" y="419100"/>
                </a:lnTo>
                <a:lnTo>
                  <a:pt x="6008030" y="317500"/>
                </a:lnTo>
                <a:lnTo>
                  <a:pt x="6061897" y="317500"/>
                </a:lnTo>
                <a:lnTo>
                  <a:pt x="6017863" y="292100"/>
                </a:lnTo>
                <a:lnTo>
                  <a:pt x="6017863" y="50800"/>
                </a:lnTo>
                <a:lnTo>
                  <a:pt x="6040979" y="38100"/>
                </a:lnTo>
                <a:lnTo>
                  <a:pt x="6008030" y="38100"/>
                </a:lnTo>
                <a:lnTo>
                  <a:pt x="5944858" y="0"/>
                </a:lnTo>
                <a:close/>
              </a:path>
              <a:path w="7853680" h="5486400">
                <a:moveTo>
                  <a:pt x="6394719" y="0"/>
                </a:moveTo>
                <a:lnTo>
                  <a:pt x="6355581" y="0"/>
                </a:lnTo>
                <a:lnTo>
                  <a:pt x="6448048" y="50800"/>
                </a:lnTo>
                <a:lnTo>
                  <a:pt x="6448048" y="304800"/>
                </a:lnTo>
                <a:lnTo>
                  <a:pt x="6316450" y="381000"/>
                </a:lnTo>
                <a:lnTo>
                  <a:pt x="6238735" y="419100"/>
                </a:lnTo>
                <a:lnTo>
                  <a:pt x="6285409" y="419100"/>
                </a:lnTo>
                <a:lnTo>
                  <a:pt x="6326104" y="393700"/>
                </a:lnTo>
                <a:lnTo>
                  <a:pt x="6458697" y="317500"/>
                </a:lnTo>
                <a:lnTo>
                  <a:pt x="6493539" y="317500"/>
                </a:lnTo>
                <a:lnTo>
                  <a:pt x="6469639" y="304800"/>
                </a:lnTo>
                <a:lnTo>
                  <a:pt x="6469639" y="50800"/>
                </a:lnTo>
                <a:lnTo>
                  <a:pt x="6495080" y="38100"/>
                </a:lnTo>
                <a:lnTo>
                  <a:pt x="6463263" y="38100"/>
                </a:lnTo>
                <a:lnTo>
                  <a:pt x="6394719" y="0"/>
                </a:lnTo>
                <a:close/>
              </a:path>
              <a:path w="7853680" h="5486400">
                <a:moveTo>
                  <a:pt x="6837187" y="0"/>
                </a:moveTo>
                <a:lnTo>
                  <a:pt x="6798061" y="0"/>
                </a:lnTo>
                <a:lnTo>
                  <a:pt x="6899825" y="50800"/>
                </a:lnTo>
                <a:lnTo>
                  <a:pt x="6899825" y="304800"/>
                </a:lnTo>
                <a:lnTo>
                  <a:pt x="6684732" y="419100"/>
                </a:lnTo>
                <a:lnTo>
                  <a:pt x="6737583" y="419100"/>
                </a:lnTo>
                <a:lnTo>
                  <a:pt x="6909657" y="317500"/>
                </a:lnTo>
                <a:lnTo>
                  <a:pt x="6943389" y="317500"/>
                </a:lnTo>
                <a:lnTo>
                  <a:pt x="6919490" y="304800"/>
                </a:lnTo>
                <a:lnTo>
                  <a:pt x="6919490" y="50800"/>
                </a:lnTo>
                <a:lnTo>
                  <a:pt x="6944931" y="38100"/>
                </a:lnTo>
                <a:lnTo>
                  <a:pt x="6909657" y="38100"/>
                </a:lnTo>
                <a:lnTo>
                  <a:pt x="6837187" y="0"/>
                </a:lnTo>
                <a:close/>
              </a:path>
              <a:path w="7853680" h="5486400">
                <a:moveTo>
                  <a:pt x="7349675" y="53378"/>
                </a:moveTo>
                <a:lnTo>
                  <a:pt x="7349675" y="304800"/>
                </a:lnTo>
                <a:lnTo>
                  <a:pt x="7134582" y="419100"/>
                </a:lnTo>
                <a:lnTo>
                  <a:pt x="7187433" y="419100"/>
                </a:lnTo>
                <a:lnTo>
                  <a:pt x="7359508" y="317500"/>
                </a:lnTo>
                <a:lnTo>
                  <a:pt x="7393330" y="317500"/>
                </a:lnTo>
                <a:lnTo>
                  <a:pt x="7369350" y="304800"/>
                </a:lnTo>
                <a:lnTo>
                  <a:pt x="7369350" y="59325"/>
                </a:lnTo>
                <a:lnTo>
                  <a:pt x="7349675" y="53378"/>
                </a:lnTo>
                <a:close/>
              </a:path>
              <a:path w="7853680" h="5486400">
                <a:moveTo>
                  <a:pt x="7695781" y="304800"/>
                </a:moveTo>
                <a:lnTo>
                  <a:pt x="7721330" y="342900"/>
                </a:lnTo>
                <a:lnTo>
                  <a:pt x="7585166" y="419100"/>
                </a:lnTo>
                <a:lnTo>
                  <a:pt x="7641631" y="419100"/>
                </a:lnTo>
                <a:lnTo>
                  <a:pt x="7733430" y="368300"/>
                </a:lnTo>
                <a:lnTo>
                  <a:pt x="7737597" y="368300"/>
                </a:lnTo>
                <a:lnTo>
                  <a:pt x="7721699" y="342900"/>
                </a:lnTo>
                <a:lnTo>
                  <a:pt x="7695781" y="304800"/>
                </a:lnTo>
                <a:close/>
              </a:path>
              <a:path w="7853680" h="5486400">
                <a:moveTo>
                  <a:pt x="7737597" y="368300"/>
                </a:moveTo>
                <a:lnTo>
                  <a:pt x="7733430" y="368300"/>
                </a:lnTo>
                <a:lnTo>
                  <a:pt x="7745546" y="381000"/>
                </a:lnTo>
                <a:lnTo>
                  <a:pt x="7737597" y="368300"/>
                </a:lnTo>
                <a:close/>
              </a:path>
              <a:path w="7853680" h="5486400">
                <a:moveTo>
                  <a:pt x="185287" y="279400"/>
                </a:moveTo>
                <a:lnTo>
                  <a:pt x="157382" y="304800"/>
                </a:lnTo>
                <a:lnTo>
                  <a:pt x="131464" y="342900"/>
                </a:lnTo>
                <a:lnTo>
                  <a:pt x="151629" y="317500"/>
                </a:lnTo>
                <a:lnTo>
                  <a:pt x="190709" y="317500"/>
                </a:lnTo>
                <a:lnTo>
                  <a:pt x="166764" y="304800"/>
                </a:lnTo>
                <a:lnTo>
                  <a:pt x="185287" y="279400"/>
                </a:lnTo>
                <a:close/>
              </a:path>
              <a:path w="7853680" h="5486400">
                <a:moveTo>
                  <a:pt x="7369350" y="50800"/>
                </a:moveTo>
                <a:lnTo>
                  <a:pt x="7369350" y="59325"/>
                </a:lnTo>
                <a:lnTo>
                  <a:pt x="7383163" y="63500"/>
                </a:lnTo>
                <a:lnTo>
                  <a:pt x="7369350" y="50800"/>
                </a:lnTo>
                <a:close/>
              </a:path>
              <a:path w="7853680" h="5486400">
                <a:moveTo>
                  <a:pt x="7297980" y="25400"/>
                </a:moveTo>
                <a:lnTo>
                  <a:pt x="7341146" y="50800"/>
                </a:lnTo>
                <a:lnTo>
                  <a:pt x="7349675" y="53378"/>
                </a:lnTo>
                <a:lnTo>
                  <a:pt x="7349675" y="50800"/>
                </a:lnTo>
                <a:lnTo>
                  <a:pt x="7320957" y="38100"/>
                </a:lnTo>
                <a:lnTo>
                  <a:pt x="7297980" y="25400"/>
                </a:lnTo>
                <a:close/>
              </a:path>
              <a:path w="7853680" h="5486400">
                <a:moveTo>
                  <a:pt x="699418" y="0"/>
                </a:moveTo>
                <a:lnTo>
                  <a:pt x="690737" y="0"/>
                </a:lnTo>
                <a:lnTo>
                  <a:pt x="647689" y="12700"/>
                </a:lnTo>
                <a:lnTo>
                  <a:pt x="605284" y="38100"/>
                </a:lnTo>
                <a:lnTo>
                  <a:pt x="636859" y="38100"/>
                </a:lnTo>
                <a:lnTo>
                  <a:pt x="699418" y="0"/>
                </a:lnTo>
                <a:close/>
              </a:path>
              <a:path w="7853680" h="5486400">
                <a:moveTo>
                  <a:pt x="1157731" y="0"/>
                </a:moveTo>
                <a:lnTo>
                  <a:pt x="1118610" y="0"/>
                </a:lnTo>
                <a:lnTo>
                  <a:pt x="1055438" y="38100"/>
                </a:lnTo>
                <a:lnTo>
                  <a:pt x="1088377" y="38100"/>
                </a:lnTo>
                <a:lnTo>
                  <a:pt x="1157731" y="0"/>
                </a:lnTo>
                <a:close/>
              </a:path>
              <a:path w="7853680" h="5486400">
                <a:moveTo>
                  <a:pt x="1607587" y="0"/>
                </a:moveTo>
                <a:lnTo>
                  <a:pt x="1568464" y="0"/>
                </a:lnTo>
                <a:lnTo>
                  <a:pt x="1505288" y="38100"/>
                </a:lnTo>
                <a:lnTo>
                  <a:pt x="1538237" y="38100"/>
                </a:lnTo>
                <a:lnTo>
                  <a:pt x="1607587" y="0"/>
                </a:lnTo>
                <a:close/>
              </a:path>
              <a:path w="7853680" h="5486400">
                <a:moveTo>
                  <a:pt x="2056846" y="0"/>
                </a:moveTo>
                <a:lnTo>
                  <a:pt x="2017715" y="0"/>
                </a:lnTo>
                <a:lnTo>
                  <a:pt x="1954845" y="38100"/>
                </a:lnTo>
                <a:lnTo>
                  <a:pt x="1987939" y="38100"/>
                </a:lnTo>
                <a:lnTo>
                  <a:pt x="2056846" y="0"/>
                </a:lnTo>
                <a:close/>
              </a:path>
              <a:path w="7853680" h="5486400">
                <a:moveTo>
                  <a:pt x="2506701" y="0"/>
                </a:moveTo>
                <a:lnTo>
                  <a:pt x="2467578" y="0"/>
                </a:lnTo>
                <a:lnTo>
                  <a:pt x="2404402" y="38100"/>
                </a:lnTo>
                <a:lnTo>
                  <a:pt x="2437351" y="38100"/>
                </a:lnTo>
                <a:lnTo>
                  <a:pt x="2506701" y="0"/>
                </a:lnTo>
                <a:close/>
              </a:path>
              <a:path w="7853680" h="5486400">
                <a:moveTo>
                  <a:pt x="2959248" y="0"/>
                </a:moveTo>
                <a:lnTo>
                  <a:pt x="2920125" y="0"/>
                </a:lnTo>
                <a:lnTo>
                  <a:pt x="2855592" y="38100"/>
                </a:lnTo>
                <a:lnTo>
                  <a:pt x="2889901" y="38100"/>
                </a:lnTo>
                <a:lnTo>
                  <a:pt x="2959248" y="0"/>
                </a:lnTo>
                <a:close/>
              </a:path>
              <a:path w="7853680" h="5486400">
                <a:moveTo>
                  <a:pt x="3858362" y="0"/>
                </a:moveTo>
                <a:lnTo>
                  <a:pt x="3819262" y="0"/>
                </a:lnTo>
                <a:lnTo>
                  <a:pt x="3754738" y="38100"/>
                </a:lnTo>
                <a:lnTo>
                  <a:pt x="3789015" y="38100"/>
                </a:lnTo>
                <a:lnTo>
                  <a:pt x="3858362" y="0"/>
                </a:lnTo>
                <a:close/>
              </a:path>
              <a:path w="7853680" h="5486400">
                <a:moveTo>
                  <a:pt x="4310918" y="0"/>
                </a:moveTo>
                <a:lnTo>
                  <a:pt x="4271789" y="0"/>
                </a:lnTo>
                <a:lnTo>
                  <a:pt x="4207268" y="38100"/>
                </a:lnTo>
                <a:lnTo>
                  <a:pt x="4241568" y="38100"/>
                </a:lnTo>
                <a:lnTo>
                  <a:pt x="4310918" y="0"/>
                </a:lnTo>
                <a:close/>
              </a:path>
              <a:path w="7853680" h="5486400">
                <a:moveTo>
                  <a:pt x="4760769" y="0"/>
                </a:moveTo>
                <a:lnTo>
                  <a:pt x="4721642" y="0"/>
                </a:lnTo>
                <a:lnTo>
                  <a:pt x="4658469" y="38100"/>
                </a:lnTo>
                <a:lnTo>
                  <a:pt x="4691418" y="38100"/>
                </a:lnTo>
                <a:lnTo>
                  <a:pt x="4760769" y="0"/>
                </a:lnTo>
                <a:close/>
              </a:path>
              <a:path w="7853680" h="5486400">
                <a:moveTo>
                  <a:pt x="5210625" y="0"/>
                </a:moveTo>
                <a:lnTo>
                  <a:pt x="5171492" y="0"/>
                </a:lnTo>
                <a:lnTo>
                  <a:pt x="5108320" y="38100"/>
                </a:lnTo>
                <a:lnTo>
                  <a:pt x="5141278" y="38100"/>
                </a:lnTo>
                <a:lnTo>
                  <a:pt x="5210625" y="0"/>
                </a:lnTo>
                <a:close/>
              </a:path>
              <a:path w="7853680" h="5486400">
                <a:moveTo>
                  <a:pt x="5660479" y="0"/>
                </a:moveTo>
                <a:lnTo>
                  <a:pt x="5621353" y="0"/>
                </a:lnTo>
                <a:lnTo>
                  <a:pt x="5558180" y="38100"/>
                </a:lnTo>
                <a:lnTo>
                  <a:pt x="5591129" y="38100"/>
                </a:lnTo>
                <a:lnTo>
                  <a:pt x="5660479" y="0"/>
                </a:lnTo>
                <a:close/>
              </a:path>
              <a:path w="7853680" h="5486400">
                <a:moveTo>
                  <a:pt x="6110330" y="0"/>
                </a:moveTo>
                <a:lnTo>
                  <a:pt x="6071203" y="0"/>
                </a:lnTo>
                <a:lnTo>
                  <a:pt x="6008030" y="38100"/>
                </a:lnTo>
                <a:lnTo>
                  <a:pt x="6040979" y="38100"/>
                </a:lnTo>
                <a:lnTo>
                  <a:pt x="6110330" y="0"/>
                </a:lnTo>
                <a:close/>
              </a:path>
              <a:path w="7853680" h="5486400">
                <a:moveTo>
                  <a:pt x="6571403" y="0"/>
                </a:moveTo>
                <a:lnTo>
                  <a:pt x="6532289" y="0"/>
                </a:lnTo>
                <a:lnTo>
                  <a:pt x="6463482" y="38100"/>
                </a:lnTo>
                <a:lnTo>
                  <a:pt x="6495080" y="38100"/>
                </a:lnTo>
                <a:lnTo>
                  <a:pt x="6571403" y="0"/>
                </a:lnTo>
                <a:close/>
              </a:path>
              <a:path w="7853680" h="5486400">
                <a:moveTo>
                  <a:pt x="7021254" y="0"/>
                </a:moveTo>
                <a:lnTo>
                  <a:pt x="6982127" y="0"/>
                </a:lnTo>
                <a:lnTo>
                  <a:pt x="6909657" y="38100"/>
                </a:lnTo>
                <a:lnTo>
                  <a:pt x="6944931" y="38100"/>
                </a:lnTo>
                <a:lnTo>
                  <a:pt x="7021254" y="0"/>
                </a:lnTo>
                <a:close/>
              </a:path>
              <a:path w="7853680" h="5486400">
                <a:moveTo>
                  <a:pt x="3405824" y="0"/>
                </a:moveTo>
                <a:lnTo>
                  <a:pt x="3366687" y="0"/>
                </a:lnTo>
                <a:lnTo>
                  <a:pt x="3305149" y="25400"/>
                </a:lnTo>
                <a:lnTo>
                  <a:pt x="3361230" y="25400"/>
                </a:lnTo>
                <a:lnTo>
                  <a:pt x="3405824" y="0"/>
                </a:lnTo>
                <a:close/>
              </a:path>
            </a:pathLst>
          </a:custGeom>
          <a:solidFill>
            <a:srgbClr val="FDC919">
              <a:alpha val="3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79" y="3766754"/>
            <a:ext cx="6806075" cy="445012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421" y="5825935"/>
            <a:ext cx="3012577" cy="2914489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6418690" y="6792845"/>
            <a:ext cx="1853564" cy="1948180"/>
          </a:xfrm>
          <a:custGeom>
            <a:avLst/>
            <a:gdLst/>
            <a:ahLst/>
            <a:cxnLst/>
            <a:rect l="l" t="t" r="r" b="b"/>
            <a:pathLst>
              <a:path w="1853565" h="1948179">
                <a:moveTo>
                  <a:pt x="366282" y="426018"/>
                </a:moveTo>
                <a:lnTo>
                  <a:pt x="317688" y="431239"/>
                </a:lnTo>
                <a:lnTo>
                  <a:pt x="269514" y="442054"/>
                </a:lnTo>
                <a:lnTo>
                  <a:pt x="222178" y="458610"/>
                </a:lnTo>
                <a:lnTo>
                  <a:pt x="175576" y="481958"/>
                </a:lnTo>
                <a:lnTo>
                  <a:pt x="137498" y="508157"/>
                </a:lnTo>
                <a:lnTo>
                  <a:pt x="103451" y="538719"/>
                </a:lnTo>
                <a:lnTo>
                  <a:pt x="73730" y="573136"/>
                </a:lnTo>
                <a:lnTo>
                  <a:pt x="48629" y="610901"/>
                </a:lnTo>
                <a:lnTo>
                  <a:pt x="28440" y="651505"/>
                </a:lnTo>
                <a:lnTo>
                  <a:pt x="13458" y="694440"/>
                </a:lnTo>
                <a:lnTo>
                  <a:pt x="3976" y="739197"/>
                </a:lnTo>
                <a:lnTo>
                  <a:pt x="288" y="785269"/>
                </a:lnTo>
                <a:lnTo>
                  <a:pt x="2688" y="832148"/>
                </a:lnTo>
                <a:lnTo>
                  <a:pt x="12604" y="886568"/>
                </a:lnTo>
                <a:lnTo>
                  <a:pt x="27284" y="933706"/>
                </a:lnTo>
                <a:lnTo>
                  <a:pt x="47020" y="978417"/>
                </a:lnTo>
                <a:lnTo>
                  <a:pt x="71474" y="1020409"/>
                </a:lnTo>
                <a:lnTo>
                  <a:pt x="100311" y="1059396"/>
                </a:lnTo>
                <a:lnTo>
                  <a:pt x="133192" y="1095086"/>
                </a:lnTo>
                <a:lnTo>
                  <a:pt x="169782" y="1127192"/>
                </a:lnTo>
                <a:lnTo>
                  <a:pt x="209743" y="1155425"/>
                </a:lnTo>
                <a:lnTo>
                  <a:pt x="252739" y="1179494"/>
                </a:lnTo>
                <a:lnTo>
                  <a:pt x="298433" y="1199113"/>
                </a:lnTo>
                <a:lnTo>
                  <a:pt x="346489" y="1213990"/>
                </a:lnTo>
                <a:lnTo>
                  <a:pt x="384320" y="1222377"/>
                </a:lnTo>
                <a:lnTo>
                  <a:pt x="374825" y="1224295"/>
                </a:lnTo>
                <a:lnTo>
                  <a:pt x="298503" y="1245553"/>
                </a:lnTo>
                <a:lnTo>
                  <a:pt x="252790" y="1265137"/>
                </a:lnTo>
                <a:lnTo>
                  <a:pt x="209772" y="1289174"/>
                </a:lnTo>
                <a:lnTo>
                  <a:pt x="169784" y="1317376"/>
                </a:lnTo>
                <a:lnTo>
                  <a:pt x="133165" y="1349455"/>
                </a:lnTo>
                <a:lnTo>
                  <a:pt x="100251" y="1385120"/>
                </a:lnTo>
                <a:lnTo>
                  <a:pt x="71381" y="1424084"/>
                </a:lnTo>
                <a:lnTo>
                  <a:pt x="46890" y="1466058"/>
                </a:lnTo>
                <a:lnTo>
                  <a:pt x="27118" y="1510753"/>
                </a:lnTo>
                <a:lnTo>
                  <a:pt x="12400" y="1557880"/>
                </a:lnTo>
                <a:lnTo>
                  <a:pt x="3075" y="1607151"/>
                </a:lnTo>
                <a:lnTo>
                  <a:pt x="0" y="1659181"/>
                </a:lnTo>
                <a:lnTo>
                  <a:pt x="3651" y="1705257"/>
                </a:lnTo>
                <a:lnTo>
                  <a:pt x="13098" y="1750023"/>
                </a:lnTo>
                <a:lnTo>
                  <a:pt x="28046" y="1792970"/>
                </a:lnTo>
                <a:lnTo>
                  <a:pt x="48203" y="1833590"/>
                </a:lnTo>
                <a:lnTo>
                  <a:pt x="73275" y="1871375"/>
                </a:lnTo>
                <a:lnTo>
                  <a:pt x="102969" y="1905815"/>
                </a:lnTo>
                <a:lnTo>
                  <a:pt x="136992" y="1936403"/>
                </a:lnTo>
                <a:lnTo>
                  <a:pt x="153209" y="1947579"/>
                </a:lnTo>
                <a:lnTo>
                  <a:pt x="631764" y="1947579"/>
                </a:lnTo>
                <a:lnTo>
                  <a:pt x="682520" y="1911313"/>
                </a:lnTo>
                <a:lnTo>
                  <a:pt x="719430" y="1877132"/>
                </a:lnTo>
                <a:lnTo>
                  <a:pt x="745607" y="1848568"/>
                </a:lnTo>
                <a:lnTo>
                  <a:pt x="1447906" y="1848568"/>
                </a:lnTo>
                <a:lnTo>
                  <a:pt x="1501626" y="1816117"/>
                </a:lnTo>
                <a:lnTo>
                  <a:pt x="1538209" y="1790200"/>
                </a:lnTo>
                <a:lnTo>
                  <a:pt x="1573223" y="1762295"/>
                </a:lnTo>
                <a:lnTo>
                  <a:pt x="1606586" y="1732488"/>
                </a:lnTo>
                <a:lnTo>
                  <a:pt x="1638214" y="1700861"/>
                </a:lnTo>
                <a:lnTo>
                  <a:pt x="1668021" y="1667498"/>
                </a:lnTo>
                <a:lnTo>
                  <a:pt x="1695926" y="1632484"/>
                </a:lnTo>
                <a:lnTo>
                  <a:pt x="1721844" y="1595901"/>
                </a:lnTo>
                <a:lnTo>
                  <a:pt x="1732396" y="1579057"/>
                </a:lnTo>
                <a:lnTo>
                  <a:pt x="1107167" y="1579057"/>
                </a:lnTo>
                <a:lnTo>
                  <a:pt x="1058799" y="1575804"/>
                </a:lnTo>
                <a:lnTo>
                  <a:pt x="1012408" y="1566325"/>
                </a:lnTo>
                <a:lnTo>
                  <a:pt x="968420" y="1551046"/>
                </a:lnTo>
                <a:lnTo>
                  <a:pt x="927259" y="1530392"/>
                </a:lnTo>
                <a:lnTo>
                  <a:pt x="889351" y="1504788"/>
                </a:lnTo>
                <a:lnTo>
                  <a:pt x="855119" y="1474657"/>
                </a:lnTo>
                <a:lnTo>
                  <a:pt x="824988" y="1440426"/>
                </a:lnTo>
                <a:lnTo>
                  <a:pt x="799383" y="1402518"/>
                </a:lnTo>
                <a:lnTo>
                  <a:pt x="778729" y="1361359"/>
                </a:lnTo>
                <a:lnTo>
                  <a:pt x="763450" y="1317373"/>
                </a:lnTo>
                <a:lnTo>
                  <a:pt x="753971" y="1270984"/>
                </a:lnTo>
                <a:lnTo>
                  <a:pt x="750830" y="1224295"/>
                </a:lnTo>
                <a:lnTo>
                  <a:pt x="750863" y="1220450"/>
                </a:lnTo>
                <a:lnTo>
                  <a:pt x="753971" y="1174250"/>
                </a:lnTo>
                <a:lnTo>
                  <a:pt x="763450" y="1127859"/>
                </a:lnTo>
                <a:lnTo>
                  <a:pt x="778729" y="1083871"/>
                </a:lnTo>
                <a:lnTo>
                  <a:pt x="799383" y="1042710"/>
                </a:lnTo>
                <a:lnTo>
                  <a:pt x="824988" y="1004802"/>
                </a:lnTo>
                <a:lnTo>
                  <a:pt x="855119" y="970569"/>
                </a:lnTo>
                <a:lnTo>
                  <a:pt x="889351" y="940439"/>
                </a:lnTo>
                <a:lnTo>
                  <a:pt x="927259" y="914834"/>
                </a:lnTo>
                <a:lnTo>
                  <a:pt x="968420" y="894180"/>
                </a:lnTo>
                <a:lnTo>
                  <a:pt x="1012408" y="878901"/>
                </a:lnTo>
                <a:lnTo>
                  <a:pt x="1058799" y="869422"/>
                </a:lnTo>
                <a:lnTo>
                  <a:pt x="1107167" y="866168"/>
                </a:lnTo>
                <a:lnTo>
                  <a:pt x="1853309" y="866168"/>
                </a:lnTo>
                <a:lnTo>
                  <a:pt x="1853309" y="596585"/>
                </a:lnTo>
                <a:lnTo>
                  <a:pt x="1468685" y="596585"/>
                </a:lnTo>
                <a:lnTo>
                  <a:pt x="1468920" y="595883"/>
                </a:lnTo>
                <a:lnTo>
                  <a:pt x="745524" y="595883"/>
                </a:lnTo>
                <a:lnTo>
                  <a:pt x="683039" y="533692"/>
                </a:lnTo>
                <a:lnTo>
                  <a:pt x="643226" y="503891"/>
                </a:lnTo>
                <a:lnTo>
                  <a:pt x="600903" y="478651"/>
                </a:lnTo>
                <a:lnTo>
                  <a:pt x="556488" y="458118"/>
                </a:lnTo>
                <a:lnTo>
                  <a:pt x="510400" y="442441"/>
                </a:lnTo>
                <a:lnTo>
                  <a:pt x="463057" y="431767"/>
                </a:lnTo>
                <a:lnTo>
                  <a:pt x="414878" y="426243"/>
                </a:lnTo>
                <a:lnTo>
                  <a:pt x="366282" y="426018"/>
                </a:lnTo>
                <a:close/>
              </a:path>
              <a:path w="1853565" h="1948179">
                <a:moveTo>
                  <a:pt x="1447906" y="1848568"/>
                </a:moveTo>
                <a:lnTo>
                  <a:pt x="745607" y="1848568"/>
                </a:lnTo>
                <a:lnTo>
                  <a:pt x="742523" y="1857743"/>
                </a:lnTo>
                <a:lnTo>
                  <a:pt x="722776" y="1934474"/>
                </a:lnTo>
                <a:lnTo>
                  <a:pt x="721212" y="1947579"/>
                </a:lnTo>
                <a:lnTo>
                  <a:pt x="1067992" y="1947579"/>
                </a:lnTo>
                <a:lnTo>
                  <a:pt x="1115647" y="1946139"/>
                </a:lnTo>
                <a:lnTo>
                  <a:pt x="1162571" y="1941874"/>
                </a:lnTo>
                <a:lnTo>
                  <a:pt x="1208681" y="1934868"/>
                </a:lnTo>
                <a:lnTo>
                  <a:pt x="1253894" y="1925205"/>
                </a:lnTo>
                <a:lnTo>
                  <a:pt x="1298125" y="1912968"/>
                </a:lnTo>
                <a:lnTo>
                  <a:pt x="1341291" y="1898242"/>
                </a:lnTo>
                <a:lnTo>
                  <a:pt x="1383308" y="1881110"/>
                </a:lnTo>
                <a:lnTo>
                  <a:pt x="1424092" y="1861656"/>
                </a:lnTo>
                <a:lnTo>
                  <a:pt x="1447906" y="1848568"/>
                </a:lnTo>
                <a:close/>
              </a:path>
              <a:path w="1853565" h="1948179">
                <a:moveTo>
                  <a:pt x="1853309" y="866168"/>
                </a:moveTo>
                <a:lnTo>
                  <a:pt x="1107167" y="866168"/>
                </a:lnTo>
                <a:lnTo>
                  <a:pt x="1155533" y="869422"/>
                </a:lnTo>
                <a:lnTo>
                  <a:pt x="1201922" y="878901"/>
                </a:lnTo>
                <a:lnTo>
                  <a:pt x="1245908" y="894180"/>
                </a:lnTo>
                <a:lnTo>
                  <a:pt x="1287067" y="914834"/>
                </a:lnTo>
                <a:lnTo>
                  <a:pt x="1324975" y="940439"/>
                </a:lnTo>
                <a:lnTo>
                  <a:pt x="1359207" y="970569"/>
                </a:lnTo>
                <a:lnTo>
                  <a:pt x="1389337" y="1004802"/>
                </a:lnTo>
                <a:lnTo>
                  <a:pt x="1414941" y="1042710"/>
                </a:lnTo>
                <a:lnTo>
                  <a:pt x="1435595" y="1083871"/>
                </a:lnTo>
                <a:lnTo>
                  <a:pt x="1450874" y="1127859"/>
                </a:lnTo>
                <a:lnTo>
                  <a:pt x="1460353" y="1174250"/>
                </a:lnTo>
                <a:lnTo>
                  <a:pt x="1463461" y="1220450"/>
                </a:lnTo>
                <a:lnTo>
                  <a:pt x="1463580" y="1230712"/>
                </a:lnTo>
                <a:lnTo>
                  <a:pt x="1463355" y="1237225"/>
                </a:lnTo>
                <a:lnTo>
                  <a:pt x="1457164" y="1290250"/>
                </a:lnTo>
                <a:lnTo>
                  <a:pt x="1445805" y="1334057"/>
                </a:lnTo>
                <a:lnTo>
                  <a:pt x="1429218" y="1375490"/>
                </a:lnTo>
                <a:lnTo>
                  <a:pt x="1407782" y="1414171"/>
                </a:lnTo>
                <a:lnTo>
                  <a:pt x="1381875" y="1449721"/>
                </a:lnTo>
                <a:lnTo>
                  <a:pt x="1351876" y="1481761"/>
                </a:lnTo>
                <a:lnTo>
                  <a:pt x="1318164" y="1509911"/>
                </a:lnTo>
                <a:lnTo>
                  <a:pt x="1281118" y="1533793"/>
                </a:lnTo>
                <a:lnTo>
                  <a:pt x="1241116" y="1553028"/>
                </a:lnTo>
                <a:lnTo>
                  <a:pt x="1198538" y="1567236"/>
                </a:lnTo>
                <a:lnTo>
                  <a:pt x="1153762" y="1576039"/>
                </a:lnTo>
                <a:lnTo>
                  <a:pt x="1107167" y="1579057"/>
                </a:lnTo>
                <a:lnTo>
                  <a:pt x="1732396" y="1579057"/>
                </a:lnTo>
                <a:lnTo>
                  <a:pt x="1767384" y="1518367"/>
                </a:lnTo>
                <a:lnTo>
                  <a:pt x="1786838" y="1477583"/>
                </a:lnTo>
                <a:lnTo>
                  <a:pt x="1803971" y="1435566"/>
                </a:lnTo>
                <a:lnTo>
                  <a:pt x="1818697" y="1392400"/>
                </a:lnTo>
                <a:lnTo>
                  <a:pt x="1830934" y="1348168"/>
                </a:lnTo>
                <a:lnTo>
                  <a:pt x="1840597" y="1302955"/>
                </a:lnTo>
                <a:lnTo>
                  <a:pt x="1847603" y="1256843"/>
                </a:lnTo>
                <a:lnTo>
                  <a:pt x="1850323" y="1226921"/>
                </a:lnTo>
                <a:lnTo>
                  <a:pt x="1849094" y="1226641"/>
                </a:lnTo>
                <a:lnTo>
                  <a:pt x="1839615" y="1224617"/>
                </a:lnTo>
                <a:lnTo>
                  <a:pt x="1830108" y="1222691"/>
                </a:lnTo>
                <a:lnTo>
                  <a:pt x="1839598" y="1220773"/>
                </a:lnTo>
                <a:lnTo>
                  <a:pt x="1849056" y="1218758"/>
                </a:lnTo>
                <a:lnTo>
                  <a:pt x="1851107" y="1218293"/>
                </a:lnTo>
                <a:lnTo>
                  <a:pt x="1851868" y="1209918"/>
                </a:lnTo>
                <a:lnTo>
                  <a:pt x="1853309" y="1162263"/>
                </a:lnTo>
                <a:lnTo>
                  <a:pt x="1853309" y="866168"/>
                </a:lnTo>
                <a:close/>
              </a:path>
              <a:path w="1853565" h="1948179">
                <a:moveTo>
                  <a:pt x="1848556" y="426344"/>
                </a:moveTo>
                <a:lnTo>
                  <a:pt x="1799962" y="426540"/>
                </a:lnTo>
                <a:lnTo>
                  <a:pt x="1751783" y="432034"/>
                </a:lnTo>
                <a:lnTo>
                  <a:pt x="1704436" y="442679"/>
                </a:lnTo>
                <a:lnTo>
                  <a:pt x="1658342" y="458327"/>
                </a:lnTo>
                <a:lnTo>
                  <a:pt x="1613917" y="478832"/>
                </a:lnTo>
                <a:lnTo>
                  <a:pt x="1571582" y="504045"/>
                </a:lnTo>
                <a:lnTo>
                  <a:pt x="1531754" y="533820"/>
                </a:lnTo>
                <a:lnTo>
                  <a:pt x="1494852" y="568010"/>
                </a:lnTo>
                <a:lnTo>
                  <a:pt x="1468685" y="596585"/>
                </a:lnTo>
                <a:lnTo>
                  <a:pt x="1853309" y="596585"/>
                </a:lnTo>
                <a:lnTo>
                  <a:pt x="1853309" y="426857"/>
                </a:lnTo>
                <a:lnTo>
                  <a:pt x="1848556" y="426344"/>
                </a:lnTo>
                <a:close/>
              </a:path>
              <a:path w="1853565" h="1948179">
                <a:moveTo>
                  <a:pt x="1107238" y="0"/>
                </a:moveTo>
                <a:lnTo>
                  <a:pt x="1061956" y="2839"/>
                </a:lnTo>
                <a:lnTo>
                  <a:pt x="1017280" y="11352"/>
                </a:lnTo>
                <a:lnTo>
                  <a:pt x="973782" y="25540"/>
                </a:lnTo>
                <a:lnTo>
                  <a:pt x="932046" y="45401"/>
                </a:lnTo>
                <a:lnTo>
                  <a:pt x="892654" y="70936"/>
                </a:lnTo>
                <a:lnTo>
                  <a:pt x="850489" y="106770"/>
                </a:lnTo>
                <a:lnTo>
                  <a:pt x="817021" y="143072"/>
                </a:lnTo>
                <a:lnTo>
                  <a:pt x="788187" y="182536"/>
                </a:lnTo>
                <a:lnTo>
                  <a:pt x="764069" y="224725"/>
                </a:lnTo>
                <a:lnTo>
                  <a:pt x="744746" y="269204"/>
                </a:lnTo>
                <a:lnTo>
                  <a:pt x="730302" y="315536"/>
                </a:lnTo>
                <a:lnTo>
                  <a:pt x="720818" y="363285"/>
                </a:lnTo>
                <a:lnTo>
                  <a:pt x="716374" y="412013"/>
                </a:lnTo>
                <a:lnTo>
                  <a:pt x="717054" y="461286"/>
                </a:lnTo>
                <a:lnTo>
                  <a:pt x="722938" y="510666"/>
                </a:lnTo>
                <a:lnTo>
                  <a:pt x="734104" y="559717"/>
                </a:lnTo>
                <a:lnTo>
                  <a:pt x="745524" y="595883"/>
                </a:lnTo>
                <a:lnTo>
                  <a:pt x="1468920" y="595883"/>
                </a:lnTo>
                <a:lnTo>
                  <a:pt x="1491497" y="510583"/>
                </a:lnTo>
                <a:lnTo>
                  <a:pt x="1497370" y="461286"/>
                </a:lnTo>
                <a:lnTo>
                  <a:pt x="1498042" y="411934"/>
                </a:lnTo>
                <a:lnTo>
                  <a:pt x="1493591" y="363209"/>
                </a:lnTo>
                <a:lnTo>
                  <a:pt x="1484099" y="315465"/>
                </a:lnTo>
                <a:lnTo>
                  <a:pt x="1469649" y="269138"/>
                </a:lnTo>
                <a:lnTo>
                  <a:pt x="1450322" y="224664"/>
                </a:lnTo>
                <a:lnTo>
                  <a:pt x="1426199" y="182481"/>
                </a:lnTo>
                <a:lnTo>
                  <a:pt x="1397363" y="143024"/>
                </a:lnTo>
                <a:lnTo>
                  <a:pt x="1363895" y="106730"/>
                </a:lnTo>
                <a:lnTo>
                  <a:pt x="1325883" y="74035"/>
                </a:lnTo>
                <a:lnTo>
                  <a:pt x="1282356" y="45383"/>
                </a:lnTo>
                <a:lnTo>
                  <a:pt x="1240618" y="25526"/>
                </a:lnTo>
                <a:lnTo>
                  <a:pt x="1197116" y="11343"/>
                </a:lnTo>
                <a:lnTo>
                  <a:pt x="1152420" y="2834"/>
                </a:lnTo>
                <a:lnTo>
                  <a:pt x="1107238" y="0"/>
                </a:lnTo>
                <a:close/>
              </a:path>
            </a:pathLst>
          </a:custGeom>
          <a:solidFill>
            <a:srgbClr val="DF4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45293" y="7334849"/>
            <a:ext cx="1361440" cy="1361440"/>
          </a:xfrm>
          <a:custGeom>
            <a:avLst/>
            <a:gdLst/>
            <a:ahLst/>
            <a:cxnLst/>
            <a:rect l="l" t="t" r="r" b="b"/>
            <a:pathLst>
              <a:path w="1361440" h="1361440">
                <a:moveTo>
                  <a:pt x="680607" y="0"/>
                </a:moveTo>
                <a:lnTo>
                  <a:pt x="632001" y="1708"/>
                </a:lnTo>
                <a:lnTo>
                  <a:pt x="584318" y="6758"/>
                </a:lnTo>
                <a:lnTo>
                  <a:pt x="537672" y="15034"/>
                </a:lnTo>
                <a:lnTo>
                  <a:pt x="492179" y="26421"/>
                </a:lnTo>
                <a:lnTo>
                  <a:pt x="447954" y="40803"/>
                </a:lnTo>
                <a:lnTo>
                  <a:pt x="405111" y="58065"/>
                </a:lnTo>
                <a:lnTo>
                  <a:pt x="363767" y="78093"/>
                </a:lnTo>
                <a:lnTo>
                  <a:pt x="324037" y="100770"/>
                </a:lnTo>
                <a:lnTo>
                  <a:pt x="286034" y="125982"/>
                </a:lnTo>
                <a:lnTo>
                  <a:pt x="249876" y="153614"/>
                </a:lnTo>
                <a:lnTo>
                  <a:pt x="215676" y="183551"/>
                </a:lnTo>
                <a:lnTo>
                  <a:pt x="183551" y="215676"/>
                </a:lnTo>
                <a:lnTo>
                  <a:pt x="153614" y="249876"/>
                </a:lnTo>
                <a:lnTo>
                  <a:pt x="125982" y="286034"/>
                </a:lnTo>
                <a:lnTo>
                  <a:pt x="100770" y="324037"/>
                </a:lnTo>
                <a:lnTo>
                  <a:pt x="78093" y="363767"/>
                </a:lnTo>
                <a:lnTo>
                  <a:pt x="58065" y="405111"/>
                </a:lnTo>
                <a:lnTo>
                  <a:pt x="40803" y="447954"/>
                </a:lnTo>
                <a:lnTo>
                  <a:pt x="26421" y="492179"/>
                </a:lnTo>
                <a:lnTo>
                  <a:pt x="15034" y="537672"/>
                </a:lnTo>
                <a:lnTo>
                  <a:pt x="6758" y="584318"/>
                </a:lnTo>
                <a:lnTo>
                  <a:pt x="1708" y="632001"/>
                </a:lnTo>
                <a:lnTo>
                  <a:pt x="0" y="680607"/>
                </a:lnTo>
                <a:lnTo>
                  <a:pt x="1708" y="729214"/>
                </a:lnTo>
                <a:lnTo>
                  <a:pt x="6758" y="776898"/>
                </a:lnTo>
                <a:lnTo>
                  <a:pt x="15034" y="823545"/>
                </a:lnTo>
                <a:lnTo>
                  <a:pt x="26421" y="869039"/>
                </a:lnTo>
                <a:lnTo>
                  <a:pt x="40803" y="913264"/>
                </a:lnTo>
                <a:lnTo>
                  <a:pt x="58065" y="956107"/>
                </a:lnTo>
                <a:lnTo>
                  <a:pt x="78093" y="997451"/>
                </a:lnTo>
                <a:lnTo>
                  <a:pt x="100770" y="1037182"/>
                </a:lnTo>
                <a:lnTo>
                  <a:pt x="125982" y="1075184"/>
                </a:lnTo>
                <a:lnTo>
                  <a:pt x="153614" y="1111343"/>
                </a:lnTo>
                <a:lnTo>
                  <a:pt x="183551" y="1145542"/>
                </a:lnTo>
                <a:lnTo>
                  <a:pt x="215676" y="1177667"/>
                </a:lnTo>
                <a:lnTo>
                  <a:pt x="249876" y="1207603"/>
                </a:lnTo>
                <a:lnTo>
                  <a:pt x="286034" y="1235235"/>
                </a:lnTo>
                <a:lnTo>
                  <a:pt x="324037" y="1260447"/>
                </a:lnTo>
                <a:lnTo>
                  <a:pt x="363767" y="1283124"/>
                </a:lnTo>
                <a:lnTo>
                  <a:pt x="405111" y="1303151"/>
                </a:lnTo>
                <a:lnTo>
                  <a:pt x="447954" y="1320413"/>
                </a:lnTo>
                <a:lnTo>
                  <a:pt x="492179" y="1334794"/>
                </a:lnTo>
                <a:lnTo>
                  <a:pt x="537672" y="1346180"/>
                </a:lnTo>
                <a:lnTo>
                  <a:pt x="584318" y="1354456"/>
                </a:lnTo>
                <a:lnTo>
                  <a:pt x="632001" y="1359506"/>
                </a:lnTo>
                <a:lnTo>
                  <a:pt x="680607" y="1361215"/>
                </a:lnTo>
                <a:lnTo>
                  <a:pt x="729526" y="1359484"/>
                </a:lnTo>
                <a:lnTo>
                  <a:pt x="777509" y="1354369"/>
                </a:lnTo>
                <a:lnTo>
                  <a:pt x="824440" y="1345987"/>
                </a:lnTo>
                <a:lnTo>
                  <a:pt x="870199" y="1334457"/>
                </a:lnTo>
                <a:lnTo>
                  <a:pt x="914671" y="1319895"/>
                </a:lnTo>
                <a:lnTo>
                  <a:pt x="957737" y="1302418"/>
                </a:lnTo>
                <a:lnTo>
                  <a:pt x="999281" y="1282146"/>
                </a:lnTo>
                <a:lnTo>
                  <a:pt x="1039185" y="1259193"/>
                </a:lnTo>
                <a:lnTo>
                  <a:pt x="1077331" y="1233680"/>
                </a:lnTo>
                <a:lnTo>
                  <a:pt x="1113603" y="1205721"/>
                </a:lnTo>
                <a:lnTo>
                  <a:pt x="1147882" y="1175436"/>
                </a:lnTo>
                <a:lnTo>
                  <a:pt x="1180052" y="1142942"/>
                </a:lnTo>
                <a:lnTo>
                  <a:pt x="1209995" y="1108355"/>
                </a:lnTo>
                <a:lnTo>
                  <a:pt x="1237594" y="1071794"/>
                </a:lnTo>
                <a:lnTo>
                  <a:pt x="1262731" y="1033375"/>
                </a:lnTo>
                <a:lnTo>
                  <a:pt x="1285289" y="993217"/>
                </a:lnTo>
                <a:lnTo>
                  <a:pt x="1305151" y="951437"/>
                </a:lnTo>
                <a:lnTo>
                  <a:pt x="1322199" y="908152"/>
                </a:lnTo>
                <a:lnTo>
                  <a:pt x="1336316" y="863480"/>
                </a:lnTo>
                <a:lnTo>
                  <a:pt x="1347384" y="817537"/>
                </a:lnTo>
                <a:lnTo>
                  <a:pt x="1355286" y="770442"/>
                </a:lnTo>
                <a:lnTo>
                  <a:pt x="1359906" y="722313"/>
                </a:lnTo>
                <a:lnTo>
                  <a:pt x="1361215" y="680607"/>
                </a:lnTo>
                <a:lnTo>
                  <a:pt x="1359506" y="632000"/>
                </a:lnTo>
                <a:lnTo>
                  <a:pt x="1354456" y="584316"/>
                </a:lnTo>
                <a:lnTo>
                  <a:pt x="1346180" y="537669"/>
                </a:lnTo>
                <a:lnTo>
                  <a:pt x="1334794" y="492175"/>
                </a:lnTo>
                <a:lnTo>
                  <a:pt x="1320413" y="447950"/>
                </a:lnTo>
                <a:lnTo>
                  <a:pt x="1303151" y="405107"/>
                </a:lnTo>
                <a:lnTo>
                  <a:pt x="1283124" y="363763"/>
                </a:lnTo>
                <a:lnTo>
                  <a:pt x="1260447" y="324032"/>
                </a:lnTo>
                <a:lnTo>
                  <a:pt x="1235235" y="286030"/>
                </a:lnTo>
                <a:lnTo>
                  <a:pt x="1207603" y="249871"/>
                </a:lnTo>
                <a:lnTo>
                  <a:pt x="1177667" y="215672"/>
                </a:lnTo>
                <a:lnTo>
                  <a:pt x="1145542" y="183547"/>
                </a:lnTo>
                <a:lnTo>
                  <a:pt x="1111343" y="153611"/>
                </a:lnTo>
                <a:lnTo>
                  <a:pt x="1075184" y="125979"/>
                </a:lnTo>
                <a:lnTo>
                  <a:pt x="1037182" y="100768"/>
                </a:lnTo>
                <a:lnTo>
                  <a:pt x="997451" y="78091"/>
                </a:lnTo>
                <a:lnTo>
                  <a:pt x="956107" y="58064"/>
                </a:lnTo>
                <a:lnTo>
                  <a:pt x="913264" y="40802"/>
                </a:lnTo>
                <a:lnTo>
                  <a:pt x="869039" y="26420"/>
                </a:lnTo>
                <a:lnTo>
                  <a:pt x="823545" y="15034"/>
                </a:lnTo>
                <a:lnTo>
                  <a:pt x="776898" y="6758"/>
                </a:lnTo>
                <a:lnTo>
                  <a:pt x="729214" y="1708"/>
                </a:lnTo>
                <a:lnTo>
                  <a:pt x="680607" y="0"/>
                </a:lnTo>
                <a:close/>
              </a:path>
            </a:pathLst>
          </a:custGeom>
          <a:solidFill>
            <a:srgbClr val="3949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13348" y="7581773"/>
            <a:ext cx="961390" cy="765810"/>
          </a:xfrm>
          <a:custGeom>
            <a:avLst/>
            <a:gdLst/>
            <a:ahLst/>
            <a:cxnLst/>
            <a:rect l="l" t="t" r="r" b="b"/>
            <a:pathLst>
              <a:path w="961390" h="765809">
                <a:moveTo>
                  <a:pt x="329256" y="211155"/>
                </a:moveTo>
                <a:lnTo>
                  <a:pt x="185585" y="211155"/>
                </a:lnTo>
                <a:lnTo>
                  <a:pt x="185585" y="752594"/>
                </a:lnTo>
                <a:lnTo>
                  <a:pt x="329256" y="752594"/>
                </a:lnTo>
                <a:lnTo>
                  <a:pt x="329256" y="211155"/>
                </a:lnTo>
                <a:close/>
              </a:path>
              <a:path w="961390" h="765809">
                <a:moveTo>
                  <a:pt x="329256" y="0"/>
                </a:moveTo>
                <a:lnTo>
                  <a:pt x="212684" y="0"/>
                </a:lnTo>
                <a:lnTo>
                  <a:pt x="197828" y="33185"/>
                </a:lnTo>
                <a:lnTo>
                  <a:pt x="177794" y="64229"/>
                </a:lnTo>
                <a:lnTo>
                  <a:pt x="152582" y="93132"/>
                </a:lnTo>
                <a:lnTo>
                  <a:pt x="122195" y="119891"/>
                </a:lnTo>
                <a:lnTo>
                  <a:pt x="89820" y="143524"/>
                </a:lnTo>
                <a:lnTo>
                  <a:pt x="28722" y="178416"/>
                </a:lnTo>
                <a:lnTo>
                  <a:pt x="0" y="189680"/>
                </a:lnTo>
                <a:lnTo>
                  <a:pt x="0" y="320053"/>
                </a:lnTo>
                <a:lnTo>
                  <a:pt x="51667" y="300019"/>
                </a:lnTo>
                <a:lnTo>
                  <a:pt x="99821" y="275193"/>
                </a:lnTo>
                <a:lnTo>
                  <a:pt x="144460" y="245572"/>
                </a:lnTo>
                <a:lnTo>
                  <a:pt x="185585" y="211155"/>
                </a:lnTo>
                <a:lnTo>
                  <a:pt x="329256" y="211155"/>
                </a:lnTo>
                <a:lnTo>
                  <a:pt x="329256" y="0"/>
                </a:lnTo>
                <a:close/>
              </a:path>
              <a:path w="961390" h="765809">
                <a:moveTo>
                  <a:pt x="734270" y="0"/>
                </a:moveTo>
                <a:lnTo>
                  <a:pt x="687414" y="3641"/>
                </a:lnTo>
                <a:lnTo>
                  <a:pt x="644199" y="14563"/>
                </a:lnTo>
                <a:lnTo>
                  <a:pt x="604625" y="32765"/>
                </a:lnTo>
                <a:lnTo>
                  <a:pt x="568693" y="58245"/>
                </a:lnTo>
                <a:lnTo>
                  <a:pt x="536402" y="91002"/>
                </a:lnTo>
                <a:lnTo>
                  <a:pt x="513122" y="124537"/>
                </a:lnTo>
                <a:lnTo>
                  <a:pt x="494078" y="164462"/>
                </a:lnTo>
                <a:lnTo>
                  <a:pt x="479266" y="210777"/>
                </a:lnTo>
                <a:lnTo>
                  <a:pt x="468688" y="263482"/>
                </a:lnTo>
                <a:lnTo>
                  <a:pt x="462342" y="322577"/>
                </a:lnTo>
                <a:lnTo>
                  <a:pt x="460226" y="388061"/>
                </a:lnTo>
                <a:lnTo>
                  <a:pt x="462257" y="451906"/>
                </a:lnTo>
                <a:lnTo>
                  <a:pt x="468349" y="509488"/>
                </a:lnTo>
                <a:lnTo>
                  <a:pt x="478502" y="560807"/>
                </a:lnTo>
                <a:lnTo>
                  <a:pt x="492717" y="605862"/>
                </a:lnTo>
                <a:lnTo>
                  <a:pt x="510994" y="644654"/>
                </a:lnTo>
                <a:lnTo>
                  <a:pt x="533334" y="677183"/>
                </a:lnTo>
                <a:lnTo>
                  <a:pt x="572415" y="715767"/>
                </a:lnTo>
                <a:lnTo>
                  <a:pt x="616546" y="743329"/>
                </a:lnTo>
                <a:lnTo>
                  <a:pt x="665727" y="759867"/>
                </a:lnTo>
                <a:lnTo>
                  <a:pt x="719957" y="765379"/>
                </a:lnTo>
                <a:lnTo>
                  <a:pt x="770474" y="761033"/>
                </a:lnTo>
                <a:lnTo>
                  <a:pt x="816198" y="747994"/>
                </a:lnTo>
                <a:lnTo>
                  <a:pt x="857130" y="726263"/>
                </a:lnTo>
                <a:lnTo>
                  <a:pt x="893271" y="695842"/>
                </a:lnTo>
                <a:lnTo>
                  <a:pt x="922798" y="658236"/>
                </a:lnTo>
                <a:lnTo>
                  <a:pt x="928636" y="646252"/>
                </a:lnTo>
                <a:lnTo>
                  <a:pt x="727108" y="646252"/>
                </a:lnTo>
                <a:lnTo>
                  <a:pt x="706976" y="643871"/>
                </a:lnTo>
                <a:lnTo>
                  <a:pt x="670168" y="624823"/>
                </a:lnTo>
                <a:lnTo>
                  <a:pt x="639395" y="587118"/>
                </a:lnTo>
                <a:lnTo>
                  <a:pt x="623292" y="533053"/>
                </a:lnTo>
                <a:lnTo>
                  <a:pt x="621279" y="500026"/>
                </a:lnTo>
                <a:lnTo>
                  <a:pt x="623068" y="470263"/>
                </a:lnTo>
                <a:lnTo>
                  <a:pt x="637380" y="422331"/>
                </a:lnTo>
                <a:lnTo>
                  <a:pt x="665022" y="389961"/>
                </a:lnTo>
                <a:lnTo>
                  <a:pt x="700047" y="373725"/>
                </a:lnTo>
                <a:lnTo>
                  <a:pt x="719957" y="371695"/>
                </a:lnTo>
                <a:lnTo>
                  <a:pt x="924941" y="371695"/>
                </a:lnTo>
                <a:lnTo>
                  <a:pt x="924667" y="371124"/>
                </a:lnTo>
                <a:lnTo>
                  <a:pt x="896600" y="334377"/>
                </a:lnTo>
                <a:lnTo>
                  <a:pt x="890844" y="329256"/>
                </a:lnTo>
                <a:lnTo>
                  <a:pt x="609007" y="329256"/>
                </a:lnTo>
                <a:lnTo>
                  <a:pt x="614544" y="270148"/>
                </a:lnTo>
                <a:lnTo>
                  <a:pt x="622999" y="222023"/>
                </a:lnTo>
                <a:lnTo>
                  <a:pt x="634360" y="184988"/>
                </a:lnTo>
                <a:lnTo>
                  <a:pt x="665229" y="141115"/>
                </a:lnTo>
                <a:lnTo>
                  <a:pt x="703702" y="120658"/>
                </a:lnTo>
                <a:lnTo>
                  <a:pt x="725580" y="118101"/>
                </a:lnTo>
                <a:lnTo>
                  <a:pt x="926236" y="118101"/>
                </a:lnTo>
                <a:lnTo>
                  <a:pt x="921458" y="106415"/>
                </a:lnTo>
                <a:lnTo>
                  <a:pt x="875638" y="47799"/>
                </a:lnTo>
                <a:lnTo>
                  <a:pt x="812301" y="11951"/>
                </a:lnTo>
                <a:lnTo>
                  <a:pt x="775123" y="2987"/>
                </a:lnTo>
                <a:lnTo>
                  <a:pt x="734270" y="0"/>
                </a:lnTo>
                <a:close/>
              </a:path>
              <a:path w="961390" h="765809">
                <a:moveTo>
                  <a:pt x="924941" y="371695"/>
                </a:moveTo>
                <a:lnTo>
                  <a:pt x="719957" y="371695"/>
                </a:lnTo>
                <a:lnTo>
                  <a:pt x="740532" y="373821"/>
                </a:lnTo>
                <a:lnTo>
                  <a:pt x="759318" y="380197"/>
                </a:lnTo>
                <a:lnTo>
                  <a:pt x="791525" y="405694"/>
                </a:lnTo>
                <a:lnTo>
                  <a:pt x="813002" y="449475"/>
                </a:lnTo>
                <a:lnTo>
                  <a:pt x="820163" y="512811"/>
                </a:lnTo>
                <a:lnTo>
                  <a:pt x="818500" y="545853"/>
                </a:lnTo>
                <a:lnTo>
                  <a:pt x="805206" y="596977"/>
                </a:lnTo>
                <a:lnTo>
                  <a:pt x="779452" y="628706"/>
                </a:lnTo>
                <a:lnTo>
                  <a:pt x="727108" y="646252"/>
                </a:lnTo>
                <a:lnTo>
                  <a:pt x="928636" y="646252"/>
                </a:lnTo>
                <a:lnTo>
                  <a:pt x="943891" y="614936"/>
                </a:lnTo>
                <a:lnTo>
                  <a:pt x="956547" y="565947"/>
                </a:lnTo>
                <a:lnTo>
                  <a:pt x="960766" y="511272"/>
                </a:lnTo>
                <a:lnTo>
                  <a:pt x="956754" y="459570"/>
                </a:lnTo>
                <a:lnTo>
                  <a:pt x="944719" y="412855"/>
                </a:lnTo>
                <a:lnTo>
                  <a:pt x="924941" y="371695"/>
                </a:lnTo>
                <a:close/>
              </a:path>
              <a:path w="961390" h="765809">
                <a:moveTo>
                  <a:pt x="742448" y="265866"/>
                </a:moveTo>
                <a:lnTo>
                  <a:pt x="704199" y="269828"/>
                </a:lnTo>
                <a:lnTo>
                  <a:pt x="669209" y="281713"/>
                </a:lnTo>
                <a:lnTo>
                  <a:pt x="637479" y="301523"/>
                </a:lnTo>
                <a:lnTo>
                  <a:pt x="609007" y="329256"/>
                </a:lnTo>
                <a:lnTo>
                  <a:pt x="890844" y="329256"/>
                </a:lnTo>
                <a:lnTo>
                  <a:pt x="862900" y="304403"/>
                </a:lnTo>
                <a:lnTo>
                  <a:pt x="825976" y="282994"/>
                </a:lnTo>
                <a:lnTo>
                  <a:pt x="785825" y="270148"/>
                </a:lnTo>
                <a:lnTo>
                  <a:pt x="742448" y="265866"/>
                </a:lnTo>
                <a:close/>
              </a:path>
              <a:path w="961390" h="765809">
                <a:moveTo>
                  <a:pt x="926236" y="118101"/>
                </a:moveTo>
                <a:lnTo>
                  <a:pt x="725580" y="118101"/>
                </a:lnTo>
                <a:lnTo>
                  <a:pt x="741904" y="119380"/>
                </a:lnTo>
                <a:lnTo>
                  <a:pt x="756635" y="123217"/>
                </a:lnTo>
                <a:lnTo>
                  <a:pt x="791018" y="150187"/>
                </a:lnTo>
                <a:lnTo>
                  <a:pt x="807891" y="201951"/>
                </a:lnTo>
                <a:lnTo>
                  <a:pt x="946955" y="186612"/>
                </a:lnTo>
                <a:lnTo>
                  <a:pt x="936748" y="143816"/>
                </a:lnTo>
                <a:lnTo>
                  <a:pt x="926236" y="118101"/>
                </a:lnTo>
                <a:close/>
              </a:path>
            </a:pathLst>
          </a:custGeom>
          <a:solidFill>
            <a:srgbClr val="FFFF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02480" y="314140"/>
            <a:ext cx="7874634" cy="10408285"/>
          </a:xfrm>
          <a:custGeom>
            <a:avLst/>
            <a:gdLst/>
            <a:ahLst/>
            <a:cxnLst/>
            <a:rect l="l" t="t" r="r" b="b"/>
            <a:pathLst>
              <a:path w="7874634" h="10408285">
                <a:moveTo>
                  <a:pt x="5000714" y="47701"/>
                </a:moveTo>
                <a:lnTo>
                  <a:pt x="4996942" y="29171"/>
                </a:lnTo>
                <a:lnTo>
                  <a:pt x="4986693" y="14008"/>
                </a:lnTo>
                <a:lnTo>
                  <a:pt x="4971516" y="3759"/>
                </a:lnTo>
                <a:lnTo>
                  <a:pt x="4953000" y="0"/>
                </a:lnTo>
                <a:lnTo>
                  <a:pt x="4854079" y="0"/>
                </a:lnTo>
                <a:lnTo>
                  <a:pt x="4835550" y="3759"/>
                </a:lnTo>
                <a:lnTo>
                  <a:pt x="4820386" y="14008"/>
                </a:lnTo>
                <a:lnTo>
                  <a:pt x="4810137" y="29171"/>
                </a:lnTo>
                <a:lnTo>
                  <a:pt x="4806366" y="47701"/>
                </a:lnTo>
                <a:lnTo>
                  <a:pt x="4806366" y="361962"/>
                </a:lnTo>
                <a:lnTo>
                  <a:pt x="4810137" y="380492"/>
                </a:lnTo>
                <a:lnTo>
                  <a:pt x="4820386" y="395655"/>
                </a:lnTo>
                <a:lnTo>
                  <a:pt x="4835550" y="405904"/>
                </a:lnTo>
                <a:lnTo>
                  <a:pt x="4854079" y="409663"/>
                </a:lnTo>
                <a:lnTo>
                  <a:pt x="4953000" y="409663"/>
                </a:lnTo>
                <a:lnTo>
                  <a:pt x="4971516" y="405904"/>
                </a:lnTo>
                <a:lnTo>
                  <a:pt x="4986693" y="395655"/>
                </a:lnTo>
                <a:lnTo>
                  <a:pt x="4996942" y="380492"/>
                </a:lnTo>
                <a:lnTo>
                  <a:pt x="5000714" y="361962"/>
                </a:lnTo>
                <a:lnTo>
                  <a:pt x="5000714" y="47701"/>
                </a:lnTo>
                <a:close/>
              </a:path>
              <a:path w="7874634" h="10408285">
                <a:moveTo>
                  <a:pt x="6292761" y="47701"/>
                </a:moveTo>
                <a:lnTo>
                  <a:pt x="6288989" y="29171"/>
                </a:lnTo>
                <a:lnTo>
                  <a:pt x="6278740" y="14008"/>
                </a:lnTo>
                <a:lnTo>
                  <a:pt x="6263576" y="3759"/>
                </a:lnTo>
                <a:lnTo>
                  <a:pt x="6245047" y="0"/>
                </a:lnTo>
                <a:lnTo>
                  <a:pt x="6146127" y="0"/>
                </a:lnTo>
                <a:lnTo>
                  <a:pt x="6127610" y="3759"/>
                </a:lnTo>
                <a:lnTo>
                  <a:pt x="6112434" y="14008"/>
                </a:lnTo>
                <a:lnTo>
                  <a:pt x="6102185" y="29171"/>
                </a:lnTo>
                <a:lnTo>
                  <a:pt x="6098425" y="47701"/>
                </a:lnTo>
                <a:lnTo>
                  <a:pt x="6098425" y="361962"/>
                </a:lnTo>
                <a:lnTo>
                  <a:pt x="6102185" y="380492"/>
                </a:lnTo>
                <a:lnTo>
                  <a:pt x="6112434" y="395655"/>
                </a:lnTo>
                <a:lnTo>
                  <a:pt x="6127610" y="405904"/>
                </a:lnTo>
                <a:lnTo>
                  <a:pt x="6146127" y="409663"/>
                </a:lnTo>
                <a:lnTo>
                  <a:pt x="6245047" y="409663"/>
                </a:lnTo>
                <a:lnTo>
                  <a:pt x="6263576" y="405904"/>
                </a:lnTo>
                <a:lnTo>
                  <a:pt x="6278740" y="395655"/>
                </a:lnTo>
                <a:lnTo>
                  <a:pt x="6288989" y="380492"/>
                </a:lnTo>
                <a:lnTo>
                  <a:pt x="6292761" y="361962"/>
                </a:lnTo>
                <a:lnTo>
                  <a:pt x="6292761" y="47701"/>
                </a:lnTo>
                <a:close/>
              </a:path>
              <a:path w="7874634" h="10408285">
                <a:moveTo>
                  <a:pt x="6789966" y="803579"/>
                </a:moveTo>
                <a:lnTo>
                  <a:pt x="4309148" y="803579"/>
                </a:lnTo>
                <a:lnTo>
                  <a:pt x="4309148" y="2415298"/>
                </a:lnTo>
                <a:lnTo>
                  <a:pt x="4315422" y="2446172"/>
                </a:lnTo>
                <a:lnTo>
                  <a:pt x="4332516" y="2471458"/>
                </a:lnTo>
                <a:lnTo>
                  <a:pt x="4357789" y="2488539"/>
                </a:lnTo>
                <a:lnTo>
                  <a:pt x="4388663" y="2494813"/>
                </a:lnTo>
                <a:lnTo>
                  <a:pt x="6710464" y="2494813"/>
                </a:lnTo>
                <a:lnTo>
                  <a:pt x="6741325" y="2488539"/>
                </a:lnTo>
                <a:lnTo>
                  <a:pt x="6766611" y="2471458"/>
                </a:lnTo>
                <a:lnTo>
                  <a:pt x="6783692" y="2446172"/>
                </a:lnTo>
                <a:lnTo>
                  <a:pt x="6789966" y="2415298"/>
                </a:lnTo>
                <a:lnTo>
                  <a:pt x="6789966" y="803579"/>
                </a:lnTo>
                <a:close/>
              </a:path>
              <a:path w="7874634" h="10408285">
                <a:moveTo>
                  <a:pt x="6789966" y="284340"/>
                </a:moveTo>
                <a:lnTo>
                  <a:pt x="6783692" y="253466"/>
                </a:lnTo>
                <a:lnTo>
                  <a:pt x="6766611" y="228193"/>
                </a:lnTo>
                <a:lnTo>
                  <a:pt x="6741325" y="211112"/>
                </a:lnTo>
                <a:lnTo>
                  <a:pt x="6710464" y="204838"/>
                </a:lnTo>
                <a:lnTo>
                  <a:pt x="6388176" y="204838"/>
                </a:lnTo>
                <a:lnTo>
                  <a:pt x="6388176" y="361962"/>
                </a:lnTo>
                <a:lnTo>
                  <a:pt x="6380874" y="407149"/>
                </a:lnTo>
                <a:lnTo>
                  <a:pt x="6360528" y="446430"/>
                </a:lnTo>
                <a:lnTo>
                  <a:pt x="6329527" y="477431"/>
                </a:lnTo>
                <a:lnTo>
                  <a:pt x="6290246" y="497763"/>
                </a:lnTo>
                <a:lnTo>
                  <a:pt x="6245047" y="505079"/>
                </a:lnTo>
                <a:lnTo>
                  <a:pt x="6146127" y="505079"/>
                </a:lnTo>
                <a:lnTo>
                  <a:pt x="6100940" y="497763"/>
                </a:lnTo>
                <a:lnTo>
                  <a:pt x="6061659" y="477431"/>
                </a:lnTo>
                <a:lnTo>
                  <a:pt x="6030658" y="446430"/>
                </a:lnTo>
                <a:lnTo>
                  <a:pt x="6010313" y="407149"/>
                </a:lnTo>
                <a:lnTo>
                  <a:pt x="6003010" y="361962"/>
                </a:lnTo>
                <a:lnTo>
                  <a:pt x="6003010" y="204838"/>
                </a:lnTo>
                <a:lnTo>
                  <a:pt x="5096116" y="204838"/>
                </a:lnTo>
                <a:lnTo>
                  <a:pt x="5096116" y="361962"/>
                </a:lnTo>
                <a:lnTo>
                  <a:pt x="5088814" y="407149"/>
                </a:lnTo>
                <a:lnTo>
                  <a:pt x="5068468" y="446430"/>
                </a:lnTo>
                <a:lnTo>
                  <a:pt x="5037467" y="477431"/>
                </a:lnTo>
                <a:lnTo>
                  <a:pt x="4998186" y="497763"/>
                </a:lnTo>
                <a:lnTo>
                  <a:pt x="4953000" y="505079"/>
                </a:lnTo>
                <a:lnTo>
                  <a:pt x="4854079" y="505079"/>
                </a:lnTo>
                <a:lnTo>
                  <a:pt x="4808880" y="497763"/>
                </a:lnTo>
                <a:lnTo>
                  <a:pt x="4769599" y="477431"/>
                </a:lnTo>
                <a:lnTo>
                  <a:pt x="4738598" y="446430"/>
                </a:lnTo>
                <a:lnTo>
                  <a:pt x="4718253" y="407149"/>
                </a:lnTo>
                <a:lnTo>
                  <a:pt x="4710950" y="361962"/>
                </a:lnTo>
                <a:lnTo>
                  <a:pt x="4710950" y="204838"/>
                </a:lnTo>
                <a:lnTo>
                  <a:pt x="4388663" y="204838"/>
                </a:lnTo>
                <a:lnTo>
                  <a:pt x="4357789" y="211112"/>
                </a:lnTo>
                <a:lnTo>
                  <a:pt x="4332516" y="228193"/>
                </a:lnTo>
                <a:lnTo>
                  <a:pt x="4315422" y="253466"/>
                </a:lnTo>
                <a:lnTo>
                  <a:pt x="4309148" y="284340"/>
                </a:lnTo>
                <a:lnTo>
                  <a:pt x="4309148" y="693293"/>
                </a:lnTo>
                <a:lnTo>
                  <a:pt x="6789966" y="693293"/>
                </a:lnTo>
                <a:lnTo>
                  <a:pt x="6789966" y="505079"/>
                </a:lnTo>
                <a:lnTo>
                  <a:pt x="6789966" y="284340"/>
                </a:lnTo>
                <a:close/>
              </a:path>
              <a:path w="7874634" h="10408285">
                <a:moveTo>
                  <a:pt x="7874101" y="10408056"/>
                </a:moveTo>
                <a:lnTo>
                  <a:pt x="7559980" y="6931723"/>
                </a:lnTo>
                <a:lnTo>
                  <a:pt x="104698" y="6282525"/>
                </a:lnTo>
                <a:lnTo>
                  <a:pt x="0" y="10408056"/>
                </a:lnTo>
                <a:lnTo>
                  <a:pt x="7874101" y="10408056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16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6638700"/>
            <a:ext cx="13554710" cy="4670425"/>
            <a:chOff x="0" y="6638700"/>
            <a:chExt cx="13554710" cy="4670425"/>
          </a:xfrm>
        </p:grpSpPr>
        <p:pic>
          <p:nvPicPr>
            <p:cNvPr id="32" name="object 32">
              <a:hlinkClick r:id="rId12" action="ppaction://hlinksldjump"/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3" name="object 33">
              <a:hlinkClick r:id="rId12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hlinkClick r:id="rId12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5480050" y="8356679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spc="-5" dirty="0">
                <a:solidFill>
                  <a:srgbClr val="118BD5"/>
                </a:solidFill>
                <a:latin typeface="Arial"/>
                <a:cs typeface="Arial"/>
              </a:rPr>
              <a:t>Are they feasting,</a:t>
            </a:r>
          </a:p>
          <a:p>
            <a:pPr algn="ctr"/>
            <a:r>
              <a:rPr lang="en-US" sz="3300" spc="-10" dirty="0">
                <a:solidFill>
                  <a:srgbClr val="118BD5"/>
                </a:solidFill>
                <a:latin typeface="Arial"/>
                <a:cs typeface="Arial"/>
              </a:rPr>
              <a:t>digesting</a:t>
            </a:r>
            <a:r>
              <a:rPr lang="en-US" sz="3300" spc="-2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lang="en-US" sz="3300" spc="-5" dirty="0">
                <a:solidFill>
                  <a:srgbClr val="118BD5"/>
                </a:solidFill>
                <a:latin typeface="Arial"/>
                <a:cs typeface="Arial"/>
              </a:rPr>
              <a:t>or</a:t>
            </a:r>
            <a:r>
              <a:rPr lang="en-US" sz="3300" spc="-1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lang="en-US" sz="3300" spc="-5" dirty="0">
                <a:solidFill>
                  <a:srgbClr val="118BD5"/>
                </a:solidFill>
                <a:latin typeface="Arial"/>
                <a:cs typeface="Arial"/>
              </a:rPr>
              <a:t>fasting?</a:t>
            </a:r>
            <a:endParaRPr lang="en-US" sz="3300" dirty="0">
              <a:latin typeface="Arial"/>
              <a:cs typeface="Arial"/>
            </a:endParaRPr>
          </a:p>
        </p:txBody>
      </p:sp>
      <p:sp>
        <p:nvSpPr>
          <p:cNvPr id="48" name="object 35"/>
          <p:cNvSpPr txBox="1"/>
          <p:nvPr/>
        </p:nvSpPr>
        <p:spPr>
          <a:xfrm>
            <a:off x="16813601" y="9725542"/>
            <a:ext cx="238569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9" name="object 37"/>
          <p:cNvSpPr txBox="1"/>
          <p:nvPr/>
        </p:nvSpPr>
        <p:spPr>
          <a:xfrm>
            <a:off x="13148791" y="9725542"/>
            <a:ext cx="1284605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50" name="Rectangle 49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811692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40494" y="251301"/>
              <a:ext cx="2951196" cy="20104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1832" y="597"/>
              <a:ext cx="10877647" cy="44845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02198" y="7193756"/>
              <a:ext cx="5601900" cy="41148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16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840220" y="1840411"/>
            <a:ext cx="3935729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60" dirty="0">
                <a:solidFill>
                  <a:srgbClr val="000086"/>
                </a:solidFill>
                <a:latin typeface="Arial"/>
                <a:cs typeface="Arial"/>
              </a:rPr>
              <a:t>10-minute</a:t>
            </a:r>
            <a:r>
              <a:rPr sz="3450" b="1" spc="-1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It</a:t>
            </a:r>
            <a:r>
              <a:rPr sz="2200" spc="-105" dirty="0">
                <a:solidFill>
                  <a:srgbClr val="000086"/>
                </a:solidFill>
                <a:latin typeface="Arial"/>
                <a:cs typeface="Arial"/>
              </a:rPr>
              <a:t>’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alway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importan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ea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a 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health</a:t>
            </a:r>
            <a:r>
              <a:rPr sz="2200" spc="-225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,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balance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diet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,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eve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if  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ar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fastin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par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f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da</a:t>
            </a:r>
            <a:r>
              <a:rPr sz="2200" spc="-225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 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lis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f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food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should  b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include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i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health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diet.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Pla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mea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usin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thes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foods.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243" y="970310"/>
            <a:ext cx="1574722" cy="117983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0" y="251523"/>
            <a:ext cx="20104100" cy="11057255"/>
            <a:chOff x="0" y="251523"/>
            <a:chExt cx="20104100" cy="11057255"/>
          </a:xfrm>
        </p:grpSpPr>
        <p:pic>
          <p:nvPicPr>
            <p:cNvPr id="15" name="object 15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1674" y="256547"/>
              <a:ext cx="2049832" cy="167620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561674" y="256920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72" y="1675823"/>
                  </a:lnTo>
                  <a:lnTo>
                    <a:pt x="250798" y="1675581"/>
                  </a:lnTo>
                  <a:lnTo>
                    <a:pt x="242088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43" y="241"/>
                  </a:lnTo>
                  <a:lnTo>
                    <a:pt x="1807751" y="4115"/>
                  </a:lnTo>
                  <a:lnTo>
                    <a:pt x="1814370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57401" y="10052205"/>
              <a:ext cx="1192968" cy="125635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6261" y="10049499"/>
              <a:ext cx="833556" cy="12590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2993" y="9750751"/>
              <a:ext cx="1028053" cy="97917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82136" y="10242905"/>
              <a:ext cx="761190" cy="78740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4227"/>
              <a:ext cx="5537027" cy="743432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3052" y="6173770"/>
              <a:ext cx="2673593" cy="189276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9666" y="6320467"/>
              <a:ext cx="2604433" cy="189276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0168" y="6057407"/>
              <a:ext cx="2049832" cy="167621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5450168" y="6057791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3762" y="6244637"/>
              <a:ext cx="2049832" cy="167627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7753770" y="6245018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5904866" y="7770073"/>
            <a:ext cx="3498850" cy="3213637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1270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2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Muslims</a:t>
            </a:r>
            <a:r>
              <a:rPr sz="2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fast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Ramadan by talking to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someone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 Muslim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looking at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website</a:t>
            </a:r>
            <a:r>
              <a:rPr sz="2200" spc="-600" dirty="0">
                <a:solidFill>
                  <a:srgbClr val="FEE209"/>
                </a:solidFill>
                <a:latin typeface="Arial"/>
                <a:cs typeface="Arial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BBC.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Click</a:t>
            </a:r>
            <a:r>
              <a:rPr sz="2200" u="sng" spc="-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</a:t>
            </a:r>
            <a:endParaRPr sz="2200" dirty="0">
              <a:latin typeface="Arial"/>
              <a:cs typeface="Arial"/>
            </a:endParaRPr>
          </a:p>
          <a:p>
            <a:pPr marL="373380" marR="366395" algn="ctr">
              <a:lnSpc>
                <a:spcPct val="1012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Lent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Easter.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1" name="object 31"/>
          <p:cNvSpPr txBox="1"/>
          <p:nvPr/>
        </p:nvSpPr>
        <p:spPr>
          <a:xfrm>
            <a:off x="4404495" y="3482649"/>
            <a:ext cx="10087610" cy="5570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18427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065" marR="5080" indent="-15875" algn="ctr">
              <a:lnSpc>
                <a:spcPct val="108900"/>
              </a:lnSpc>
              <a:spcBef>
                <a:spcPts val="3150"/>
              </a:spcBef>
            </a:pP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say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fasting.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Muslims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fast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believe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brings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them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closer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Allah,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God.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Lent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leading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80" dirty="0">
                <a:solidFill>
                  <a:srgbClr val="FFFFFF"/>
                </a:solidFill>
                <a:latin typeface="Arial"/>
                <a:cs typeface="Arial"/>
              </a:rPr>
              <a:t>Easter,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when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Christians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remember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Jesus’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fasting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desert. </a:t>
            </a:r>
            <a:r>
              <a:rPr sz="4100" b="1" spc="-3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giving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things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sz="41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self-control.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Rectangle 37">
            <a:hlinkClick r:id="rId21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hlinkClick r:id="rId18"/>
          </p:cNvPr>
          <p:cNvSpPr/>
          <p:nvPr/>
        </p:nvSpPr>
        <p:spPr>
          <a:xfrm rot="20975071">
            <a:off x="15519635" y="6172515"/>
            <a:ext cx="2017433" cy="147132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7900650" y="9617075"/>
            <a:ext cx="16002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1" name="Rectangle 40">
            <a:hlinkClick r:id="rId22"/>
          </p:cNvPr>
          <p:cNvSpPr/>
          <p:nvPr/>
        </p:nvSpPr>
        <p:spPr>
          <a:xfrm rot="535087">
            <a:off x="17801893" y="6330818"/>
            <a:ext cx="1928361" cy="1524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22"/>
          </p:cNvPr>
          <p:cNvSpPr/>
          <p:nvPr/>
        </p:nvSpPr>
        <p:spPr>
          <a:xfrm>
            <a:off x="17904200" y="9919392"/>
            <a:ext cx="14478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784" y="469315"/>
            <a:ext cx="3873170" cy="2032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4" y="4264"/>
            <a:ext cx="8143148" cy="29637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3349" y="7581773"/>
              <a:ext cx="951865" cy="753110"/>
            </a:xfrm>
            <a:custGeom>
              <a:avLst/>
              <a:gdLst/>
              <a:ahLst/>
              <a:cxnLst/>
              <a:rect l="l" t="t" r="r" b="b"/>
              <a:pathLst>
                <a:path w="951865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186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1865" h="753109">
                  <a:moveTo>
                    <a:pt x="951562" y="13298"/>
                  </a:moveTo>
                  <a:lnTo>
                    <a:pt x="460226" y="13298"/>
                  </a:lnTo>
                  <a:lnTo>
                    <a:pt x="460226" y="146738"/>
                  </a:lnTo>
                  <a:lnTo>
                    <a:pt x="786928" y="146738"/>
                  </a:lnTo>
                  <a:lnTo>
                    <a:pt x="758835" y="183810"/>
                  </a:lnTo>
                  <a:lnTo>
                    <a:pt x="732400" y="222281"/>
                  </a:lnTo>
                  <a:lnTo>
                    <a:pt x="707624" y="262151"/>
                  </a:lnTo>
                  <a:lnTo>
                    <a:pt x="684507" y="303419"/>
                  </a:lnTo>
                  <a:lnTo>
                    <a:pt x="663048" y="346085"/>
                  </a:lnTo>
                  <a:lnTo>
                    <a:pt x="643250" y="390149"/>
                  </a:lnTo>
                  <a:lnTo>
                    <a:pt x="625111" y="435609"/>
                  </a:lnTo>
                  <a:lnTo>
                    <a:pt x="606497" y="489292"/>
                  </a:lnTo>
                  <a:lnTo>
                    <a:pt x="591050" y="542635"/>
                  </a:lnTo>
                  <a:lnTo>
                    <a:pt x="578771" y="595637"/>
                  </a:lnTo>
                  <a:lnTo>
                    <a:pt x="569661" y="648299"/>
                  </a:lnTo>
                  <a:lnTo>
                    <a:pt x="563719" y="700618"/>
                  </a:lnTo>
                  <a:lnTo>
                    <a:pt x="560946" y="752594"/>
                  </a:lnTo>
                  <a:lnTo>
                    <a:pt x="699497" y="752594"/>
                  </a:lnTo>
                  <a:lnTo>
                    <a:pt x="700634" y="711847"/>
                  </a:lnTo>
                  <a:lnTo>
                    <a:pt x="704449" y="668952"/>
                  </a:lnTo>
                  <a:lnTo>
                    <a:pt x="710942" y="623910"/>
                  </a:lnTo>
                  <a:lnTo>
                    <a:pt x="720114" y="576718"/>
                  </a:lnTo>
                  <a:lnTo>
                    <a:pt x="731967" y="527376"/>
                  </a:lnTo>
                  <a:lnTo>
                    <a:pt x="746355" y="477528"/>
                  </a:lnTo>
                  <a:lnTo>
                    <a:pt x="763134" y="428805"/>
                  </a:lnTo>
                  <a:lnTo>
                    <a:pt x="782306" y="381207"/>
                  </a:lnTo>
                  <a:lnTo>
                    <a:pt x="803870" y="334733"/>
                  </a:lnTo>
                  <a:lnTo>
                    <a:pt x="827828" y="289383"/>
                  </a:lnTo>
                  <a:lnTo>
                    <a:pt x="859143" y="236657"/>
                  </a:lnTo>
                  <a:lnTo>
                    <a:pt x="890201" y="190449"/>
                  </a:lnTo>
                  <a:lnTo>
                    <a:pt x="921007" y="150759"/>
                  </a:lnTo>
                  <a:lnTo>
                    <a:pt x="951562" y="117588"/>
                  </a:lnTo>
                  <a:lnTo>
                    <a:pt x="951562" y="13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17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98942" y="3900077"/>
            <a:ext cx="842073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spot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rainbows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weather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condition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nee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rainbo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appea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sky?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888298" y="2476493"/>
            <a:ext cx="1216660" cy="984885"/>
            <a:chOff x="14888298" y="2476493"/>
            <a:chExt cx="1216660" cy="984885"/>
          </a:xfrm>
        </p:grpSpPr>
        <p:sp>
          <p:nvSpPr>
            <p:cNvPr id="16" name="object 16"/>
            <p:cNvSpPr/>
            <p:nvPr/>
          </p:nvSpPr>
          <p:spPr>
            <a:xfrm>
              <a:off x="15547105" y="2698597"/>
              <a:ext cx="558165" cy="542290"/>
            </a:xfrm>
            <a:custGeom>
              <a:avLst/>
              <a:gdLst/>
              <a:ahLst/>
              <a:cxnLst/>
              <a:rect l="l" t="t" r="r" b="b"/>
              <a:pathLst>
                <a:path w="558165" h="542289">
                  <a:moveTo>
                    <a:pt x="454264" y="0"/>
                  </a:moveTo>
                  <a:lnTo>
                    <a:pt x="410137" y="284"/>
                  </a:lnTo>
                  <a:lnTo>
                    <a:pt x="361858" y="4396"/>
                  </a:lnTo>
                  <a:lnTo>
                    <a:pt x="311076" y="12577"/>
                  </a:lnTo>
                  <a:lnTo>
                    <a:pt x="259440" y="25070"/>
                  </a:lnTo>
                  <a:lnTo>
                    <a:pt x="208601" y="42116"/>
                  </a:lnTo>
                  <a:lnTo>
                    <a:pt x="160207" y="63958"/>
                  </a:lnTo>
                  <a:lnTo>
                    <a:pt x="115909" y="90835"/>
                  </a:lnTo>
                  <a:lnTo>
                    <a:pt x="77357" y="122992"/>
                  </a:lnTo>
                  <a:lnTo>
                    <a:pt x="46198" y="160669"/>
                  </a:lnTo>
                  <a:lnTo>
                    <a:pt x="19985" y="227440"/>
                  </a:lnTo>
                  <a:lnTo>
                    <a:pt x="9990" y="273606"/>
                  </a:lnTo>
                  <a:lnTo>
                    <a:pt x="3076" y="324098"/>
                  </a:lnTo>
                  <a:lnTo>
                    <a:pt x="0" y="375768"/>
                  </a:lnTo>
                  <a:lnTo>
                    <a:pt x="1517" y="425471"/>
                  </a:lnTo>
                  <a:lnTo>
                    <a:pt x="8383" y="470061"/>
                  </a:lnTo>
                  <a:lnTo>
                    <a:pt x="21355" y="506390"/>
                  </a:lnTo>
                  <a:lnTo>
                    <a:pt x="41188" y="531313"/>
                  </a:lnTo>
                  <a:lnTo>
                    <a:pt x="68637" y="541683"/>
                  </a:lnTo>
                  <a:lnTo>
                    <a:pt x="86063" y="537832"/>
                  </a:lnTo>
                  <a:lnTo>
                    <a:pt x="142834" y="505105"/>
                  </a:lnTo>
                  <a:lnTo>
                    <a:pt x="179609" y="478356"/>
                  </a:lnTo>
                  <a:lnTo>
                    <a:pt x="220265" y="446103"/>
                  </a:lnTo>
                  <a:lnTo>
                    <a:pt x="263518" y="409409"/>
                  </a:lnTo>
                  <a:lnTo>
                    <a:pt x="308083" y="369339"/>
                  </a:lnTo>
                  <a:lnTo>
                    <a:pt x="352675" y="326955"/>
                  </a:lnTo>
                  <a:lnTo>
                    <a:pt x="396009" y="283323"/>
                  </a:lnTo>
                  <a:lnTo>
                    <a:pt x="436803" y="239506"/>
                  </a:lnTo>
                  <a:lnTo>
                    <a:pt x="473770" y="196569"/>
                  </a:lnTo>
                  <a:lnTo>
                    <a:pt x="505626" y="155574"/>
                  </a:lnTo>
                  <a:lnTo>
                    <a:pt x="531088" y="117587"/>
                  </a:lnTo>
                  <a:lnTo>
                    <a:pt x="548869" y="83670"/>
                  </a:lnTo>
                  <a:lnTo>
                    <a:pt x="557687" y="54889"/>
                  </a:lnTo>
                  <a:lnTo>
                    <a:pt x="556256" y="32306"/>
                  </a:lnTo>
                  <a:lnTo>
                    <a:pt x="545235" y="19697"/>
                  </a:lnTo>
                  <a:lnTo>
                    <a:pt x="523463" y="9948"/>
                  </a:lnTo>
                  <a:lnTo>
                    <a:pt x="492589" y="3301"/>
                  </a:lnTo>
                  <a:lnTo>
                    <a:pt x="454264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5643784" y="3058381"/>
              <a:ext cx="391795" cy="179070"/>
            </a:xfrm>
            <a:custGeom>
              <a:avLst/>
              <a:gdLst/>
              <a:ahLst/>
              <a:cxnLst/>
              <a:rect l="l" t="t" r="r" b="b"/>
              <a:pathLst>
                <a:path w="391794" h="179069">
                  <a:moveTo>
                    <a:pt x="391566" y="151460"/>
                  </a:moveTo>
                  <a:lnTo>
                    <a:pt x="378574" y="152323"/>
                  </a:lnTo>
                  <a:lnTo>
                    <a:pt x="373900" y="151993"/>
                  </a:lnTo>
                  <a:lnTo>
                    <a:pt x="351815" y="151472"/>
                  </a:lnTo>
                  <a:lnTo>
                    <a:pt x="334721" y="151358"/>
                  </a:lnTo>
                  <a:lnTo>
                    <a:pt x="320890" y="151663"/>
                  </a:lnTo>
                  <a:lnTo>
                    <a:pt x="196342" y="143179"/>
                  </a:lnTo>
                  <a:lnTo>
                    <a:pt x="167589" y="141643"/>
                  </a:lnTo>
                  <a:lnTo>
                    <a:pt x="138696" y="140779"/>
                  </a:lnTo>
                  <a:lnTo>
                    <a:pt x="110591" y="140944"/>
                  </a:lnTo>
                  <a:lnTo>
                    <a:pt x="84239" y="142163"/>
                  </a:lnTo>
                  <a:lnTo>
                    <a:pt x="60629" y="144449"/>
                  </a:lnTo>
                  <a:lnTo>
                    <a:pt x="50126" y="145948"/>
                  </a:lnTo>
                  <a:lnTo>
                    <a:pt x="66103" y="136029"/>
                  </a:lnTo>
                  <a:lnTo>
                    <a:pt x="114744" y="110236"/>
                  </a:lnTo>
                  <a:lnTo>
                    <a:pt x="168287" y="86118"/>
                  </a:lnTo>
                  <a:lnTo>
                    <a:pt x="286334" y="36639"/>
                  </a:lnTo>
                  <a:lnTo>
                    <a:pt x="300177" y="35902"/>
                  </a:lnTo>
                  <a:lnTo>
                    <a:pt x="315302" y="34696"/>
                  </a:lnTo>
                  <a:lnTo>
                    <a:pt x="351129" y="17627"/>
                  </a:lnTo>
                  <a:lnTo>
                    <a:pt x="352310" y="10299"/>
                  </a:lnTo>
                  <a:lnTo>
                    <a:pt x="351193" y="4343"/>
                  </a:lnTo>
                  <a:lnTo>
                    <a:pt x="347141" y="177"/>
                  </a:lnTo>
                  <a:lnTo>
                    <a:pt x="341566" y="0"/>
                  </a:lnTo>
                  <a:lnTo>
                    <a:pt x="335864" y="1866"/>
                  </a:lnTo>
                  <a:lnTo>
                    <a:pt x="331444" y="3848"/>
                  </a:lnTo>
                  <a:lnTo>
                    <a:pt x="310934" y="13512"/>
                  </a:lnTo>
                  <a:lnTo>
                    <a:pt x="295211" y="21234"/>
                  </a:lnTo>
                  <a:lnTo>
                    <a:pt x="282651" y="27851"/>
                  </a:lnTo>
                  <a:lnTo>
                    <a:pt x="164541" y="77355"/>
                  </a:lnTo>
                  <a:lnTo>
                    <a:pt x="110591" y="101650"/>
                  </a:lnTo>
                  <a:lnTo>
                    <a:pt x="61277" y="127812"/>
                  </a:lnTo>
                  <a:lnTo>
                    <a:pt x="26962" y="149860"/>
                  </a:lnTo>
                  <a:lnTo>
                    <a:pt x="25463" y="150139"/>
                  </a:lnTo>
                  <a:lnTo>
                    <a:pt x="12242" y="153238"/>
                  </a:lnTo>
                  <a:lnTo>
                    <a:pt x="13766" y="159385"/>
                  </a:lnTo>
                  <a:lnTo>
                    <a:pt x="10820" y="161556"/>
                  </a:lnTo>
                  <a:lnTo>
                    <a:pt x="0" y="170243"/>
                  </a:lnTo>
                  <a:lnTo>
                    <a:pt x="6057" y="177596"/>
                  </a:lnTo>
                  <a:lnTo>
                    <a:pt x="15074" y="169849"/>
                  </a:lnTo>
                  <a:lnTo>
                    <a:pt x="22225" y="164249"/>
                  </a:lnTo>
                  <a:lnTo>
                    <a:pt x="61785" y="153911"/>
                  </a:lnTo>
                  <a:lnTo>
                    <a:pt x="110832" y="150469"/>
                  </a:lnTo>
                  <a:lnTo>
                    <a:pt x="138569" y="150304"/>
                  </a:lnTo>
                  <a:lnTo>
                    <a:pt x="167182" y="151155"/>
                  </a:lnTo>
                  <a:lnTo>
                    <a:pt x="195757" y="152692"/>
                  </a:lnTo>
                  <a:lnTo>
                    <a:pt x="320243" y="161163"/>
                  </a:lnTo>
                  <a:lnTo>
                    <a:pt x="332625" y="166712"/>
                  </a:lnTo>
                  <a:lnTo>
                    <a:pt x="346316" y="172389"/>
                  </a:lnTo>
                  <a:lnTo>
                    <a:pt x="359092" y="176923"/>
                  </a:lnTo>
                  <a:lnTo>
                    <a:pt x="368693" y="179057"/>
                  </a:lnTo>
                  <a:lnTo>
                    <a:pt x="378155" y="177660"/>
                  </a:lnTo>
                  <a:lnTo>
                    <a:pt x="384987" y="173126"/>
                  </a:lnTo>
                  <a:lnTo>
                    <a:pt x="389229" y="167093"/>
                  </a:lnTo>
                  <a:lnTo>
                    <a:pt x="390880" y="161264"/>
                  </a:lnTo>
                  <a:lnTo>
                    <a:pt x="391566" y="15146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4499" y="3188602"/>
              <a:ext cx="432394" cy="27224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094956" y="2476493"/>
              <a:ext cx="509270" cy="773430"/>
            </a:xfrm>
            <a:custGeom>
              <a:avLst/>
              <a:gdLst/>
              <a:ahLst/>
              <a:cxnLst/>
              <a:rect l="l" t="t" r="r" b="b"/>
              <a:pathLst>
                <a:path w="509269" h="773430">
                  <a:moveTo>
                    <a:pt x="258570" y="0"/>
                  </a:moveTo>
                  <a:lnTo>
                    <a:pt x="207331" y="16265"/>
                  </a:lnTo>
                  <a:lnTo>
                    <a:pt x="148306" y="57654"/>
                  </a:lnTo>
                  <a:lnTo>
                    <a:pt x="118463" y="86207"/>
                  </a:lnTo>
                  <a:lnTo>
                    <a:pt x="89780" y="119166"/>
                  </a:lnTo>
                  <a:lnTo>
                    <a:pt x="63292" y="155905"/>
                  </a:lnTo>
                  <a:lnTo>
                    <a:pt x="40034" y="195799"/>
                  </a:lnTo>
                  <a:lnTo>
                    <a:pt x="21043" y="238223"/>
                  </a:lnTo>
                  <a:lnTo>
                    <a:pt x="7353" y="282552"/>
                  </a:lnTo>
                  <a:lnTo>
                    <a:pt x="0" y="328161"/>
                  </a:lnTo>
                  <a:lnTo>
                    <a:pt x="18" y="374425"/>
                  </a:lnTo>
                  <a:lnTo>
                    <a:pt x="8444" y="420719"/>
                  </a:lnTo>
                  <a:lnTo>
                    <a:pt x="26313" y="466418"/>
                  </a:lnTo>
                  <a:lnTo>
                    <a:pt x="66216" y="520219"/>
                  </a:lnTo>
                  <a:lnTo>
                    <a:pt x="97601" y="553095"/>
                  </a:lnTo>
                  <a:lnTo>
                    <a:pt x="134721" y="588065"/>
                  </a:lnTo>
                  <a:lnTo>
                    <a:pt x="176161" y="623713"/>
                  </a:lnTo>
                  <a:lnTo>
                    <a:pt x="220503" y="658622"/>
                  </a:lnTo>
                  <a:lnTo>
                    <a:pt x="266332" y="691375"/>
                  </a:lnTo>
                  <a:lnTo>
                    <a:pt x="312231" y="720555"/>
                  </a:lnTo>
                  <a:lnTo>
                    <a:pt x="356786" y="744745"/>
                  </a:lnTo>
                  <a:lnTo>
                    <a:pt x="398579" y="762529"/>
                  </a:lnTo>
                  <a:lnTo>
                    <a:pt x="436195" y="772491"/>
                  </a:lnTo>
                  <a:lnTo>
                    <a:pt x="468218" y="773212"/>
                  </a:lnTo>
                  <a:lnTo>
                    <a:pt x="493231" y="763278"/>
                  </a:lnTo>
                  <a:lnTo>
                    <a:pt x="501664" y="750242"/>
                  </a:lnTo>
                  <a:lnTo>
                    <a:pt x="506812" y="727120"/>
                  </a:lnTo>
                  <a:lnTo>
                    <a:pt x="508842" y="695160"/>
                  </a:lnTo>
                  <a:lnTo>
                    <a:pt x="507922" y="655607"/>
                  </a:lnTo>
                  <a:lnTo>
                    <a:pt x="504217" y="609709"/>
                  </a:lnTo>
                  <a:lnTo>
                    <a:pt x="497896" y="558712"/>
                  </a:lnTo>
                  <a:lnTo>
                    <a:pt x="489125" y="503863"/>
                  </a:lnTo>
                  <a:lnTo>
                    <a:pt x="478071" y="446408"/>
                  </a:lnTo>
                  <a:lnTo>
                    <a:pt x="464901" y="387595"/>
                  </a:lnTo>
                  <a:lnTo>
                    <a:pt x="449781" y="328670"/>
                  </a:lnTo>
                  <a:lnTo>
                    <a:pt x="432879" y="270880"/>
                  </a:lnTo>
                  <a:lnTo>
                    <a:pt x="414362" y="215472"/>
                  </a:lnTo>
                  <a:lnTo>
                    <a:pt x="394396" y="163692"/>
                  </a:lnTo>
                  <a:lnTo>
                    <a:pt x="373149" y="116787"/>
                  </a:lnTo>
                  <a:lnTo>
                    <a:pt x="350787" y="76003"/>
                  </a:lnTo>
                  <a:lnTo>
                    <a:pt x="327477" y="42588"/>
                  </a:lnTo>
                  <a:lnTo>
                    <a:pt x="278683" y="2851"/>
                  </a:lnTo>
                  <a:lnTo>
                    <a:pt x="258570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888298" y="2908850"/>
              <a:ext cx="650240" cy="435609"/>
            </a:xfrm>
            <a:custGeom>
              <a:avLst/>
              <a:gdLst/>
              <a:ahLst/>
              <a:cxnLst/>
              <a:rect l="l" t="t" r="r" b="b"/>
              <a:pathLst>
                <a:path w="650240" h="435610">
                  <a:moveTo>
                    <a:pt x="95058" y="0"/>
                  </a:moveTo>
                  <a:lnTo>
                    <a:pt x="40663" y="17685"/>
                  </a:lnTo>
                  <a:lnTo>
                    <a:pt x="9573" y="64486"/>
                  </a:lnTo>
                  <a:lnTo>
                    <a:pt x="0" y="131019"/>
                  </a:lnTo>
                  <a:lnTo>
                    <a:pt x="2723" y="168754"/>
                  </a:lnTo>
                  <a:lnTo>
                    <a:pt x="10156" y="207903"/>
                  </a:lnTo>
                  <a:lnTo>
                    <a:pt x="22074" y="247294"/>
                  </a:lnTo>
                  <a:lnTo>
                    <a:pt x="38255" y="285754"/>
                  </a:lnTo>
                  <a:lnTo>
                    <a:pt x="58475" y="322110"/>
                  </a:lnTo>
                  <a:lnTo>
                    <a:pt x="82511" y="355190"/>
                  </a:lnTo>
                  <a:lnTo>
                    <a:pt x="110139" y="383820"/>
                  </a:lnTo>
                  <a:lnTo>
                    <a:pt x="141136" y="406828"/>
                  </a:lnTo>
                  <a:lnTo>
                    <a:pt x="212342" y="431285"/>
                  </a:lnTo>
                  <a:lnTo>
                    <a:pt x="274341" y="435312"/>
                  </a:lnTo>
                  <a:lnTo>
                    <a:pt x="336292" y="435288"/>
                  </a:lnTo>
                  <a:lnTo>
                    <a:pt x="396696" y="431623"/>
                  </a:lnTo>
                  <a:lnTo>
                    <a:pt x="454050" y="424723"/>
                  </a:lnTo>
                  <a:lnTo>
                    <a:pt x="506855" y="414997"/>
                  </a:lnTo>
                  <a:lnTo>
                    <a:pt x="553610" y="402854"/>
                  </a:lnTo>
                  <a:lnTo>
                    <a:pt x="592814" y="388702"/>
                  </a:lnTo>
                  <a:lnTo>
                    <a:pt x="642564" y="356003"/>
                  </a:lnTo>
                  <a:lnTo>
                    <a:pt x="650109" y="338272"/>
                  </a:lnTo>
                  <a:lnTo>
                    <a:pt x="645170" y="322263"/>
                  </a:lnTo>
                  <a:lnTo>
                    <a:pt x="605152" y="274536"/>
                  </a:lnTo>
                  <a:lnTo>
                    <a:pt x="572640" y="244989"/>
                  </a:lnTo>
                  <a:lnTo>
                    <a:pt x="533504" y="213103"/>
                  </a:lnTo>
                  <a:lnTo>
                    <a:pt x="489029" y="179961"/>
                  </a:lnTo>
                  <a:lnTo>
                    <a:pt x="440498" y="146652"/>
                  </a:lnTo>
                  <a:lnTo>
                    <a:pt x="389194" y="114260"/>
                  </a:lnTo>
                  <a:lnTo>
                    <a:pt x="336403" y="83872"/>
                  </a:lnTo>
                  <a:lnTo>
                    <a:pt x="283407" y="56574"/>
                  </a:lnTo>
                  <a:lnTo>
                    <a:pt x="231491" y="33452"/>
                  </a:lnTo>
                  <a:lnTo>
                    <a:pt x="181938" y="15591"/>
                  </a:lnTo>
                  <a:lnTo>
                    <a:pt x="136032" y="4078"/>
                  </a:lnTo>
                  <a:lnTo>
                    <a:pt x="95058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8372752" y="4847295"/>
            <a:ext cx="1028065" cy="928369"/>
            <a:chOff x="18372752" y="4847295"/>
            <a:chExt cx="1028065" cy="928369"/>
          </a:xfrm>
        </p:grpSpPr>
        <p:sp>
          <p:nvSpPr>
            <p:cNvPr id="22" name="object 22"/>
            <p:cNvSpPr/>
            <p:nvPr/>
          </p:nvSpPr>
          <p:spPr>
            <a:xfrm>
              <a:off x="18683428" y="4847303"/>
              <a:ext cx="717550" cy="800735"/>
            </a:xfrm>
            <a:custGeom>
              <a:avLst/>
              <a:gdLst/>
              <a:ahLst/>
              <a:cxnLst/>
              <a:rect l="l" t="t" r="r" b="b"/>
              <a:pathLst>
                <a:path w="717550" h="800735">
                  <a:moveTo>
                    <a:pt x="717334" y="569823"/>
                  </a:moveTo>
                  <a:lnTo>
                    <a:pt x="702945" y="520598"/>
                  </a:lnTo>
                  <a:lnTo>
                    <a:pt x="676884" y="482701"/>
                  </a:lnTo>
                  <a:lnTo>
                    <a:pt x="641502" y="453072"/>
                  </a:lnTo>
                  <a:lnTo>
                    <a:pt x="599694" y="432295"/>
                  </a:lnTo>
                  <a:lnTo>
                    <a:pt x="554380" y="420916"/>
                  </a:lnTo>
                  <a:lnTo>
                    <a:pt x="508139" y="418630"/>
                  </a:lnTo>
                  <a:lnTo>
                    <a:pt x="473849" y="422529"/>
                  </a:lnTo>
                  <a:lnTo>
                    <a:pt x="471627" y="396011"/>
                  </a:lnTo>
                  <a:lnTo>
                    <a:pt x="459536" y="355257"/>
                  </a:lnTo>
                  <a:lnTo>
                    <a:pt x="439127" y="313080"/>
                  </a:lnTo>
                  <a:lnTo>
                    <a:pt x="410552" y="266382"/>
                  </a:lnTo>
                  <a:lnTo>
                    <a:pt x="368973" y="203314"/>
                  </a:lnTo>
                  <a:lnTo>
                    <a:pt x="338023" y="159270"/>
                  </a:lnTo>
                  <a:lnTo>
                    <a:pt x="302856" y="113093"/>
                  </a:lnTo>
                  <a:lnTo>
                    <a:pt x="265417" y="69430"/>
                  </a:lnTo>
                  <a:lnTo>
                    <a:pt x="227622" y="32931"/>
                  </a:lnTo>
                  <a:lnTo>
                    <a:pt x="191389" y="8242"/>
                  </a:lnTo>
                  <a:lnTo>
                    <a:pt x="158648" y="0"/>
                  </a:lnTo>
                  <a:lnTo>
                    <a:pt x="134315" y="7162"/>
                  </a:lnTo>
                  <a:lnTo>
                    <a:pt x="87083" y="52959"/>
                  </a:lnTo>
                  <a:lnTo>
                    <a:pt x="65405" y="88811"/>
                  </a:lnTo>
                  <a:lnTo>
                    <a:pt x="45796" y="131457"/>
                  </a:lnTo>
                  <a:lnTo>
                    <a:pt x="28879" y="179514"/>
                  </a:lnTo>
                  <a:lnTo>
                    <a:pt x="15240" y="231584"/>
                  </a:lnTo>
                  <a:lnTo>
                    <a:pt x="5486" y="286283"/>
                  </a:lnTo>
                  <a:lnTo>
                    <a:pt x="203" y="342252"/>
                  </a:lnTo>
                  <a:lnTo>
                    <a:pt x="0" y="398068"/>
                  </a:lnTo>
                  <a:lnTo>
                    <a:pt x="6019" y="449757"/>
                  </a:lnTo>
                  <a:lnTo>
                    <a:pt x="19024" y="500202"/>
                  </a:lnTo>
                  <a:lnTo>
                    <a:pt x="38620" y="548551"/>
                  </a:lnTo>
                  <a:lnTo>
                    <a:pt x="64389" y="593915"/>
                  </a:lnTo>
                  <a:lnTo>
                    <a:pt x="95935" y="635431"/>
                  </a:lnTo>
                  <a:lnTo>
                    <a:pt x="145643" y="662063"/>
                  </a:lnTo>
                  <a:lnTo>
                    <a:pt x="148170" y="676109"/>
                  </a:lnTo>
                  <a:lnTo>
                    <a:pt x="208762" y="728802"/>
                  </a:lnTo>
                  <a:lnTo>
                    <a:pt x="248881" y="748182"/>
                  </a:lnTo>
                  <a:lnTo>
                    <a:pt x="285953" y="763244"/>
                  </a:lnTo>
                  <a:lnTo>
                    <a:pt x="335203" y="780427"/>
                  </a:lnTo>
                  <a:lnTo>
                    <a:pt x="385724" y="793229"/>
                  </a:lnTo>
                  <a:lnTo>
                    <a:pt x="437121" y="800404"/>
                  </a:lnTo>
                  <a:lnTo>
                    <a:pt x="488962" y="800722"/>
                  </a:lnTo>
                  <a:lnTo>
                    <a:pt x="540524" y="792772"/>
                  </a:lnTo>
                  <a:lnTo>
                    <a:pt x="589851" y="775893"/>
                  </a:lnTo>
                  <a:lnTo>
                    <a:pt x="634619" y="749985"/>
                  </a:lnTo>
                  <a:lnTo>
                    <a:pt x="672503" y="714921"/>
                  </a:lnTo>
                  <a:lnTo>
                    <a:pt x="700468" y="671004"/>
                  </a:lnTo>
                  <a:lnTo>
                    <a:pt x="715962" y="621296"/>
                  </a:lnTo>
                  <a:lnTo>
                    <a:pt x="717334" y="569823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372748" y="5508745"/>
              <a:ext cx="341630" cy="83820"/>
            </a:xfrm>
            <a:custGeom>
              <a:avLst/>
              <a:gdLst/>
              <a:ahLst/>
              <a:cxnLst/>
              <a:rect l="l" t="t" r="r" b="b"/>
              <a:pathLst>
                <a:path w="341630" h="83820">
                  <a:moveTo>
                    <a:pt x="341287" y="20548"/>
                  </a:moveTo>
                  <a:lnTo>
                    <a:pt x="331368" y="17741"/>
                  </a:lnTo>
                  <a:lnTo>
                    <a:pt x="323697" y="15925"/>
                  </a:lnTo>
                  <a:lnTo>
                    <a:pt x="321348" y="15532"/>
                  </a:lnTo>
                  <a:lnTo>
                    <a:pt x="321462" y="14287"/>
                  </a:lnTo>
                  <a:lnTo>
                    <a:pt x="311467" y="13246"/>
                  </a:lnTo>
                  <a:lnTo>
                    <a:pt x="303796" y="12814"/>
                  </a:lnTo>
                  <a:lnTo>
                    <a:pt x="299389" y="12192"/>
                  </a:lnTo>
                  <a:lnTo>
                    <a:pt x="278828" y="9690"/>
                  </a:lnTo>
                  <a:lnTo>
                    <a:pt x="255765" y="7975"/>
                  </a:lnTo>
                  <a:lnTo>
                    <a:pt x="231051" y="7086"/>
                  </a:lnTo>
                  <a:lnTo>
                    <a:pt x="205498" y="7048"/>
                  </a:lnTo>
                  <a:lnTo>
                    <a:pt x="179959" y="7594"/>
                  </a:lnTo>
                  <a:lnTo>
                    <a:pt x="68529" y="11645"/>
                  </a:lnTo>
                  <a:lnTo>
                    <a:pt x="57010" y="7785"/>
                  </a:lnTo>
                  <a:lnTo>
                    <a:pt x="44297" y="3924"/>
                  </a:lnTo>
                  <a:lnTo>
                    <a:pt x="32512" y="1016"/>
                  </a:lnTo>
                  <a:lnTo>
                    <a:pt x="23774" y="0"/>
                  </a:lnTo>
                  <a:lnTo>
                    <a:pt x="15506" y="2171"/>
                  </a:lnTo>
                  <a:lnTo>
                    <a:pt x="9855" y="6972"/>
                  </a:lnTo>
                  <a:lnTo>
                    <a:pt x="6654" y="12877"/>
                  </a:lnTo>
                  <a:lnTo>
                    <a:pt x="5753" y="18351"/>
                  </a:lnTo>
                  <a:lnTo>
                    <a:pt x="6083" y="27355"/>
                  </a:lnTo>
                  <a:lnTo>
                    <a:pt x="17538" y="25323"/>
                  </a:lnTo>
                  <a:lnTo>
                    <a:pt x="21729" y="25171"/>
                  </a:lnTo>
                  <a:lnTo>
                    <a:pt x="41402" y="23520"/>
                  </a:lnTo>
                  <a:lnTo>
                    <a:pt x="56603" y="21983"/>
                  </a:lnTo>
                  <a:lnTo>
                    <a:pt x="68859" y="20370"/>
                  </a:lnTo>
                  <a:lnTo>
                    <a:pt x="180213" y="16332"/>
                  </a:lnTo>
                  <a:lnTo>
                    <a:pt x="205600" y="15786"/>
                  </a:lnTo>
                  <a:lnTo>
                    <a:pt x="230898" y="15811"/>
                  </a:lnTo>
                  <a:lnTo>
                    <a:pt x="247129" y="16408"/>
                  </a:lnTo>
                  <a:lnTo>
                    <a:pt x="237312" y="17551"/>
                  </a:lnTo>
                  <a:lnTo>
                    <a:pt x="213499" y="21323"/>
                  </a:lnTo>
                  <a:lnTo>
                    <a:pt x="189064" y="26098"/>
                  </a:lnTo>
                  <a:lnTo>
                    <a:pt x="141236" y="36906"/>
                  </a:lnTo>
                  <a:lnTo>
                    <a:pt x="58953" y="56324"/>
                  </a:lnTo>
                  <a:lnTo>
                    <a:pt x="47167" y="54698"/>
                  </a:lnTo>
                  <a:lnTo>
                    <a:pt x="34264" y="53301"/>
                  </a:lnTo>
                  <a:lnTo>
                    <a:pt x="22415" y="52666"/>
                  </a:lnTo>
                  <a:lnTo>
                    <a:pt x="13868" y="53301"/>
                  </a:lnTo>
                  <a:lnTo>
                    <a:pt x="6375" y="56984"/>
                  </a:lnTo>
                  <a:lnTo>
                    <a:pt x="1905" y="62750"/>
                  </a:lnTo>
                  <a:lnTo>
                    <a:pt x="0" y="69138"/>
                  </a:lnTo>
                  <a:lnTo>
                    <a:pt x="203" y="74688"/>
                  </a:lnTo>
                  <a:lnTo>
                    <a:pt x="2260" y="83464"/>
                  </a:lnTo>
                  <a:lnTo>
                    <a:pt x="12827" y="79324"/>
                  </a:lnTo>
                  <a:lnTo>
                    <a:pt x="16802" y="78384"/>
                  </a:lnTo>
                  <a:lnTo>
                    <a:pt x="35306" y="73063"/>
                  </a:lnTo>
                  <a:lnTo>
                    <a:pt x="49542" y="68707"/>
                  </a:lnTo>
                  <a:lnTo>
                    <a:pt x="60947" y="64833"/>
                  </a:lnTo>
                  <a:lnTo>
                    <a:pt x="166687" y="39966"/>
                  </a:lnTo>
                  <a:lnTo>
                    <a:pt x="215036" y="29921"/>
                  </a:lnTo>
                  <a:lnTo>
                    <a:pt x="260489" y="23634"/>
                  </a:lnTo>
                  <a:lnTo>
                    <a:pt x="296837" y="21945"/>
                  </a:lnTo>
                  <a:lnTo>
                    <a:pt x="306222" y="22161"/>
                  </a:lnTo>
                  <a:lnTo>
                    <a:pt x="315036" y="23596"/>
                  </a:lnTo>
                  <a:lnTo>
                    <a:pt x="327952" y="26238"/>
                  </a:lnTo>
                  <a:lnTo>
                    <a:pt x="339077" y="29006"/>
                  </a:lnTo>
                  <a:lnTo>
                    <a:pt x="341287" y="20548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28023" y="5496907"/>
              <a:ext cx="429994" cy="24648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8557447" y="4892340"/>
              <a:ext cx="498475" cy="648335"/>
            </a:xfrm>
            <a:custGeom>
              <a:avLst/>
              <a:gdLst/>
              <a:ahLst/>
              <a:cxnLst/>
              <a:rect l="l" t="t" r="r" b="b"/>
              <a:pathLst>
                <a:path w="498475" h="648335">
                  <a:moveTo>
                    <a:pt x="86642" y="0"/>
                  </a:moveTo>
                  <a:lnTo>
                    <a:pt x="45312" y="35677"/>
                  </a:lnTo>
                  <a:lnTo>
                    <a:pt x="16178" y="107783"/>
                  </a:lnTo>
                  <a:lnTo>
                    <a:pt x="6849" y="153781"/>
                  </a:lnTo>
                  <a:lnTo>
                    <a:pt x="1367" y="204430"/>
                  </a:lnTo>
                  <a:lnTo>
                    <a:pt x="0" y="258241"/>
                  </a:lnTo>
                  <a:lnTo>
                    <a:pt x="3012" y="313730"/>
                  </a:lnTo>
                  <a:lnTo>
                    <a:pt x="10670" y="369411"/>
                  </a:lnTo>
                  <a:lnTo>
                    <a:pt x="23241" y="423798"/>
                  </a:lnTo>
                  <a:lnTo>
                    <a:pt x="40915" y="472737"/>
                  </a:lnTo>
                  <a:lnTo>
                    <a:pt x="65107" y="518879"/>
                  </a:lnTo>
                  <a:lnTo>
                    <a:pt x="95230" y="561465"/>
                  </a:lnTo>
                  <a:lnTo>
                    <a:pt x="130691" y="599736"/>
                  </a:lnTo>
                  <a:lnTo>
                    <a:pt x="170901" y="632933"/>
                  </a:lnTo>
                  <a:lnTo>
                    <a:pt x="202078" y="647761"/>
                  </a:lnTo>
                  <a:lnTo>
                    <a:pt x="230520" y="647422"/>
                  </a:lnTo>
                  <a:lnTo>
                    <a:pt x="292008" y="621719"/>
                  </a:lnTo>
                  <a:lnTo>
                    <a:pt x="357818" y="587777"/>
                  </a:lnTo>
                  <a:lnTo>
                    <a:pt x="417669" y="544349"/>
                  </a:lnTo>
                  <a:lnTo>
                    <a:pt x="456524" y="503528"/>
                  </a:lnTo>
                  <a:lnTo>
                    <a:pt x="484274" y="458450"/>
                  </a:lnTo>
                  <a:lnTo>
                    <a:pt x="498068" y="408840"/>
                  </a:lnTo>
                  <a:lnTo>
                    <a:pt x="495059" y="354418"/>
                  </a:lnTo>
                  <a:lnTo>
                    <a:pt x="481881" y="313945"/>
                  </a:lnTo>
                  <a:lnTo>
                    <a:pt x="460796" y="277036"/>
                  </a:lnTo>
                  <a:lnTo>
                    <a:pt x="431272" y="240640"/>
                  </a:lnTo>
                  <a:lnTo>
                    <a:pt x="392779" y="201711"/>
                  </a:lnTo>
                  <a:lnTo>
                    <a:pt x="337880" y="149828"/>
                  </a:lnTo>
                  <a:lnTo>
                    <a:pt x="297681" y="114037"/>
                  </a:lnTo>
                  <a:lnTo>
                    <a:pt x="252896" y="77127"/>
                  </a:lnTo>
                  <a:lnTo>
                    <a:pt x="206463" y="43183"/>
                  </a:lnTo>
                  <a:lnTo>
                    <a:pt x="161319" y="16290"/>
                  </a:lnTo>
                  <a:lnTo>
                    <a:pt x="120400" y="534"/>
                  </a:lnTo>
                  <a:lnTo>
                    <a:pt x="86642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8770262" y="5230200"/>
              <a:ext cx="560070" cy="397510"/>
            </a:xfrm>
            <a:custGeom>
              <a:avLst/>
              <a:gdLst/>
              <a:ahLst/>
              <a:cxnLst/>
              <a:rect l="l" t="t" r="r" b="b"/>
              <a:pathLst>
                <a:path w="560069" h="397510">
                  <a:moveTo>
                    <a:pt x="363221" y="0"/>
                  </a:moveTo>
                  <a:lnTo>
                    <a:pt x="317375" y="6463"/>
                  </a:lnTo>
                  <a:lnTo>
                    <a:pt x="273101" y="20266"/>
                  </a:lnTo>
                  <a:lnTo>
                    <a:pt x="230769" y="39951"/>
                  </a:lnTo>
                  <a:lnTo>
                    <a:pt x="190755" y="64060"/>
                  </a:lnTo>
                  <a:lnTo>
                    <a:pt x="148718" y="94794"/>
                  </a:lnTo>
                  <a:lnTo>
                    <a:pt x="109039" y="129441"/>
                  </a:lnTo>
                  <a:lnTo>
                    <a:pt x="72506" y="167613"/>
                  </a:lnTo>
                  <a:lnTo>
                    <a:pt x="39906" y="208924"/>
                  </a:lnTo>
                  <a:lnTo>
                    <a:pt x="12027" y="252987"/>
                  </a:lnTo>
                  <a:lnTo>
                    <a:pt x="0" y="295042"/>
                  </a:lnTo>
                  <a:lnTo>
                    <a:pt x="12293" y="327075"/>
                  </a:lnTo>
                  <a:lnTo>
                    <a:pt x="81711" y="367422"/>
                  </a:lnTo>
                  <a:lnTo>
                    <a:pt x="124768" y="378909"/>
                  </a:lnTo>
                  <a:lnTo>
                    <a:pt x="164012" y="386721"/>
                  </a:lnTo>
                  <a:lnTo>
                    <a:pt x="215607" y="394335"/>
                  </a:lnTo>
                  <a:lnTo>
                    <a:pt x="267645" y="397401"/>
                  </a:lnTo>
                  <a:lnTo>
                    <a:pt x="319476" y="394781"/>
                  </a:lnTo>
                  <a:lnTo>
                    <a:pt x="370446" y="385339"/>
                  </a:lnTo>
                  <a:lnTo>
                    <a:pt x="419592" y="367819"/>
                  </a:lnTo>
                  <a:lnTo>
                    <a:pt x="464863" y="341959"/>
                  </a:lnTo>
                  <a:lnTo>
                    <a:pt x="503956" y="308083"/>
                  </a:lnTo>
                  <a:lnTo>
                    <a:pt x="534567" y="266515"/>
                  </a:lnTo>
                  <a:lnTo>
                    <a:pt x="553770" y="218122"/>
                  </a:lnTo>
                  <a:lnTo>
                    <a:pt x="559626" y="166392"/>
                  </a:lnTo>
                  <a:lnTo>
                    <a:pt x="551279" y="115581"/>
                  </a:lnTo>
                  <a:lnTo>
                    <a:pt x="527876" y="69945"/>
                  </a:lnTo>
                  <a:lnTo>
                    <a:pt x="495156" y="37625"/>
                  </a:lnTo>
                  <a:lnTo>
                    <a:pt x="454835" y="15186"/>
                  </a:lnTo>
                  <a:lnTo>
                    <a:pt x="409871" y="2640"/>
                  </a:lnTo>
                  <a:lnTo>
                    <a:pt x="363221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6393" y="5576934"/>
              <a:ext cx="191321" cy="198383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155" y="2051403"/>
            <a:ext cx="809210" cy="850900"/>
          </a:xfrm>
          <a:prstGeom prst="rect">
            <a:avLst/>
          </a:prstGeom>
        </p:spPr>
      </p:pic>
      <p:grpSp>
        <p:nvGrpSpPr>
          <p:cNvPr id="29" name="object 29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2" name="Rectangle 41">
            <a:hlinkClick r:id="rId15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6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7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8784" y="469315"/>
            <a:ext cx="3873170" cy="2032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064" y="4264"/>
            <a:ext cx="8143148" cy="29637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3400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3349" y="7581773"/>
              <a:ext cx="951865" cy="753110"/>
            </a:xfrm>
            <a:custGeom>
              <a:avLst/>
              <a:gdLst/>
              <a:ahLst/>
              <a:cxnLst/>
              <a:rect l="l" t="t" r="r" b="b"/>
              <a:pathLst>
                <a:path w="951865" h="753109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1865" h="753109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1865" h="753109">
                  <a:moveTo>
                    <a:pt x="951562" y="13298"/>
                  </a:moveTo>
                  <a:lnTo>
                    <a:pt x="460226" y="13298"/>
                  </a:lnTo>
                  <a:lnTo>
                    <a:pt x="460226" y="146738"/>
                  </a:lnTo>
                  <a:lnTo>
                    <a:pt x="786928" y="146738"/>
                  </a:lnTo>
                  <a:lnTo>
                    <a:pt x="758835" y="183810"/>
                  </a:lnTo>
                  <a:lnTo>
                    <a:pt x="732400" y="222281"/>
                  </a:lnTo>
                  <a:lnTo>
                    <a:pt x="707624" y="262151"/>
                  </a:lnTo>
                  <a:lnTo>
                    <a:pt x="684507" y="303419"/>
                  </a:lnTo>
                  <a:lnTo>
                    <a:pt x="663048" y="346085"/>
                  </a:lnTo>
                  <a:lnTo>
                    <a:pt x="643250" y="390149"/>
                  </a:lnTo>
                  <a:lnTo>
                    <a:pt x="625111" y="435609"/>
                  </a:lnTo>
                  <a:lnTo>
                    <a:pt x="606497" y="489292"/>
                  </a:lnTo>
                  <a:lnTo>
                    <a:pt x="591050" y="542635"/>
                  </a:lnTo>
                  <a:lnTo>
                    <a:pt x="578771" y="595637"/>
                  </a:lnTo>
                  <a:lnTo>
                    <a:pt x="569661" y="648299"/>
                  </a:lnTo>
                  <a:lnTo>
                    <a:pt x="563719" y="700618"/>
                  </a:lnTo>
                  <a:lnTo>
                    <a:pt x="560946" y="752594"/>
                  </a:lnTo>
                  <a:lnTo>
                    <a:pt x="699497" y="752594"/>
                  </a:lnTo>
                  <a:lnTo>
                    <a:pt x="700634" y="711847"/>
                  </a:lnTo>
                  <a:lnTo>
                    <a:pt x="704449" y="668952"/>
                  </a:lnTo>
                  <a:lnTo>
                    <a:pt x="710942" y="623910"/>
                  </a:lnTo>
                  <a:lnTo>
                    <a:pt x="720114" y="576718"/>
                  </a:lnTo>
                  <a:lnTo>
                    <a:pt x="731967" y="527376"/>
                  </a:lnTo>
                  <a:lnTo>
                    <a:pt x="746355" y="477528"/>
                  </a:lnTo>
                  <a:lnTo>
                    <a:pt x="763134" y="428805"/>
                  </a:lnTo>
                  <a:lnTo>
                    <a:pt x="782306" y="381207"/>
                  </a:lnTo>
                  <a:lnTo>
                    <a:pt x="803870" y="334733"/>
                  </a:lnTo>
                  <a:lnTo>
                    <a:pt x="827828" y="289383"/>
                  </a:lnTo>
                  <a:lnTo>
                    <a:pt x="859143" y="236657"/>
                  </a:lnTo>
                  <a:lnTo>
                    <a:pt x="890201" y="190449"/>
                  </a:lnTo>
                  <a:lnTo>
                    <a:pt x="921007" y="150759"/>
                  </a:lnTo>
                  <a:lnTo>
                    <a:pt x="951562" y="117588"/>
                  </a:lnTo>
                  <a:lnTo>
                    <a:pt x="951562" y="132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798942" y="3900077"/>
            <a:ext cx="842073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spot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rainbows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weather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condition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nee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rainbo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appea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sky?</a:t>
            </a:r>
            <a:endParaRPr sz="49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02480" y="6596657"/>
            <a:ext cx="7874634" cy="4125595"/>
          </a:xfrm>
          <a:custGeom>
            <a:avLst/>
            <a:gdLst/>
            <a:ahLst/>
            <a:cxnLst/>
            <a:rect l="l" t="t" r="r" b="b"/>
            <a:pathLst>
              <a:path w="7874634" h="4125595">
                <a:moveTo>
                  <a:pt x="104708" y="0"/>
                </a:moveTo>
                <a:lnTo>
                  <a:pt x="0" y="4125528"/>
                </a:lnTo>
                <a:lnTo>
                  <a:pt x="7874105" y="4125528"/>
                </a:lnTo>
                <a:lnTo>
                  <a:pt x="7559979" y="649194"/>
                </a:lnTo>
                <a:lnTo>
                  <a:pt x="104708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17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673624" y="8396054"/>
            <a:ext cx="5006975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9584" marR="5080" indent="-477520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Do</a:t>
            </a:r>
            <a:r>
              <a:rPr sz="3300" spc="-2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you</a:t>
            </a:r>
            <a:r>
              <a:rPr sz="3300" spc="-1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need</a:t>
            </a:r>
            <a:r>
              <a:rPr sz="3300" spc="-1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wind</a:t>
            </a:r>
            <a:r>
              <a:rPr sz="3300" spc="-2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and</a:t>
            </a:r>
            <a:r>
              <a:rPr sz="3300" spc="-2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rain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or</a:t>
            </a:r>
            <a:r>
              <a:rPr sz="3300" spc="-1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sunshine and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rain?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888298" y="2476493"/>
            <a:ext cx="1216660" cy="984885"/>
            <a:chOff x="14888298" y="2476493"/>
            <a:chExt cx="1216660" cy="984885"/>
          </a:xfrm>
        </p:grpSpPr>
        <p:sp>
          <p:nvSpPr>
            <p:cNvPr id="18" name="object 18"/>
            <p:cNvSpPr/>
            <p:nvPr/>
          </p:nvSpPr>
          <p:spPr>
            <a:xfrm>
              <a:off x="15547105" y="2698597"/>
              <a:ext cx="558165" cy="542290"/>
            </a:xfrm>
            <a:custGeom>
              <a:avLst/>
              <a:gdLst/>
              <a:ahLst/>
              <a:cxnLst/>
              <a:rect l="l" t="t" r="r" b="b"/>
              <a:pathLst>
                <a:path w="558165" h="542289">
                  <a:moveTo>
                    <a:pt x="454264" y="0"/>
                  </a:moveTo>
                  <a:lnTo>
                    <a:pt x="410137" y="284"/>
                  </a:lnTo>
                  <a:lnTo>
                    <a:pt x="361858" y="4396"/>
                  </a:lnTo>
                  <a:lnTo>
                    <a:pt x="311076" y="12577"/>
                  </a:lnTo>
                  <a:lnTo>
                    <a:pt x="259440" y="25070"/>
                  </a:lnTo>
                  <a:lnTo>
                    <a:pt x="208601" y="42116"/>
                  </a:lnTo>
                  <a:lnTo>
                    <a:pt x="160207" y="63958"/>
                  </a:lnTo>
                  <a:lnTo>
                    <a:pt x="115909" y="90835"/>
                  </a:lnTo>
                  <a:lnTo>
                    <a:pt x="77357" y="122992"/>
                  </a:lnTo>
                  <a:lnTo>
                    <a:pt x="46198" y="160669"/>
                  </a:lnTo>
                  <a:lnTo>
                    <a:pt x="19985" y="227440"/>
                  </a:lnTo>
                  <a:lnTo>
                    <a:pt x="9990" y="273606"/>
                  </a:lnTo>
                  <a:lnTo>
                    <a:pt x="3076" y="324098"/>
                  </a:lnTo>
                  <a:lnTo>
                    <a:pt x="0" y="375768"/>
                  </a:lnTo>
                  <a:lnTo>
                    <a:pt x="1517" y="425471"/>
                  </a:lnTo>
                  <a:lnTo>
                    <a:pt x="8383" y="470061"/>
                  </a:lnTo>
                  <a:lnTo>
                    <a:pt x="21355" y="506390"/>
                  </a:lnTo>
                  <a:lnTo>
                    <a:pt x="41188" y="531313"/>
                  </a:lnTo>
                  <a:lnTo>
                    <a:pt x="68637" y="541683"/>
                  </a:lnTo>
                  <a:lnTo>
                    <a:pt x="86063" y="537832"/>
                  </a:lnTo>
                  <a:lnTo>
                    <a:pt x="142834" y="505105"/>
                  </a:lnTo>
                  <a:lnTo>
                    <a:pt x="179609" y="478356"/>
                  </a:lnTo>
                  <a:lnTo>
                    <a:pt x="220265" y="446103"/>
                  </a:lnTo>
                  <a:lnTo>
                    <a:pt x="263518" y="409409"/>
                  </a:lnTo>
                  <a:lnTo>
                    <a:pt x="308083" y="369339"/>
                  </a:lnTo>
                  <a:lnTo>
                    <a:pt x="352675" y="326955"/>
                  </a:lnTo>
                  <a:lnTo>
                    <a:pt x="396009" y="283323"/>
                  </a:lnTo>
                  <a:lnTo>
                    <a:pt x="436803" y="239506"/>
                  </a:lnTo>
                  <a:lnTo>
                    <a:pt x="473770" y="196569"/>
                  </a:lnTo>
                  <a:lnTo>
                    <a:pt x="505626" y="155574"/>
                  </a:lnTo>
                  <a:lnTo>
                    <a:pt x="531088" y="117587"/>
                  </a:lnTo>
                  <a:lnTo>
                    <a:pt x="548869" y="83670"/>
                  </a:lnTo>
                  <a:lnTo>
                    <a:pt x="557687" y="54889"/>
                  </a:lnTo>
                  <a:lnTo>
                    <a:pt x="556256" y="32306"/>
                  </a:lnTo>
                  <a:lnTo>
                    <a:pt x="545235" y="19697"/>
                  </a:lnTo>
                  <a:lnTo>
                    <a:pt x="523463" y="9948"/>
                  </a:lnTo>
                  <a:lnTo>
                    <a:pt x="492589" y="3301"/>
                  </a:lnTo>
                  <a:lnTo>
                    <a:pt x="454264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643784" y="3058381"/>
              <a:ext cx="391795" cy="179070"/>
            </a:xfrm>
            <a:custGeom>
              <a:avLst/>
              <a:gdLst/>
              <a:ahLst/>
              <a:cxnLst/>
              <a:rect l="l" t="t" r="r" b="b"/>
              <a:pathLst>
                <a:path w="391794" h="179069">
                  <a:moveTo>
                    <a:pt x="391566" y="151460"/>
                  </a:moveTo>
                  <a:lnTo>
                    <a:pt x="378574" y="152323"/>
                  </a:lnTo>
                  <a:lnTo>
                    <a:pt x="373900" y="151993"/>
                  </a:lnTo>
                  <a:lnTo>
                    <a:pt x="351815" y="151472"/>
                  </a:lnTo>
                  <a:lnTo>
                    <a:pt x="334721" y="151358"/>
                  </a:lnTo>
                  <a:lnTo>
                    <a:pt x="320890" y="151663"/>
                  </a:lnTo>
                  <a:lnTo>
                    <a:pt x="196342" y="143179"/>
                  </a:lnTo>
                  <a:lnTo>
                    <a:pt x="167589" y="141643"/>
                  </a:lnTo>
                  <a:lnTo>
                    <a:pt x="138696" y="140779"/>
                  </a:lnTo>
                  <a:lnTo>
                    <a:pt x="110591" y="140944"/>
                  </a:lnTo>
                  <a:lnTo>
                    <a:pt x="84239" y="142163"/>
                  </a:lnTo>
                  <a:lnTo>
                    <a:pt x="60629" y="144449"/>
                  </a:lnTo>
                  <a:lnTo>
                    <a:pt x="50126" y="145948"/>
                  </a:lnTo>
                  <a:lnTo>
                    <a:pt x="66103" y="136029"/>
                  </a:lnTo>
                  <a:lnTo>
                    <a:pt x="114744" y="110236"/>
                  </a:lnTo>
                  <a:lnTo>
                    <a:pt x="168287" y="86118"/>
                  </a:lnTo>
                  <a:lnTo>
                    <a:pt x="286334" y="36639"/>
                  </a:lnTo>
                  <a:lnTo>
                    <a:pt x="300177" y="35902"/>
                  </a:lnTo>
                  <a:lnTo>
                    <a:pt x="315302" y="34696"/>
                  </a:lnTo>
                  <a:lnTo>
                    <a:pt x="351129" y="17627"/>
                  </a:lnTo>
                  <a:lnTo>
                    <a:pt x="352310" y="10299"/>
                  </a:lnTo>
                  <a:lnTo>
                    <a:pt x="351193" y="4343"/>
                  </a:lnTo>
                  <a:lnTo>
                    <a:pt x="347141" y="177"/>
                  </a:lnTo>
                  <a:lnTo>
                    <a:pt x="341566" y="0"/>
                  </a:lnTo>
                  <a:lnTo>
                    <a:pt x="335864" y="1866"/>
                  </a:lnTo>
                  <a:lnTo>
                    <a:pt x="331444" y="3848"/>
                  </a:lnTo>
                  <a:lnTo>
                    <a:pt x="310934" y="13512"/>
                  </a:lnTo>
                  <a:lnTo>
                    <a:pt x="295211" y="21234"/>
                  </a:lnTo>
                  <a:lnTo>
                    <a:pt x="282651" y="27851"/>
                  </a:lnTo>
                  <a:lnTo>
                    <a:pt x="164541" y="77355"/>
                  </a:lnTo>
                  <a:lnTo>
                    <a:pt x="110591" y="101650"/>
                  </a:lnTo>
                  <a:lnTo>
                    <a:pt x="61277" y="127812"/>
                  </a:lnTo>
                  <a:lnTo>
                    <a:pt x="26962" y="149860"/>
                  </a:lnTo>
                  <a:lnTo>
                    <a:pt x="25463" y="150139"/>
                  </a:lnTo>
                  <a:lnTo>
                    <a:pt x="12242" y="153238"/>
                  </a:lnTo>
                  <a:lnTo>
                    <a:pt x="13766" y="159385"/>
                  </a:lnTo>
                  <a:lnTo>
                    <a:pt x="10820" y="161556"/>
                  </a:lnTo>
                  <a:lnTo>
                    <a:pt x="0" y="170243"/>
                  </a:lnTo>
                  <a:lnTo>
                    <a:pt x="6057" y="177596"/>
                  </a:lnTo>
                  <a:lnTo>
                    <a:pt x="15074" y="169849"/>
                  </a:lnTo>
                  <a:lnTo>
                    <a:pt x="22225" y="164249"/>
                  </a:lnTo>
                  <a:lnTo>
                    <a:pt x="61785" y="153911"/>
                  </a:lnTo>
                  <a:lnTo>
                    <a:pt x="110832" y="150469"/>
                  </a:lnTo>
                  <a:lnTo>
                    <a:pt x="138569" y="150304"/>
                  </a:lnTo>
                  <a:lnTo>
                    <a:pt x="167182" y="151155"/>
                  </a:lnTo>
                  <a:lnTo>
                    <a:pt x="195757" y="152692"/>
                  </a:lnTo>
                  <a:lnTo>
                    <a:pt x="320243" y="161163"/>
                  </a:lnTo>
                  <a:lnTo>
                    <a:pt x="332625" y="166712"/>
                  </a:lnTo>
                  <a:lnTo>
                    <a:pt x="346316" y="172389"/>
                  </a:lnTo>
                  <a:lnTo>
                    <a:pt x="359092" y="176923"/>
                  </a:lnTo>
                  <a:lnTo>
                    <a:pt x="368693" y="179057"/>
                  </a:lnTo>
                  <a:lnTo>
                    <a:pt x="378155" y="177660"/>
                  </a:lnTo>
                  <a:lnTo>
                    <a:pt x="384987" y="173126"/>
                  </a:lnTo>
                  <a:lnTo>
                    <a:pt x="389229" y="167093"/>
                  </a:lnTo>
                  <a:lnTo>
                    <a:pt x="390880" y="161264"/>
                  </a:lnTo>
                  <a:lnTo>
                    <a:pt x="391566" y="15146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84499" y="3188602"/>
              <a:ext cx="432394" cy="27224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094956" y="2476493"/>
              <a:ext cx="509270" cy="773430"/>
            </a:xfrm>
            <a:custGeom>
              <a:avLst/>
              <a:gdLst/>
              <a:ahLst/>
              <a:cxnLst/>
              <a:rect l="l" t="t" r="r" b="b"/>
              <a:pathLst>
                <a:path w="509269" h="773430">
                  <a:moveTo>
                    <a:pt x="258570" y="0"/>
                  </a:moveTo>
                  <a:lnTo>
                    <a:pt x="207331" y="16265"/>
                  </a:lnTo>
                  <a:lnTo>
                    <a:pt x="148306" y="57654"/>
                  </a:lnTo>
                  <a:lnTo>
                    <a:pt x="118463" y="86207"/>
                  </a:lnTo>
                  <a:lnTo>
                    <a:pt x="89780" y="119166"/>
                  </a:lnTo>
                  <a:lnTo>
                    <a:pt x="63292" y="155905"/>
                  </a:lnTo>
                  <a:lnTo>
                    <a:pt x="40034" y="195799"/>
                  </a:lnTo>
                  <a:lnTo>
                    <a:pt x="21043" y="238223"/>
                  </a:lnTo>
                  <a:lnTo>
                    <a:pt x="7353" y="282552"/>
                  </a:lnTo>
                  <a:lnTo>
                    <a:pt x="0" y="328161"/>
                  </a:lnTo>
                  <a:lnTo>
                    <a:pt x="18" y="374425"/>
                  </a:lnTo>
                  <a:lnTo>
                    <a:pt x="8444" y="420719"/>
                  </a:lnTo>
                  <a:lnTo>
                    <a:pt x="26313" y="466418"/>
                  </a:lnTo>
                  <a:lnTo>
                    <a:pt x="66216" y="520219"/>
                  </a:lnTo>
                  <a:lnTo>
                    <a:pt x="97601" y="553095"/>
                  </a:lnTo>
                  <a:lnTo>
                    <a:pt x="134721" y="588065"/>
                  </a:lnTo>
                  <a:lnTo>
                    <a:pt x="176161" y="623713"/>
                  </a:lnTo>
                  <a:lnTo>
                    <a:pt x="220503" y="658622"/>
                  </a:lnTo>
                  <a:lnTo>
                    <a:pt x="266332" y="691375"/>
                  </a:lnTo>
                  <a:lnTo>
                    <a:pt x="312231" y="720555"/>
                  </a:lnTo>
                  <a:lnTo>
                    <a:pt x="356786" y="744745"/>
                  </a:lnTo>
                  <a:lnTo>
                    <a:pt x="398579" y="762529"/>
                  </a:lnTo>
                  <a:lnTo>
                    <a:pt x="436195" y="772491"/>
                  </a:lnTo>
                  <a:lnTo>
                    <a:pt x="468218" y="773212"/>
                  </a:lnTo>
                  <a:lnTo>
                    <a:pt x="493231" y="763278"/>
                  </a:lnTo>
                  <a:lnTo>
                    <a:pt x="501664" y="750242"/>
                  </a:lnTo>
                  <a:lnTo>
                    <a:pt x="506812" y="727120"/>
                  </a:lnTo>
                  <a:lnTo>
                    <a:pt x="508842" y="695160"/>
                  </a:lnTo>
                  <a:lnTo>
                    <a:pt x="507922" y="655607"/>
                  </a:lnTo>
                  <a:lnTo>
                    <a:pt x="504217" y="609709"/>
                  </a:lnTo>
                  <a:lnTo>
                    <a:pt x="497896" y="558712"/>
                  </a:lnTo>
                  <a:lnTo>
                    <a:pt x="489125" y="503863"/>
                  </a:lnTo>
                  <a:lnTo>
                    <a:pt x="478071" y="446408"/>
                  </a:lnTo>
                  <a:lnTo>
                    <a:pt x="464901" y="387595"/>
                  </a:lnTo>
                  <a:lnTo>
                    <a:pt x="449781" y="328670"/>
                  </a:lnTo>
                  <a:lnTo>
                    <a:pt x="432879" y="270880"/>
                  </a:lnTo>
                  <a:lnTo>
                    <a:pt x="414362" y="215472"/>
                  </a:lnTo>
                  <a:lnTo>
                    <a:pt x="394396" y="163692"/>
                  </a:lnTo>
                  <a:lnTo>
                    <a:pt x="373149" y="116787"/>
                  </a:lnTo>
                  <a:lnTo>
                    <a:pt x="350787" y="76003"/>
                  </a:lnTo>
                  <a:lnTo>
                    <a:pt x="327477" y="42588"/>
                  </a:lnTo>
                  <a:lnTo>
                    <a:pt x="278683" y="2851"/>
                  </a:lnTo>
                  <a:lnTo>
                    <a:pt x="258570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888298" y="2908850"/>
              <a:ext cx="650240" cy="435609"/>
            </a:xfrm>
            <a:custGeom>
              <a:avLst/>
              <a:gdLst/>
              <a:ahLst/>
              <a:cxnLst/>
              <a:rect l="l" t="t" r="r" b="b"/>
              <a:pathLst>
                <a:path w="650240" h="435610">
                  <a:moveTo>
                    <a:pt x="95058" y="0"/>
                  </a:moveTo>
                  <a:lnTo>
                    <a:pt x="40663" y="17685"/>
                  </a:lnTo>
                  <a:lnTo>
                    <a:pt x="9573" y="64486"/>
                  </a:lnTo>
                  <a:lnTo>
                    <a:pt x="0" y="131019"/>
                  </a:lnTo>
                  <a:lnTo>
                    <a:pt x="2723" y="168754"/>
                  </a:lnTo>
                  <a:lnTo>
                    <a:pt x="10156" y="207903"/>
                  </a:lnTo>
                  <a:lnTo>
                    <a:pt x="22074" y="247294"/>
                  </a:lnTo>
                  <a:lnTo>
                    <a:pt x="38255" y="285754"/>
                  </a:lnTo>
                  <a:lnTo>
                    <a:pt x="58475" y="322110"/>
                  </a:lnTo>
                  <a:lnTo>
                    <a:pt x="82511" y="355190"/>
                  </a:lnTo>
                  <a:lnTo>
                    <a:pt x="110139" y="383820"/>
                  </a:lnTo>
                  <a:lnTo>
                    <a:pt x="141136" y="406828"/>
                  </a:lnTo>
                  <a:lnTo>
                    <a:pt x="212342" y="431285"/>
                  </a:lnTo>
                  <a:lnTo>
                    <a:pt x="274341" y="435312"/>
                  </a:lnTo>
                  <a:lnTo>
                    <a:pt x="336292" y="435288"/>
                  </a:lnTo>
                  <a:lnTo>
                    <a:pt x="396696" y="431623"/>
                  </a:lnTo>
                  <a:lnTo>
                    <a:pt x="454050" y="424723"/>
                  </a:lnTo>
                  <a:lnTo>
                    <a:pt x="506855" y="414997"/>
                  </a:lnTo>
                  <a:lnTo>
                    <a:pt x="553610" y="402854"/>
                  </a:lnTo>
                  <a:lnTo>
                    <a:pt x="592814" y="388702"/>
                  </a:lnTo>
                  <a:lnTo>
                    <a:pt x="642564" y="356003"/>
                  </a:lnTo>
                  <a:lnTo>
                    <a:pt x="650109" y="338272"/>
                  </a:lnTo>
                  <a:lnTo>
                    <a:pt x="645170" y="322263"/>
                  </a:lnTo>
                  <a:lnTo>
                    <a:pt x="605152" y="274536"/>
                  </a:lnTo>
                  <a:lnTo>
                    <a:pt x="572640" y="244989"/>
                  </a:lnTo>
                  <a:lnTo>
                    <a:pt x="533504" y="213103"/>
                  </a:lnTo>
                  <a:lnTo>
                    <a:pt x="489029" y="179961"/>
                  </a:lnTo>
                  <a:lnTo>
                    <a:pt x="440498" y="146652"/>
                  </a:lnTo>
                  <a:lnTo>
                    <a:pt x="389194" y="114260"/>
                  </a:lnTo>
                  <a:lnTo>
                    <a:pt x="336403" y="83872"/>
                  </a:lnTo>
                  <a:lnTo>
                    <a:pt x="283407" y="56574"/>
                  </a:lnTo>
                  <a:lnTo>
                    <a:pt x="231491" y="33452"/>
                  </a:lnTo>
                  <a:lnTo>
                    <a:pt x="181938" y="15591"/>
                  </a:lnTo>
                  <a:lnTo>
                    <a:pt x="136032" y="4078"/>
                  </a:lnTo>
                  <a:lnTo>
                    <a:pt x="95058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8372752" y="4847295"/>
            <a:ext cx="1028065" cy="928369"/>
            <a:chOff x="18372752" y="4847295"/>
            <a:chExt cx="1028065" cy="928369"/>
          </a:xfrm>
        </p:grpSpPr>
        <p:sp>
          <p:nvSpPr>
            <p:cNvPr id="24" name="object 24"/>
            <p:cNvSpPr/>
            <p:nvPr/>
          </p:nvSpPr>
          <p:spPr>
            <a:xfrm>
              <a:off x="18683428" y="4847303"/>
              <a:ext cx="717550" cy="800735"/>
            </a:xfrm>
            <a:custGeom>
              <a:avLst/>
              <a:gdLst/>
              <a:ahLst/>
              <a:cxnLst/>
              <a:rect l="l" t="t" r="r" b="b"/>
              <a:pathLst>
                <a:path w="717550" h="800735">
                  <a:moveTo>
                    <a:pt x="717334" y="569823"/>
                  </a:moveTo>
                  <a:lnTo>
                    <a:pt x="702945" y="520598"/>
                  </a:lnTo>
                  <a:lnTo>
                    <a:pt x="676884" y="482701"/>
                  </a:lnTo>
                  <a:lnTo>
                    <a:pt x="641502" y="453072"/>
                  </a:lnTo>
                  <a:lnTo>
                    <a:pt x="599694" y="432295"/>
                  </a:lnTo>
                  <a:lnTo>
                    <a:pt x="554380" y="420916"/>
                  </a:lnTo>
                  <a:lnTo>
                    <a:pt x="508139" y="418630"/>
                  </a:lnTo>
                  <a:lnTo>
                    <a:pt x="473849" y="422529"/>
                  </a:lnTo>
                  <a:lnTo>
                    <a:pt x="471627" y="396011"/>
                  </a:lnTo>
                  <a:lnTo>
                    <a:pt x="459536" y="355257"/>
                  </a:lnTo>
                  <a:lnTo>
                    <a:pt x="439127" y="313080"/>
                  </a:lnTo>
                  <a:lnTo>
                    <a:pt x="410552" y="266382"/>
                  </a:lnTo>
                  <a:lnTo>
                    <a:pt x="368973" y="203314"/>
                  </a:lnTo>
                  <a:lnTo>
                    <a:pt x="338023" y="159270"/>
                  </a:lnTo>
                  <a:lnTo>
                    <a:pt x="302856" y="113093"/>
                  </a:lnTo>
                  <a:lnTo>
                    <a:pt x="265417" y="69430"/>
                  </a:lnTo>
                  <a:lnTo>
                    <a:pt x="227622" y="32931"/>
                  </a:lnTo>
                  <a:lnTo>
                    <a:pt x="191389" y="8242"/>
                  </a:lnTo>
                  <a:lnTo>
                    <a:pt x="158648" y="0"/>
                  </a:lnTo>
                  <a:lnTo>
                    <a:pt x="134315" y="7162"/>
                  </a:lnTo>
                  <a:lnTo>
                    <a:pt x="87083" y="52959"/>
                  </a:lnTo>
                  <a:lnTo>
                    <a:pt x="65405" y="88811"/>
                  </a:lnTo>
                  <a:lnTo>
                    <a:pt x="45796" y="131457"/>
                  </a:lnTo>
                  <a:lnTo>
                    <a:pt x="28879" y="179514"/>
                  </a:lnTo>
                  <a:lnTo>
                    <a:pt x="15240" y="231584"/>
                  </a:lnTo>
                  <a:lnTo>
                    <a:pt x="5486" y="286283"/>
                  </a:lnTo>
                  <a:lnTo>
                    <a:pt x="203" y="342252"/>
                  </a:lnTo>
                  <a:lnTo>
                    <a:pt x="0" y="398068"/>
                  </a:lnTo>
                  <a:lnTo>
                    <a:pt x="6019" y="449757"/>
                  </a:lnTo>
                  <a:lnTo>
                    <a:pt x="19024" y="500202"/>
                  </a:lnTo>
                  <a:lnTo>
                    <a:pt x="38620" y="548551"/>
                  </a:lnTo>
                  <a:lnTo>
                    <a:pt x="64389" y="593915"/>
                  </a:lnTo>
                  <a:lnTo>
                    <a:pt x="95935" y="635431"/>
                  </a:lnTo>
                  <a:lnTo>
                    <a:pt x="145643" y="662063"/>
                  </a:lnTo>
                  <a:lnTo>
                    <a:pt x="148170" y="676109"/>
                  </a:lnTo>
                  <a:lnTo>
                    <a:pt x="208762" y="728802"/>
                  </a:lnTo>
                  <a:lnTo>
                    <a:pt x="248881" y="748182"/>
                  </a:lnTo>
                  <a:lnTo>
                    <a:pt x="285953" y="763244"/>
                  </a:lnTo>
                  <a:lnTo>
                    <a:pt x="335203" y="780427"/>
                  </a:lnTo>
                  <a:lnTo>
                    <a:pt x="385724" y="793229"/>
                  </a:lnTo>
                  <a:lnTo>
                    <a:pt x="437121" y="800404"/>
                  </a:lnTo>
                  <a:lnTo>
                    <a:pt x="488962" y="800722"/>
                  </a:lnTo>
                  <a:lnTo>
                    <a:pt x="540524" y="792772"/>
                  </a:lnTo>
                  <a:lnTo>
                    <a:pt x="589851" y="775893"/>
                  </a:lnTo>
                  <a:lnTo>
                    <a:pt x="634619" y="749985"/>
                  </a:lnTo>
                  <a:lnTo>
                    <a:pt x="672503" y="714921"/>
                  </a:lnTo>
                  <a:lnTo>
                    <a:pt x="700468" y="671004"/>
                  </a:lnTo>
                  <a:lnTo>
                    <a:pt x="715962" y="621296"/>
                  </a:lnTo>
                  <a:lnTo>
                    <a:pt x="717334" y="569823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8372748" y="5508745"/>
              <a:ext cx="341630" cy="83820"/>
            </a:xfrm>
            <a:custGeom>
              <a:avLst/>
              <a:gdLst/>
              <a:ahLst/>
              <a:cxnLst/>
              <a:rect l="l" t="t" r="r" b="b"/>
              <a:pathLst>
                <a:path w="341630" h="83820">
                  <a:moveTo>
                    <a:pt x="341287" y="20548"/>
                  </a:moveTo>
                  <a:lnTo>
                    <a:pt x="331368" y="17741"/>
                  </a:lnTo>
                  <a:lnTo>
                    <a:pt x="323697" y="15925"/>
                  </a:lnTo>
                  <a:lnTo>
                    <a:pt x="321348" y="15532"/>
                  </a:lnTo>
                  <a:lnTo>
                    <a:pt x="321462" y="14287"/>
                  </a:lnTo>
                  <a:lnTo>
                    <a:pt x="311467" y="13246"/>
                  </a:lnTo>
                  <a:lnTo>
                    <a:pt x="303796" y="12814"/>
                  </a:lnTo>
                  <a:lnTo>
                    <a:pt x="299389" y="12192"/>
                  </a:lnTo>
                  <a:lnTo>
                    <a:pt x="278828" y="9690"/>
                  </a:lnTo>
                  <a:lnTo>
                    <a:pt x="255765" y="7975"/>
                  </a:lnTo>
                  <a:lnTo>
                    <a:pt x="231051" y="7086"/>
                  </a:lnTo>
                  <a:lnTo>
                    <a:pt x="205498" y="7048"/>
                  </a:lnTo>
                  <a:lnTo>
                    <a:pt x="179959" y="7594"/>
                  </a:lnTo>
                  <a:lnTo>
                    <a:pt x="68529" y="11645"/>
                  </a:lnTo>
                  <a:lnTo>
                    <a:pt x="57010" y="7785"/>
                  </a:lnTo>
                  <a:lnTo>
                    <a:pt x="44297" y="3924"/>
                  </a:lnTo>
                  <a:lnTo>
                    <a:pt x="32512" y="1016"/>
                  </a:lnTo>
                  <a:lnTo>
                    <a:pt x="23774" y="0"/>
                  </a:lnTo>
                  <a:lnTo>
                    <a:pt x="15506" y="2171"/>
                  </a:lnTo>
                  <a:lnTo>
                    <a:pt x="9855" y="6972"/>
                  </a:lnTo>
                  <a:lnTo>
                    <a:pt x="6654" y="12877"/>
                  </a:lnTo>
                  <a:lnTo>
                    <a:pt x="5753" y="18351"/>
                  </a:lnTo>
                  <a:lnTo>
                    <a:pt x="6083" y="27355"/>
                  </a:lnTo>
                  <a:lnTo>
                    <a:pt x="17538" y="25323"/>
                  </a:lnTo>
                  <a:lnTo>
                    <a:pt x="21729" y="25171"/>
                  </a:lnTo>
                  <a:lnTo>
                    <a:pt x="41402" y="23520"/>
                  </a:lnTo>
                  <a:lnTo>
                    <a:pt x="56603" y="21983"/>
                  </a:lnTo>
                  <a:lnTo>
                    <a:pt x="68859" y="20370"/>
                  </a:lnTo>
                  <a:lnTo>
                    <a:pt x="180213" y="16332"/>
                  </a:lnTo>
                  <a:lnTo>
                    <a:pt x="205600" y="15786"/>
                  </a:lnTo>
                  <a:lnTo>
                    <a:pt x="230898" y="15811"/>
                  </a:lnTo>
                  <a:lnTo>
                    <a:pt x="247129" y="16408"/>
                  </a:lnTo>
                  <a:lnTo>
                    <a:pt x="237312" y="17551"/>
                  </a:lnTo>
                  <a:lnTo>
                    <a:pt x="213499" y="21323"/>
                  </a:lnTo>
                  <a:lnTo>
                    <a:pt x="189064" y="26098"/>
                  </a:lnTo>
                  <a:lnTo>
                    <a:pt x="141236" y="36906"/>
                  </a:lnTo>
                  <a:lnTo>
                    <a:pt x="58953" y="56324"/>
                  </a:lnTo>
                  <a:lnTo>
                    <a:pt x="47167" y="54698"/>
                  </a:lnTo>
                  <a:lnTo>
                    <a:pt x="34264" y="53301"/>
                  </a:lnTo>
                  <a:lnTo>
                    <a:pt x="22415" y="52666"/>
                  </a:lnTo>
                  <a:lnTo>
                    <a:pt x="13868" y="53301"/>
                  </a:lnTo>
                  <a:lnTo>
                    <a:pt x="6375" y="56984"/>
                  </a:lnTo>
                  <a:lnTo>
                    <a:pt x="1905" y="62750"/>
                  </a:lnTo>
                  <a:lnTo>
                    <a:pt x="0" y="69138"/>
                  </a:lnTo>
                  <a:lnTo>
                    <a:pt x="203" y="74688"/>
                  </a:lnTo>
                  <a:lnTo>
                    <a:pt x="2260" y="83464"/>
                  </a:lnTo>
                  <a:lnTo>
                    <a:pt x="12827" y="79324"/>
                  </a:lnTo>
                  <a:lnTo>
                    <a:pt x="16802" y="78384"/>
                  </a:lnTo>
                  <a:lnTo>
                    <a:pt x="35306" y="73063"/>
                  </a:lnTo>
                  <a:lnTo>
                    <a:pt x="49542" y="68707"/>
                  </a:lnTo>
                  <a:lnTo>
                    <a:pt x="60947" y="64833"/>
                  </a:lnTo>
                  <a:lnTo>
                    <a:pt x="166687" y="39966"/>
                  </a:lnTo>
                  <a:lnTo>
                    <a:pt x="215036" y="29921"/>
                  </a:lnTo>
                  <a:lnTo>
                    <a:pt x="260489" y="23634"/>
                  </a:lnTo>
                  <a:lnTo>
                    <a:pt x="296837" y="21945"/>
                  </a:lnTo>
                  <a:lnTo>
                    <a:pt x="306222" y="22161"/>
                  </a:lnTo>
                  <a:lnTo>
                    <a:pt x="315036" y="23596"/>
                  </a:lnTo>
                  <a:lnTo>
                    <a:pt x="327952" y="26238"/>
                  </a:lnTo>
                  <a:lnTo>
                    <a:pt x="339077" y="29006"/>
                  </a:lnTo>
                  <a:lnTo>
                    <a:pt x="341287" y="20548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28023" y="5496907"/>
              <a:ext cx="429994" cy="2464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8557447" y="4892340"/>
              <a:ext cx="498475" cy="648335"/>
            </a:xfrm>
            <a:custGeom>
              <a:avLst/>
              <a:gdLst/>
              <a:ahLst/>
              <a:cxnLst/>
              <a:rect l="l" t="t" r="r" b="b"/>
              <a:pathLst>
                <a:path w="498475" h="648335">
                  <a:moveTo>
                    <a:pt x="86642" y="0"/>
                  </a:moveTo>
                  <a:lnTo>
                    <a:pt x="45312" y="35677"/>
                  </a:lnTo>
                  <a:lnTo>
                    <a:pt x="16178" y="107783"/>
                  </a:lnTo>
                  <a:lnTo>
                    <a:pt x="6849" y="153781"/>
                  </a:lnTo>
                  <a:lnTo>
                    <a:pt x="1367" y="204430"/>
                  </a:lnTo>
                  <a:lnTo>
                    <a:pt x="0" y="258241"/>
                  </a:lnTo>
                  <a:lnTo>
                    <a:pt x="3012" y="313730"/>
                  </a:lnTo>
                  <a:lnTo>
                    <a:pt x="10670" y="369411"/>
                  </a:lnTo>
                  <a:lnTo>
                    <a:pt x="23241" y="423798"/>
                  </a:lnTo>
                  <a:lnTo>
                    <a:pt x="40915" y="472737"/>
                  </a:lnTo>
                  <a:lnTo>
                    <a:pt x="65107" y="518879"/>
                  </a:lnTo>
                  <a:lnTo>
                    <a:pt x="95230" y="561465"/>
                  </a:lnTo>
                  <a:lnTo>
                    <a:pt x="130691" y="599736"/>
                  </a:lnTo>
                  <a:lnTo>
                    <a:pt x="170901" y="632933"/>
                  </a:lnTo>
                  <a:lnTo>
                    <a:pt x="202078" y="647761"/>
                  </a:lnTo>
                  <a:lnTo>
                    <a:pt x="230520" y="647422"/>
                  </a:lnTo>
                  <a:lnTo>
                    <a:pt x="292008" y="621719"/>
                  </a:lnTo>
                  <a:lnTo>
                    <a:pt x="357818" y="587777"/>
                  </a:lnTo>
                  <a:lnTo>
                    <a:pt x="417669" y="544349"/>
                  </a:lnTo>
                  <a:lnTo>
                    <a:pt x="456524" y="503528"/>
                  </a:lnTo>
                  <a:lnTo>
                    <a:pt x="484274" y="458450"/>
                  </a:lnTo>
                  <a:lnTo>
                    <a:pt x="498068" y="408840"/>
                  </a:lnTo>
                  <a:lnTo>
                    <a:pt x="495059" y="354418"/>
                  </a:lnTo>
                  <a:lnTo>
                    <a:pt x="481881" y="313945"/>
                  </a:lnTo>
                  <a:lnTo>
                    <a:pt x="460796" y="277036"/>
                  </a:lnTo>
                  <a:lnTo>
                    <a:pt x="431272" y="240640"/>
                  </a:lnTo>
                  <a:lnTo>
                    <a:pt x="392779" y="201711"/>
                  </a:lnTo>
                  <a:lnTo>
                    <a:pt x="337880" y="149828"/>
                  </a:lnTo>
                  <a:lnTo>
                    <a:pt x="297681" y="114037"/>
                  </a:lnTo>
                  <a:lnTo>
                    <a:pt x="252896" y="77127"/>
                  </a:lnTo>
                  <a:lnTo>
                    <a:pt x="206463" y="43183"/>
                  </a:lnTo>
                  <a:lnTo>
                    <a:pt x="161319" y="16290"/>
                  </a:lnTo>
                  <a:lnTo>
                    <a:pt x="120400" y="534"/>
                  </a:lnTo>
                  <a:lnTo>
                    <a:pt x="86642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8770262" y="5230200"/>
              <a:ext cx="560070" cy="397510"/>
            </a:xfrm>
            <a:custGeom>
              <a:avLst/>
              <a:gdLst/>
              <a:ahLst/>
              <a:cxnLst/>
              <a:rect l="l" t="t" r="r" b="b"/>
              <a:pathLst>
                <a:path w="560069" h="397510">
                  <a:moveTo>
                    <a:pt x="363221" y="0"/>
                  </a:moveTo>
                  <a:lnTo>
                    <a:pt x="317375" y="6463"/>
                  </a:lnTo>
                  <a:lnTo>
                    <a:pt x="273101" y="20266"/>
                  </a:lnTo>
                  <a:lnTo>
                    <a:pt x="230769" y="39951"/>
                  </a:lnTo>
                  <a:lnTo>
                    <a:pt x="190755" y="64060"/>
                  </a:lnTo>
                  <a:lnTo>
                    <a:pt x="148718" y="94794"/>
                  </a:lnTo>
                  <a:lnTo>
                    <a:pt x="109039" y="129441"/>
                  </a:lnTo>
                  <a:lnTo>
                    <a:pt x="72506" y="167613"/>
                  </a:lnTo>
                  <a:lnTo>
                    <a:pt x="39906" y="208924"/>
                  </a:lnTo>
                  <a:lnTo>
                    <a:pt x="12027" y="252987"/>
                  </a:lnTo>
                  <a:lnTo>
                    <a:pt x="0" y="295042"/>
                  </a:lnTo>
                  <a:lnTo>
                    <a:pt x="12293" y="327075"/>
                  </a:lnTo>
                  <a:lnTo>
                    <a:pt x="81711" y="367422"/>
                  </a:lnTo>
                  <a:lnTo>
                    <a:pt x="124768" y="378909"/>
                  </a:lnTo>
                  <a:lnTo>
                    <a:pt x="164012" y="386721"/>
                  </a:lnTo>
                  <a:lnTo>
                    <a:pt x="215607" y="394335"/>
                  </a:lnTo>
                  <a:lnTo>
                    <a:pt x="267645" y="397401"/>
                  </a:lnTo>
                  <a:lnTo>
                    <a:pt x="319476" y="394781"/>
                  </a:lnTo>
                  <a:lnTo>
                    <a:pt x="370446" y="385339"/>
                  </a:lnTo>
                  <a:lnTo>
                    <a:pt x="419592" y="367819"/>
                  </a:lnTo>
                  <a:lnTo>
                    <a:pt x="464863" y="341959"/>
                  </a:lnTo>
                  <a:lnTo>
                    <a:pt x="503956" y="308083"/>
                  </a:lnTo>
                  <a:lnTo>
                    <a:pt x="534567" y="266515"/>
                  </a:lnTo>
                  <a:lnTo>
                    <a:pt x="553770" y="218122"/>
                  </a:lnTo>
                  <a:lnTo>
                    <a:pt x="559626" y="166392"/>
                  </a:lnTo>
                  <a:lnTo>
                    <a:pt x="551279" y="115581"/>
                  </a:lnTo>
                  <a:lnTo>
                    <a:pt x="527876" y="69945"/>
                  </a:lnTo>
                  <a:lnTo>
                    <a:pt x="495156" y="37625"/>
                  </a:lnTo>
                  <a:lnTo>
                    <a:pt x="454835" y="15186"/>
                  </a:lnTo>
                  <a:lnTo>
                    <a:pt x="409871" y="2640"/>
                  </a:lnTo>
                  <a:lnTo>
                    <a:pt x="363221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46393" y="5576934"/>
              <a:ext cx="191321" cy="198383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155" y="2051403"/>
            <a:ext cx="809210" cy="850900"/>
          </a:xfrm>
          <a:prstGeom prst="rect">
            <a:avLst/>
          </a:prstGeom>
        </p:spPr>
      </p:pic>
      <p:grpSp>
        <p:nvGrpSpPr>
          <p:cNvPr id="31" name="object 31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2" name="object 32">
              <a:hlinkClick r:id="rId11" action="ppaction://hlinksldjump"/>
            </p:cNvPr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3" name="object 33">
              <a:hlinkClick r:id="rId11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>
              <a:hlinkClick r:id="rId11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6" name="Rectangle 45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7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18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17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578" y="1337284"/>
            <a:ext cx="648011" cy="5969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746" y="837805"/>
            <a:ext cx="372166" cy="584200"/>
          </a:xfrm>
          <a:prstGeom prst="rect">
            <a:avLst/>
          </a:prstGeom>
        </p:spPr>
      </p:pic>
      <p:grpSp>
        <p:nvGrpSpPr>
          <p:cNvPr id="11" name="object 11"/>
          <p:cNvGrpSpPr/>
          <p:nvPr/>
        </p:nvGrpSpPr>
        <p:grpSpPr>
          <a:xfrm>
            <a:off x="0" y="2185297"/>
            <a:ext cx="19361150" cy="9124315"/>
            <a:chOff x="0" y="2185297"/>
            <a:chExt cx="19361150" cy="9124315"/>
          </a:xfrm>
        </p:grpSpPr>
        <p:pic>
          <p:nvPicPr>
            <p:cNvPr id="12" name="object 12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0669" y="10727377"/>
              <a:ext cx="1271306" cy="58166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2913" y="2595443"/>
              <a:ext cx="1252199" cy="93599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2998" y="2185297"/>
              <a:ext cx="840749" cy="134620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3"/>
              <a:ext cx="6294457" cy="797033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97893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36173" y="6408181"/>
              <a:ext cx="2951196" cy="201040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25143" y="5882669"/>
              <a:ext cx="2333321" cy="212268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6425178" y="5883033"/>
              <a:ext cx="2333625" cy="2122805"/>
            </a:xfrm>
            <a:custGeom>
              <a:avLst/>
              <a:gdLst/>
              <a:ahLst/>
              <a:cxnLst/>
              <a:rect l="l" t="t" r="r" b="b"/>
              <a:pathLst>
                <a:path w="2333625" h="2122804">
                  <a:moveTo>
                    <a:pt x="2333215" y="1737067"/>
                  </a:moveTo>
                  <a:lnTo>
                    <a:pt x="2311467" y="1773736"/>
                  </a:lnTo>
                  <a:lnTo>
                    <a:pt x="334542" y="2122322"/>
                  </a:lnTo>
                  <a:lnTo>
                    <a:pt x="323452" y="2121695"/>
                  </a:lnTo>
                  <a:lnTo>
                    <a:pt x="40" y="385255"/>
                  </a:lnTo>
                  <a:lnTo>
                    <a:pt x="0" y="372484"/>
                  </a:lnTo>
                  <a:lnTo>
                    <a:pt x="4077" y="361329"/>
                  </a:lnTo>
                  <a:lnTo>
                    <a:pt x="11573" y="352969"/>
                  </a:lnTo>
                  <a:lnTo>
                    <a:pt x="21788" y="348586"/>
                  </a:lnTo>
                  <a:lnTo>
                    <a:pt x="1998712" y="0"/>
                  </a:lnTo>
                  <a:lnTo>
                    <a:pt x="2009802" y="626"/>
                  </a:lnTo>
                  <a:lnTo>
                    <a:pt x="2019702" y="5917"/>
                  </a:lnTo>
                  <a:lnTo>
                    <a:pt x="2027350" y="15002"/>
                  </a:lnTo>
                  <a:lnTo>
                    <a:pt x="2031685" y="27014"/>
                  </a:lnTo>
                  <a:lnTo>
                    <a:pt x="2333215" y="1737067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957146" y="10104922"/>
              <a:ext cx="3394075" cy="0"/>
            </a:xfrm>
            <a:custGeom>
              <a:avLst/>
              <a:gdLst/>
              <a:ahLst/>
              <a:cxnLst/>
              <a:rect l="l" t="t" r="r" b="b"/>
              <a:pathLst>
                <a:path w="3394075">
                  <a:moveTo>
                    <a:pt x="0" y="0"/>
                  </a:moveTo>
                  <a:lnTo>
                    <a:pt x="3393530" y="0"/>
                  </a:lnTo>
                </a:path>
              </a:pathLst>
            </a:custGeom>
            <a:ln w="20711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840220" y="1120013"/>
            <a:ext cx="3700779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ow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mnemonic  (sentence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,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sayin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rhym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to  hel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remembe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something)  fo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colour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f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rainbo</a:t>
            </a:r>
            <a:r>
              <a:rPr sz="2200" spc="-175" dirty="0">
                <a:solidFill>
                  <a:srgbClr val="000086"/>
                </a:solidFill>
                <a:latin typeface="Arial"/>
                <a:cs typeface="Arial"/>
              </a:rPr>
              <a:t>w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300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eac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i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someon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else!</a:t>
            </a:r>
            <a:endParaRPr sz="2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79139" y="7939701"/>
            <a:ext cx="3749675" cy="220472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own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rainbow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using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felt-pens,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water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kitchen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towel.</a:t>
            </a:r>
            <a:r>
              <a:rPr sz="22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Check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-1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‘Ready.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endParaRPr sz="2200">
              <a:latin typeface="Arial"/>
              <a:cs typeface="Arial"/>
            </a:endParaRPr>
          </a:p>
          <a:p>
            <a:pPr marL="10795" algn="ctr">
              <a:lnSpc>
                <a:spcPct val="100000"/>
              </a:lnSpc>
              <a:spcBef>
                <a:spcPts val="30"/>
              </a:spcBef>
            </a:pPr>
            <a:r>
              <a:rPr sz="2200" spc="-15" dirty="0">
                <a:solidFill>
                  <a:srgbClr val="FEE209"/>
                </a:solidFill>
                <a:latin typeface="Arial"/>
                <a:cs typeface="Arial"/>
              </a:rPr>
              <a:t>Steady.</a:t>
            </a:r>
            <a:r>
              <a:rPr sz="2200" spc="-1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EE209"/>
                </a:solidFill>
                <a:latin typeface="Arial"/>
                <a:cs typeface="Arial"/>
              </a:rPr>
              <a:t>Science!</a:t>
            </a:r>
            <a:r>
              <a:rPr sz="2200" spc="-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EE209"/>
                </a:solidFill>
                <a:latin typeface="Arial"/>
                <a:cs typeface="Arial"/>
              </a:rPr>
              <a:t>(Primary)’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321101" y="10118809"/>
            <a:ext cx="2666365" cy="704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7850" marR="5080" indent="-565785">
              <a:lnSpc>
                <a:spcPct val="101200"/>
              </a:lnSpc>
              <a:spcBef>
                <a:spcPts val="9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follow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simple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instructions.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111606" y="3482649"/>
            <a:ext cx="9259570" cy="57486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9817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065" marR="5080" algn="ctr">
              <a:lnSpc>
                <a:spcPts val="4700"/>
              </a:lnSpc>
              <a:spcBef>
                <a:spcPts val="3925"/>
              </a:spcBef>
            </a:pPr>
            <a:r>
              <a:rPr sz="4100" b="1" spc="-4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nee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sunshin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rain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Rainbows  for</a:t>
            </a: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ligh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passe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throug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wate</a:t>
            </a:r>
            <a:r>
              <a:rPr sz="4100" b="1" spc="-3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4100">
              <a:latin typeface="Arial"/>
              <a:cs typeface="Arial"/>
            </a:endParaRPr>
          </a:p>
          <a:p>
            <a:pPr marL="246379" marR="236220" indent="-635" algn="ctr">
              <a:lnSpc>
                <a:spcPts val="4700"/>
              </a:lnSpc>
            </a:pPr>
            <a:r>
              <a:rPr sz="4100" b="1" spc="-75" dirty="0">
                <a:solidFill>
                  <a:srgbClr val="FFFFFF"/>
                </a:solidFill>
                <a:latin typeface="Arial"/>
                <a:cs typeface="Arial"/>
              </a:rPr>
              <a:t>Light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4100" b="1" spc="-65" dirty="0">
                <a:solidFill>
                  <a:srgbClr val="FFFFFF"/>
                </a:solidFill>
                <a:latin typeface="Arial"/>
                <a:cs typeface="Arial"/>
              </a:rPr>
              <a:t>made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4100" b="1" spc="-75" dirty="0">
                <a:solidFill>
                  <a:srgbClr val="FFFFFF"/>
                </a:solidFill>
                <a:latin typeface="Arial"/>
                <a:cs typeface="Arial"/>
              </a:rPr>
              <a:t>seven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 colours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0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ligh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travel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through  wate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bend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separate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into  th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differen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colours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red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100" b="1" spc="-20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orange,  yello</a:t>
            </a:r>
            <a:r>
              <a:rPr sz="4100" b="1" spc="-24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green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blue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95" dirty="0">
                <a:solidFill>
                  <a:srgbClr val="FFFFFF"/>
                </a:solidFill>
                <a:latin typeface="Arial"/>
                <a:cs typeface="Arial"/>
              </a:rPr>
              <a:t>indigo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100" b="1" spc="-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100" dirty="0">
                <a:solidFill>
                  <a:srgbClr val="FFFFFF"/>
                </a:solidFill>
                <a:latin typeface="Arial"/>
                <a:cs typeface="Arial"/>
              </a:rPr>
              <a:t>violet.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>
            <a:hlinkClick r:id="rId15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33" name="Rectangle 32">
            <a:hlinkClick r:id="rId15" action="ppaction://hlinksldjump"/>
          </p:cNvPr>
          <p:cNvSpPr/>
          <p:nvPr/>
        </p:nvSpPr>
        <p:spPr>
          <a:xfrm>
            <a:off x="359481" y="9462434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hlinkClick r:id="rId16"/>
          </p:cNvPr>
          <p:cNvSpPr/>
          <p:nvPr/>
        </p:nvSpPr>
        <p:spPr>
          <a:xfrm>
            <a:off x="18281650" y="9464675"/>
            <a:ext cx="10668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hlinkClick r:id="rId16"/>
          </p:cNvPr>
          <p:cNvSpPr/>
          <p:nvPr/>
        </p:nvSpPr>
        <p:spPr>
          <a:xfrm>
            <a:off x="15919450" y="9769475"/>
            <a:ext cx="34290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hlinkClick r:id="rId16"/>
          </p:cNvPr>
          <p:cNvSpPr/>
          <p:nvPr/>
        </p:nvSpPr>
        <p:spPr>
          <a:xfrm rot="20918051">
            <a:off x="16545507" y="5929812"/>
            <a:ext cx="2140870" cy="203244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401"/>
            <a:ext cx="4528820" cy="1828800"/>
          </a:xfrm>
          <a:custGeom>
            <a:avLst/>
            <a:gdLst/>
            <a:ahLst/>
            <a:cxnLst/>
            <a:rect l="l" t="t" r="r" b="b"/>
            <a:pathLst>
              <a:path w="4528820" h="1828800">
                <a:moveTo>
                  <a:pt x="3018569" y="1473200"/>
                </a:moveTo>
                <a:lnTo>
                  <a:pt x="2966267" y="1473200"/>
                </a:lnTo>
                <a:lnTo>
                  <a:pt x="2962059" y="1485900"/>
                </a:lnTo>
                <a:lnTo>
                  <a:pt x="2958555" y="1498600"/>
                </a:lnTo>
                <a:lnTo>
                  <a:pt x="2955341" y="1498600"/>
                </a:lnTo>
                <a:lnTo>
                  <a:pt x="2952005" y="1511300"/>
                </a:lnTo>
                <a:lnTo>
                  <a:pt x="2948474" y="1511300"/>
                </a:lnTo>
                <a:lnTo>
                  <a:pt x="2944834" y="1524000"/>
                </a:lnTo>
                <a:lnTo>
                  <a:pt x="2941031" y="1536700"/>
                </a:lnTo>
                <a:lnTo>
                  <a:pt x="2937011" y="1536700"/>
                </a:lnTo>
                <a:lnTo>
                  <a:pt x="2918657" y="1574800"/>
                </a:lnTo>
                <a:lnTo>
                  <a:pt x="2873655" y="1625600"/>
                </a:lnTo>
                <a:lnTo>
                  <a:pt x="2819735" y="1676400"/>
                </a:lnTo>
                <a:lnTo>
                  <a:pt x="2789310" y="1701800"/>
                </a:lnTo>
                <a:lnTo>
                  <a:pt x="2756405" y="1714500"/>
                </a:lnTo>
                <a:lnTo>
                  <a:pt x="2720934" y="1739900"/>
                </a:lnTo>
                <a:lnTo>
                  <a:pt x="2682856" y="1752600"/>
                </a:lnTo>
                <a:lnTo>
                  <a:pt x="2642897" y="1765300"/>
                </a:lnTo>
                <a:lnTo>
                  <a:pt x="2558468" y="1790700"/>
                </a:lnTo>
                <a:lnTo>
                  <a:pt x="2190573" y="1790700"/>
                </a:lnTo>
                <a:lnTo>
                  <a:pt x="2253863" y="1816100"/>
                </a:lnTo>
                <a:lnTo>
                  <a:pt x="2286155" y="1816100"/>
                </a:lnTo>
                <a:lnTo>
                  <a:pt x="2319030" y="1828800"/>
                </a:lnTo>
                <a:lnTo>
                  <a:pt x="2586435" y="1828800"/>
                </a:lnTo>
                <a:lnTo>
                  <a:pt x="2642989" y="1816100"/>
                </a:lnTo>
                <a:lnTo>
                  <a:pt x="2697073" y="1790700"/>
                </a:lnTo>
                <a:lnTo>
                  <a:pt x="2748413" y="1778000"/>
                </a:lnTo>
                <a:lnTo>
                  <a:pt x="2796733" y="1752600"/>
                </a:lnTo>
                <a:lnTo>
                  <a:pt x="2841989" y="1727200"/>
                </a:lnTo>
                <a:lnTo>
                  <a:pt x="2883075" y="1689100"/>
                </a:lnTo>
                <a:lnTo>
                  <a:pt x="2920055" y="1651000"/>
                </a:lnTo>
                <a:lnTo>
                  <a:pt x="2952990" y="1612900"/>
                </a:lnTo>
                <a:lnTo>
                  <a:pt x="3017710" y="1612900"/>
                </a:lnTo>
                <a:lnTo>
                  <a:pt x="2984245" y="1587500"/>
                </a:lnTo>
                <a:lnTo>
                  <a:pt x="2979167" y="1587500"/>
                </a:lnTo>
                <a:lnTo>
                  <a:pt x="2982884" y="1574800"/>
                </a:lnTo>
                <a:lnTo>
                  <a:pt x="2985763" y="1574800"/>
                </a:lnTo>
                <a:lnTo>
                  <a:pt x="2988528" y="1562100"/>
                </a:lnTo>
                <a:lnTo>
                  <a:pt x="2992650" y="1562100"/>
                </a:lnTo>
                <a:lnTo>
                  <a:pt x="2996605" y="1549400"/>
                </a:lnTo>
                <a:lnTo>
                  <a:pt x="3000377" y="1549400"/>
                </a:lnTo>
                <a:lnTo>
                  <a:pt x="3003951" y="1536700"/>
                </a:lnTo>
                <a:lnTo>
                  <a:pt x="3007589" y="1524000"/>
                </a:lnTo>
                <a:lnTo>
                  <a:pt x="3011031" y="1524000"/>
                </a:lnTo>
                <a:lnTo>
                  <a:pt x="3014310" y="1511300"/>
                </a:lnTo>
                <a:lnTo>
                  <a:pt x="3020218" y="1498600"/>
                </a:lnTo>
                <a:lnTo>
                  <a:pt x="3022207" y="1485900"/>
                </a:lnTo>
                <a:lnTo>
                  <a:pt x="3018569" y="1473200"/>
                </a:lnTo>
                <a:close/>
              </a:path>
              <a:path w="4528820" h="1828800">
                <a:moveTo>
                  <a:pt x="3659046" y="1803400"/>
                </a:moveTo>
                <a:lnTo>
                  <a:pt x="3559121" y="1803400"/>
                </a:lnTo>
                <a:lnTo>
                  <a:pt x="3609111" y="1816100"/>
                </a:lnTo>
                <a:lnTo>
                  <a:pt x="3659046" y="1803400"/>
                </a:lnTo>
                <a:close/>
              </a:path>
              <a:path w="4528820" h="1828800">
                <a:moveTo>
                  <a:pt x="3805231" y="1790700"/>
                </a:moveTo>
                <a:lnTo>
                  <a:pt x="3411497" y="1790700"/>
                </a:lnTo>
                <a:lnTo>
                  <a:pt x="3460385" y="1803400"/>
                </a:lnTo>
                <a:lnTo>
                  <a:pt x="3757264" y="1803400"/>
                </a:lnTo>
                <a:lnTo>
                  <a:pt x="3805231" y="1790700"/>
                </a:lnTo>
                <a:close/>
              </a:path>
              <a:path w="4528820" h="1828800">
                <a:moveTo>
                  <a:pt x="1925453" y="1587500"/>
                </a:moveTo>
                <a:lnTo>
                  <a:pt x="1879043" y="1587500"/>
                </a:lnTo>
                <a:lnTo>
                  <a:pt x="1883022" y="1600200"/>
                </a:lnTo>
                <a:lnTo>
                  <a:pt x="1887059" y="1600200"/>
                </a:lnTo>
                <a:lnTo>
                  <a:pt x="1891150" y="1612900"/>
                </a:lnTo>
                <a:lnTo>
                  <a:pt x="1895294" y="1612900"/>
                </a:lnTo>
                <a:lnTo>
                  <a:pt x="1923881" y="1651000"/>
                </a:lnTo>
                <a:lnTo>
                  <a:pt x="1956091" y="1676400"/>
                </a:lnTo>
                <a:lnTo>
                  <a:pt x="1991760" y="1701800"/>
                </a:lnTo>
                <a:lnTo>
                  <a:pt x="2030720" y="1727200"/>
                </a:lnTo>
                <a:lnTo>
                  <a:pt x="2072807" y="1752600"/>
                </a:lnTo>
                <a:lnTo>
                  <a:pt x="2160264" y="1790700"/>
                </a:lnTo>
                <a:lnTo>
                  <a:pt x="2332939" y="1790700"/>
                </a:lnTo>
                <a:lnTo>
                  <a:pt x="2310575" y="1778000"/>
                </a:lnTo>
                <a:lnTo>
                  <a:pt x="2266939" y="1778000"/>
                </a:lnTo>
                <a:lnTo>
                  <a:pt x="2245730" y="1765300"/>
                </a:lnTo>
                <a:lnTo>
                  <a:pt x="2224765" y="1765300"/>
                </a:lnTo>
                <a:lnTo>
                  <a:pt x="2204122" y="1752600"/>
                </a:lnTo>
                <a:lnTo>
                  <a:pt x="2163632" y="1739900"/>
                </a:lnTo>
                <a:lnTo>
                  <a:pt x="2124424" y="1727200"/>
                </a:lnTo>
                <a:lnTo>
                  <a:pt x="2086797" y="1714500"/>
                </a:lnTo>
                <a:lnTo>
                  <a:pt x="2051048" y="1689100"/>
                </a:lnTo>
                <a:lnTo>
                  <a:pt x="2017730" y="1676400"/>
                </a:lnTo>
                <a:lnTo>
                  <a:pt x="1986895" y="1651000"/>
                </a:lnTo>
                <a:lnTo>
                  <a:pt x="1958323" y="1625600"/>
                </a:lnTo>
                <a:lnTo>
                  <a:pt x="1931796" y="1600200"/>
                </a:lnTo>
                <a:lnTo>
                  <a:pt x="1925453" y="1587500"/>
                </a:lnTo>
                <a:close/>
              </a:path>
              <a:path w="4528820" h="1828800">
                <a:moveTo>
                  <a:pt x="4294955" y="1206500"/>
                </a:moveTo>
                <a:lnTo>
                  <a:pt x="4166785" y="1206500"/>
                </a:lnTo>
                <a:lnTo>
                  <a:pt x="4181589" y="1231900"/>
                </a:lnTo>
                <a:lnTo>
                  <a:pt x="4195638" y="1257300"/>
                </a:lnTo>
                <a:lnTo>
                  <a:pt x="4208853" y="1270000"/>
                </a:lnTo>
                <a:lnTo>
                  <a:pt x="4221160" y="1295400"/>
                </a:lnTo>
                <a:lnTo>
                  <a:pt x="4232352" y="1320800"/>
                </a:lnTo>
                <a:lnTo>
                  <a:pt x="4242199" y="1333500"/>
                </a:lnTo>
                <a:lnTo>
                  <a:pt x="4249953" y="1358900"/>
                </a:lnTo>
                <a:lnTo>
                  <a:pt x="4254866" y="1384300"/>
                </a:lnTo>
                <a:lnTo>
                  <a:pt x="4256987" y="1397000"/>
                </a:lnTo>
                <a:lnTo>
                  <a:pt x="4256769" y="1422400"/>
                </a:lnTo>
                <a:lnTo>
                  <a:pt x="4249233" y="1473200"/>
                </a:lnTo>
                <a:lnTo>
                  <a:pt x="4232855" y="1511300"/>
                </a:lnTo>
                <a:lnTo>
                  <a:pt x="4208531" y="1549400"/>
                </a:lnTo>
                <a:lnTo>
                  <a:pt x="4177263" y="1587500"/>
                </a:lnTo>
                <a:lnTo>
                  <a:pt x="4140053" y="1625600"/>
                </a:lnTo>
                <a:lnTo>
                  <a:pt x="4097273" y="1651000"/>
                </a:lnTo>
                <a:lnTo>
                  <a:pt x="4049853" y="1676400"/>
                </a:lnTo>
                <a:lnTo>
                  <a:pt x="3998689" y="1701800"/>
                </a:lnTo>
                <a:lnTo>
                  <a:pt x="3944677" y="1727200"/>
                </a:lnTo>
                <a:lnTo>
                  <a:pt x="3907548" y="1727200"/>
                </a:lnTo>
                <a:lnTo>
                  <a:pt x="3883015" y="1739900"/>
                </a:lnTo>
                <a:lnTo>
                  <a:pt x="3858280" y="1739900"/>
                </a:lnTo>
                <a:lnTo>
                  <a:pt x="3833340" y="1752600"/>
                </a:lnTo>
                <a:lnTo>
                  <a:pt x="3783159" y="1752600"/>
                </a:lnTo>
                <a:lnTo>
                  <a:pt x="3757709" y="1765300"/>
                </a:lnTo>
                <a:lnTo>
                  <a:pt x="3268583" y="1765300"/>
                </a:lnTo>
                <a:lnTo>
                  <a:pt x="3291722" y="1778000"/>
                </a:lnTo>
                <a:lnTo>
                  <a:pt x="3315020" y="1778000"/>
                </a:lnTo>
                <a:lnTo>
                  <a:pt x="3362965" y="1790700"/>
                </a:lnTo>
                <a:lnTo>
                  <a:pt x="3852498" y="1790700"/>
                </a:lnTo>
                <a:lnTo>
                  <a:pt x="3899065" y="1778000"/>
                </a:lnTo>
                <a:lnTo>
                  <a:pt x="3987453" y="1752600"/>
                </a:lnTo>
                <a:lnTo>
                  <a:pt x="4030097" y="1739900"/>
                </a:lnTo>
                <a:lnTo>
                  <a:pt x="4071364" y="1714500"/>
                </a:lnTo>
                <a:lnTo>
                  <a:pt x="4122670" y="1689100"/>
                </a:lnTo>
                <a:lnTo>
                  <a:pt x="4168786" y="1663700"/>
                </a:lnTo>
                <a:lnTo>
                  <a:pt x="4209299" y="1625600"/>
                </a:lnTo>
                <a:lnTo>
                  <a:pt x="4243798" y="1587500"/>
                </a:lnTo>
                <a:lnTo>
                  <a:pt x="4271867" y="1549400"/>
                </a:lnTo>
                <a:lnTo>
                  <a:pt x="4293095" y="1498600"/>
                </a:lnTo>
                <a:lnTo>
                  <a:pt x="4304023" y="1460500"/>
                </a:lnTo>
                <a:lnTo>
                  <a:pt x="4309820" y="1397000"/>
                </a:lnTo>
                <a:lnTo>
                  <a:pt x="4303985" y="1358900"/>
                </a:lnTo>
                <a:lnTo>
                  <a:pt x="4292569" y="1320800"/>
                </a:lnTo>
                <a:lnTo>
                  <a:pt x="4276745" y="1295400"/>
                </a:lnTo>
                <a:lnTo>
                  <a:pt x="4257717" y="1257300"/>
                </a:lnTo>
                <a:lnTo>
                  <a:pt x="4236689" y="1219200"/>
                </a:lnTo>
                <a:lnTo>
                  <a:pt x="4266279" y="1219200"/>
                </a:lnTo>
                <a:lnTo>
                  <a:pt x="4294955" y="1206500"/>
                </a:lnTo>
                <a:close/>
              </a:path>
              <a:path w="4528820" h="1828800">
                <a:moveTo>
                  <a:pt x="3421551" y="1752600"/>
                </a:moveTo>
                <a:lnTo>
                  <a:pt x="3223065" y="1752600"/>
                </a:lnTo>
                <a:lnTo>
                  <a:pt x="3245675" y="1765300"/>
                </a:lnTo>
                <a:lnTo>
                  <a:pt x="3466199" y="1765300"/>
                </a:lnTo>
                <a:lnTo>
                  <a:pt x="3421551" y="1752600"/>
                </a:lnTo>
                <a:close/>
              </a:path>
              <a:path w="4528820" h="1828800">
                <a:moveTo>
                  <a:pt x="3246693" y="1714500"/>
                </a:moveTo>
                <a:lnTo>
                  <a:pt x="3116803" y="1714500"/>
                </a:lnTo>
                <a:lnTo>
                  <a:pt x="3137193" y="1727200"/>
                </a:lnTo>
                <a:lnTo>
                  <a:pt x="3158327" y="1739900"/>
                </a:lnTo>
                <a:lnTo>
                  <a:pt x="3179658" y="1739900"/>
                </a:lnTo>
                <a:lnTo>
                  <a:pt x="3201225" y="1752600"/>
                </a:lnTo>
                <a:lnTo>
                  <a:pt x="3377038" y="1752600"/>
                </a:lnTo>
                <a:lnTo>
                  <a:pt x="3289252" y="1727200"/>
                </a:lnTo>
                <a:lnTo>
                  <a:pt x="3267818" y="1727200"/>
                </a:lnTo>
                <a:lnTo>
                  <a:pt x="3246693" y="1714500"/>
                </a:lnTo>
                <a:close/>
              </a:path>
              <a:path w="4528820" h="1828800">
                <a:moveTo>
                  <a:pt x="1546833" y="1727200"/>
                </a:moveTo>
                <a:lnTo>
                  <a:pt x="1344921" y="1727200"/>
                </a:lnTo>
                <a:lnTo>
                  <a:pt x="1380156" y="1739900"/>
                </a:lnTo>
                <a:lnTo>
                  <a:pt x="1538112" y="1739900"/>
                </a:lnTo>
                <a:lnTo>
                  <a:pt x="1546833" y="1727200"/>
                </a:lnTo>
                <a:close/>
              </a:path>
              <a:path w="4528820" h="1828800">
                <a:moveTo>
                  <a:pt x="1915649" y="1549400"/>
                </a:moveTo>
                <a:lnTo>
                  <a:pt x="1838657" y="1549400"/>
                </a:lnTo>
                <a:lnTo>
                  <a:pt x="1824261" y="1562100"/>
                </a:lnTo>
                <a:lnTo>
                  <a:pt x="1809209" y="1574800"/>
                </a:lnTo>
                <a:lnTo>
                  <a:pt x="1793577" y="1587500"/>
                </a:lnTo>
                <a:lnTo>
                  <a:pt x="1777444" y="1600200"/>
                </a:lnTo>
                <a:lnTo>
                  <a:pt x="1761057" y="1612900"/>
                </a:lnTo>
                <a:lnTo>
                  <a:pt x="1744123" y="1625600"/>
                </a:lnTo>
                <a:lnTo>
                  <a:pt x="1726597" y="1625600"/>
                </a:lnTo>
                <a:lnTo>
                  <a:pt x="1708431" y="1638300"/>
                </a:lnTo>
                <a:lnTo>
                  <a:pt x="1689544" y="1651000"/>
                </a:lnTo>
                <a:lnTo>
                  <a:pt x="1670247" y="1651000"/>
                </a:lnTo>
                <a:lnTo>
                  <a:pt x="1650423" y="1663700"/>
                </a:lnTo>
                <a:lnTo>
                  <a:pt x="1629951" y="1676400"/>
                </a:lnTo>
                <a:lnTo>
                  <a:pt x="1586856" y="1676400"/>
                </a:lnTo>
                <a:lnTo>
                  <a:pt x="1564948" y="1689100"/>
                </a:lnTo>
                <a:lnTo>
                  <a:pt x="1499421" y="1689100"/>
                </a:lnTo>
                <a:lnTo>
                  <a:pt x="1491558" y="1701800"/>
                </a:lnTo>
                <a:lnTo>
                  <a:pt x="1140186" y="1701800"/>
                </a:lnTo>
                <a:lnTo>
                  <a:pt x="1206575" y="1727200"/>
                </a:lnTo>
                <a:lnTo>
                  <a:pt x="1613831" y="1727200"/>
                </a:lnTo>
                <a:lnTo>
                  <a:pt x="1646413" y="1714500"/>
                </a:lnTo>
                <a:lnTo>
                  <a:pt x="1678473" y="1714500"/>
                </a:lnTo>
                <a:lnTo>
                  <a:pt x="1738114" y="1689100"/>
                </a:lnTo>
                <a:lnTo>
                  <a:pt x="1793412" y="1663700"/>
                </a:lnTo>
                <a:lnTo>
                  <a:pt x="1840013" y="1625600"/>
                </a:lnTo>
                <a:lnTo>
                  <a:pt x="1860345" y="1612900"/>
                </a:lnTo>
                <a:lnTo>
                  <a:pt x="1879043" y="1587500"/>
                </a:lnTo>
                <a:lnTo>
                  <a:pt x="1919196" y="1587500"/>
                </a:lnTo>
                <a:lnTo>
                  <a:pt x="1905870" y="1574800"/>
                </a:lnTo>
                <a:lnTo>
                  <a:pt x="1903870" y="1574800"/>
                </a:lnTo>
                <a:lnTo>
                  <a:pt x="1902383" y="1562100"/>
                </a:lnTo>
                <a:lnTo>
                  <a:pt x="1906917" y="1562100"/>
                </a:lnTo>
                <a:lnTo>
                  <a:pt x="1915649" y="1549400"/>
                </a:lnTo>
                <a:close/>
              </a:path>
              <a:path w="4528820" h="1828800">
                <a:moveTo>
                  <a:pt x="3017710" y="1612900"/>
                </a:moveTo>
                <a:lnTo>
                  <a:pt x="2952990" y="1612900"/>
                </a:lnTo>
                <a:lnTo>
                  <a:pt x="2960752" y="1625600"/>
                </a:lnTo>
                <a:lnTo>
                  <a:pt x="2969039" y="1625600"/>
                </a:lnTo>
                <a:lnTo>
                  <a:pt x="2977636" y="1638300"/>
                </a:lnTo>
                <a:lnTo>
                  <a:pt x="2986329" y="1638300"/>
                </a:lnTo>
                <a:lnTo>
                  <a:pt x="3003380" y="1651000"/>
                </a:lnTo>
                <a:lnTo>
                  <a:pt x="3020913" y="1663700"/>
                </a:lnTo>
                <a:lnTo>
                  <a:pt x="3039033" y="1676400"/>
                </a:lnTo>
                <a:lnTo>
                  <a:pt x="3057845" y="1689100"/>
                </a:lnTo>
                <a:lnTo>
                  <a:pt x="3077022" y="1701800"/>
                </a:lnTo>
                <a:lnTo>
                  <a:pt x="3096710" y="1714500"/>
                </a:lnTo>
                <a:lnTo>
                  <a:pt x="3225826" y="1714500"/>
                </a:lnTo>
                <a:lnTo>
                  <a:pt x="3205170" y="1701800"/>
                </a:lnTo>
                <a:lnTo>
                  <a:pt x="3184824" y="1701800"/>
                </a:lnTo>
                <a:lnTo>
                  <a:pt x="3144597" y="1676400"/>
                </a:lnTo>
                <a:lnTo>
                  <a:pt x="3124963" y="1676400"/>
                </a:lnTo>
                <a:lnTo>
                  <a:pt x="3087534" y="1651000"/>
                </a:lnTo>
                <a:lnTo>
                  <a:pt x="3051962" y="1638300"/>
                </a:lnTo>
                <a:lnTo>
                  <a:pt x="3017710" y="1612900"/>
                </a:lnTo>
                <a:close/>
              </a:path>
              <a:path w="4528820" h="1828800">
                <a:moveTo>
                  <a:pt x="836674" y="1422400"/>
                </a:moveTo>
                <a:lnTo>
                  <a:pt x="751299" y="1422400"/>
                </a:lnTo>
                <a:lnTo>
                  <a:pt x="753803" y="1435100"/>
                </a:lnTo>
                <a:lnTo>
                  <a:pt x="756412" y="1435100"/>
                </a:lnTo>
                <a:lnTo>
                  <a:pt x="759130" y="1447800"/>
                </a:lnTo>
                <a:lnTo>
                  <a:pt x="770895" y="1473200"/>
                </a:lnTo>
                <a:lnTo>
                  <a:pt x="784566" y="1485900"/>
                </a:lnTo>
                <a:lnTo>
                  <a:pt x="800315" y="1511300"/>
                </a:lnTo>
                <a:lnTo>
                  <a:pt x="818311" y="1536700"/>
                </a:lnTo>
                <a:lnTo>
                  <a:pt x="838151" y="1549400"/>
                </a:lnTo>
                <a:lnTo>
                  <a:pt x="860043" y="1574800"/>
                </a:lnTo>
                <a:lnTo>
                  <a:pt x="883474" y="1587500"/>
                </a:lnTo>
                <a:lnTo>
                  <a:pt x="907931" y="1600200"/>
                </a:lnTo>
                <a:lnTo>
                  <a:pt x="933798" y="1625600"/>
                </a:lnTo>
                <a:lnTo>
                  <a:pt x="988084" y="1651000"/>
                </a:lnTo>
                <a:lnTo>
                  <a:pt x="1046206" y="1676400"/>
                </a:lnTo>
                <a:lnTo>
                  <a:pt x="1108372" y="1701800"/>
                </a:lnTo>
                <a:lnTo>
                  <a:pt x="1410961" y="1701800"/>
                </a:lnTo>
                <a:lnTo>
                  <a:pt x="1388924" y="1689100"/>
                </a:lnTo>
                <a:lnTo>
                  <a:pt x="1238399" y="1689100"/>
                </a:lnTo>
                <a:lnTo>
                  <a:pt x="1224498" y="1676400"/>
                </a:lnTo>
                <a:lnTo>
                  <a:pt x="1197015" y="1676400"/>
                </a:lnTo>
                <a:lnTo>
                  <a:pt x="1170544" y="1663700"/>
                </a:lnTo>
                <a:lnTo>
                  <a:pt x="1144681" y="1663700"/>
                </a:lnTo>
                <a:lnTo>
                  <a:pt x="1094402" y="1638300"/>
                </a:lnTo>
                <a:lnTo>
                  <a:pt x="1049187" y="1612900"/>
                </a:lnTo>
                <a:lnTo>
                  <a:pt x="964825" y="1562100"/>
                </a:lnTo>
                <a:lnTo>
                  <a:pt x="944150" y="1536700"/>
                </a:lnTo>
                <a:lnTo>
                  <a:pt x="924018" y="1524000"/>
                </a:lnTo>
                <a:lnTo>
                  <a:pt x="904426" y="1511300"/>
                </a:lnTo>
                <a:lnTo>
                  <a:pt x="886527" y="1498600"/>
                </a:lnTo>
                <a:lnTo>
                  <a:pt x="871472" y="1473200"/>
                </a:lnTo>
                <a:lnTo>
                  <a:pt x="858848" y="1460500"/>
                </a:lnTo>
                <a:lnTo>
                  <a:pt x="847496" y="1435100"/>
                </a:lnTo>
                <a:lnTo>
                  <a:pt x="836674" y="1422400"/>
                </a:lnTo>
                <a:close/>
              </a:path>
              <a:path w="4528820" h="1828800">
                <a:moveTo>
                  <a:pt x="373395" y="1663700"/>
                </a:moveTo>
                <a:lnTo>
                  <a:pt x="238842" y="1663700"/>
                </a:lnTo>
                <a:lnTo>
                  <a:pt x="247011" y="1676400"/>
                </a:lnTo>
                <a:lnTo>
                  <a:pt x="365110" y="1676400"/>
                </a:lnTo>
                <a:lnTo>
                  <a:pt x="373395" y="1663700"/>
                </a:lnTo>
                <a:close/>
              </a:path>
              <a:path w="4528820" h="1828800">
                <a:moveTo>
                  <a:pt x="428721" y="1651000"/>
                </a:moveTo>
                <a:lnTo>
                  <a:pt x="140621" y="1651000"/>
                </a:lnTo>
                <a:lnTo>
                  <a:pt x="172986" y="1663700"/>
                </a:lnTo>
                <a:lnTo>
                  <a:pt x="420971" y="1663700"/>
                </a:lnTo>
                <a:lnTo>
                  <a:pt x="428721" y="1651000"/>
                </a:lnTo>
                <a:close/>
              </a:path>
              <a:path w="4528820" h="1828800">
                <a:moveTo>
                  <a:pt x="515874" y="1625600"/>
                </a:moveTo>
                <a:lnTo>
                  <a:pt x="357230" y="1625600"/>
                </a:lnTo>
                <a:lnTo>
                  <a:pt x="343850" y="1638300"/>
                </a:lnTo>
                <a:lnTo>
                  <a:pt x="76880" y="1638300"/>
                </a:lnTo>
                <a:lnTo>
                  <a:pt x="108584" y="1651000"/>
                </a:lnTo>
                <a:lnTo>
                  <a:pt x="472673" y="1651000"/>
                </a:lnTo>
                <a:lnTo>
                  <a:pt x="487012" y="1638300"/>
                </a:lnTo>
                <a:lnTo>
                  <a:pt x="515874" y="1625600"/>
                </a:lnTo>
                <a:close/>
              </a:path>
              <a:path w="4528820" h="1828800">
                <a:moveTo>
                  <a:pt x="211597" y="1625600"/>
                </a:moveTo>
                <a:lnTo>
                  <a:pt x="14018" y="1625600"/>
                </a:lnTo>
                <a:lnTo>
                  <a:pt x="45312" y="1638300"/>
                </a:lnTo>
                <a:lnTo>
                  <a:pt x="240981" y="1638300"/>
                </a:lnTo>
                <a:lnTo>
                  <a:pt x="211597" y="1625600"/>
                </a:lnTo>
                <a:close/>
              </a:path>
              <a:path w="4528820" h="1828800">
                <a:moveTo>
                  <a:pt x="0" y="1574800"/>
                </a:moveTo>
                <a:lnTo>
                  <a:pt x="0" y="1625600"/>
                </a:lnTo>
                <a:lnTo>
                  <a:pt x="156001" y="1625600"/>
                </a:lnTo>
                <a:lnTo>
                  <a:pt x="128761" y="1612900"/>
                </a:lnTo>
                <a:lnTo>
                  <a:pt x="101726" y="1612900"/>
                </a:lnTo>
                <a:lnTo>
                  <a:pt x="48437" y="1587500"/>
                </a:lnTo>
                <a:lnTo>
                  <a:pt x="22059" y="1587500"/>
                </a:lnTo>
                <a:lnTo>
                  <a:pt x="0" y="1574800"/>
                </a:lnTo>
                <a:close/>
              </a:path>
              <a:path w="4528820" h="1828800">
                <a:moveTo>
                  <a:pt x="787375" y="1143000"/>
                </a:moveTo>
                <a:lnTo>
                  <a:pt x="748953" y="1143000"/>
                </a:lnTo>
                <a:lnTo>
                  <a:pt x="745144" y="1155700"/>
                </a:lnTo>
                <a:lnTo>
                  <a:pt x="744231" y="1168400"/>
                </a:lnTo>
                <a:lnTo>
                  <a:pt x="744052" y="1181100"/>
                </a:lnTo>
                <a:lnTo>
                  <a:pt x="743009" y="1193800"/>
                </a:lnTo>
                <a:lnTo>
                  <a:pt x="741281" y="1193800"/>
                </a:lnTo>
                <a:lnTo>
                  <a:pt x="739055" y="1206500"/>
                </a:lnTo>
                <a:lnTo>
                  <a:pt x="736523" y="1219200"/>
                </a:lnTo>
                <a:lnTo>
                  <a:pt x="734323" y="1231900"/>
                </a:lnTo>
                <a:lnTo>
                  <a:pt x="732445" y="1244600"/>
                </a:lnTo>
                <a:lnTo>
                  <a:pt x="730504" y="1257300"/>
                </a:lnTo>
                <a:lnTo>
                  <a:pt x="728115" y="1257300"/>
                </a:lnTo>
                <a:lnTo>
                  <a:pt x="721111" y="1282700"/>
                </a:lnTo>
                <a:lnTo>
                  <a:pt x="712177" y="1308100"/>
                </a:lnTo>
                <a:lnTo>
                  <a:pt x="692556" y="1346200"/>
                </a:lnTo>
                <a:lnTo>
                  <a:pt x="683396" y="1358900"/>
                </a:lnTo>
                <a:lnTo>
                  <a:pt x="674342" y="1384300"/>
                </a:lnTo>
                <a:lnTo>
                  <a:pt x="664997" y="1409700"/>
                </a:lnTo>
                <a:lnTo>
                  <a:pt x="654965" y="1422400"/>
                </a:lnTo>
                <a:lnTo>
                  <a:pt x="643333" y="1447800"/>
                </a:lnTo>
                <a:lnTo>
                  <a:pt x="629643" y="1460500"/>
                </a:lnTo>
                <a:lnTo>
                  <a:pt x="614745" y="1485900"/>
                </a:lnTo>
                <a:lnTo>
                  <a:pt x="584252" y="1511300"/>
                </a:lnTo>
                <a:lnTo>
                  <a:pt x="568066" y="1536700"/>
                </a:lnTo>
                <a:lnTo>
                  <a:pt x="550088" y="1549400"/>
                </a:lnTo>
                <a:lnTo>
                  <a:pt x="529472" y="1562100"/>
                </a:lnTo>
                <a:lnTo>
                  <a:pt x="518707" y="1562100"/>
                </a:lnTo>
                <a:lnTo>
                  <a:pt x="507636" y="1574800"/>
                </a:lnTo>
                <a:lnTo>
                  <a:pt x="496387" y="1574800"/>
                </a:lnTo>
                <a:lnTo>
                  <a:pt x="473209" y="1587500"/>
                </a:lnTo>
                <a:lnTo>
                  <a:pt x="461221" y="1600200"/>
                </a:lnTo>
                <a:lnTo>
                  <a:pt x="436375" y="1600200"/>
                </a:lnTo>
                <a:lnTo>
                  <a:pt x="423232" y="1612900"/>
                </a:lnTo>
                <a:lnTo>
                  <a:pt x="409933" y="1612900"/>
                </a:lnTo>
                <a:lnTo>
                  <a:pt x="383225" y="1625600"/>
                </a:lnTo>
                <a:lnTo>
                  <a:pt x="543367" y="1625600"/>
                </a:lnTo>
                <a:lnTo>
                  <a:pt x="569627" y="1612900"/>
                </a:lnTo>
                <a:lnTo>
                  <a:pt x="594789" y="1587500"/>
                </a:lnTo>
                <a:lnTo>
                  <a:pt x="618981" y="1574800"/>
                </a:lnTo>
                <a:lnTo>
                  <a:pt x="642150" y="1562100"/>
                </a:lnTo>
                <a:lnTo>
                  <a:pt x="663885" y="1549400"/>
                </a:lnTo>
                <a:lnTo>
                  <a:pt x="683771" y="1524000"/>
                </a:lnTo>
                <a:lnTo>
                  <a:pt x="701181" y="1511300"/>
                </a:lnTo>
                <a:lnTo>
                  <a:pt x="716271" y="1485900"/>
                </a:lnTo>
                <a:lnTo>
                  <a:pt x="729333" y="1460500"/>
                </a:lnTo>
                <a:lnTo>
                  <a:pt x="740659" y="1435100"/>
                </a:lnTo>
                <a:lnTo>
                  <a:pt x="744481" y="1435100"/>
                </a:lnTo>
                <a:lnTo>
                  <a:pt x="746784" y="1422400"/>
                </a:lnTo>
                <a:lnTo>
                  <a:pt x="836674" y="1422400"/>
                </a:lnTo>
                <a:lnTo>
                  <a:pt x="825641" y="1397000"/>
                </a:lnTo>
                <a:lnTo>
                  <a:pt x="814762" y="1384300"/>
                </a:lnTo>
                <a:lnTo>
                  <a:pt x="804436" y="1358900"/>
                </a:lnTo>
                <a:lnTo>
                  <a:pt x="794932" y="1333500"/>
                </a:lnTo>
                <a:lnTo>
                  <a:pt x="786521" y="1320800"/>
                </a:lnTo>
                <a:lnTo>
                  <a:pt x="783893" y="1308100"/>
                </a:lnTo>
                <a:lnTo>
                  <a:pt x="779433" y="1308100"/>
                </a:lnTo>
                <a:lnTo>
                  <a:pt x="781673" y="1295400"/>
                </a:lnTo>
                <a:lnTo>
                  <a:pt x="782700" y="1282700"/>
                </a:lnTo>
                <a:lnTo>
                  <a:pt x="783652" y="1282700"/>
                </a:lnTo>
                <a:lnTo>
                  <a:pt x="785052" y="1270000"/>
                </a:lnTo>
                <a:lnTo>
                  <a:pt x="786333" y="1257300"/>
                </a:lnTo>
                <a:lnTo>
                  <a:pt x="787504" y="1244600"/>
                </a:lnTo>
                <a:lnTo>
                  <a:pt x="788574" y="1231900"/>
                </a:lnTo>
                <a:lnTo>
                  <a:pt x="789442" y="1219200"/>
                </a:lnTo>
                <a:lnTo>
                  <a:pt x="790194" y="1219200"/>
                </a:lnTo>
                <a:lnTo>
                  <a:pt x="791021" y="1206500"/>
                </a:lnTo>
                <a:lnTo>
                  <a:pt x="792113" y="1193800"/>
                </a:lnTo>
                <a:lnTo>
                  <a:pt x="793763" y="1181100"/>
                </a:lnTo>
                <a:lnTo>
                  <a:pt x="795457" y="1168400"/>
                </a:lnTo>
                <a:lnTo>
                  <a:pt x="795751" y="1168400"/>
                </a:lnTo>
                <a:lnTo>
                  <a:pt x="793202" y="1155700"/>
                </a:lnTo>
                <a:lnTo>
                  <a:pt x="787375" y="1143000"/>
                </a:lnTo>
                <a:close/>
              </a:path>
              <a:path w="4528820" h="1828800">
                <a:moveTo>
                  <a:pt x="1973910" y="1397000"/>
                </a:moveTo>
                <a:lnTo>
                  <a:pt x="1925980" y="1397000"/>
                </a:lnTo>
                <a:lnTo>
                  <a:pt x="1922091" y="1422400"/>
                </a:lnTo>
                <a:lnTo>
                  <a:pt x="1920092" y="1422400"/>
                </a:lnTo>
                <a:lnTo>
                  <a:pt x="1910363" y="1460500"/>
                </a:lnTo>
                <a:lnTo>
                  <a:pt x="1888498" y="1498600"/>
                </a:lnTo>
                <a:lnTo>
                  <a:pt x="1878495" y="1511300"/>
                </a:lnTo>
                <a:lnTo>
                  <a:pt x="1866126" y="1536700"/>
                </a:lnTo>
                <a:lnTo>
                  <a:pt x="1852483" y="1549400"/>
                </a:lnTo>
                <a:lnTo>
                  <a:pt x="1918937" y="1549400"/>
                </a:lnTo>
                <a:lnTo>
                  <a:pt x="1928683" y="1536700"/>
                </a:lnTo>
                <a:lnTo>
                  <a:pt x="1937397" y="1511300"/>
                </a:lnTo>
                <a:lnTo>
                  <a:pt x="1945233" y="1498600"/>
                </a:lnTo>
                <a:lnTo>
                  <a:pt x="1952339" y="1485900"/>
                </a:lnTo>
                <a:lnTo>
                  <a:pt x="1958792" y="1473200"/>
                </a:lnTo>
                <a:lnTo>
                  <a:pt x="1964117" y="1460500"/>
                </a:lnTo>
                <a:lnTo>
                  <a:pt x="1968534" y="1435100"/>
                </a:lnTo>
                <a:lnTo>
                  <a:pt x="1973802" y="1422400"/>
                </a:lnTo>
                <a:lnTo>
                  <a:pt x="1974772" y="1409700"/>
                </a:lnTo>
                <a:lnTo>
                  <a:pt x="1973910" y="1397000"/>
                </a:lnTo>
                <a:close/>
              </a:path>
              <a:path w="4528820" h="1828800">
                <a:moveTo>
                  <a:pt x="2991542" y="1460500"/>
                </a:moveTo>
                <a:lnTo>
                  <a:pt x="2976876" y="1473200"/>
                </a:lnTo>
                <a:lnTo>
                  <a:pt x="3006646" y="1473200"/>
                </a:lnTo>
                <a:lnTo>
                  <a:pt x="2991542" y="1460500"/>
                </a:lnTo>
                <a:close/>
              </a:path>
              <a:path w="4528820" h="1828800">
                <a:moveTo>
                  <a:pt x="741842" y="1435100"/>
                </a:moveTo>
                <a:lnTo>
                  <a:pt x="740659" y="1435100"/>
                </a:lnTo>
                <a:lnTo>
                  <a:pt x="739643" y="1447800"/>
                </a:lnTo>
                <a:lnTo>
                  <a:pt x="741842" y="1435100"/>
                </a:lnTo>
                <a:close/>
              </a:path>
              <a:path w="4528820" h="1828800">
                <a:moveTo>
                  <a:pt x="1957307" y="1384300"/>
                </a:moveTo>
                <a:lnTo>
                  <a:pt x="1941827" y="1384300"/>
                </a:lnTo>
                <a:lnTo>
                  <a:pt x="1934407" y="1397000"/>
                </a:lnTo>
                <a:lnTo>
                  <a:pt x="1964271" y="1397000"/>
                </a:lnTo>
                <a:lnTo>
                  <a:pt x="1957307" y="1384300"/>
                </a:lnTo>
                <a:close/>
              </a:path>
              <a:path w="4528820" h="1828800">
                <a:moveTo>
                  <a:pt x="4179183" y="1143000"/>
                </a:moveTo>
                <a:lnTo>
                  <a:pt x="4125057" y="1143000"/>
                </a:lnTo>
                <a:lnTo>
                  <a:pt x="4125154" y="1155700"/>
                </a:lnTo>
                <a:lnTo>
                  <a:pt x="4128991" y="1168400"/>
                </a:lnTo>
                <a:lnTo>
                  <a:pt x="4134859" y="1168400"/>
                </a:lnTo>
                <a:lnTo>
                  <a:pt x="4143099" y="1181100"/>
                </a:lnTo>
                <a:lnTo>
                  <a:pt x="4151160" y="1193800"/>
                </a:lnTo>
                <a:lnTo>
                  <a:pt x="4159052" y="1206500"/>
                </a:lnTo>
                <a:lnTo>
                  <a:pt x="4322507" y="1206500"/>
                </a:lnTo>
                <a:lnTo>
                  <a:pt x="4348863" y="1193800"/>
                </a:lnTo>
                <a:lnTo>
                  <a:pt x="4215789" y="1193800"/>
                </a:lnTo>
                <a:lnTo>
                  <a:pt x="4210166" y="1181100"/>
                </a:lnTo>
                <a:lnTo>
                  <a:pt x="4205025" y="1181100"/>
                </a:lnTo>
                <a:lnTo>
                  <a:pt x="4194543" y="1168400"/>
                </a:lnTo>
                <a:lnTo>
                  <a:pt x="4189182" y="1155700"/>
                </a:lnTo>
                <a:lnTo>
                  <a:pt x="4179183" y="1143000"/>
                </a:lnTo>
                <a:close/>
              </a:path>
              <a:path w="4528820" h="1828800">
                <a:moveTo>
                  <a:pt x="4175526" y="546100"/>
                </a:moveTo>
                <a:lnTo>
                  <a:pt x="3991678" y="546100"/>
                </a:lnTo>
                <a:lnTo>
                  <a:pt x="4022154" y="558800"/>
                </a:lnTo>
                <a:lnTo>
                  <a:pt x="4051961" y="558800"/>
                </a:lnTo>
                <a:lnTo>
                  <a:pt x="4080853" y="571500"/>
                </a:lnTo>
                <a:lnTo>
                  <a:pt x="4109397" y="571500"/>
                </a:lnTo>
                <a:lnTo>
                  <a:pt x="4165057" y="596900"/>
                </a:lnTo>
                <a:lnTo>
                  <a:pt x="4216489" y="622300"/>
                </a:lnTo>
                <a:lnTo>
                  <a:pt x="4263307" y="647700"/>
                </a:lnTo>
                <a:lnTo>
                  <a:pt x="4305470" y="673100"/>
                </a:lnTo>
                <a:lnTo>
                  <a:pt x="4342937" y="711200"/>
                </a:lnTo>
                <a:lnTo>
                  <a:pt x="4360092" y="736600"/>
                </a:lnTo>
                <a:lnTo>
                  <a:pt x="4375904" y="749300"/>
                </a:lnTo>
                <a:lnTo>
                  <a:pt x="4390633" y="774700"/>
                </a:lnTo>
                <a:lnTo>
                  <a:pt x="4404537" y="787400"/>
                </a:lnTo>
                <a:lnTo>
                  <a:pt x="4417688" y="812800"/>
                </a:lnTo>
                <a:lnTo>
                  <a:pt x="4429590" y="825500"/>
                </a:lnTo>
                <a:lnTo>
                  <a:pt x="4440237" y="850900"/>
                </a:lnTo>
                <a:lnTo>
                  <a:pt x="4449625" y="876300"/>
                </a:lnTo>
                <a:lnTo>
                  <a:pt x="4458093" y="901700"/>
                </a:lnTo>
                <a:lnTo>
                  <a:pt x="4465519" y="914400"/>
                </a:lnTo>
                <a:lnTo>
                  <a:pt x="4471344" y="939800"/>
                </a:lnTo>
                <a:lnTo>
                  <a:pt x="4475006" y="965200"/>
                </a:lnTo>
                <a:lnTo>
                  <a:pt x="4475293" y="990600"/>
                </a:lnTo>
                <a:lnTo>
                  <a:pt x="4464635" y="1028700"/>
                </a:lnTo>
                <a:lnTo>
                  <a:pt x="4454326" y="1054100"/>
                </a:lnTo>
                <a:lnTo>
                  <a:pt x="4441437" y="1066800"/>
                </a:lnTo>
                <a:lnTo>
                  <a:pt x="4426803" y="1092200"/>
                </a:lnTo>
                <a:lnTo>
                  <a:pt x="4410214" y="1104900"/>
                </a:lnTo>
                <a:lnTo>
                  <a:pt x="4391459" y="1130300"/>
                </a:lnTo>
                <a:lnTo>
                  <a:pt x="4370210" y="1143000"/>
                </a:lnTo>
                <a:lnTo>
                  <a:pt x="4346743" y="1155700"/>
                </a:lnTo>
                <a:lnTo>
                  <a:pt x="4321634" y="1168400"/>
                </a:lnTo>
                <a:lnTo>
                  <a:pt x="4295462" y="1181100"/>
                </a:lnTo>
                <a:lnTo>
                  <a:pt x="4281955" y="1181100"/>
                </a:lnTo>
                <a:lnTo>
                  <a:pt x="4268147" y="1193800"/>
                </a:lnTo>
                <a:lnTo>
                  <a:pt x="4348863" y="1193800"/>
                </a:lnTo>
                <a:lnTo>
                  <a:pt x="4373952" y="1181100"/>
                </a:lnTo>
                <a:lnTo>
                  <a:pt x="4397817" y="1168400"/>
                </a:lnTo>
                <a:lnTo>
                  <a:pt x="4420111" y="1155700"/>
                </a:lnTo>
                <a:lnTo>
                  <a:pt x="4440668" y="1130300"/>
                </a:lnTo>
                <a:lnTo>
                  <a:pt x="4459321" y="1117600"/>
                </a:lnTo>
                <a:lnTo>
                  <a:pt x="4467869" y="1104900"/>
                </a:lnTo>
                <a:lnTo>
                  <a:pt x="4475905" y="1104900"/>
                </a:lnTo>
                <a:lnTo>
                  <a:pt x="4483476" y="1092200"/>
                </a:lnTo>
                <a:lnTo>
                  <a:pt x="4490629" y="1079500"/>
                </a:lnTo>
                <a:lnTo>
                  <a:pt x="4497487" y="1066800"/>
                </a:lnTo>
                <a:lnTo>
                  <a:pt x="4503886" y="1054100"/>
                </a:lnTo>
                <a:lnTo>
                  <a:pt x="4509557" y="1054100"/>
                </a:lnTo>
                <a:lnTo>
                  <a:pt x="4514230" y="1041400"/>
                </a:lnTo>
                <a:lnTo>
                  <a:pt x="4521610" y="1016000"/>
                </a:lnTo>
                <a:lnTo>
                  <a:pt x="4526521" y="990600"/>
                </a:lnTo>
                <a:lnTo>
                  <a:pt x="4528541" y="965200"/>
                </a:lnTo>
                <a:lnTo>
                  <a:pt x="4527245" y="952500"/>
                </a:lnTo>
                <a:lnTo>
                  <a:pt x="4516808" y="901700"/>
                </a:lnTo>
                <a:lnTo>
                  <a:pt x="4500513" y="850900"/>
                </a:lnTo>
                <a:lnTo>
                  <a:pt x="4478876" y="800100"/>
                </a:lnTo>
                <a:lnTo>
                  <a:pt x="4465729" y="787400"/>
                </a:lnTo>
                <a:lnTo>
                  <a:pt x="4451436" y="762000"/>
                </a:lnTo>
                <a:lnTo>
                  <a:pt x="4436745" y="736600"/>
                </a:lnTo>
                <a:lnTo>
                  <a:pt x="4421089" y="723900"/>
                </a:lnTo>
                <a:lnTo>
                  <a:pt x="4404188" y="698500"/>
                </a:lnTo>
                <a:lnTo>
                  <a:pt x="4385763" y="685800"/>
                </a:lnTo>
                <a:lnTo>
                  <a:pt x="4366280" y="660400"/>
                </a:lnTo>
                <a:lnTo>
                  <a:pt x="4345789" y="647700"/>
                </a:lnTo>
                <a:lnTo>
                  <a:pt x="4324236" y="635000"/>
                </a:lnTo>
                <a:lnTo>
                  <a:pt x="4301566" y="609600"/>
                </a:lnTo>
                <a:lnTo>
                  <a:pt x="4262315" y="584200"/>
                </a:lnTo>
                <a:lnTo>
                  <a:pt x="4220071" y="571500"/>
                </a:lnTo>
                <a:lnTo>
                  <a:pt x="4175526" y="546100"/>
                </a:lnTo>
                <a:close/>
              </a:path>
              <a:path w="4528820" h="1828800">
                <a:moveTo>
                  <a:pt x="4158623" y="1130300"/>
                </a:moveTo>
                <a:lnTo>
                  <a:pt x="4138497" y="1130300"/>
                </a:lnTo>
                <a:lnTo>
                  <a:pt x="4130409" y="1143000"/>
                </a:lnTo>
                <a:lnTo>
                  <a:pt x="4168083" y="1143000"/>
                </a:lnTo>
                <a:lnTo>
                  <a:pt x="4158623" y="1130300"/>
                </a:lnTo>
                <a:close/>
              </a:path>
              <a:path w="4528820" h="1828800">
                <a:moveTo>
                  <a:pt x="3282927" y="774700"/>
                </a:moveTo>
                <a:lnTo>
                  <a:pt x="3242677" y="774700"/>
                </a:lnTo>
                <a:lnTo>
                  <a:pt x="3252292" y="787400"/>
                </a:lnTo>
                <a:lnTo>
                  <a:pt x="3273435" y="787400"/>
                </a:lnTo>
                <a:lnTo>
                  <a:pt x="3282927" y="774700"/>
                </a:lnTo>
                <a:close/>
              </a:path>
              <a:path w="4528820" h="1828800">
                <a:moveTo>
                  <a:pt x="3302277" y="762000"/>
                </a:moveTo>
                <a:lnTo>
                  <a:pt x="3230256" y="762000"/>
                </a:lnTo>
                <a:lnTo>
                  <a:pt x="3234710" y="774700"/>
                </a:lnTo>
                <a:lnTo>
                  <a:pt x="3296037" y="774700"/>
                </a:lnTo>
                <a:lnTo>
                  <a:pt x="3302277" y="762000"/>
                </a:lnTo>
                <a:close/>
              </a:path>
              <a:path w="4528820" h="1828800">
                <a:moveTo>
                  <a:pt x="3317154" y="749300"/>
                </a:moveTo>
                <a:lnTo>
                  <a:pt x="3232646" y="749300"/>
                </a:lnTo>
                <a:lnTo>
                  <a:pt x="3229504" y="762000"/>
                </a:lnTo>
                <a:lnTo>
                  <a:pt x="3312119" y="762000"/>
                </a:lnTo>
                <a:lnTo>
                  <a:pt x="3317154" y="749300"/>
                </a:lnTo>
                <a:close/>
              </a:path>
              <a:path w="4528820" h="1828800">
                <a:moveTo>
                  <a:pt x="2931915" y="101600"/>
                </a:moveTo>
                <a:lnTo>
                  <a:pt x="2487393" y="101600"/>
                </a:lnTo>
                <a:lnTo>
                  <a:pt x="2464965" y="114300"/>
                </a:lnTo>
                <a:lnTo>
                  <a:pt x="2420587" y="114300"/>
                </a:lnTo>
                <a:lnTo>
                  <a:pt x="2398257" y="127000"/>
                </a:lnTo>
                <a:lnTo>
                  <a:pt x="2848375" y="127000"/>
                </a:lnTo>
                <a:lnTo>
                  <a:pt x="3042702" y="177800"/>
                </a:lnTo>
                <a:lnTo>
                  <a:pt x="3087195" y="190500"/>
                </a:lnTo>
                <a:lnTo>
                  <a:pt x="3112752" y="203200"/>
                </a:lnTo>
                <a:lnTo>
                  <a:pt x="3137513" y="215900"/>
                </a:lnTo>
                <a:lnTo>
                  <a:pt x="3161566" y="241300"/>
                </a:lnTo>
                <a:lnTo>
                  <a:pt x="3208120" y="266700"/>
                </a:lnTo>
                <a:lnTo>
                  <a:pt x="3230357" y="279400"/>
                </a:lnTo>
                <a:lnTo>
                  <a:pt x="3251413" y="304800"/>
                </a:lnTo>
                <a:lnTo>
                  <a:pt x="3270990" y="317500"/>
                </a:lnTo>
                <a:lnTo>
                  <a:pt x="3289192" y="342900"/>
                </a:lnTo>
                <a:lnTo>
                  <a:pt x="3305823" y="355600"/>
                </a:lnTo>
                <a:lnTo>
                  <a:pt x="3321012" y="381000"/>
                </a:lnTo>
                <a:lnTo>
                  <a:pt x="3347696" y="419100"/>
                </a:lnTo>
                <a:lnTo>
                  <a:pt x="3359417" y="444500"/>
                </a:lnTo>
                <a:lnTo>
                  <a:pt x="3362285" y="444500"/>
                </a:lnTo>
                <a:lnTo>
                  <a:pt x="3365073" y="457200"/>
                </a:lnTo>
                <a:lnTo>
                  <a:pt x="3367776" y="457200"/>
                </a:lnTo>
                <a:lnTo>
                  <a:pt x="3370390" y="469900"/>
                </a:lnTo>
                <a:lnTo>
                  <a:pt x="3373490" y="469900"/>
                </a:lnTo>
                <a:lnTo>
                  <a:pt x="3376359" y="482600"/>
                </a:lnTo>
                <a:lnTo>
                  <a:pt x="3380233" y="482600"/>
                </a:lnTo>
                <a:lnTo>
                  <a:pt x="3383594" y="495300"/>
                </a:lnTo>
                <a:lnTo>
                  <a:pt x="3388139" y="508000"/>
                </a:lnTo>
                <a:lnTo>
                  <a:pt x="3390337" y="520700"/>
                </a:lnTo>
                <a:lnTo>
                  <a:pt x="3392306" y="533400"/>
                </a:lnTo>
                <a:lnTo>
                  <a:pt x="3395014" y="533400"/>
                </a:lnTo>
                <a:lnTo>
                  <a:pt x="3397108" y="546100"/>
                </a:lnTo>
                <a:lnTo>
                  <a:pt x="3398498" y="558800"/>
                </a:lnTo>
                <a:lnTo>
                  <a:pt x="3399091" y="571500"/>
                </a:lnTo>
                <a:lnTo>
                  <a:pt x="3399177" y="584200"/>
                </a:lnTo>
                <a:lnTo>
                  <a:pt x="3398891" y="596900"/>
                </a:lnTo>
                <a:lnTo>
                  <a:pt x="3397888" y="609600"/>
                </a:lnTo>
                <a:lnTo>
                  <a:pt x="3395824" y="622300"/>
                </a:lnTo>
                <a:lnTo>
                  <a:pt x="3394212" y="622300"/>
                </a:lnTo>
                <a:lnTo>
                  <a:pt x="3392044" y="635000"/>
                </a:lnTo>
                <a:lnTo>
                  <a:pt x="3383029" y="647700"/>
                </a:lnTo>
                <a:lnTo>
                  <a:pt x="3366317" y="647700"/>
                </a:lnTo>
                <a:lnTo>
                  <a:pt x="3362422" y="660400"/>
                </a:lnTo>
                <a:lnTo>
                  <a:pt x="3316070" y="685800"/>
                </a:lnTo>
                <a:lnTo>
                  <a:pt x="3293528" y="698500"/>
                </a:lnTo>
                <a:lnTo>
                  <a:pt x="3271493" y="711200"/>
                </a:lnTo>
                <a:lnTo>
                  <a:pt x="3265874" y="723900"/>
                </a:lnTo>
                <a:lnTo>
                  <a:pt x="3254845" y="723900"/>
                </a:lnTo>
                <a:lnTo>
                  <a:pt x="3249462" y="736600"/>
                </a:lnTo>
                <a:lnTo>
                  <a:pt x="3243609" y="736600"/>
                </a:lnTo>
                <a:lnTo>
                  <a:pt x="3236541" y="749300"/>
                </a:lnTo>
                <a:lnTo>
                  <a:pt x="3322266" y="749300"/>
                </a:lnTo>
                <a:lnTo>
                  <a:pt x="3344191" y="736600"/>
                </a:lnTo>
                <a:lnTo>
                  <a:pt x="3366642" y="711200"/>
                </a:lnTo>
                <a:lnTo>
                  <a:pt x="3389588" y="698500"/>
                </a:lnTo>
                <a:lnTo>
                  <a:pt x="3436655" y="673100"/>
                </a:lnTo>
                <a:lnTo>
                  <a:pt x="3485691" y="647700"/>
                </a:lnTo>
                <a:lnTo>
                  <a:pt x="3538597" y="622300"/>
                </a:lnTo>
                <a:lnTo>
                  <a:pt x="3566517" y="609600"/>
                </a:lnTo>
                <a:lnTo>
                  <a:pt x="3444891" y="609600"/>
                </a:lnTo>
                <a:lnTo>
                  <a:pt x="3445674" y="596900"/>
                </a:lnTo>
                <a:lnTo>
                  <a:pt x="3446180" y="596900"/>
                </a:lnTo>
                <a:lnTo>
                  <a:pt x="3446444" y="584200"/>
                </a:lnTo>
                <a:lnTo>
                  <a:pt x="3443835" y="546100"/>
                </a:lnTo>
                <a:lnTo>
                  <a:pt x="3436645" y="508000"/>
                </a:lnTo>
                <a:lnTo>
                  <a:pt x="3425898" y="469900"/>
                </a:lnTo>
                <a:lnTo>
                  <a:pt x="3412557" y="444500"/>
                </a:lnTo>
                <a:lnTo>
                  <a:pt x="3397572" y="406400"/>
                </a:lnTo>
                <a:lnTo>
                  <a:pt x="3380284" y="381000"/>
                </a:lnTo>
                <a:lnTo>
                  <a:pt x="3360253" y="342900"/>
                </a:lnTo>
                <a:lnTo>
                  <a:pt x="3337041" y="317500"/>
                </a:lnTo>
                <a:lnTo>
                  <a:pt x="3281203" y="266700"/>
                </a:lnTo>
                <a:lnTo>
                  <a:pt x="3249436" y="241300"/>
                </a:lnTo>
                <a:lnTo>
                  <a:pt x="3215432" y="215900"/>
                </a:lnTo>
                <a:lnTo>
                  <a:pt x="3180025" y="190500"/>
                </a:lnTo>
                <a:lnTo>
                  <a:pt x="3143261" y="177800"/>
                </a:lnTo>
                <a:lnTo>
                  <a:pt x="3104935" y="152400"/>
                </a:lnTo>
                <a:lnTo>
                  <a:pt x="3064840" y="139700"/>
                </a:lnTo>
                <a:lnTo>
                  <a:pt x="2931915" y="101600"/>
                </a:lnTo>
                <a:close/>
              </a:path>
              <a:path w="4528820" h="1828800">
                <a:moveTo>
                  <a:pt x="3741332" y="558800"/>
                </a:moveTo>
                <a:lnTo>
                  <a:pt x="3556113" y="558800"/>
                </a:lnTo>
                <a:lnTo>
                  <a:pt x="3499068" y="584200"/>
                </a:lnTo>
                <a:lnTo>
                  <a:pt x="3471580" y="596900"/>
                </a:lnTo>
                <a:lnTo>
                  <a:pt x="3444891" y="609600"/>
                </a:lnTo>
                <a:lnTo>
                  <a:pt x="3566517" y="609600"/>
                </a:lnTo>
                <a:lnTo>
                  <a:pt x="3594957" y="596900"/>
                </a:lnTo>
                <a:lnTo>
                  <a:pt x="3623734" y="596900"/>
                </a:lnTo>
                <a:lnTo>
                  <a:pt x="3681728" y="571500"/>
                </a:lnTo>
                <a:lnTo>
                  <a:pt x="3711250" y="571500"/>
                </a:lnTo>
                <a:lnTo>
                  <a:pt x="3741332" y="558800"/>
                </a:lnTo>
                <a:close/>
              </a:path>
              <a:path w="4528820" h="1828800">
                <a:moveTo>
                  <a:pt x="4082285" y="520700"/>
                </a:moveTo>
                <a:lnTo>
                  <a:pt x="3676517" y="520700"/>
                </a:lnTo>
                <a:lnTo>
                  <a:pt x="3585776" y="558800"/>
                </a:lnTo>
                <a:lnTo>
                  <a:pt x="3772378" y="558800"/>
                </a:lnTo>
                <a:lnTo>
                  <a:pt x="3804123" y="546100"/>
                </a:lnTo>
                <a:lnTo>
                  <a:pt x="4175526" y="546100"/>
                </a:lnTo>
                <a:lnTo>
                  <a:pt x="4082285" y="520700"/>
                </a:lnTo>
                <a:close/>
              </a:path>
              <a:path w="4528820" h="1828800">
                <a:moveTo>
                  <a:pt x="4010638" y="508000"/>
                </a:moveTo>
                <a:lnTo>
                  <a:pt x="3739411" y="508000"/>
                </a:lnTo>
                <a:lnTo>
                  <a:pt x="3707658" y="520700"/>
                </a:lnTo>
                <a:lnTo>
                  <a:pt x="4046846" y="520700"/>
                </a:lnTo>
                <a:lnTo>
                  <a:pt x="4010638" y="508000"/>
                </a:lnTo>
                <a:close/>
              </a:path>
              <a:path w="4528820" h="1828800">
                <a:moveTo>
                  <a:pt x="3903960" y="495300"/>
                </a:moveTo>
                <a:lnTo>
                  <a:pt x="3837274" y="495300"/>
                </a:lnTo>
                <a:lnTo>
                  <a:pt x="3803875" y="508000"/>
                </a:lnTo>
                <a:lnTo>
                  <a:pt x="3937577" y="508000"/>
                </a:lnTo>
                <a:lnTo>
                  <a:pt x="3903960" y="495300"/>
                </a:lnTo>
                <a:close/>
              </a:path>
              <a:path w="4528820" h="1828800">
                <a:moveTo>
                  <a:pt x="2022150" y="406400"/>
                </a:moveTo>
                <a:lnTo>
                  <a:pt x="1965340" y="406400"/>
                </a:lnTo>
                <a:lnTo>
                  <a:pt x="1972067" y="419100"/>
                </a:lnTo>
                <a:lnTo>
                  <a:pt x="2016279" y="419100"/>
                </a:lnTo>
                <a:lnTo>
                  <a:pt x="2022150" y="406400"/>
                </a:lnTo>
                <a:close/>
              </a:path>
              <a:path w="4528820" h="1828800">
                <a:moveTo>
                  <a:pt x="2036117" y="355600"/>
                </a:moveTo>
                <a:lnTo>
                  <a:pt x="1963571" y="355600"/>
                </a:lnTo>
                <a:lnTo>
                  <a:pt x="1959638" y="393700"/>
                </a:lnTo>
                <a:lnTo>
                  <a:pt x="1959490" y="393700"/>
                </a:lnTo>
                <a:lnTo>
                  <a:pt x="1961270" y="406400"/>
                </a:lnTo>
                <a:lnTo>
                  <a:pt x="2025628" y="406400"/>
                </a:lnTo>
                <a:lnTo>
                  <a:pt x="2029122" y="381000"/>
                </a:lnTo>
                <a:lnTo>
                  <a:pt x="2030316" y="368300"/>
                </a:lnTo>
                <a:lnTo>
                  <a:pt x="2033374" y="368300"/>
                </a:lnTo>
                <a:lnTo>
                  <a:pt x="2036117" y="355600"/>
                </a:lnTo>
                <a:close/>
              </a:path>
              <a:path w="4528820" h="1828800">
                <a:moveTo>
                  <a:pt x="41937" y="381000"/>
                </a:moveTo>
                <a:lnTo>
                  <a:pt x="19869" y="381000"/>
                </a:lnTo>
                <a:lnTo>
                  <a:pt x="26648" y="393700"/>
                </a:lnTo>
                <a:lnTo>
                  <a:pt x="34415" y="393700"/>
                </a:lnTo>
                <a:lnTo>
                  <a:pt x="41937" y="381000"/>
                </a:lnTo>
                <a:close/>
              </a:path>
              <a:path w="4528820" h="1828800">
                <a:moveTo>
                  <a:pt x="2650" y="304800"/>
                </a:moveTo>
                <a:lnTo>
                  <a:pt x="0" y="304800"/>
                </a:lnTo>
                <a:lnTo>
                  <a:pt x="0" y="355600"/>
                </a:lnTo>
                <a:lnTo>
                  <a:pt x="5937" y="368300"/>
                </a:lnTo>
                <a:lnTo>
                  <a:pt x="15309" y="381000"/>
                </a:lnTo>
                <a:lnTo>
                  <a:pt x="45820" y="381000"/>
                </a:lnTo>
                <a:lnTo>
                  <a:pt x="44909" y="368300"/>
                </a:lnTo>
                <a:lnTo>
                  <a:pt x="41429" y="368300"/>
                </a:lnTo>
                <a:lnTo>
                  <a:pt x="37602" y="355600"/>
                </a:lnTo>
                <a:lnTo>
                  <a:pt x="27420" y="342900"/>
                </a:lnTo>
                <a:lnTo>
                  <a:pt x="15680" y="330200"/>
                </a:lnTo>
                <a:lnTo>
                  <a:pt x="2650" y="304800"/>
                </a:lnTo>
                <a:close/>
              </a:path>
              <a:path w="4528820" h="1828800">
                <a:moveTo>
                  <a:pt x="1887071" y="0"/>
                </a:moveTo>
                <a:lnTo>
                  <a:pt x="1810465" y="0"/>
                </a:lnTo>
                <a:lnTo>
                  <a:pt x="1837522" y="38100"/>
                </a:lnTo>
                <a:lnTo>
                  <a:pt x="1862593" y="63500"/>
                </a:lnTo>
                <a:lnTo>
                  <a:pt x="1886387" y="101600"/>
                </a:lnTo>
                <a:lnTo>
                  <a:pt x="1909015" y="139700"/>
                </a:lnTo>
                <a:lnTo>
                  <a:pt x="1929795" y="165100"/>
                </a:lnTo>
                <a:lnTo>
                  <a:pt x="1948046" y="203200"/>
                </a:lnTo>
                <a:lnTo>
                  <a:pt x="1961116" y="241300"/>
                </a:lnTo>
                <a:lnTo>
                  <a:pt x="1967245" y="279400"/>
                </a:lnTo>
                <a:lnTo>
                  <a:pt x="1967963" y="317500"/>
                </a:lnTo>
                <a:lnTo>
                  <a:pt x="1964800" y="355600"/>
                </a:lnTo>
                <a:lnTo>
                  <a:pt x="2044841" y="355600"/>
                </a:lnTo>
                <a:lnTo>
                  <a:pt x="2051889" y="342900"/>
                </a:lnTo>
                <a:lnTo>
                  <a:pt x="2059278" y="342900"/>
                </a:lnTo>
                <a:lnTo>
                  <a:pt x="2067090" y="330200"/>
                </a:lnTo>
                <a:lnTo>
                  <a:pt x="2083713" y="317500"/>
                </a:lnTo>
                <a:lnTo>
                  <a:pt x="2101090" y="304800"/>
                </a:lnTo>
                <a:lnTo>
                  <a:pt x="2119058" y="292100"/>
                </a:lnTo>
                <a:lnTo>
                  <a:pt x="2035374" y="292100"/>
                </a:lnTo>
                <a:lnTo>
                  <a:pt x="2031688" y="254000"/>
                </a:lnTo>
                <a:lnTo>
                  <a:pt x="2021387" y="215900"/>
                </a:lnTo>
                <a:lnTo>
                  <a:pt x="1996709" y="165100"/>
                </a:lnTo>
                <a:lnTo>
                  <a:pt x="1966151" y="114300"/>
                </a:lnTo>
                <a:lnTo>
                  <a:pt x="1932798" y="63500"/>
                </a:lnTo>
                <a:lnTo>
                  <a:pt x="1915094" y="38100"/>
                </a:lnTo>
                <a:lnTo>
                  <a:pt x="1887071" y="0"/>
                </a:lnTo>
                <a:close/>
              </a:path>
              <a:path w="4528820" h="1828800">
                <a:moveTo>
                  <a:pt x="2292486" y="203200"/>
                </a:moveTo>
                <a:lnTo>
                  <a:pt x="2175024" y="203200"/>
                </a:lnTo>
                <a:lnTo>
                  <a:pt x="2138202" y="228600"/>
                </a:lnTo>
                <a:lnTo>
                  <a:pt x="2102371" y="241300"/>
                </a:lnTo>
                <a:lnTo>
                  <a:pt x="2067955" y="266700"/>
                </a:lnTo>
                <a:lnTo>
                  <a:pt x="2035374" y="292100"/>
                </a:lnTo>
                <a:lnTo>
                  <a:pt x="2119058" y="292100"/>
                </a:lnTo>
                <a:lnTo>
                  <a:pt x="2137454" y="279400"/>
                </a:lnTo>
                <a:lnTo>
                  <a:pt x="2156558" y="266700"/>
                </a:lnTo>
                <a:lnTo>
                  <a:pt x="2176062" y="266700"/>
                </a:lnTo>
                <a:lnTo>
                  <a:pt x="2216059" y="241300"/>
                </a:lnTo>
                <a:lnTo>
                  <a:pt x="2226087" y="241300"/>
                </a:lnTo>
                <a:lnTo>
                  <a:pt x="2236176" y="228600"/>
                </a:lnTo>
                <a:lnTo>
                  <a:pt x="2246324" y="228600"/>
                </a:lnTo>
                <a:lnTo>
                  <a:pt x="2263513" y="215900"/>
                </a:lnTo>
                <a:lnTo>
                  <a:pt x="2281146" y="215900"/>
                </a:lnTo>
                <a:lnTo>
                  <a:pt x="2292486" y="203200"/>
                </a:lnTo>
                <a:close/>
              </a:path>
              <a:path w="4528820" h="1828800">
                <a:moveTo>
                  <a:pt x="2347479" y="177800"/>
                </a:moveTo>
                <a:lnTo>
                  <a:pt x="2232435" y="177800"/>
                </a:lnTo>
                <a:lnTo>
                  <a:pt x="2193948" y="203200"/>
                </a:lnTo>
                <a:lnTo>
                  <a:pt x="2301753" y="203200"/>
                </a:lnTo>
                <a:lnTo>
                  <a:pt x="2312758" y="190500"/>
                </a:lnTo>
                <a:lnTo>
                  <a:pt x="2340890" y="190500"/>
                </a:lnTo>
                <a:lnTo>
                  <a:pt x="2347479" y="177800"/>
                </a:lnTo>
                <a:close/>
              </a:path>
              <a:path w="4528820" h="1828800">
                <a:moveTo>
                  <a:pt x="2436259" y="152400"/>
                </a:moveTo>
                <a:lnTo>
                  <a:pt x="2291720" y="152400"/>
                </a:lnTo>
                <a:lnTo>
                  <a:pt x="2251995" y="177800"/>
                </a:lnTo>
                <a:lnTo>
                  <a:pt x="2376328" y="177800"/>
                </a:lnTo>
                <a:lnTo>
                  <a:pt x="2436259" y="152400"/>
                </a:lnTo>
                <a:close/>
              </a:path>
              <a:path w="4528820" h="1828800">
                <a:moveTo>
                  <a:pt x="2497064" y="139700"/>
                </a:moveTo>
                <a:lnTo>
                  <a:pt x="2332506" y="139700"/>
                </a:lnTo>
                <a:lnTo>
                  <a:pt x="2311920" y="152400"/>
                </a:lnTo>
                <a:lnTo>
                  <a:pt x="2466586" y="152400"/>
                </a:lnTo>
                <a:lnTo>
                  <a:pt x="2497064" y="139700"/>
                </a:lnTo>
                <a:close/>
              </a:path>
              <a:path w="4528820" h="1828800">
                <a:moveTo>
                  <a:pt x="2590215" y="127000"/>
                </a:moveTo>
                <a:lnTo>
                  <a:pt x="2376020" y="127000"/>
                </a:lnTo>
                <a:lnTo>
                  <a:pt x="2354046" y="139700"/>
                </a:lnTo>
                <a:lnTo>
                  <a:pt x="2558889" y="139700"/>
                </a:lnTo>
                <a:lnTo>
                  <a:pt x="2590215" y="127000"/>
                </a:lnTo>
                <a:close/>
              </a:path>
              <a:path w="4528820" h="1828800">
                <a:moveTo>
                  <a:pt x="2863263" y="88900"/>
                </a:moveTo>
                <a:lnTo>
                  <a:pt x="2556739" y="88900"/>
                </a:lnTo>
                <a:lnTo>
                  <a:pt x="2510050" y="101600"/>
                </a:lnTo>
                <a:lnTo>
                  <a:pt x="2886238" y="101600"/>
                </a:lnTo>
                <a:lnTo>
                  <a:pt x="2863263" y="8890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299" y="314129"/>
            <a:ext cx="5135100" cy="24946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5" name="object 5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3349" y="7581773"/>
              <a:ext cx="951230" cy="766445"/>
            </a:xfrm>
            <a:custGeom>
              <a:avLst/>
              <a:gdLst/>
              <a:ahLst/>
              <a:cxnLst/>
              <a:rect l="l" t="t" r="r" b="b"/>
              <a:pathLst>
                <a:path w="951229" h="766445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1229" h="766445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1229" h="766445">
                  <a:moveTo>
                    <a:pt x="702062" y="0"/>
                  </a:moveTo>
                  <a:lnTo>
                    <a:pt x="651203" y="3419"/>
                  </a:lnTo>
                  <a:lnTo>
                    <a:pt x="606512" y="13678"/>
                  </a:lnTo>
                  <a:lnTo>
                    <a:pt x="567991" y="30776"/>
                  </a:lnTo>
                  <a:lnTo>
                    <a:pt x="535638" y="54710"/>
                  </a:lnTo>
                  <a:lnTo>
                    <a:pt x="510022" y="83884"/>
                  </a:lnTo>
                  <a:lnTo>
                    <a:pt x="480753" y="153161"/>
                  </a:lnTo>
                  <a:lnTo>
                    <a:pt x="477095" y="193261"/>
                  </a:lnTo>
                  <a:lnTo>
                    <a:pt x="478677" y="217307"/>
                  </a:lnTo>
                  <a:lnTo>
                    <a:pt x="491332" y="262427"/>
                  </a:lnTo>
                  <a:lnTo>
                    <a:pt x="516957" y="302978"/>
                  </a:lnTo>
                  <a:lnTo>
                    <a:pt x="557475" y="335318"/>
                  </a:lnTo>
                  <a:lnTo>
                    <a:pt x="583437" y="348177"/>
                  </a:lnTo>
                  <a:lnTo>
                    <a:pt x="553145" y="363436"/>
                  </a:lnTo>
                  <a:lnTo>
                    <a:pt x="505598" y="402675"/>
                  </a:lnTo>
                  <a:lnTo>
                    <a:pt x="475143" y="452721"/>
                  </a:lnTo>
                  <a:lnTo>
                    <a:pt x="460068" y="508577"/>
                  </a:lnTo>
                  <a:lnTo>
                    <a:pt x="458185" y="538371"/>
                  </a:lnTo>
                  <a:lnTo>
                    <a:pt x="463201" y="590649"/>
                  </a:lnTo>
                  <a:lnTo>
                    <a:pt x="478251" y="637049"/>
                  </a:lnTo>
                  <a:lnTo>
                    <a:pt x="503335" y="677570"/>
                  </a:lnTo>
                  <a:lnTo>
                    <a:pt x="538454" y="712208"/>
                  </a:lnTo>
                  <a:lnTo>
                    <a:pt x="574587" y="735695"/>
                  </a:lnTo>
                  <a:lnTo>
                    <a:pt x="615006" y="752471"/>
                  </a:lnTo>
                  <a:lnTo>
                    <a:pt x="659711" y="762537"/>
                  </a:lnTo>
                  <a:lnTo>
                    <a:pt x="708700" y="765892"/>
                  </a:lnTo>
                  <a:lnTo>
                    <a:pt x="760932" y="761834"/>
                  </a:lnTo>
                  <a:lnTo>
                    <a:pt x="807699" y="749659"/>
                  </a:lnTo>
                  <a:lnTo>
                    <a:pt x="849002" y="729365"/>
                  </a:lnTo>
                  <a:lnTo>
                    <a:pt x="884842" y="700952"/>
                  </a:lnTo>
                  <a:lnTo>
                    <a:pt x="913806" y="666064"/>
                  </a:lnTo>
                  <a:lnTo>
                    <a:pt x="921993" y="650336"/>
                  </a:lnTo>
                  <a:lnTo>
                    <a:pt x="706146" y="650336"/>
                  </a:lnTo>
                  <a:lnTo>
                    <a:pt x="684333" y="648260"/>
                  </a:lnTo>
                  <a:lnTo>
                    <a:pt x="646374" y="631650"/>
                  </a:lnTo>
                  <a:lnTo>
                    <a:pt x="616912" y="598865"/>
                  </a:lnTo>
                  <a:lnTo>
                    <a:pt x="601704" y="552594"/>
                  </a:lnTo>
                  <a:lnTo>
                    <a:pt x="599803" y="524570"/>
                  </a:lnTo>
                  <a:lnTo>
                    <a:pt x="601417" y="503735"/>
                  </a:lnTo>
                  <a:lnTo>
                    <a:pt x="614328" y="464367"/>
                  </a:lnTo>
                  <a:lnTo>
                    <a:pt x="640207" y="429948"/>
                  </a:lnTo>
                  <a:lnTo>
                    <a:pt x="679449" y="411796"/>
                  </a:lnTo>
                  <a:lnTo>
                    <a:pt x="704104" y="409526"/>
                  </a:lnTo>
                  <a:lnTo>
                    <a:pt x="909155" y="409526"/>
                  </a:lnTo>
                  <a:lnTo>
                    <a:pt x="900477" y="398698"/>
                  </a:lnTo>
                  <a:lnTo>
                    <a:pt x="878638" y="378983"/>
                  </a:lnTo>
                  <a:lnTo>
                    <a:pt x="853060" y="362142"/>
                  </a:lnTo>
                  <a:lnTo>
                    <a:pt x="823744" y="348177"/>
                  </a:lnTo>
                  <a:lnTo>
                    <a:pt x="846909" y="336243"/>
                  </a:lnTo>
                  <a:lnTo>
                    <a:pt x="867325" y="321910"/>
                  </a:lnTo>
                  <a:lnTo>
                    <a:pt x="884994" y="305180"/>
                  </a:lnTo>
                  <a:lnTo>
                    <a:pt x="893334" y="294493"/>
                  </a:lnTo>
                  <a:lnTo>
                    <a:pt x="702062" y="294493"/>
                  </a:lnTo>
                  <a:lnTo>
                    <a:pt x="682804" y="292976"/>
                  </a:lnTo>
                  <a:lnTo>
                    <a:pt x="637383" y="270462"/>
                  </a:lnTo>
                  <a:lnTo>
                    <a:pt x="614609" y="223779"/>
                  </a:lnTo>
                  <a:lnTo>
                    <a:pt x="613091" y="203491"/>
                  </a:lnTo>
                  <a:lnTo>
                    <a:pt x="614626" y="184284"/>
                  </a:lnTo>
                  <a:lnTo>
                    <a:pt x="637635" y="138550"/>
                  </a:lnTo>
                  <a:lnTo>
                    <a:pt x="683938" y="115550"/>
                  </a:lnTo>
                  <a:lnTo>
                    <a:pt x="703591" y="114017"/>
                  </a:lnTo>
                  <a:lnTo>
                    <a:pt x="910745" y="114017"/>
                  </a:lnTo>
                  <a:lnTo>
                    <a:pt x="893800" y="83884"/>
                  </a:lnTo>
                  <a:lnTo>
                    <a:pt x="867963" y="54710"/>
                  </a:lnTo>
                  <a:lnTo>
                    <a:pt x="835448" y="30776"/>
                  </a:lnTo>
                  <a:lnTo>
                    <a:pt x="796961" y="13678"/>
                  </a:lnTo>
                  <a:lnTo>
                    <a:pt x="752499" y="3419"/>
                  </a:lnTo>
                  <a:lnTo>
                    <a:pt x="702062" y="0"/>
                  </a:lnTo>
                  <a:close/>
                </a:path>
                <a:path w="951229" h="766445">
                  <a:moveTo>
                    <a:pt x="909155" y="409526"/>
                  </a:moveTo>
                  <a:lnTo>
                    <a:pt x="704104" y="409526"/>
                  </a:lnTo>
                  <a:lnTo>
                    <a:pt x="725863" y="411525"/>
                  </a:lnTo>
                  <a:lnTo>
                    <a:pt x="745642" y="417518"/>
                  </a:lnTo>
                  <a:lnTo>
                    <a:pt x="779264" y="441483"/>
                  </a:lnTo>
                  <a:lnTo>
                    <a:pt x="801500" y="478620"/>
                  </a:lnTo>
                  <a:lnTo>
                    <a:pt x="808917" y="526099"/>
                  </a:lnTo>
                  <a:lnTo>
                    <a:pt x="807095" y="554496"/>
                  </a:lnTo>
                  <a:lnTo>
                    <a:pt x="792520" y="600641"/>
                  </a:lnTo>
                  <a:lnTo>
                    <a:pt x="764239" y="632366"/>
                  </a:lnTo>
                  <a:lnTo>
                    <a:pt x="727427" y="648339"/>
                  </a:lnTo>
                  <a:lnTo>
                    <a:pt x="706146" y="650336"/>
                  </a:lnTo>
                  <a:lnTo>
                    <a:pt x="921993" y="650336"/>
                  </a:lnTo>
                  <a:lnTo>
                    <a:pt x="934496" y="626316"/>
                  </a:lnTo>
                  <a:lnTo>
                    <a:pt x="946911" y="581706"/>
                  </a:lnTo>
                  <a:lnTo>
                    <a:pt x="951049" y="532235"/>
                  </a:lnTo>
                  <a:lnTo>
                    <a:pt x="949019" y="501719"/>
                  </a:lnTo>
                  <a:lnTo>
                    <a:pt x="942930" y="473057"/>
                  </a:lnTo>
                  <a:lnTo>
                    <a:pt x="932783" y="446247"/>
                  </a:lnTo>
                  <a:lnTo>
                    <a:pt x="918579" y="421285"/>
                  </a:lnTo>
                  <a:lnTo>
                    <a:pt x="909155" y="409526"/>
                  </a:lnTo>
                  <a:close/>
                </a:path>
                <a:path w="951229" h="766445">
                  <a:moveTo>
                    <a:pt x="910745" y="114017"/>
                  </a:moveTo>
                  <a:lnTo>
                    <a:pt x="703591" y="114017"/>
                  </a:lnTo>
                  <a:lnTo>
                    <a:pt x="722613" y="115550"/>
                  </a:lnTo>
                  <a:lnTo>
                    <a:pt x="739569" y="120087"/>
                  </a:lnTo>
                  <a:lnTo>
                    <a:pt x="778380" y="151449"/>
                  </a:lnTo>
                  <a:lnTo>
                    <a:pt x="792038" y="202978"/>
                  </a:lnTo>
                  <a:lnTo>
                    <a:pt x="790505" y="223284"/>
                  </a:lnTo>
                  <a:lnTo>
                    <a:pt x="767505" y="270211"/>
                  </a:lnTo>
                  <a:lnTo>
                    <a:pt x="721484" y="292976"/>
                  </a:lnTo>
                  <a:lnTo>
                    <a:pt x="702062" y="294493"/>
                  </a:lnTo>
                  <a:lnTo>
                    <a:pt x="893334" y="294493"/>
                  </a:lnTo>
                  <a:lnTo>
                    <a:pt x="920242" y="242531"/>
                  </a:lnTo>
                  <a:lnTo>
                    <a:pt x="927018" y="193261"/>
                  </a:lnTo>
                  <a:lnTo>
                    <a:pt x="923327" y="153161"/>
                  </a:lnTo>
                  <a:lnTo>
                    <a:pt x="912254" y="116701"/>
                  </a:lnTo>
                  <a:lnTo>
                    <a:pt x="910745" y="114017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18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629983" y="5405835"/>
            <a:ext cx="2477770" cy="2477770"/>
            <a:chOff x="8629983" y="5405835"/>
            <a:chExt cx="2477770" cy="2477770"/>
          </a:xfrm>
        </p:grpSpPr>
        <p:pic>
          <p:nvPicPr>
            <p:cNvPr id="15" name="object 1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9983" y="5405835"/>
              <a:ext cx="2477618" cy="24776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023481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1216292" y="5405835"/>
            <a:ext cx="2477770" cy="2477770"/>
            <a:chOff x="11216292" y="5405835"/>
            <a:chExt cx="2477770" cy="2477770"/>
          </a:xfrm>
        </p:grpSpPr>
        <p:pic>
          <p:nvPicPr>
            <p:cNvPr id="18" name="object 18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16292" y="5405835"/>
              <a:ext cx="2477618" cy="247761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620262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3802600" y="5405835"/>
            <a:ext cx="2477770" cy="2477770"/>
            <a:chOff x="13802600" y="5405835"/>
            <a:chExt cx="2477770" cy="2477770"/>
          </a:xfrm>
        </p:grpSpPr>
        <p:pic>
          <p:nvPicPr>
            <p:cNvPr id="21" name="object 21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2600" y="5405835"/>
              <a:ext cx="2477618" cy="247761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217041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6388909" y="5405835"/>
            <a:ext cx="2477770" cy="2477770"/>
            <a:chOff x="16388909" y="5405835"/>
            <a:chExt cx="2477770" cy="2477770"/>
          </a:xfrm>
        </p:grpSpPr>
        <p:pic>
          <p:nvPicPr>
            <p:cNvPr id="24" name="object 24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8909" y="5405835"/>
              <a:ext cx="2477618" cy="247761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813821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784691" y="3251226"/>
            <a:ext cx="10116185" cy="3885679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620"/>
              </a:spcBef>
            </a:pP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Clic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4950" b="1" spc="-260" dirty="0">
                <a:solidFill>
                  <a:srgbClr val="FFFFFF"/>
                </a:solidFill>
                <a:latin typeface="Arial"/>
                <a:cs typeface="Arial"/>
              </a:rPr>
              <a:t>the speaker symbol by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eac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numbe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sound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sound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hear?</a:t>
            </a:r>
            <a:endParaRPr sz="4950" dirty="0">
              <a:latin typeface="Arial"/>
              <a:cs typeface="Arial"/>
            </a:endParaRPr>
          </a:p>
          <a:p>
            <a:pPr marL="747395">
              <a:lnSpc>
                <a:spcPct val="100000"/>
              </a:lnSpc>
              <a:spcBef>
                <a:spcPts val="4340"/>
              </a:spcBef>
              <a:tabLst>
                <a:tab pos="3343910" algn="l"/>
                <a:tab pos="5941060" algn="l"/>
                <a:tab pos="8537575" algn="l"/>
              </a:tabLst>
            </a:pPr>
            <a:r>
              <a:rPr sz="7400" b="1" spc="10" dirty="0">
                <a:solidFill>
                  <a:srgbClr val="118BD5"/>
                </a:solidFill>
                <a:latin typeface="Arial"/>
                <a:cs typeface="Arial"/>
              </a:rPr>
              <a:t>1	2	3	4</a:t>
            </a:r>
            <a:endParaRPr sz="74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0815105" y="8961518"/>
            <a:ext cx="9289415" cy="2347595"/>
            <a:chOff x="10815105" y="8961518"/>
            <a:chExt cx="9289415" cy="2347595"/>
          </a:xfrm>
        </p:grpSpPr>
        <p:pic>
          <p:nvPicPr>
            <p:cNvPr id="33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Rectangle 39">
            <a:hlinkClick r:id="rId20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21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birds chirping sound effect loud _ copyright free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66250" y="7102475"/>
            <a:ext cx="812800" cy="812800"/>
          </a:xfrm>
          <a:prstGeom prst="rect">
            <a:avLst/>
          </a:prstGeom>
        </p:spPr>
      </p:pic>
      <p:pic>
        <p:nvPicPr>
          <p:cNvPr id="43" name="y2meta.com - Lambs Bleating - Sound Effect (128 kbp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957050" y="7102475"/>
            <a:ext cx="812800" cy="812800"/>
          </a:xfrm>
          <a:prstGeom prst="rect">
            <a:avLst/>
          </a:prstGeom>
        </p:spPr>
      </p:pic>
      <p:pic>
        <p:nvPicPr>
          <p:cNvPr id="44" name="heavy-rain-nature-sounds-818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547850" y="7102475"/>
            <a:ext cx="812800" cy="812800"/>
          </a:xfrm>
          <a:prstGeom prst="rect">
            <a:avLst/>
          </a:prstGeom>
        </p:spPr>
      </p:pic>
      <p:pic>
        <p:nvPicPr>
          <p:cNvPr id="45" name="bee-hive-2-1707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138650" y="7102475"/>
            <a:ext cx="812800" cy="812800"/>
          </a:xfrm>
          <a:prstGeom prst="rect">
            <a:avLst/>
          </a:prstGeom>
        </p:spPr>
      </p:pic>
      <p:sp>
        <p:nvSpPr>
          <p:cNvPr id="46" name="Rectangle 45">
            <a:hlinkClick r:id="rId23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04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7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25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983" y="5405835"/>
            <a:ext cx="2477618" cy="247761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023480" y="5811341"/>
            <a:ext cx="1570990" cy="1570990"/>
          </a:xfrm>
          <a:custGeom>
            <a:avLst/>
            <a:gdLst/>
            <a:ahLst/>
            <a:cxnLst/>
            <a:rect l="l" t="t" r="r" b="b"/>
            <a:pathLst>
              <a:path w="1570990" h="1570990">
                <a:moveTo>
                  <a:pt x="785316" y="0"/>
                </a:moveTo>
                <a:lnTo>
                  <a:pt x="737477" y="1433"/>
                </a:lnTo>
                <a:lnTo>
                  <a:pt x="690396" y="5677"/>
                </a:lnTo>
                <a:lnTo>
                  <a:pt x="644155" y="12652"/>
                </a:lnTo>
                <a:lnTo>
                  <a:pt x="598837" y="22273"/>
                </a:lnTo>
                <a:lnTo>
                  <a:pt x="554523" y="34460"/>
                </a:lnTo>
                <a:lnTo>
                  <a:pt x="511295" y="49130"/>
                </a:lnTo>
                <a:lnTo>
                  <a:pt x="469236" y="66201"/>
                </a:lnTo>
                <a:lnTo>
                  <a:pt x="428428" y="85590"/>
                </a:lnTo>
                <a:lnTo>
                  <a:pt x="388953" y="107217"/>
                </a:lnTo>
                <a:lnTo>
                  <a:pt x="350894" y="130997"/>
                </a:lnTo>
                <a:lnTo>
                  <a:pt x="314331" y="156851"/>
                </a:lnTo>
                <a:lnTo>
                  <a:pt x="279348" y="184694"/>
                </a:lnTo>
                <a:lnTo>
                  <a:pt x="246027" y="214445"/>
                </a:lnTo>
                <a:lnTo>
                  <a:pt x="214449" y="246023"/>
                </a:lnTo>
                <a:lnTo>
                  <a:pt x="184697" y="279344"/>
                </a:lnTo>
                <a:lnTo>
                  <a:pt x="156854" y="314327"/>
                </a:lnTo>
                <a:lnTo>
                  <a:pt x="131000" y="350889"/>
                </a:lnTo>
                <a:lnTo>
                  <a:pt x="107219" y="388949"/>
                </a:lnTo>
                <a:lnTo>
                  <a:pt x="85592" y="428424"/>
                </a:lnTo>
                <a:lnTo>
                  <a:pt x="66202" y="469232"/>
                </a:lnTo>
                <a:lnTo>
                  <a:pt x="49131" y="511291"/>
                </a:lnTo>
                <a:lnTo>
                  <a:pt x="34461" y="554519"/>
                </a:lnTo>
                <a:lnTo>
                  <a:pt x="22274" y="598833"/>
                </a:lnTo>
                <a:lnTo>
                  <a:pt x="12652" y="644153"/>
                </a:lnTo>
                <a:lnTo>
                  <a:pt x="5678" y="690394"/>
                </a:lnTo>
                <a:lnTo>
                  <a:pt x="1433" y="737476"/>
                </a:lnTo>
                <a:lnTo>
                  <a:pt x="0" y="785316"/>
                </a:lnTo>
                <a:lnTo>
                  <a:pt x="1433" y="833156"/>
                </a:lnTo>
                <a:lnTo>
                  <a:pt x="5678" y="880238"/>
                </a:lnTo>
                <a:lnTo>
                  <a:pt x="12652" y="926479"/>
                </a:lnTo>
                <a:lnTo>
                  <a:pt x="22274" y="971798"/>
                </a:lnTo>
                <a:lnTo>
                  <a:pt x="34461" y="1016113"/>
                </a:lnTo>
                <a:lnTo>
                  <a:pt x="49131" y="1059341"/>
                </a:lnTo>
                <a:lnTo>
                  <a:pt x="66202" y="1101400"/>
                </a:lnTo>
                <a:lnTo>
                  <a:pt x="85592" y="1142208"/>
                </a:lnTo>
                <a:lnTo>
                  <a:pt x="107219" y="1181683"/>
                </a:lnTo>
                <a:lnTo>
                  <a:pt x="131000" y="1219743"/>
                </a:lnTo>
                <a:lnTo>
                  <a:pt x="156854" y="1256305"/>
                </a:lnTo>
                <a:lnTo>
                  <a:pt x="184697" y="1291288"/>
                </a:lnTo>
                <a:lnTo>
                  <a:pt x="214449" y="1324609"/>
                </a:lnTo>
                <a:lnTo>
                  <a:pt x="246027" y="1356187"/>
                </a:lnTo>
                <a:lnTo>
                  <a:pt x="279348" y="1385938"/>
                </a:lnTo>
                <a:lnTo>
                  <a:pt x="314331" y="1413781"/>
                </a:lnTo>
                <a:lnTo>
                  <a:pt x="350894" y="1439634"/>
                </a:lnTo>
                <a:lnTo>
                  <a:pt x="388953" y="1463415"/>
                </a:lnTo>
                <a:lnTo>
                  <a:pt x="428428" y="1485041"/>
                </a:lnTo>
                <a:lnTo>
                  <a:pt x="469236" y="1504431"/>
                </a:lnTo>
                <a:lnTo>
                  <a:pt x="511295" y="1521502"/>
                </a:lnTo>
                <a:lnTo>
                  <a:pt x="554523" y="1536172"/>
                </a:lnTo>
                <a:lnTo>
                  <a:pt x="598837" y="1548358"/>
                </a:lnTo>
                <a:lnTo>
                  <a:pt x="644155" y="1557980"/>
                </a:lnTo>
                <a:lnTo>
                  <a:pt x="690396" y="1564954"/>
                </a:lnTo>
                <a:lnTo>
                  <a:pt x="737477" y="1569199"/>
                </a:lnTo>
                <a:lnTo>
                  <a:pt x="785316" y="1570632"/>
                </a:lnTo>
                <a:lnTo>
                  <a:pt x="833155" y="1569199"/>
                </a:lnTo>
                <a:lnTo>
                  <a:pt x="880236" y="1564954"/>
                </a:lnTo>
                <a:lnTo>
                  <a:pt x="926477" y="1557980"/>
                </a:lnTo>
                <a:lnTo>
                  <a:pt x="971795" y="1548358"/>
                </a:lnTo>
                <a:lnTo>
                  <a:pt x="1016109" y="1536172"/>
                </a:lnTo>
                <a:lnTo>
                  <a:pt x="1059337" y="1521502"/>
                </a:lnTo>
                <a:lnTo>
                  <a:pt x="1101396" y="1504431"/>
                </a:lnTo>
                <a:lnTo>
                  <a:pt x="1142204" y="1485041"/>
                </a:lnTo>
                <a:lnTo>
                  <a:pt x="1181678" y="1463415"/>
                </a:lnTo>
                <a:lnTo>
                  <a:pt x="1219738" y="1439634"/>
                </a:lnTo>
                <a:lnTo>
                  <a:pt x="1256301" y="1413781"/>
                </a:lnTo>
                <a:lnTo>
                  <a:pt x="1291284" y="1385938"/>
                </a:lnTo>
                <a:lnTo>
                  <a:pt x="1324605" y="1356187"/>
                </a:lnTo>
                <a:lnTo>
                  <a:pt x="1356183" y="1324609"/>
                </a:lnTo>
                <a:lnTo>
                  <a:pt x="1385935" y="1291288"/>
                </a:lnTo>
                <a:lnTo>
                  <a:pt x="1413778" y="1256305"/>
                </a:lnTo>
                <a:lnTo>
                  <a:pt x="1439632" y="1219743"/>
                </a:lnTo>
                <a:lnTo>
                  <a:pt x="1463413" y="1181683"/>
                </a:lnTo>
                <a:lnTo>
                  <a:pt x="1485039" y="1142208"/>
                </a:lnTo>
                <a:lnTo>
                  <a:pt x="1504429" y="1101400"/>
                </a:lnTo>
                <a:lnTo>
                  <a:pt x="1521500" y="1059341"/>
                </a:lnTo>
                <a:lnTo>
                  <a:pt x="1536171" y="1016113"/>
                </a:lnTo>
                <a:lnTo>
                  <a:pt x="1548358" y="971798"/>
                </a:lnTo>
                <a:lnTo>
                  <a:pt x="1557980" y="926479"/>
                </a:lnTo>
                <a:lnTo>
                  <a:pt x="1564954" y="880238"/>
                </a:lnTo>
                <a:lnTo>
                  <a:pt x="1569199" y="833156"/>
                </a:lnTo>
                <a:lnTo>
                  <a:pt x="1570632" y="785316"/>
                </a:lnTo>
                <a:lnTo>
                  <a:pt x="1569199" y="737476"/>
                </a:lnTo>
                <a:lnTo>
                  <a:pt x="1564954" y="690394"/>
                </a:lnTo>
                <a:lnTo>
                  <a:pt x="1557980" y="644153"/>
                </a:lnTo>
                <a:lnTo>
                  <a:pt x="1548358" y="598833"/>
                </a:lnTo>
                <a:lnTo>
                  <a:pt x="1536171" y="554519"/>
                </a:lnTo>
                <a:lnTo>
                  <a:pt x="1521500" y="511291"/>
                </a:lnTo>
                <a:lnTo>
                  <a:pt x="1504429" y="469232"/>
                </a:lnTo>
                <a:lnTo>
                  <a:pt x="1485039" y="428424"/>
                </a:lnTo>
                <a:lnTo>
                  <a:pt x="1463413" y="388949"/>
                </a:lnTo>
                <a:lnTo>
                  <a:pt x="1439632" y="350889"/>
                </a:lnTo>
                <a:lnTo>
                  <a:pt x="1413778" y="314327"/>
                </a:lnTo>
                <a:lnTo>
                  <a:pt x="1385935" y="279344"/>
                </a:lnTo>
                <a:lnTo>
                  <a:pt x="1356183" y="246023"/>
                </a:lnTo>
                <a:lnTo>
                  <a:pt x="1324605" y="214445"/>
                </a:lnTo>
                <a:lnTo>
                  <a:pt x="1291284" y="184694"/>
                </a:lnTo>
                <a:lnTo>
                  <a:pt x="1256301" y="156851"/>
                </a:lnTo>
                <a:lnTo>
                  <a:pt x="1219738" y="130997"/>
                </a:lnTo>
                <a:lnTo>
                  <a:pt x="1181678" y="107217"/>
                </a:lnTo>
                <a:lnTo>
                  <a:pt x="1142204" y="85590"/>
                </a:lnTo>
                <a:lnTo>
                  <a:pt x="1101396" y="66201"/>
                </a:lnTo>
                <a:lnTo>
                  <a:pt x="1059337" y="49130"/>
                </a:lnTo>
                <a:lnTo>
                  <a:pt x="1016109" y="34460"/>
                </a:lnTo>
                <a:lnTo>
                  <a:pt x="971795" y="22273"/>
                </a:lnTo>
                <a:lnTo>
                  <a:pt x="926477" y="12652"/>
                </a:lnTo>
                <a:lnTo>
                  <a:pt x="880236" y="5677"/>
                </a:lnTo>
                <a:lnTo>
                  <a:pt x="833155" y="1433"/>
                </a:lnTo>
                <a:lnTo>
                  <a:pt x="785316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6292" y="5405835"/>
            <a:ext cx="2477618" cy="2477618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11620262" y="5811341"/>
            <a:ext cx="1570990" cy="1570990"/>
          </a:xfrm>
          <a:custGeom>
            <a:avLst/>
            <a:gdLst/>
            <a:ahLst/>
            <a:cxnLst/>
            <a:rect l="l" t="t" r="r" b="b"/>
            <a:pathLst>
              <a:path w="1570990" h="1570990">
                <a:moveTo>
                  <a:pt x="785316" y="0"/>
                </a:moveTo>
                <a:lnTo>
                  <a:pt x="737477" y="1433"/>
                </a:lnTo>
                <a:lnTo>
                  <a:pt x="690396" y="5677"/>
                </a:lnTo>
                <a:lnTo>
                  <a:pt x="644155" y="12652"/>
                </a:lnTo>
                <a:lnTo>
                  <a:pt x="598837" y="22273"/>
                </a:lnTo>
                <a:lnTo>
                  <a:pt x="554523" y="34460"/>
                </a:lnTo>
                <a:lnTo>
                  <a:pt x="511295" y="49130"/>
                </a:lnTo>
                <a:lnTo>
                  <a:pt x="469236" y="66201"/>
                </a:lnTo>
                <a:lnTo>
                  <a:pt x="428428" y="85590"/>
                </a:lnTo>
                <a:lnTo>
                  <a:pt x="388953" y="107217"/>
                </a:lnTo>
                <a:lnTo>
                  <a:pt x="350894" y="130997"/>
                </a:lnTo>
                <a:lnTo>
                  <a:pt x="314331" y="156851"/>
                </a:lnTo>
                <a:lnTo>
                  <a:pt x="279348" y="184694"/>
                </a:lnTo>
                <a:lnTo>
                  <a:pt x="246027" y="214445"/>
                </a:lnTo>
                <a:lnTo>
                  <a:pt x="214449" y="246023"/>
                </a:lnTo>
                <a:lnTo>
                  <a:pt x="184697" y="279344"/>
                </a:lnTo>
                <a:lnTo>
                  <a:pt x="156854" y="314327"/>
                </a:lnTo>
                <a:lnTo>
                  <a:pt x="131000" y="350889"/>
                </a:lnTo>
                <a:lnTo>
                  <a:pt x="107219" y="388949"/>
                </a:lnTo>
                <a:lnTo>
                  <a:pt x="85592" y="428424"/>
                </a:lnTo>
                <a:lnTo>
                  <a:pt x="66202" y="469232"/>
                </a:lnTo>
                <a:lnTo>
                  <a:pt x="49131" y="511291"/>
                </a:lnTo>
                <a:lnTo>
                  <a:pt x="34461" y="554519"/>
                </a:lnTo>
                <a:lnTo>
                  <a:pt x="22274" y="598833"/>
                </a:lnTo>
                <a:lnTo>
                  <a:pt x="12652" y="644153"/>
                </a:lnTo>
                <a:lnTo>
                  <a:pt x="5678" y="690394"/>
                </a:lnTo>
                <a:lnTo>
                  <a:pt x="1433" y="737476"/>
                </a:lnTo>
                <a:lnTo>
                  <a:pt x="0" y="785316"/>
                </a:lnTo>
                <a:lnTo>
                  <a:pt x="1433" y="833156"/>
                </a:lnTo>
                <a:lnTo>
                  <a:pt x="5678" y="880238"/>
                </a:lnTo>
                <a:lnTo>
                  <a:pt x="12652" y="926479"/>
                </a:lnTo>
                <a:lnTo>
                  <a:pt x="22274" y="971798"/>
                </a:lnTo>
                <a:lnTo>
                  <a:pt x="34461" y="1016113"/>
                </a:lnTo>
                <a:lnTo>
                  <a:pt x="49131" y="1059341"/>
                </a:lnTo>
                <a:lnTo>
                  <a:pt x="66202" y="1101400"/>
                </a:lnTo>
                <a:lnTo>
                  <a:pt x="85592" y="1142208"/>
                </a:lnTo>
                <a:lnTo>
                  <a:pt x="107219" y="1181683"/>
                </a:lnTo>
                <a:lnTo>
                  <a:pt x="131000" y="1219743"/>
                </a:lnTo>
                <a:lnTo>
                  <a:pt x="156854" y="1256305"/>
                </a:lnTo>
                <a:lnTo>
                  <a:pt x="184697" y="1291288"/>
                </a:lnTo>
                <a:lnTo>
                  <a:pt x="214449" y="1324609"/>
                </a:lnTo>
                <a:lnTo>
                  <a:pt x="246027" y="1356187"/>
                </a:lnTo>
                <a:lnTo>
                  <a:pt x="279348" y="1385938"/>
                </a:lnTo>
                <a:lnTo>
                  <a:pt x="314331" y="1413781"/>
                </a:lnTo>
                <a:lnTo>
                  <a:pt x="350894" y="1439634"/>
                </a:lnTo>
                <a:lnTo>
                  <a:pt x="388953" y="1463415"/>
                </a:lnTo>
                <a:lnTo>
                  <a:pt x="428428" y="1485041"/>
                </a:lnTo>
                <a:lnTo>
                  <a:pt x="469236" y="1504431"/>
                </a:lnTo>
                <a:lnTo>
                  <a:pt x="511295" y="1521502"/>
                </a:lnTo>
                <a:lnTo>
                  <a:pt x="554523" y="1536172"/>
                </a:lnTo>
                <a:lnTo>
                  <a:pt x="598837" y="1548358"/>
                </a:lnTo>
                <a:lnTo>
                  <a:pt x="644155" y="1557980"/>
                </a:lnTo>
                <a:lnTo>
                  <a:pt x="690396" y="1564954"/>
                </a:lnTo>
                <a:lnTo>
                  <a:pt x="737477" y="1569199"/>
                </a:lnTo>
                <a:lnTo>
                  <a:pt x="785316" y="1570632"/>
                </a:lnTo>
                <a:lnTo>
                  <a:pt x="833155" y="1569199"/>
                </a:lnTo>
                <a:lnTo>
                  <a:pt x="880236" y="1564954"/>
                </a:lnTo>
                <a:lnTo>
                  <a:pt x="926477" y="1557980"/>
                </a:lnTo>
                <a:lnTo>
                  <a:pt x="971795" y="1548358"/>
                </a:lnTo>
                <a:lnTo>
                  <a:pt x="1016109" y="1536172"/>
                </a:lnTo>
                <a:lnTo>
                  <a:pt x="1059337" y="1521502"/>
                </a:lnTo>
                <a:lnTo>
                  <a:pt x="1101396" y="1504431"/>
                </a:lnTo>
                <a:lnTo>
                  <a:pt x="1142204" y="1485041"/>
                </a:lnTo>
                <a:lnTo>
                  <a:pt x="1181678" y="1463415"/>
                </a:lnTo>
                <a:lnTo>
                  <a:pt x="1219738" y="1439634"/>
                </a:lnTo>
                <a:lnTo>
                  <a:pt x="1256301" y="1413781"/>
                </a:lnTo>
                <a:lnTo>
                  <a:pt x="1291284" y="1385938"/>
                </a:lnTo>
                <a:lnTo>
                  <a:pt x="1324605" y="1356187"/>
                </a:lnTo>
                <a:lnTo>
                  <a:pt x="1356183" y="1324609"/>
                </a:lnTo>
                <a:lnTo>
                  <a:pt x="1385935" y="1291288"/>
                </a:lnTo>
                <a:lnTo>
                  <a:pt x="1413778" y="1256305"/>
                </a:lnTo>
                <a:lnTo>
                  <a:pt x="1439632" y="1219743"/>
                </a:lnTo>
                <a:lnTo>
                  <a:pt x="1463413" y="1181683"/>
                </a:lnTo>
                <a:lnTo>
                  <a:pt x="1485039" y="1142208"/>
                </a:lnTo>
                <a:lnTo>
                  <a:pt x="1504429" y="1101400"/>
                </a:lnTo>
                <a:lnTo>
                  <a:pt x="1521500" y="1059341"/>
                </a:lnTo>
                <a:lnTo>
                  <a:pt x="1536171" y="1016113"/>
                </a:lnTo>
                <a:lnTo>
                  <a:pt x="1548358" y="971798"/>
                </a:lnTo>
                <a:lnTo>
                  <a:pt x="1557980" y="926479"/>
                </a:lnTo>
                <a:lnTo>
                  <a:pt x="1564954" y="880238"/>
                </a:lnTo>
                <a:lnTo>
                  <a:pt x="1569199" y="833156"/>
                </a:lnTo>
                <a:lnTo>
                  <a:pt x="1570632" y="785316"/>
                </a:lnTo>
                <a:lnTo>
                  <a:pt x="1569199" y="737476"/>
                </a:lnTo>
                <a:lnTo>
                  <a:pt x="1564954" y="690394"/>
                </a:lnTo>
                <a:lnTo>
                  <a:pt x="1557980" y="644153"/>
                </a:lnTo>
                <a:lnTo>
                  <a:pt x="1548358" y="598833"/>
                </a:lnTo>
                <a:lnTo>
                  <a:pt x="1536171" y="554519"/>
                </a:lnTo>
                <a:lnTo>
                  <a:pt x="1521500" y="511291"/>
                </a:lnTo>
                <a:lnTo>
                  <a:pt x="1504429" y="469232"/>
                </a:lnTo>
                <a:lnTo>
                  <a:pt x="1485039" y="428424"/>
                </a:lnTo>
                <a:lnTo>
                  <a:pt x="1463413" y="388949"/>
                </a:lnTo>
                <a:lnTo>
                  <a:pt x="1439632" y="350889"/>
                </a:lnTo>
                <a:lnTo>
                  <a:pt x="1413778" y="314327"/>
                </a:lnTo>
                <a:lnTo>
                  <a:pt x="1385935" y="279344"/>
                </a:lnTo>
                <a:lnTo>
                  <a:pt x="1356183" y="246023"/>
                </a:lnTo>
                <a:lnTo>
                  <a:pt x="1324605" y="214445"/>
                </a:lnTo>
                <a:lnTo>
                  <a:pt x="1291284" y="184694"/>
                </a:lnTo>
                <a:lnTo>
                  <a:pt x="1256301" y="156851"/>
                </a:lnTo>
                <a:lnTo>
                  <a:pt x="1219738" y="130997"/>
                </a:lnTo>
                <a:lnTo>
                  <a:pt x="1181678" y="107217"/>
                </a:lnTo>
                <a:lnTo>
                  <a:pt x="1142204" y="85590"/>
                </a:lnTo>
                <a:lnTo>
                  <a:pt x="1101396" y="66201"/>
                </a:lnTo>
                <a:lnTo>
                  <a:pt x="1059337" y="49130"/>
                </a:lnTo>
                <a:lnTo>
                  <a:pt x="1016109" y="34460"/>
                </a:lnTo>
                <a:lnTo>
                  <a:pt x="971795" y="22273"/>
                </a:lnTo>
                <a:lnTo>
                  <a:pt x="926477" y="12652"/>
                </a:lnTo>
                <a:lnTo>
                  <a:pt x="880236" y="5677"/>
                </a:lnTo>
                <a:lnTo>
                  <a:pt x="833155" y="1433"/>
                </a:lnTo>
                <a:lnTo>
                  <a:pt x="785316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3802600" y="5405835"/>
            <a:ext cx="2477770" cy="2477770"/>
            <a:chOff x="13802600" y="5405835"/>
            <a:chExt cx="2477770" cy="2477770"/>
          </a:xfrm>
        </p:grpSpPr>
        <p:pic>
          <p:nvPicPr>
            <p:cNvPr id="12" name="object 1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802600" y="5405835"/>
              <a:ext cx="2477618" cy="247761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217041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388909" y="5405835"/>
            <a:ext cx="2477770" cy="2477770"/>
            <a:chOff x="16388909" y="5405835"/>
            <a:chExt cx="2477770" cy="2477770"/>
          </a:xfrm>
        </p:grpSpPr>
        <p:pic>
          <p:nvPicPr>
            <p:cNvPr id="15" name="object 1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88909" y="5405835"/>
              <a:ext cx="2477618" cy="247761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6813821" y="5811341"/>
              <a:ext cx="1570990" cy="1570990"/>
            </a:xfrm>
            <a:custGeom>
              <a:avLst/>
              <a:gdLst/>
              <a:ahLst/>
              <a:cxnLst/>
              <a:rect l="l" t="t" r="r" b="b"/>
              <a:pathLst>
                <a:path w="1570990" h="1570990">
                  <a:moveTo>
                    <a:pt x="785316" y="0"/>
                  </a:moveTo>
                  <a:lnTo>
                    <a:pt x="737477" y="1433"/>
                  </a:lnTo>
                  <a:lnTo>
                    <a:pt x="690396" y="5677"/>
                  </a:lnTo>
                  <a:lnTo>
                    <a:pt x="644155" y="12652"/>
                  </a:lnTo>
                  <a:lnTo>
                    <a:pt x="598837" y="22273"/>
                  </a:lnTo>
                  <a:lnTo>
                    <a:pt x="554523" y="34460"/>
                  </a:lnTo>
                  <a:lnTo>
                    <a:pt x="511295" y="49130"/>
                  </a:lnTo>
                  <a:lnTo>
                    <a:pt x="469236" y="66201"/>
                  </a:lnTo>
                  <a:lnTo>
                    <a:pt x="428428" y="85590"/>
                  </a:lnTo>
                  <a:lnTo>
                    <a:pt x="388953" y="107217"/>
                  </a:lnTo>
                  <a:lnTo>
                    <a:pt x="350894" y="130997"/>
                  </a:lnTo>
                  <a:lnTo>
                    <a:pt x="314331" y="156851"/>
                  </a:lnTo>
                  <a:lnTo>
                    <a:pt x="279348" y="184694"/>
                  </a:lnTo>
                  <a:lnTo>
                    <a:pt x="246027" y="214445"/>
                  </a:lnTo>
                  <a:lnTo>
                    <a:pt x="214449" y="246023"/>
                  </a:lnTo>
                  <a:lnTo>
                    <a:pt x="184697" y="279344"/>
                  </a:lnTo>
                  <a:lnTo>
                    <a:pt x="156854" y="314327"/>
                  </a:lnTo>
                  <a:lnTo>
                    <a:pt x="131000" y="350889"/>
                  </a:lnTo>
                  <a:lnTo>
                    <a:pt x="107219" y="388949"/>
                  </a:lnTo>
                  <a:lnTo>
                    <a:pt x="85592" y="428424"/>
                  </a:lnTo>
                  <a:lnTo>
                    <a:pt x="66202" y="469232"/>
                  </a:lnTo>
                  <a:lnTo>
                    <a:pt x="49131" y="511291"/>
                  </a:lnTo>
                  <a:lnTo>
                    <a:pt x="34461" y="554519"/>
                  </a:lnTo>
                  <a:lnTo>
                    <a:pt x="22274" y="598833"/>
                  </a:lnTo>
                  <a:lnTo>
                    <a:pt x="12652" y="644153"/>
                  </a:lnTo>
                  <a:lnTo>
                    <a:pt x="5678" y="690394"/>
                  </a:lnTo>
                  <a:lnTo>
                    <a:pt x="1433" y="737476"/>
                  </a:lnTo>
                  <a:lnTo>
                    <a:pt x="0" y="785316"/>
                  </a:lnTo>
                  <a:lnTo>
                    <a:pt x="1433" y="833156"/>
                  </a:lnTo>
                  <a:lnTo>
                    <a:pt x="5678" y="880238"/>
                  </a:lnTo>
                  <a:lnTo>
                    <a:pt x="12652" y="926479"/>
                  </a:lnTo>
                  <a:lnTo>
                    <a:pt x="22274" y="971798"/>
                  </a:lnTo>
                  <a:lnTo>
                    <a:pt x="34461" y="1016113"/>
                  </a:lnTo>
                  <a:lnTo>
                    <a:pt x="49131" y="1059341"/>
                  </a:lnTo>
                  <a:lnTo>
                    <a:pt x="66202" y="1101400"/>
                  </a:lnTo>
                  <a:lnTo>
                    <a:pt x="85592" y="1142208"/>
                  </a:lnTo>
                  <a:lnTo>
                    <a:pt x="107219" y="1181683"/>
                  </a:lnTo>
                  <a:lnTo>
                    <a:pt x="131000" y="1219743"/>
                  </a:lnTo>
                  <a:lnTo>
                    <a:pt x="156854" y="1256305"/>
                  </a:lnTo>
                  <a:lnTo>
                    <a:pt x="184697" y="1291288"/>
                  </a:lnTo>
                  <a:lnTo>
                    <a:pt x="214449" y="1324609"/>
                  </a:lnTo>
                  <a:lnTo>
                    <a:pt x="246027" y="1356187"/>
                  </a:lnTo>
                  <a:lnTo>
                    <a:pt x="279348" y="1385938"/>
                  </a:lnTo>
                  <a:lnTo>
                    <a:pt x="314331" y="1413781"/>
                  </a:lnTo>
                  <a:lnTo>
                    <a:pt x="350894" y="1439634"/>
                  </a:lnTo>
                  <a:lnTo>
                    <a:pt x="388953" y="1463415"/>
                  </a:lnTo>
                  <a:lnTo>
                    <a:pt x="428428" y="1485041"/>
                  </a:lnTo>
                  <a:lnTo>
                    <a:pt x="469236" y="1504431"/>
                  </a:lnTo>
                  <a:lnTo>
                    <a:pt x="511295" y="1521502"/>
                  </a:lnTo>
                  <a:lnTo>
                    <a:pt x="554523" y="1536172"/>
                  </a:lnTo>
                  <a:lnTo>
                    <a:pt x="598837" y="1548358"/>
                  </a:lnTo>
                  <a:lnTo>
                    <a:pt x="644155" y="1557980"/>
                  </a:lnTo>
                  <a:lnTo>
                    <a:pt x="690396" y="1564954"/>
                  </a:lnTo>
                  <a:lnTo>
                    <a:pt x="737477" y="1569199"/>
                  </a:lnTo>
                  <a:lnTo>
                    <a:pt x="785316" y="1570632"/>
                  </a:lnTo>
                  <a:lnTo>
                    <a:pt x="833155" y="1569199"/>
                  </a:lnTo>
                  <a:lnTo>
                    <a:pt x="880236" y="1564954"/>
                  </a:lnTo>
                  <a:lnTo>
                    <a:pt x="926477" y="1557980"/>
                  </a:lnTo>
                  <a:lnTo>
                    <a:pt x="971795" y="1548358"/>
                  </a:lnTo>
                  <a:lnTo>
                    <a:pt x="1016109" y="1536172"/>
                  </a:lnTo>
                  <a:lnTo>
                    <a:pt x="1059337" y="1521502"/>
                  </a:lnTo>
                  <a:lnTo>
                    <a:pt x="1101396" y="1504431"/>
                  </a:lnTo>
                  <a:lnTo>
                    <a:pt x="1142204" y="1485041"/>
                  </a:lnTo>
                  <a:lnTo>
                    <a:pt x="1181678" y="1463415"/>
                  </a:lnTo>
                  <a:lnTo>
                    <a:pt x="1219738" y="1439634"/>
                  </a:lnTo>
                  <a:lnTo>
                    <a:pt x="1256301" y="1413781"/>
                  </a:lnTo>
                  <a:lnTo>
                    <a:pt x="1291284" y="1385938"/>
                  </a:lnTo>
                  <a:lnTo>
                    <a:pt x="1324605" y="1356187"/>
                  </a:lnTo>
                  <a:lnTo>
                    <a:pt x="1356183" y="1324609"/>
                  </a:lnTo>
                  <a:lnTo>
                    <a:pt x="1385935" y="1291288"/>
                  </a:lnTo>
                  <a:lnTo>
                    <a:pt x="1413778" y="1256305"/>
                  </a:lnTo>
                  <a:lnTo>
                    <a:pt x="1439632" y="1219743"/>
                  </a:lnTo>
                  <a:lnTo>
                    <a:pt x="1463413" y="1181683"/>
                  </a:lnTo>
                  <a:lnTo>
                    <a:pt x="1485039" y="1142208"/>
                  </a:lnTo>
                  <a:lnTo>
                    <a:pt x="1504429" y="1101400"/>
                  </a:lnTo>
                  <a:lnTo>
                    <a:pt x="1521500" y="1059341"/>
                  </a:lnTo>
                  <a:lnTo>
                    <a:pt x="1536171" y="1016113"/>
                  </a:lnTo>
                  <a:lnTo>
                    <a:pt x="1548358" y="971798"/>
                  </a:lnTo>
                  <a:lnTo>
                    <a:pt x="1557980" y="926479"/>
                  </a:lnTo>
                  <a:lnTo>
                    <a:pt x="1564954" y="880238"/>
                  </a:lnTo>
                  <a:lnTo>
                    <a:pt x="1569199" y="833156"/>
                  </a:lnTo>
                  <a:lnTo>
                    <a:pt x="1570632" y="785316"/>
                  </a:lnTo>
                  <a:lnTo>
                    <a:pt x="1569199" y="737476"/>
                  </a:lnTo>
                  <a:lnTo>
                    <a:pt x="1564954" y="690394"/>
                  </a:lnTo>
                  <a:lnTo>
                    <a:pt x="1557980" y="644153"/>
                  </a:lnTo>
                  <a:lnTo>
                    <a:pt x="1548358" y="598833"/>
                  </a:lnTo>
                  <a:lnTo>
                    <a:pt x="1536171" y="554519"/>
                  </a:lnTo>
                  <a:lnTo>
                    <a:pt x="1521500" y="511291"/>
                  </a:lnTo>
                  <a:lnTo>
                    <a:pt x="1504429" y="469232"/>
                  </a:lnTo>
                  <a:lnTo>
                    <a:pt x="1485039" y="428424"/>
                  </a:lnTo>
                  <a:lnTo>
                    <a:pt x="1463413" y="388949"/>
                  </a:lnTo>
                  <a:lnTo>
                    <a:pt x="1439632" y="350889"/>
                  </a:lnTo>
                  <a:lnTo>
                    <a:pt x="1413778" y="314327"/>
                  </a:lnTo>
                  <a:lnTo>
                    <a:pt x="1385935" y="279344"/>
                  </a:lnTo>
                  <a:lnTo>
                    <a:pt x="1356183" y="246023"/>
                  </a:lnTo>
                  <a:lnTo>
                    <a:pt x="1324605" y="214445"/>
                  </a:lnTo>
                  <a:lnTo>
                    <a:pt x="1291284" y="184694"/>
                  </a:lnTo>
                  <a:lnTo>
                    <a:pt x="1256301" y="156851"/>
                  </a:lnTo>
                  <a:lnTo>
                    <a:pt x="1219738" y="130997"/>
                  </a:lnTo>
                  <a:lnTo>
                    <a:pt x="1181678" y="107217"/>
                  </a:lnTo>
                  <a:lnTo>
                    <a:pt x="1142204" y="85590"/>
                  </a:lnTo>
                  <a:lnTo>
                    <a:pt x="1101396" y="66201"/>
                  </a:lnTo>
                  <a:lnTo>
                    <a:pt x="1059337" y="49130"/>
                  </a:lnTo>
                  <a:lnTo>
                    <a:pt x="1016109" y="34460"/>
                  </a:lnTo>
                  <a:lnTo>
                    <a:pt x="971795" y="22273"/>
                  </a:lnTo>
                  <a:lnTo>
                    <a:pt x="926477" y="12652"/>
                  </a:lnTo>
                  <a:lnTo>
                    <a:pt x="880236" y="5677"/>
                  </a:lnTo>
                  <a:lnTo>
                    <a:pt x="833155" y="1433"/>
                  </a:lnTo>
                  <a:lnTo>
                    <a:pt x="78531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5" name="birds chirping sound effect loud _ copyright free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66250" y="7102475"/>
            <a:ext cx="812800" cy="812800"/>
          </a:xfrm>
          <a:prstGeom prst="rect">
            <a:avLst/>
          </a:prstGeom>
        </p:spPr>
      </p:pic>
      <p:pic>
        <p:nvPicPr>
          <p:cNvPr id="56" name="y2meta.com - Lambs Bleating - Sound Effect (128 kbps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957050" y="7102475"/>
            <a:ext cx="812800" cy="812800"/>
          </a:xfrm>
          <a:prstGeom prst="rect">
            <a:avLst/>
          </a:prstGeom>
        </p:spPr>
      </p:pic>
      <p:pic>
        <p:nvPicPr>
          <p:cNvPr id="57" name="heavy-rain-nature-sounds-8186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547850" y="7102475"/>
            <a:ext cx="812800" cy="812800"/>
          </a:xfrm>
          <a:prstGeom prst="rect">
            <a:avLst/>
          </a:prstGeom>
        </p:spPr>
      </p:pic>
      <p:pic>
        <p:nvPicPr>
          <p:cNvPr id="58" name="bee-hive-2-17072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138650" y="7102475"/>
            <a:ext cx="812800" cy="812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827" y="0"/>
            <a:ext cx="4509271" cy="345982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5496909" y="551558"/>
            <a:ext cx="51435" cy="73025"/>
          </a:xfrm>
          <a:custGeom>
            <a:avLst/>
            <a:gdLst/>
            <a:ahLst/>
            <a:cxnLst/>
            <a:rect l="l" t="t" r="r" b="b"/>
            <a:pathLst>
              <a:path w="51434" h="73025">
                <a:moveTo>
                  <a:pt x="0" y="0"/>
                </a:moveTo>
                <a:lnTo>
                  <a:pt x="10647" y="47416"/>
                </a:lnTo>
                <a:lnTo>
                  <a:pt x="43005" y="73027"/>
                </a:lnTo>
                <a:lnTo>
                  <a:pt x="50919" y="72657"/>
                </a:lnTo>
                <a:lnTo>
                  <a:pt x="35302" y="62603"/>
                </a:lnTo>
                <a:lnTo>
                  <a:pt x="23351" y="48100"/>
                </a:lnTo>
                <a:lnTo>
                  <a:pt x="12454" y="27711"/>
                </a:lnTo>
                <a:lnTo>
                  <a:pt x="0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0" y="2691027"/>
            <a:ext cx="8947987" cy="6741072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0" y="5401"/>
            <a:ext cx="12376785" cy="10716895"/>
            <a:chOff x="0" y="5401"/>
            <a:chExt cx="12376785" cy="10716895"/>
          </a:xfrm>
        </p:grpSpPr>
        <p:sp>
          <p:nvSpPr>
            <p:cNvPr id="20" name="object 20"/>
            <p:cNvSpPr/>
            <p:nvPr/>
          </p:nvSpPr>
          <p:spPr>
            <a:xfrm>
              <a:off x="0" y="5403"/>
              <a:ext cx="10015855" cy="2803525"/>
            </a:xfrm>
            <a:custGeom>
              <a:avLst/>
              <a:gdLst/>
              <a:ahLst/>
              <a:cxnLst/>
              <a:rect l="l" t="t" r="r" b="b"/>
              <a:pathLst>
                <a:path w="10015855" h="2803525">
                  <a:moveTo>
                    <a:pt x="45808" y="381000"/>
                  </a:moveTo>
                  <a:lnTo>
                    <a:pt x="44907" y="368300"/>
                  </a:lnTo>
                  <a:lnTo>
                    <a:pt x="41427" y="368300"/>
                  </a:lnTo>
                  <a:lnTo>
                    <a:pt x="37592" y="355600"/>
                  </a:lnTo>
                  <a:lnTo>
                    <a:pt x="27419" y="342900"/>
                  </a:lnTo>
                  <a:lnTo>
                    <a:pt x="15671" y="330200"/>
                  </a:lnTo>
                  <a:lnTo>
                    <a:pt x="2641" y="304800"/>
                  </a:lnTo>
                  <a:lnTo>
                    <a:pt x="0" y="304800"/>
                  </a:lnTo>
                  <a:lnTo>
                    <a:pt x="0" y="355600"/>
                  </a:lnTo>
                  <a:lnTo>
                    <a:pt x="5930" y="368300"/>
                  </a:lnTo>
                  <a:lnTo>
                    <a:pt x="15303" y="381000"/>
                  </a:lnTo>
                  <a:lnTo>
                    <a:pt x="19862" y="381000"/>
                  </a:lnTo>
                  <a:lnTo>
                    <a:pt x="26644" y="393700"/>
                  </a:lnTo>
                  <a:lnTo>
                    <a:pt x="34404" y="393700"/>
                  </a:lnTo>
                  <a:lnTo>
                    <a:pt x="41935" y="381000"/>
                  </a:lnTo>
                  <a:lnTo>
                    <a:pt x="45808" y="381000"/>
                  </a:lnTo>
                  <a:close/>
                </a:path>
                <a:path w="10015855" h="2803525">
                  <a:moveTo>
                    <a:pt x="4528540" y="965200"/>
                  </a:moveTo>
                  <a:lnTo>
                    <a:pt x="4522978" y="927100"/>
                  </a:lnTo>
                  <a:lnTo>
                    <a:pt x="4509160" y="876300"/>
                  </a:lnTo>
                  <a:lnTo>
                    <a:pt x="4490567" y="825500"/>
                  </a:lnTo>
                  <a:lnTo>
                    <a:pt x="4465726" y="787400"/>
                  </a:lnTo>
                  <a:lnTo>
                    <a:pt x="4451426" y="762000"/>
                  </a:lnTo>
                  <a:lnTo>
                    <a:pt x="4436745" y="736600"/>
                  </a:lnTo>
                  <a:lnTo>
                    <a:pt x="4421086" y="723900"/>
                  </a:lnTo>
                  <a:lnTo>
                    <a:pt x="4404182" y="698500"/>
                  </a:lnTo>
                  <a:lnTo>
                    <a:pt x="4385754" y="685800"/>
                  </a:lnTo>
                  <a:lnTo>
                    <a:pt x="4366272" y="660400"/>
                  </a:lnTo>
                  <a:lnTo>
                    <a:pt x="4345787" y="647700"/>
                  </a:lnTo>
                  <a:lnTo>
                    <a:pt x="4324235" y="635000"/>
                  </a:lnTo>
                  <a:lnTo>
                    <a:pt x="4301566" y="609600"/>
                  </a:lnTo>
                  <a:lnTo>
                    <a:pt x="4262310" y="584200"/>
                  </a:lnTo>
                  <a:lnTo>
                    <a:pt x="4220070" y="571500"/>
                  </a:lnTo>
                  <a:lnTo>
                    <a:pt x="4175518" y="546100"/>
                  </a:lnTo>
                  <a:lnTo>
                    <a:pt x="4082275" y="520700"/>
                  </a:lnTo>
                  <a:lnTo>
                    <a:pt x="4046842" y="520700"/>
                  </a:lnTo>
                  <a:lnTo>
                    <a:pt x="4010634" y="508000"/>
                  </a:lnTo>
                  <a:lnTo>
                    <a:pt x="3937571" y="508000"/>
                  </a:lnTo>
                  <a:lnTo>
                    <a:pt x="3903954" y="495300"/>
                  </a:lnTo>
                  <a:lnTo>
                    <a:pt x="3837267" y="495300"/>
                  </a:lnTo>
                  <a:lnTo>
                    <a:pt x="3803866" y="508000"/>
                  </a:lnTo>
                  <a:lnTo>
                    <a:pt x="3739400" y="508000"/>
                  </a:lnTo>
                  <a:lnTo>
                    <a:pt x="3707650" y="520700"/>
                  </a:lnTo>
                  <a:lnTo>
                    <a:pt x="3676510" y="520700"/>
                  </a:lnTo>
                  <a:lnTo>
                    <a:pt x="3585768" y="558800"/>
                  </a:lnTo>
                  <a:lnTo>
                    <a:pt x="3556101" y="558800"/>
                  </a:lnTo>
                  <a:lnTo>
                    <a:pt x="3499066" y="584200"/>
                  </a:lnTo>
                  <a:lnTo>
                    <a:pt x="3471570" y="596900"/>
                  </a:lnTo>
                  <a:lnTo>
                    <a:pt x="3444887" y="609600"/>
                  </a:lnTo>
                  <a:lnTo>
                    <a:pt x="3445662" y="596900"/>
                  </a:lnTo>
                  <a:lnTo>
                    <a:pt x="3446170" y="596900"/>
                  </a:lnTo>
                  <a:lnTo>
                    <a:pt x="3446437" y="584200"/>
                  </a:lnTo>
                  <a:lnTo>
                    <a:pt x="3446500" y="571500"/>
                  </a:lnTo>
                  <a:lnTo>
                    <a:pt x="3443833" y="546100"/>
                  </a:lnTo>
                  <a:lnTo>
                    <a:pt x="3436632" y="508000"/>
                  </a:lnTo>
                  <a:lnTo>
                    <a:pt x="3425888" y="469900"/>
                  </a:lnTo>
                  <a:lnTo>
                    <a:pt x="3412553" y="444500"/>
                  </a:lnTo>
                  <a:lnTo>
                    <a:pt x="3397567" y="406400"/>
                  </a:lnTo>
                  <a:lnTo>
                    <a:pt x="3380282" y="381000"/>
                  </a:lnTo>
                  <a:lnTo>
                    <a:pt x="3360242" y="342900"/>
                  </a:lnTo>
                  <a:lnTo>
                    <a:pt x="3337039" y="317500"/>
                  </a:lnTo>
                  <a:lnTo>
                    <a:pt x="3281197" y="266700"/>
                  </a:lnTo>
                  <a:lnTo>
                    <a:pt x="3249434" y="241300"/>
                  </a:lnTo>
                  <a:lnTo>
                    <a:pt x="3215424" y="215900"/>
                  </a:lnTo>
                  <a:lnTo>
                    <a:pt x="3180016" y="190500"/>
                  </a:lnTo>
                  <a:lnTo>
                    <a:pt x="3143250" y="177800"/>
                  </a:lnTo>
                  <a:lnTo>
                    <a:pt x="3104934" y="152400"/>
                  </a:lnTo>
                  <a:lnTo>
                    <a:pt x="3064827" y="139700"/>
                  </a:lnTo>
                  <a:lnTo>
                    <a:pt x="2931909" y="101600"/>
                  </a:lnTo>
                  <a:lnTo>
                    <a:pt x="2886227" y="101600"/>
                  </a:lnTo>
                  <a:lnTo>
                    <a:pt x="2863253" y="88900"/>
                  </a:lnTo>
                  <a:lnTo>
                    <a:pt x="2556738" y="88900"/>
                  </a:lnTo>
                  <a:lnTo>
                    <a:pt x="2510040" y="101600"/>
                  </a:lnTo>
                  <a:lnTo>
                    <a:pt x="2487384" y="101600"/>
                  </a:lnTo>
                  <a:lnTo>
                    <a:pt x="2464955" y="114300"/>
                  </a:lnTo>
                  <a:lnTo>
                    <a:pt x="2420582" y="114300"/>
                  </a:lnTo>
                  <a:lnTo>
                    <a:pt x="2398255" y="127000"/>
                  </a:lnTo>
                  <a:lnTo>
                    <a:pt x="2376017" y="127000"/>
                  </a:lnTo>
                  <a:lnTo>
                    <a:pt x="2354034" y="139700"/>
                  </a:lnTo>
                  <a:lnTo>
                    <a:pt x="2332494" y="139700"/>
                  </a:lnTo>
                  <a:lnTo>
                    <a:pt x="2311908" y="152400"/>
                  </a:lnTo>
                  <a:lnTo>
                    <a:pt x="2291715" y="152400"/>
                  </a:lnTo>
                  <a:lnTo>
                    <a:pt x="2251989" y="177800"/>
                  </a:lnTo>
                  <a:lnTo>
                    <a:pt x="2232431" y="177800"/>
                  </a:lnTo>
                  <a:lnTo>
                    <a:pt x="2193937" y="203200"/>
                  </a:lnTo>
                  <a:lnTo>
                    <a:pt x="2175014" y="203200"/>
                  </a:lnTo>
                  <a:lnTo>
                    <a:pt x="2138197" y="228600"/>
                  </a:lnTo>
                  <a:lnTo>
                    <a:pt x="2102370" y="241300"/>
                  </a:lnTo>
                  <a:lnTo>
                    <a:pt x="2067953" y="266700"/>
                  </a:lnTo>
                  <a:lnTo>
                    <a:pt x="2035365" y="292100"/>
                  </a:lnTo>
                  <a:lnTo>
                    <a:pt x="2034654" y="279400"/>
                  </a:lnTo>
                  <a:lnTo>
                    <a:pt x="2033460" y="266700"/>
                  </a:lnTo>
                  <a:lnTo>
                    <a:pt x="2021382" y="215900"/>
                  </a:lnTo>
                  <a:lnTo>
                    <a:pt x="1996706" y="165100"/>
                  </a:lnTo>
                  <a:lnTo>
                    <a:pt x="1966150" y="114300"/>
                  </a:lnTo>
                  <a:lnTo>
                    <a:pt x="1932787" y="63500"/>
                  </a:lnTo>
                  <a:lnTo>
                    <a:pt x="1887067" y="0"/>
                  </a:lnTo>
                  <a:lnTo>
                    <a:pt x="1810461" y="0"/>
                  </a:lnTo>
                  <a:lnTo>
                    <a:pt x="1837512" y="38100"/>
                  </a:lnTo>
                  <a:lnTo>
                    <a:pt x="1862582" y="63500"/>
                  </a:lnTo>
                  <a:lnTo>
                    <a:pt x="1886381" y="101600"/>
                  </a:lnTo>
                  <a:lnTo>
                    <a:pt x="1909013" y="139700"/>
                  </a:lnTo>
                  <a:lnTo>
                    <a:pt x="1929790" y="165100"/>
                  </a:lnTo>
                  <a:lnTo>
                    <a:pt x="1948040" y="203200"/>
                  </a:lnTo>
                  <a:lnTo>
                    <a:pt x="1961108" y="241300"/>
                  </a:lnTo>
                  <a:lnTo>
                    <a:pt x="1967242" y="279400"/>
                  </a:lnTo>
                  <a:lnTo>
                    <a:pt x="1967953" y="317500"/>
                  </a:lnTo>
                  <a:lnTo>
                    <a:pt x="1964791" y="355600"/>
                  </a:lnTo>
                  <a:lnTo>
                    <a:pt x="1963559" y="355600"/>
                  </a:lnTo>
                  <a:lnTo>
                    <a:pt x="1959635" y="393700"/>
                  </a:lnTo>
                  <a:lnTo>
                    <a:pt x="1959483" y="393700"/>
                  </a:lnTo>
                  <a:lnTo>
                    <a:pt x="1961261" y="406400"/>
                  </a:lnTo>
                  <a:lnTo>
                    <a:pt x="1965337" y="406400"/>
                  </a:lnTo>
                  <a:lnTo>
                    <a:pt x="1972056" y="419100"/>
                  </a:lnTo>
                  <a:lnTo>
                    <a:pt x="2016277" y="419100"/>
                  </a:lnTo>
                  <a:lnTo>
                    <a:pt x="2022144" y="406400"/>
                  </a:lnTo>
                  <a:lnTo>
                    <a:pt x="2025624" y="406400"/>
                  </a:lnTo>
                  <a:lnTo>
                    <a:pt x="2029117" y="381000"/>
                  </a:lnTo>
                  <a:lnTo>
                    <a:pt x="2030310" y="368300"/>
                  </a:lnTo>
                  <a:lnTo>
                    <a:pt x="2033371" y="368300"/>
                  </a:lnTo>
                  <a:lnTo>
                    <a:pt x="2036114" y="355600"/>
                  </a:lnTo>
                  <a:lnTo>
                    <a:pt x="2044839" y="355600"/>
                  </a:lnTo>
                  <a:lnTo>
                    <a:pt x="2051888" y="342900"/>
                  </a:lnTo>
                  <a:lnTo>
                    <a:pt x="2059266" y="342900"/>
                  </a:lnTo>
                  <a:lnTo>
                    <a:pt x="2067077" y="330200"/>
                  </a:lnTo>
                  <a:lnTo>
                    <a:pt x="2083701" y="317500"/>
                  </a:lnTo>
                  <a:lnTo>
                    <a:pt x="2101088" y="304800"/>
                  </a:lnTo>
                  <a:lnTo>
                    <a:pt x="2119045" y="292100"/>
                  </a:lnTo>
                  <a:lnTo>
                    <a:pt x="2137448" y="279400"/>
                  </a:lnTo>
                  <a:lnTo>
                    <a:pt x="2156549" y="266700"/>
                  </a:lnTo>
                  <a:lnTo>
                    <a:pt x="2176056" y="266700"/>
                  </a:lnTo>
                  <a:lnTo>
                    <a:pt x="2216048" y="241300"/>
                  </a:lnTo>
                  <a:lnTo>
                    <a:pt x="2226081" y="241300"/>
                  </a:lnTo>
                  <a:lnTo>
                    <a:pt x="2236165" y="228600"/>
                  </a:lnTo>
                  <a:lnTo>
                    <a:pt x="2246312" y="228600"/>
                  </a:lnTo>
                  <a:lnTo>
                    <a:pt x="2263508" y="215900"/>
                  </a:lnTo>
                  <a:lnTo>
                    <a:pt x="2281136" y="215900"/>
                  </a:lnTo>
                  <a:lnTo>
                    <a:pt x="2292477" y="203200"/>
                  </a:lnTo>
                  <a:lnTo>
                    <a:pt x="2301748" y="203200"/>
                  </a:lnTo>
                  <a:lnTo>
                    <a:pt x="2312746" y="190500"/>
                  </a:lnTo>
                  <a:lnTo>
                    <a:pt x="2340889" y="190500"/>
                  </a:lnTo>
                  <a:lnTo>
                    <a:pt x="2347468" y="177800"/>
                  </a:lnTo>
                  <a:lnTo>
                    <a:pt x="2376322" y="177800"/>
                  </a:lnTo>
                  <a:lnTo>
                    <a:pt x="2436253" y="152400"/>
                  </a:lnTo>
                  <a:lnTo>
                    <a:pt x="2466581" y="152400"/>
                  </a:lnTo>
                  <a:lnTo>
                    <a:pt x="2497061" y="139700"/>
                  </a:lnTo>
                  <a:lnTo>
                    <a:pt x="2558885" y="139700"/>
                  </a:lnTo>
                  <a:lnTo>
                    <a:pt x="2590203" y="127000"/>
                  </a:lnTo>
                  <a:lnTo>
                    <a:pt x="2848368" y="127000"/>
                  </a:lnTo>
                  <a:lnTo>
                    <a:pt x="3042691" y="177800"/>
                  </a:lnTo>
                  <a:lnTo>
                    <a:pt x="3087192" y="190500"/>
                  </a:lnTo>
                  <a:lnTo>
                    <a:pt x="3137509" y="215900"/>
                  </a:lnTo>
                  <a:lnTo>
                    <a:pt x="3161563" y="241300"/>
                  </a:lnTo>
                  <a:lnTo>
                    <a:pt x="3208109" y="266700"/>
                  </a:lnTo>
                  <a:lnTo>
                    <a:pt x="3230346" y="279400"/>
                  </a:lnTo>
                  <a:lnTo>
                    <a:pt x="3251403" y="304800"/>
                  </a:lnTo>
                  <a:lnTo>
                    <a:pt x="3270986" y="317500"/>
                  </a:lnTo>
                  <a:lnTo>
                    <a:pt x="3289185" y="342900"/>
                  </a:lnTo>
                  <a:lnTo>
                    <a:pt x="3305822" y="355600"/>
                  </a:lnTo>
                  <a:lnTo>
                    <a:pt x="3320999" y="381000"/>
                  </a:lnTo>
                  <a:lnTo>
                    <a:pt x="3347694" y="419100"/>
                  </a:lnTo>
                  <a:lnTo>
                    <a:pt x="3359416" y="444500"/>
                  </a:lnTo>
                  <a:lnTo>
                    <a:pt x="3362274" y="444500"/>
                  </a:lnTo>
                  <a:lnTo>
                    <a:pt x="3365068" y="457200"/>
                  </a:lnTo>
                  <a:lnTo>
                    <a:pt x="3367773" y="457200"/>
                  </a:lnTo>
                  <a:lnTo>
                    <a:pt x="3370389" y="469900"/>
                  </a:lnTo>
                  <a:lnTo>
                    <a:pt x="3373488" y="469900"/>
                  </a:lnTo>
                  <a:lnTo>
                    <a:pt x="3376358" y="482600"/>
                  </a:lnTo>
                  <a:lnTo>
                    <a:pt x="3380232" y="482600"/>
                  </a:lnTo>
                  <a:lnTo>
                    <a:pt x="3383584" y="495300"/>
                  </a:lnTo>
                  <a:lnTo>
                    <a:pt x="3388131" y="508000"/>
                  </a:lnTo>
                  <a:lnTo>
                    <a:pt x="3390328" y="520700"/>
                  </a:lnTo>
                  <a:lnTo>
                    <a:pt x="3392297" y="533400"/>
                  </a:lnTo>
                  <a:lnTo>
                    <a:pt x="3395002" y="533400"/>
                  </a:lnTo>
                  <a:lnTo>
                    <a:pt x="3397097" y="546100"/>
                  </a:lnTo>
                  <a:lnTo>
                    <a:pt x="3398494" y="558800"/>
                  </a:lnTo>
                  <a:lnTo>
                    <a:pt x="3399078" y="571500"/>
                  </a:lnTo>
                  <a:lnTo>
                    <a:pt x="3399167" y="584200"/>
                  </a:lnTo>
                  <a:lnTo>
                    <a:pt x="3398888" y="596900"/>
                  </a:lnTo>
                  <a:lnTo>
                    <a:pt x="3397885" y="609600"/>
                  </a:lnTo>
                  <a:lnTo>
                    <a:pt x="3395815" y="622300"/>
                  </a:lnTo>
                  <a:lnTo>
                    <a:pt x="3394202" y="622300"/>
                  </a:lnTo>
                  <a:lnTo>
                    <a:pt x="3392043" y="635000"/>
                  </a:lnTo>
                  <a:lnTo>
                    <a:pt x="3383026" y="647700"/>
                  </a:lnTo>
                  <a:lnTo>
                    <a:pt x="3366312" y="647700"/>
                  </a:lnTo>
                  <a:lnTo>
                    <a:pt x="3362414" y="660400"/>
                  </a:lnTo>
                  <a:lnTo>
                    <a:pt x="3316059" y="685800"/>
                  </a:lnTo>
                  <a:lnTo>
                    <a:pt x="3293516" y="698500"/>
                  </a:lnTo>
                  <a:lnTo>
                    <a:pt x="3271482" y="711200"/>
                  </a:lnTo>
                  <a:lnTo>
                    <a:pt x="3265868" y="723900"/>
                  </a:lnTo>
                  <a:lnTo>
                    <a:pt x="3254845" y="723900"/>
                  </a:lnTo>
                  <a:lnTo>
                    <a:pt x="3249460" y="736600"/>
                  </a:lnTo>
                  <a:lnTo>
                    <a:pt x="3243605" y="736600"/>
                  </a:lnTo>
                  <a:lnTo>
                    <a:pt x="3236531" y="749300"/>
                  </a:lnTo>
                  <a:lnTo>
                    <a:pt x="3232645" y="749300"/>
                  </a:lnTo>
                  <a:lnTo>
                    <a:pt x="3229495" y="762000"/>
                  </a:lnTo>
                  <a:lnTo>
                    <a:pt x="3230245" y="762000"/>
                  </a:lnTo>
                  <a:lnTo>
                    <a:pt x="3234702" y="774700"/>
                  </a:lnTo>
                  <a:lnTo>
                    <a:pt x="3242665" y="774700"/>
                  </a:lnTo>
                  <a:lnTo>
                    <a:pt x="3252292" y="787400"/>
                  </a:lnTo>
                  <a:lnTo>
                    <a:pt x="3273425" y="787400"/>
                  </a:lnTo>
                  <a:lnTo>
                    <a:pt x="3282924" y="774700"/>
                  </a:lnTo>
                  <a:lnTo>
                    <a:pt x="3296031" y="774700"/>
                  </a:lnTo>
                  <a:lnTo>
                    <a:pt x="3302266" y="762000"/>
                  </a:lnTo>
                  <a:lnTo>
                    <a:pt x="3312109" y="762000"/>
                  </a:lnTo>
                  <a:lnTo>
                    <a:pt x="3317151" y="749300"/>
                  </a:lnTo>
                  <a:lnTo>
                    <a:pt x="3322256" y="749300"/>
                  </a:lnTo>
                  <a:lnTo>
                    <a:pt x="3344189" y="736600"/>
                  </a:lnTo>
                  <a:lnTo>
                    <a:pt x="3366630" y="711200"/>
                  </a:lnTo>
                  <a:lnTo>
                    <a:pt x="3389579" y="698500"/>
                  </a:lnTo>
                  <a:lnTo>
                    <a:pt x="3436645" y="673100"/>
                  </a:lnTo>
                  <a:lnTo>
                    <a:pt x="3485680" y="647700"/>
                  </a:lnTo>
                  <a:lnTo>
                    <a:pt x="3538588" y="622300"/>
                  </a:lnTo>
                  <a:lnTo>
                    <a:pt x="3594951" y="596900"/>
                  </a:lnTo>
                  <a:lnTo>
                    <a:pt x="3623729" y="596900"/>
                  </a:lnTo>
                  <a:lnTo>
                    <a:pt x="3681717" y="571500"/>
                  </a:lnTo>
                  <a:lnTo>
                    <a:pt x="3711244" y="571500"/>
                  </a:lnTo>
                  <a:lnTo>
                    <a:pt x="3741331" y="558800"/>
                  </a:lnTo>
                  <a:lnTo>
                    <a:pt x="3772370" y="558800"/>
                  </a:lnTo>
                  <a:lnTo>
                    <a:pt x="3804120" y="546100"/>
                  </a:lnTo>
                  <a:lnTo>
                    <a:pt x="3991673" y="546100"/>
                  </a:lnTo>
                  <a:lnTo>
                    <a:pt x="4022153" y="558800"/>
                  </a:lnTo>
                  <a:lnTo>
                    <a:pt x="4051960" y="558800"/>
                  </a:lnTo>
                  <a:lnTo>
                    <a:pt x="4080853" y="571500"/>
                  </a:lnTo>
                  <a:lnTo>
                    <a:pt x="4109389" y="571500"/>
                  </a:lnTo>
                  <a:lnTo>
                    <a:pt x="4165054" y="596900"/>
                  </a:lnTo>
                  <a:lnTo>
                    <a:pt x="4216476" y="622300"/>
                  </a:lnTo>
                  <a:lnTo>
                    <a:pt x="4263301" y="647700"/>
                  </a:lnTo>
                  <a:lnTo>
                    <a:pt x="4305465" y="673100"/>
                  </a:lnTo>
                  <a:lnTo>
                    <a:pt x="4342930" y="711200"/>
                  </a:lnTo>
                  <a:lnTo>
                    <a:pt x="4360088" y="736600"/>
                  </a:lnTo>
                  <a:lnTo>
                    <a:pt x="4375899" y="749300"/>
                  </a:lnTo>
                  <a:lnTo>
                    <a:pt x="4390631" y="774700"/>
                  </a:lnTo>
                  <a:lnTo>
                    <a:pt x="4404525" y="787400"/>
                  </a:lnTo>
                  <a:lnTo>
                    <a:pt x="4417682" y="812800"/>
                  </a:lnTo>
                  <a:lnTo>
                    <a:pt x="4429582" y="825500"/>
                  </a:lnTo>
                  <a:lnTo>
                    <a:pt x="4440225" y="850900"/>
                  </a:lnTo>
                  <a:lnTo>
                    <a:pt x="4449623" y="876300"/>
                  </a:lnTo>
                  <a:lnTo>
                    <a:pt x="4458081" y="901700"/>
                  </a:lnTo>
                  <a:lnTo>
                    <a:pt x="4465510" y="914400"/>
                  </a:lnTo>
                  <a:lnTo>
                    <a:pt x="4471340" y="939800"/>
                  </a:lnTo>
                  <a:lnTo>
                    <a:pt x="4474997" y="965200"/>
                  </a:lnTo>
                  <a:lnTo>
                    <a:pt x="4475289" y="990600"/>
                  </a:lnTo>
                  <a:lnTo>
                    <a:pt x="4464634" y="1028700"/>
                  </a:lnTo>
                  <a:lnTo>
                    <a:pt x="4454322" y="1054100"/>
                  </a:lnTo>
                  <a:lnTo>
                    <a:pt x="4441431" y="1066800"/>
                  </a:lnTo>
                  <a:lnTo>
                    <a:pt x="4426801" y="1092200"/>
                  </a:lnTo>
                  <a:lnTo>
                    <a:pt x="4410202" y="1104900"/>
                  </a:lnTo>
                  <a:lnTo>
                    <a:pt x="4391457" y="1130300"/>
                  </a:lnTo>
                  <a:lnTo>
                    <a:pt x="4370209" y="1143000"/>
                  </a:lnTo>
                  <a:lnTo>
                    <a:pt x="4346740" y="1155700"/>
                  </a:lnTo>
                  <a:lnTo>
                    <a:pt x="4321632" y="1168400"/>
                  </a:lnTo>
                  <a:lnTo>
                    <a:pt x="4295457" y="1181100"/>
                  </a:lnTo>
                  <a:lnTo>
                    <a:pt x="4281944" y="1181100"/>
                  </a:lnTo>
                  <a:lnTo>
                    <a:pt x="4268140" y="1193800"/>
                  </a:lnTo>
                  <a:lnTo>
                    <a:pt x="4215777" y="1193800"/>
                  </a:lnTo>
                  <a:lnTo>
                    <a:pt x="4210164" y="1181100"/>
                  </a:lnTo>
                  <a:lnTo>
                    <a:pt x="4205020" y="1181100"/>
                  </a:lnTo>
                  <a:lnTo>
                    <a:pt x="4194543" y="1168400"/>
                  </a:lnTo>
                  <a:lnTo>
                    <a:pt x="4189171" y="1155700"/>
                  </a:lnTo>
                  <a:lnTo>
                    <a:pt x="4179176" y="1143000"/>
                  </a:lnTo>
                  <a:lnTo>
                    <a:pt x="4168076" y="1143000"/>
                  </a:lnTo>
                  <a:lnTo>
                    <a:pt x="4158615" y="1130300"/>
                  </a:lnTo>
                  <a:lnTo>
                    <a:pt x="4138485" y="1130300"/>
                  </a:lnTo>
                  <a:lnTo>
                    <a:pt x="4130408" y="1143000"/>
                  </a:lnTo>
                  <a:lnTo>
                    <a:pt x="4125049" y="1143000"/>
                  </a:lnTo>
                  <a:lnTo>
                    <a:pt x="4125150" y="1155700"/>
                  </a:lnTo>
                  <a:lnTo>
                    <a:pt x="4128986" y="1168400"/>
                  </a:lnTo>
                  <a:lnTo>
                    <a:pt x="4134853" y="1168400"/>
                  </a:lnTo>
                  <a:lnTo>
                    <a:pt x="4143095" y="1181100"/>
                  </a:lnTo>
                  <a:lnTo>
                    <a:pt x="4151147" y="1193800"/>
                  </a:lnTo>
                  <a:lnTo>
                    <a:pt x="4159046" y="1206500"/>
                  </a:lnTo>
                  <a:lnTo>
                    <a:pt x="4166781" y="1206500"/>
                  </a:lnTo>
                  <a:lnTo>
                    <a:pt x="4181589" y="1231900"/>
                  </a:lnTo>
                  <a:lnTo>
                    <a:pt x="4195635" y="1257300"/>
                  </a:lnTo>
                  <a:lnTo>
                    <a:pt x="4208843" y="1270000"/>
                  </a:lnTo>
                  <a:lnTo>
                    <a:pt x="4221150" y="1295400"/>
                  </a:lnTo>
                  <a:lnTo>
                    <a:pt x="4232351" y="1320800"/>
                  </a:lnTo>
                  <a:lnTo>
                    <a:pt x="4242193" y="1333500"/>
                  </a:lnTo>
                  <a:lnTo>
                    <a:pt x="4249940" y="1358900"/>
                  </a:lnTo>
                  <a:lnTo>
                    <a:pt x="4254855" y="1384300"/>
                  </a:lnTo>
                  <a:lnTo>
                    <a:pt x="4256976" y="1397000"/>
                  </a:lnTo>
                  <a:lnTo>
                    <a:pt x="4256760" y="1422400"/>
                  </a:lnTo>
                  <a:lnTo>
                    <a:pt x="4249229" y="1473200"/>
                  </a:lnTo>
                  <a:lnTo>
                    <a:pt x="4232846" y="1511300"/>
                  </a:lnTo>
                  <a:lnTo>
                    <a:pt x="4208526" y="1549400"/>
                  </a:lnTo>
                  <a:lnTo>
                    <a:pt x="4177258" y="1587500"/>
                  </a:lnTo>
                  <a:lnTo>
                    <a:pt x="4140047" y="1625600"/>
                  </a:lnTo>
                  <a:lnTo>
                    <a:pt x="4097261" y="1651000"/>
                  </a:lnTo>
                  <a:lnTo>
                    <a:pt x="4049852" y="1676400"/>
                  </a:lnTo>
                  <a:lnTo>
                    <a:pt x="3998684" y="1701800"/>
                  </a:lnTo>
                  <a:lnTo>
                    <a:pt x="3944670" y="1727200"/>
                  </a:lnTo>
                  <a:lnTo>
                    <a:pt x="3907536" y="1727200"/>
                  </a:lnTo>
                  <a:lnTo>
                    <a:pt x="3883012" y="1739900"/>
                  </a:lnTo>
                  <a:lnTo>
                    <a:pt x="3858272" y="1739900"/>
                  </a:lnTo>
                  <a:lnTo>
                    <a:pt x="3833330" y="1752600"/>
                  </a:lnTo>
                  <a:lnTo>
                    <a:pt x="3783152" y="1752600"/>
                  </a:lnTo>
                  <a:lnTo>
                    <a:pt x="3757701" y="1765300"/>
                  </a:lnTo>
                  <a:lnTo>
                    <a:pt x="3466198" y="1765300"/>
                  </a:lnTo>
                  <a:lnTo>
                    <a:pt x="3421545" y="1752600"/>
                  </a:lnTo>
                  <a:lnTo>
                    <a:pt x="3377031" y="1752600"/>
                  </a:lnTo>
                  <a:lnTo>
                    <a:pt x="3289249" y="1727200"/>
                  </a:lnTo>
                  <a:lnTo>
                    <a:pt x="3267811" y="1727200"/>
                  </a:lnTo>
                  <a:lnTo>
                    <a:pt x="3246691" y="1714500"/>
                  </a:lnTo>
                  <a:lnTo>
                    <a:pt x="3225825" y="1714500"/>
                  </a:lnTo>
                  <a:lnTo>
                    <a:pt x="3205162" y="1701800"/>
                  </a:lnTo>
                  <a:lnTo>
                    <a:pt x="3184817" y="1701800"/>
                  </a:lnTo>
                  <a:lnTo>
                    <a:pt x="3144596" y="1676400"/>
                  </a:lnTo>
                  <a:lnTo>
                    <a:pt x="3124962" y="1676400"/>
                  </a:lnTo>
                  <a:lnTo>
                    <a:pt x="3087522" y="1651000"/>
                  </a:lnTo>
                  <a:lnTo>
                    <a:pt x="3051949" y="1638300"/>
                  </a:lnTo>
                  <a:lnTo>
                    <a:pt x="3017697" y="1612900"/>
                  </a:lnTo>
                  <a:lnTo>
                    <a:pt x="2984233" y="1587500"/>
                  </a:lnTo>
                  <a:lnTo>
                    <a:pt x="2979166" y="1587500"/>
                  </a:lnTo>
                  <a:lnTo>
                    <a:pt x="2982874" y="1574800"/>
                  </a:lnTo>
                  <a:lnTo>
                    <a:pt x="2985757" y="1574800"/>
                  </a:lnTo>
                  <a:lnTo>
                    <a:pt x="2988526" y="1562100"/>
                  </a:lnTo>
                  <a:lnTo>
                    <a:pt x="2992640" y="1562100"/>
                  </a:lnTo>
                  <a:lnTo>
                    <a:pt x="2996603" y="1549400"/>
                  </a:lnTo>
                  <a:lnTo>
                    <a:pt x="3000375" y="1549400"/>
                  </a:lnTo>
                  <a:lnTo>
                    <a:pt x="3003943" y="1536700"/>
                  </a:lnTo>
                  <a:lnTo>
                    <a:pt x="3007588" y="1524000"/>
                  </a:lnTo>
                  <a:lnTo>
                    <a:pt x="3011030" y="1524000"/>
                  </a:lnTo>
                  <a:lnTo>
                    <a:pt x="3014307" y="1511300"/>
                  </a:lnTo>
                  <a:lnTo>
                    <a:pt x="3020212" y="1498600"/>
                  </a:lnTo>
                  <a:lnTo>
                    <a:pt x="3022206" y="1485900"/>
                  </a:lnTo>
                  <a:lnTo>
                    <a:pt x="3018561" y="1473200"/>
                  </a:lnTo>
                  <a:lnTo>
                    <a:pt x="3006636" y="1473200"/>
                  </a:lnTo>
                  <a:lnTo>
                    <a:pt x="2991535" y="1460500"/>
                  </a:lnTo>
                  <a:lnTo>
                    <a:pt x="2976867" y="1473200"/>
                  </a:lnTo>
                  <a:lnTo>
                    <a:pt x="2966262" y="1473200"/>
                  </a:lnTo>
                  <a:lnTo>
                    <a:pt x="2962059" y="1485900"/>
                  </a:lnTo>
                  <a:lnTo>
                    <a:pt x="2958554" y="1498600"/>
                  </a:lnTo>
                  <a:lnTo>
                    <a:pt x="2955340" y="1498600"/>
                  </a:lnTo>
                  <a:lnTo>
                    <a:pt x="2952000" y="1511300"/>
                  </a:lnTo>
                  <a:lnTo>
                    <a:pt x="2948470" y="1511300"/>
                  </a:lnTo>
                  <a:lnTo>
                    <a:pt x="2944825" y="1524000"/>
                  </a:lnTo>
                  <a:lnTo>
                    <a:pt x="2941028" y="1536700"/>
                  </a:lnTo>
                  <a:lnTo>
                    <a:pt x="2937002" y="1536700"/>
                  </a:lnTo>
                  <a:lnTo>
                    <a:pt x="2918650" y="1574800"/>
                  </a:lnTo>
                  <a:lnTo>
                    <a:pt x="2873654" y="1625600"/>
                  </a:lnTo>
                  <a:lnTo>
                    <a:pt x="2819730" y="1676400"/>
                  </a:lnTo>
                  <a:lnTo>
                    <a:pt x="2789301" y="1701800"/>
                  </a:lnTo>
                  <a:lnTo>
                    <a:pt x="2756395" y="1714500"/>
                  </a:lnTo>
                  <a:lnTo>
                    <a:pt x="2720924" y="1739900"/>
                  </a:lnTo>
                  <a:lnTo>
                    <a:pt x="2682849" y="1752600"/>
                  </a:lnTo>
                  <a:lnTo>
                    <a:pt x="2642895" y="1765300"/>
                  </a:lnTo>
                  <a:lnTo>
                    <a:pt x="2558465" y="1790700"/>
                  </a:lnTo>
                  <a:lnTo>
                    <a:pt x="2332926" y="1790700"/>
                  </a:lnTo>
                  <a:lnTo>
                    <a:pt x="2310574" y="1778000"/>
                  </a:lnTo>
                  <a:lnTo>
                    <a:pt x="2266937" y="1778000"/>
                  </a:lnTo>
                  <a:lnTo>
                    <a:pt x="2245728" y="1765300"/>
                  </a:lnTo>
                  <a:lnTo>
                    <a:pt x="2224760" y="1765300"/>
                  </a:lnTo>
                  <a:lnTo>
                    <a:pt x="2204110" y="1752600"/>
                  </a:lnTo>
                  <a:lnTo>
                    <a:pt x="2163622" y="1739900"/>
                  </a:lnTo>
                  <a:lnTo>
                    <a:pt x="2124418" y="1727200"/>
                  </a:lnTo>
                  <a:lnTo>
                    <a:pt x="2086787" y="1714500"/>
                  </a:lnTo>
                  <a:lnTo>
                    <a:pt x="2051037" y="1689100"/>
                  </a:lnTo>
                  <a:lnTo>
                    <a:pt x="2017725" y="1676400"/>
                  </a:lnTo>
                  <a:lnTo>
                    <a:pt x="1986889" y="1651000"/>
                  </a:lnTo>
                  <a:lnTo>
                    <a:pt x="1958314" y="1625600"/>
                  </a:lnTo>
                  <a:lnTo>
                    <a:pt x="1931784" y="1600200"/>
                  </a:lnTo>
                  <a:lnTo>
                    <a:pt x="1925447" y="1587500"/>
                  </a:lnTo>
                  <a:lnTo>
                    <a:pt x="1919185" y="1587500"/>
                  </a:lnTo>
                  <a:lnTo>
                    <a:pt x="1905863" y="1574800"/>
                  </a:lnTo>
                  <a:lnTo>
                    <a:pt x="1903869" y="1574800"/>
                  </a:lnTo>
                  <a:lnTo>
                    <a:pt x="1902371" y="1562100"/>
                  </a:lnTo>
                  <a:lnTo>
                    <a:pt x="1906905" y="1562100"/>
                  </a:lnTo>
                  <a:lnTo>
                    <a:pt x="1915642" y="1549400"/>
                  </a:lnTo>
                  <a:lnTo>
                    <a:pt x="1918931" y="1549400"/>
                  </a:lnTo>
                  <a:lnTo>
                    <a:pt x="1928672" y="1536700"/>
                  </a:lnTo>
                  <a:lnTo>
                    <a:pt x="1937385" y="1511300"/>
                  </a:lnTo>
                  <a:lnTo>
                    <a:pt x="1945220" y="1498600"/>
                  </a:lnTo>
                  <a:lnTo>
                    <a:pt x="1952332" y="1485900"/>
                  </a:lnTo>
                  <a:lnTo>
                    <a:pt x="1958784" y="1473200"/>
                  </a:lnTo>
                  <a:lnTo>
                    <a:pt x="1964105" y="1460500"/>
                  </a:lnTo>
                  <a:lnTo>
                    <a:pt x="1968525" y="1435100"/>
                  </a:lnTo>
                  <a:lnTo>
                    <a:pt x="1973795" y="1422400"/>
                  </a:lnTo>
                  <a:lnTo>
                    <a:pt x="1974761" y="1409700"/>
                  </a:lnTo>
                  <a:lnTo>
                    <a:pt x="1973910" y="1397000"/>
                  </a:lnTo>
                  <a:lnTo>
                    <a:pt x="1964270" y="1397000"/>
                  </a:lnTo>
                  <a:lnTo>
                    <a:pt x="1957298" y="1384300"/>
                  </a:lnTo>
                  <a:lnTo>
                    <a:pt x="1941817" y="1384300"/>
                  </a:lnTo>
                  <a:lnTo>
                    <a:pt x="1934400" y="1397000"/>
                  </a:lnTo>
                  <a:lnTo>
                    <a:pt x="1925967" y="1397000"/>
                  </a:lnTo>
                  <a:lnTo>
                    <a:pt x="1922081" y="1422400"/>
                  </a:lnTo>
                  <a:lnTo>
                    <a:pt x="1920087" y="1422400"/>
                  </a:lnTo>
                  <a:lnTo>
                    <a:pt x="1917954" y="1435100"/>
                  </a:lnTo>
                  <a:lnTo>
                    <a:pt x="1904009" y="1473200"/>
                  </a:lnTo>
                  <a:lnTo>
                    <a:pt x="1878482" y="1511300"/>
                  </a:lnTo>
                  <a:lnTo>
                    <a:pt x="1866125" y="1536700"/>
                  </a:lnTo>
                  <a:lnTo>
                    <a:pt x="1852472" y="1549400"/>
                  </a:lnTo>
                  <a:lnTo>
                    <a:pt x="1838655" y="1549400"/>
                  </a:lnTo>
                  <a:lnTo>
                    <a:pt x="1824253" y="1562100"/>
                  </a:lnTo>
                  <a:lnTo>
                    <a:pt x="1793570" y="1587500"/>
                  </a:lnTo>
                  <a:lnTo>
                    <a:pt x="1761045" y="1612900"/>
                  </a:lnTo>
                  <a:lnTo>
                    <a:pt x="1744116" y="1625600"/>
                  </a:lnTo>
                  <a:lnTo>
                    <a:pt x="1726590" y="1625600"/>
                  </a:lnTo>
                  <a:lnTo>
                    <a:pt x="1708429" y="1638300"/>
                  </a:lnTo>
                  <a:lnTo>
                    <a:pt x="1689531" y="1651000"/>
                  </a:lnTo>
                  <a:lnTo>
                    <a:pt x="1670240" y="1651000"/>
                  </a:lnTo>
                  <a:lnTo>
                    <a:pt x="1650415" y="1663700"/>
                  </a:lnTo>
                  <a:lnTo>
                    <a:pt x="1629943" y="1676400"/>
                  </a:lnTo>
                  <a:lnTo>
                    <a:pt x="1586852" y="1676400"/>
                  </a:lnTo>
                  <a:lnTo>
                    <a:pt x="1564944" y="1689100"/>
                  </a:lnTo>
                  <a:lnTo>
                    <a:pt x="1499412" y="1689100"/>
                  </a:lnTo>
                  <a:lnTo>
                    <a:pt x="1491551" y="1701800"/>
                  </a:lnTo>
                  <a:lnTo>
                    <a:pt x="1410957" y="1701800"/>
                  </a:lnTo>
                  <a:lnTo>
                    <a:pt x="1388922" y="1689100"/>
                  </a:lnTo>
                  <a:lnTo>
                    <a:pt x="1238389" y="1689100"/>
                  </a:lnTo>
                  <a:lnTo>
                    <a:pt x="1224495" y="1676400"/>
                  </a:lnTo>
                  <a:lnTo>
                    <a:pt x="1197013" y="1676400"/>
                  </a:lnTo>
                  <a:lnTo>
                    <a:pt x="1170533" y="1663700"/>
                  </a:lnTo>
                  <a:lnTo>
                    <a:pt x="1144676" y="1663700"/>
                  </a:lnTo>
                  <a:lnTo>
                    <a:pt x="1094397" y="1638300"/>
                  </a:lnTo>
                  <a:lnTo>
                    <a:pt x="1049185" y="1612900"/>
                  </a:lnTo>
                  <a:lnTo>
                    <a:pt x="964819" y="1562100"/>
                  </a:lnTo>
                  <a:lnTo>
                    <a:pt x="944143" y="1536700"/>
                  </a:lnTo>
                  <a:lnTo>
                    <a:pt x="924013" y="1524000"/>
                  </a:lnTo>
                  <a:lnTo>
                    <a:pt x="904417" y="1511300"/>
                  </a:lnTo>
                  <a:lnTo>
                    <a:pt x="886523" y="1498600"/>
                  </a:lnTo>
                  <a:lnTo>
                    <a:pt x="871461" y="1473200"/>
                  </a:lnTo>
                  <a:lnTo>
                    <a:pt x="858837" y="1460500"/>
                  </a:lnTo>
                  <a:lnTo>
                    <a:pt x="847483" y="1435100"/>
                  </a:lnTo>
                  <a:lnTo>
                    <a:pt x="836663" y="1422400"/>
                  </a:lnTo>
                  <a:lnTo>
                    <a:pt x="825639" y="1397000"/>
                  </a:lnTo>
                  <a:lnTo>
                    <a:pt x="814755" y="1384300"/>
                  </a:lnTo>
                  <a:lnTo>
                    <a:pt x="804430" y="1358900"/>
                  </a:lnTo>
                  <a:lnTo>
                    <a:pt x="794931" y="1333500"/>
                  </a:lnTo>
                  <a:lnTo>
                    <a:pt x="786511" y="1320800"/>
                  </a:lnTo>
                  <a:lnTo>
                    <a:pt x="783882" y="1308100"/>
                  </a:lnTo>
                  <a:lnTo>
                    <a:pt x="779424" y="1308100"/>
                  </a:lnTo>
                  <a:lnTo>
                    <a:pt x="781672" y="1295400"/>
                  </a:lnTo>
                  <a:lnTo>
                    <a:pt x="782688" y="1282700"/>
                  </a:lnTo>
                  <a:lnTo>
                    <a:pt x="783640" y="1282700"/>
                  </a:lnTo>
                  <a:lnTo>
                    <a:pt x="785050" y="1270000"/>
                  </a:lnTo>
                  <a:lnTo>
                    <a:pt x="786320" y="1257300"/>
                  </a:lnTo>
                  <a:lnTo>
                    <a:pt x="787501" y="1244600"/>
                  </a:lnTo>
                  <a:lnTo>
                    <a:pt x="788568" y="1231900"/>
                  </a:lnTo>
                  <a:lnTo>
                    <a:pt x="789432" y="1219200"/>
                  </a:lnTo>
                  <a:lnTo>
                    <a:pt x="790194" y="1219200"/>
                  </a:lnTo>
                  <a:lnTo>
                    <a:pt x="791019" y="1206500"/>
                  </a:lnTo>
                  <a:lnTo>
                    <a:pt x="792111" y="1193800"/>
                  </a:lnTo>
                  <a:lnTo>
                    <a:pt x="793762" y="1181100"/>
                  </a:lnTo>
                  <a:lnTo>
                    <a:pt x="795451" y="1168400"/>
                  </a:lnTo>
                  <a:lnTo>
                    <a:pt x="795743" y="1168400"/>
                  </a:lnTo>
                  <a:lnTo>
                    <a:pt x="793191" y="1155700"/>
                  </a:lnTo>
                  <a:lnTo>
                    <a:pt x="787374" y="1143000"/>
                  </a:lnTo>
                  <a:lnTo>
                    <a:pt x="748944" y="1143000"/>
                  </a:lnTo>
                  <a:lnTo>
                    <a:pt x="745134" y="1155700"/>
                  </a:lnTo>
                  <a:lnTo>
                    <a:pt x="744220" y="1168400"/>
                  </a:lnTo>
                  <a:lnTo>
                    <a:pt x="744042" y="1181100"/>
                  </a:lnTo>
                  <a:lnTo>
                    <a:pt x="743000" y="1193800"/>
                  </a:lnTo>
                  <a:lnTo>
                    <a:pt x="741273" y="1193800"/>
                  </a:lnTo>
                  <a:lnTo>
                    <a:pt x="739051" y="1206500"/>
                  </a:lnTo>
                  <a:lnTo>
                    <a:pt x="736511" y="1219200"/>
                  </a:lnTo>
                  <a:lnTo>
                    <a:pt x="734314" y="1231900"/>
                  </a:lnTo>
                  <a:lnTo>
                    <a:pt x="732434" y="1244600"/>
                  </a:lnTo>
                  <a:lnTo>
                    <a:pt x="730491" y="1257300"/>
                  </a:lnTo>
                  <a:lnTo>
                    <a:pt x="728103" y="1257300"/>
                  </a:lnTo>
                  <a:lnTo>
                    <a:pt x="721106" y="1282700"/>
                  </a:lnTo>
                  <a:lnTo>
                    <a:pt x="712165" y="1308100"/>
                  </a:lnTo>
                  <a:lnTo>
                    <a:pt x="692543" y="1346200"/>
                  </a:lnTo>
                  <a:lnTo>
                    <a:pt x="683387" y="1358900"/>
                  </a:lnTo>
                  <a:lnTo>
                    <a:pt x="674331" y="1384300"/>
                  </a:lnTo>
                  <a:lnTo>
                    <a:pt x="664984" y="1409700"/>
                  </a:lnTo>
                  <a:lnTo>
                    <a:pt x="654964" y="1422400"/>
                  </a:lnTo>
                  <a:lnTo>
                    <a:pt x="643331" y="1447800"/>
                  </a:lnTo>
                  <a:lnTo>
                    <a:pt x="629640" y="1460500"/>
                  </a:lnTo>
                  <a:lnTo>
                    <a:pt x="614743" y="1485900"/>
                  </a:lnTo>
                  <a:lnTo>
                    <a:pt x="584250" y="1511300"/>
                  </a:lnTo>
                  <a:lnTo>
                    <a:pt x="568058" y="1536700"/>
                  </a:lnTo>
                  <a:lnTo>
                    <a:pt x="550075" y="1549400"/>
                  </a:lnTo>
                  <a:lnTo>
                    <a:pt x="529463" y="1562100"/>
                  </a:lnTo>
                  <a:lnTo>
                    <a:pt x="518706" y="1562100"/>
                  </a:lnTo>
                  <a:lnTo>
                    <a:pt x="507631" y="1574800"/>
                  </a:lnTo>
                  <a:lnTo>
                    <a:pt x="496379" y="1574800"/>
                  </a:lnTo>
                  <a:lnTo>
                    <a:pt x="473202" y="1587500"/>
                  </a:lnTo>
                  <a:lnTo>
                    <a:pt x="461213" y="1600200"/>
                  </a:lnTo>
                  <a:lnTo>
                    <a:pt x="436372" y="1600200"/>
                  </a:lnTo>
                  <a:lnTo>
                    <a:pt x="423227" y="1612900"/>
                  </a:lnTo>
                  <a:lnTo>
                    <a:pt x="409930" y="1612900"/>
                  </a:lnTo>
                  <a:lnTo>
                    <a:pt x="383222" y="1625600"/>
                  </a:lnTo>
                  <a:lnTo>
                    <a:pt x="357225" y="1625600"/>
                  </a:lnTo>
                  <a:lnTo>
                    <a:pt x="343839" y="1638300"/>
                  </a:lnTo>
                  <a:lnTo>
                    <a:pt x="240969" y="1638300"/>
                  </a:lnTo>
                  <a:lnTo>
                    <a:pt x="211594" y="1625600"/>
                  </a:lnTo>
                  <a:lnTo>
                    <a:pt x="155994" y="1625600"/>
                  </a:lnTo>
                  <a:lnTo>
                    <a:pt x="128752" y="1612900"/>
                  </a:lnTo>
                  <a:lnTo>
                    <a:pt x="101714" y="1612900"/>
                  </a:lnTo>
                  <a:lnTo>
                    <a:pt x="48425" y="1587500"/>
                  </a:lnTo>
                  <a:lnTo>
                    <a:pt x="22047" y="1587500"/>
                  </a:lnTo>
                  <a:lnTo>
                    <a:pt x="0" y="1574800"/>
                  </a:lnTo>
                  <a:lnTo>
                    <a:pt x="0" y="1625600"/>
                  </a:lnTo>
                  <a:lnTo>
                    <a:pt x="14008" y="1625600"/>
                  </a:lnTo>
                  <a:lnTo>
                    <a:pt x="45300" y="1638300"/>
                  </a:lnTo>
                  <a:lnTo>
                    <a:pt x="76873" y="1638300"/>
                  </a:lnTo>
                  <a:lnTo>
                    <a:pt x="108572" y="1651000"/>
                  </a:lnTo>
                  <a:lnTo>
                    <a:pt x="140614" y="1651000"/>
                  </a:lnTo>
                  <a:lnTo>
                    <a:pt x="172974" y="1663700"/>
                  </a:lnTo>
                  <a:lnTo>
                    <a:pt x="238836" y="1663700"/>
                  </a:lnTo>
                  <a:lnTo>
                    <a:pt x="247002" y="1676400"/>
                  </a:lnTo>
                  <a:lnTo>
                    <a:pt x="365099" y="1676400"/>
                  </a:lnTo>
                  <a:lnTo>
                    <a:pt x="373392" y="1663700"/>
                  </a:lnTo>
                  <a:lnTo>
                    <a:pt x="420966" y="1663700"/>
                  </a:lnTo>
                  <a:lnTo>
                    <a:pt x="428713" y="1651000"/>
                  </a:lnTo>
                  <a:lnTo>
                    <a:pt x="472668" y="1651000"/>
                  </a:lnTo>
                  <a:lnTo>
                    <a:pt x="487006" y="1638300"/>
                  </a:lnTo>
                  <a:lnTo>
                    <a:pt x="515861" y="1625600"/>
                  </a:lnTo>
                  <a:lnTo>
                    <a:pt x="543356" y="1625600"/>
                  </a:lnTo>
                  <a:lnTo>
                    <a:pt x="569620" y="1612900"/>
                  </a:lnTo>
                  <a:lnTo>
                    <a:pt x="594779" y="1587500"/>
                  </a:lnTo>
                  <a:lnTo>
                    <a:pt x="618972" y="1574800"/>
                  </a:lnTo>
                  <a:lnTo>
                    <a:pt x="642150" y="1562100"/>
                  </a:lnTo>
                  <a:lnTo>
                    <a:pt x="663879" y="1549400"/>
                  </a:lnTo>
                  <a:lnTo>
                    <a:pt x="683768" y="1524000"/>
                  </a:lnTo>
                  <a:lnTo>
                    <a:pt x="701179" y="1511300"/>
                  </a:lnTo>
                  <a:lnTo>
                    <a:pt x="716267" y="1485900"/>
                  </a:lnTo>
                  <a:lnTo>
                    <a:pt x="729322" y="1460500"/>
                  </a:lnTo>
                  <a:lnTo>
                    <a:pt x="740651" y="1435100"/>
                  </a:lnTo>
                  <a:lnTo>
                    <a:pt x="739635" y="1447800"/>
                  </a:lnTo>
                  <a:lnTo>
                    <a:pt x="741832" y="1435100"/>
                  </a:lnTo>
                  <a:lnTo>
                    <a:pt x="744474" y="1435100"/>
                  </a:lnTo>
                  <a:lnTo>
                    <a:pt x="746772" y="1422400"/>
                  </a:lnTo>
                  <a:lnTo>
                    <a:pt x="751293" y="1422400"/>
                  </a:lnTo>
                  <a:lnTo>
                    <a:pt x="753795" y="1435100"/>
                  </a:lnTo>
                  <a:lnTo>
                    <a:pt x="756412" y="1435100"/>
                  </a:lnTo>
                  <a:lnTo>
                    <a:pt x="759117" y="1447800"/>
                  </a:lnTo>
                  <a:lnTo>
                    <a:pt x="770890" y="1473200"/>
                  </a:lnTo>
                  <a:lnTo>
                    <a:pt x="784555" y="1485900"/>
                  </a:lnTo>
                  <a:lnTo>
                    <a:pt x="800303" y="1511300"/>
                  </a:lnTo>
                  <a:lnTo>
                    <a:pt x="818299" y="1536700"/>
                  </a:lnTo>
                  <a:lnTo>
                    <a:pt x="838149" y="1549400"/>
                  </a:lnTo>
                  <a:lnTo>
                    <a:pt x="860031" y="1574800"/>
                  </a:lnTo>
                  <a:lnTo>
                    <a:pt x="883462" y="1587500"/>
                  </a:lnTo>
                  <a:lnTo>
                    <a:pt x="907923" y="1600200"/>
                  </a:lnTo>
                  <a:lnTo>
                    <a:pt x="933792" y="1625600"/>
                  </a:lnTo>
                  <a:lnTo>
                    <a:pt x="988072" y="1651000"/>
                  </a:lnTo>
                  <a:lnTo>
                    <a:pt x="1046200" y="1676400"/>
                  </a:lnTo>
                  <a:lnTo>
                    <a:pt x="1108367" y="1701800"/>
                  </a:lnTo>
                  <a:lnTo>
                    <a:pt x="1140180" y="1701800"/>
                  </a:lnTo>
                  <a:lnTo>
                    <a:pt x="1206563" y="1727200"/>
                  </a:lnTo>
                  <a:lnTo>
                    <a:pt x="1344917" y="1727200"/>
                  </a:lnTo>
                  <a:lnTo>
                    <a:pt x="1380147" y="1739900"/>
                  </a:lnTo>
                  <a:lnTo>
                    <a:pt x="1538109" y="1739900"/>
                  </a:lnTo>
                  <a:lnTo>
                    <a:pt x="1546821" y="1727200"/>
                  </a:lnTo>
                  <a:lnTo>
                    <a:pt x="1613827" y="1727200"/>
                  </a:lnTo>
                  <a:lnTo>
                    <a:pt x="1646402" y="1714500"/>
                  </a:lnTo>
                  <a:lnTo>
                    <a:pt x="1678470" y="1714500"/>
                  </a:lnTo>
                  <a:lnTo>
                    <a:pt x="1708708" y="1701800"/>
                  </a:lnTo>
                  <a:lnTo>
                    <a:pt x="1766430" y="1676400"/>
                  </a:lnTo>
                  <a:lnTo>
                    <a:pt x="1817776" y="1651000"/>
                  </a:lnTo>
                  <a:lnTo>
                    <a:pt x="1840001" y="1625600"/>
                  </a:lnTo>
                  <a:lnTo>
                    <a:pt x="1860334" y="1612900"/>
                  </a:lnTo>
                  <a:lnTo>
                    <a:pt x="1879041" y="1587500"/>
                  </a:lnTo>
                  <a:lnTo>
                    <a:pt x="1883016" y="1600200"/>
                  </a:lnTo>
                  <a:lnTo>
                    <a:pt x="1887054" y="1600200"/>
                  </a:lnTo>
                  <a:lnTo>
                    <a:pt x="1891144" y="1612900"/>
                  </a:lnTo>
                  <a:lnTo>
                    <a:pt x="1895284" y="1612900"/>
                  </a:lnTo>
                  <a:lnTo>
                    <a:pt x="1923872" y="1651000"/>
                  </a:lnTo>
                  <a:lnTo>
                    <a:pt x="1956079" y="1676400"/>
                  </a:lnTo>
                  <a:lnTo>
                    <a:pt x="1991753" y="1701800"/>
                  </a:lnTo>
                  <a:lnTo>
                    <a:pt x="2030717" y="1727200"/>
                  </a:lnTo>
                  <a:lnTo>
                    <a:pt x="2072805" y="1752600"/>
                  </a:lnTo>
                  <a:lnTo>
                    <a:pt x="2160257" y="1790700"/>
                  </a:lnTo>
                  <a:lnTo>
                    <a:pt x="2190572" y="1790700"/>
                  </a:lnTo>
                  <a:lnTo>
                    <a:pt x="2253856" y="1816100"/>
                  </a:lnTo>
                  <a:lnTo>
                    <a:pt x="2286152" y="1816100"/>
                  </a:lnTo>
                  <a:lnTo>
                    <a:pt x="2319020" y="1828800"/>
                  </a:lnTo>
                  <a:lnTo>
                    <a:pt x="2586431" y="1828800"/>
                  </a:lnTo>
                  <a:lnTo>
                    <a:pt x="2642984" y="1816100"/>
                  </a:lnTo>
                  <a:lnTo>
                    <a:pt x="2697061" y="1790700"/>
                  </a:lnTo>
                  <a:lnTo>
                    <a:pt x="2748407" y="1778000"/>
                  </a:lnTo>
                  <a:lnTo>
                    <a:pt x="2796730" y="1752600"/>
                  </a:lnTo>
                  <a:lnTo>
                    <a:pt x="2841980" y="1727200"/>
                  </a:lnTo>
                  <a:lnTo>
                    <a:pt x="2883065" y="1689100"/>
                  </a:lnTo>
                  <a:lnTo>
                    <a:pt x="2920047" y="1651000"/>
                  </a:lnTo>
                  <a:lnTo>
                    <a:pt x="2952978" y="1612900"/>
                  </a:lnTo>
                  <a:lnTo>
                    <a:pt x="2960751" y="1625600"/>
                  </a:lnTo>
                  <a:lnTo>
                    <a:pt x="2969031" y="1625600"/>
                  </a:lnTo>
                  <a:lnTo>
                    <a:pt x="2977629" y="1638300"/>
                  </a:lnTo>
                  <a:lnTo>
                    <a:pt x="2986328" y="1638300"/>
                  </a:lnTo>
                  <a:lnTo>
                    <a:pt x="3020911" y="1663700"/>
                  </a:lnTo>
                  <a:lnTo>
                    <a:pt x="3057842" y="1689100"/>
                  </a:lnTo>
                  <a:lnTo>
                    <a:pt x="3096704" y="1714500"/>
                  </a:lnTo>
                  <a:lnTo>
                    <a:pt x="3116796" y="1714500"/>
                  </a:lnTo>
                  <a:lnTo>
                    <a:pt x="3137192" y="1727200"/>
                  </a:lnTo>
                  <a:lnTo>
                    <a:pt x="3158325" y="1739900"/>
                  </a:lnTo>
                  <a:lnTo>
                    <a:pt x="3179648" y="1739900"/>
                  </a:lnTo>
                  <a:lnTo>
                    <a:pt x="3201212" y="1752600"/>
                  </a:lnTo>
                  <a:lnTo>
                    <a:pt x="3223056" y="1752600"/>
                  </a:lnTo>
                  <a:lnTo>
                    <a:pt x="3245662" y="1765300"/>
                  </a:lnTo>
                  <a:lnTo>
                    <a:pt x="3268573" y="1765300"/>
                  </a:lnTo>
                  <a:lnTo>
                    <a:pt x="3291713" y="1778000"/>
                  </a:lnTo>
                  <a:lnTo>
                    <a:pt x="3315017" y="1778000"/>
                  </a:lnTo>
                  <a:lnTo>
                    <a:pt x="3362960" y="1790700"/>
                  </a:lnTo>
                  <a:lnTo>
                    <a:pt x="3411486" y="1790700"/>
                  </a:lnTo>
                  <a:lnTo>
                    <a:pt x="3460381" y="1803400"/>
                  </a:lnTo>
                  <a:lnTo>
                    <a:pt x="3559111" y="1803400"/>
                  </a:lnTo>
                  <a:lnTo>
                    <a:pt x="3609098" y="1816100"/>
                  </a:lnTo>
                  <a:lnTo>
                    <a:pt x="3659035" y="1803400"/>
                  </a:lnTo>
                  <a:lnTo>
                    <a:pt x="3757257" y="1803400"/>
                  </a:lnTo>
                  <a:lnTo>
                    <a:pt x="3805224" y="1790700"/>
                  </a:lnTo>
                  <a:lnTo>
                    <a:pt x="3852494" y="1790700"/>
                  </a:lnTo>
                  <a:lnTo>
                    <a:pt x="3899065" y="1778000"/>
                  </a:lnTo>
                  <a:lnTo>
                    <a:pt x="3987444" y="1752600"/>
                  </a:lnTo>
                  <a:lnTo>
                    <a:pt x="4030091" y="1739900"/>
                  </a:lnTo>
                  <a:lnTo>
                    <a:pt x="4071353" y="1714500"/>
                  </a:lnTo>
                  <a:lnTo>
                    <a:pt x="4122661" y="1689100"/>
                  </a:lnTo>
                  <a:lnTo>
                    <a:pt x="4168775" y="1663700"/>
                  </a:lnTo>
                  <a:lnTo>
                    <a:pt x="4209288" y="1625600"/>
                  </a:lnTo>
                  <a:lnTo>
                    <a:pt x="4243794" y="1587500"/>
                  </a:lnTo>
                  <a:lnTo>
                    <a:pt x="4271861" y="1549400"/>
                  </a:lnTo>
                  <a:lnTo>
                    <a:pt x="4293095" y="1498600"/>
                  </a:lnTo>
                  <a:lnTo>
                    <a:pt x="4304017" y="1460500"/>
                  </a:lnTo>
                  <a:lnTo>
                    <a:pt x="4309808" y="1397000"/>
                  </a:lnTo>
                  <a:lnTo>
                    <a:pt x="4303979" y="1358900"/>
                  </a:lnTo>
                  <a:lnTo>
                    <a:pt x="4292562" y="1320800"/>
                  </a:lnTo>
                  <a:lnTo>
                    <a:pt x="4276737" y="1295400"/>
                  </a:lnTo>
                  <a:lnTo>
                    <a:pt x="4257713" y="1257300"/>
                  </a:lnTo>
                  <a:lnTo>
                    <a:pt x="4236682" y="1219200"/>
                  </a:lnTo>
                  <a:lnTo>
                    <a:pt x="4266273" y="1219200"/>
                  </a:lnTo>
                  <a:lnTo>
                    <a:pt x="4294949" y="1206500"/>
                  </a:lnTo>
                  <a:lnTo>
                    <a:pt x="4322496" y="1206500"/>
                  </a:lnTo>
                  <a:lnTo>
                    <a:pt x="4348861" y="1193800"/>
                  </a:lnTo>
                  <a:lnTo>
                    <a:pt x="4373943" y="1181100"/>
                  </a:lnTo>
                  <a:lnTo>
                    <a:pt x="4397807" y="1168400"/>
                  </a:lnTo>
                  <a:lnTo>
                    <a:pt x="4420108" y="1155700"/>
                  </a:lnTo>
                  <a:lnTo>
                    <a:pt x="4440656" y="1130300"/>
                  </a:lnTo>
                  <a:lnTo>
                    <a:pt x="4459313" y="1117600"/>
                  </a:lnTo>
                  <a:lnTo>
                    <a:pt x="4467860" y="1104900"/>
                  </a:lnTo>
                  <a:lnTo>
                    <a:pt x="4475899" y="1104900"/>
                  </a:lnTo>
                  <a:lnTo>
                    <a:pt x="4483468" y="1092200"/>
                  </a:lnTo>
                  <a:lnTo>
                    <a:pt x="4490618" y="1079500"/>
                  </a:lnTo>
                  <a:lnTo>
                    <a:pt x="4497476" y="1066800"/>
                  </a:lnTo>
                  <a:lnTo>
                    <a:pt x="4503877" y="1054100"/>
                  </a:lnTo>
                  <a:lnTo>
                    <a:pt x="4509554" y="1054100"/>
                  </a:lnTo>
                  <a:lnTo>
                    <a:pt x="4514227" y="1041400"/>
                  </a:lnTo>
                  <a:lnTo>
                    <a:pt x="4521606" y="1016000"/>
                  </a:lnTo>
                  <a:lnTo>
                    <a:pt x="4526521" y="990600"/>
                  </a:lnTo>
                  <a:lnTo>
                    <a:pt x="4528540" y="965200"/>
                  </a:lnTo>
                  <a:close/>
                </a:path>
                <a:path w="10015855" h="2803525">
                  <a:moveTo>
                    <a:pt x="10015398" y="1850885"/>
                  </a:moveTo>
                  <a:lnTo>
                    <a:pt x="10012210" y="1812785"/>
                  </a:lnTo>
                  <a:lnTo>
                    <a:pt x="10002749" y="1761985"/>
                  </a:lnTo>
                  <a:lnTo>
                    <a:pt x="9986924" y="1711185"/>
                  </a:lnTo>
                  <a:lnTo>
                    <a:pt x="9964661" y="1673085"/>
                  </a:lnTo>
                  <a:lnTo>
                    <a:pt x="9950209" y="1650644"/>
                  </a:lnTo>
                  <a:lnTo>
                    <a:pt x="9950209" y="1850885"/>
                  </a:lnTo>
                  <a:lnTo>
                    <a:pt x="9949967" y="1876285"/>
                  </a:lnTo>
                  <a:lnTo>
                    <a:pt x="9942449" y="1939785"/>
                  </a:lnTo>
                  <a:lnTo>
                    <a:pt x="9927514" y="1990585"/>
                  </a:lnTo>
                  <a:lnTo>
                    <a:pt x="9916770" y="2015985"/>
                  </a:lnTo>
                  <a:lnTo>
                    <a:pt x="9902977" y="2054085"/>
                  </a:lnTo>
                  <a:lnTo>
                    <a:pt x="9875279" y="2092185"/>
                  </a:lnTo>
                  <a:lnTo>
                    <a:pt x="9828568" y="2142985"/>
                  </a:lnTo>
                  <a:lnTo>
                    <a:pt x="9815957" y="2155685"/>
                  </a:lnTo>
                  <a:lnTo>
                    <a:pt x="9802749" y="2155685"/>
                  </a:lnTo>
                  <a:lnTo>
                    <a:pt x="9788919" y="2168385"/>
                  </a:lnTo>
                  <a:lnTo>
                    <a:pt x="9758832" y="2193785"/>
                  </a:lnTo>
                  <a:lnTo>
                    <a:pt x="9726905" y="2206485"/>
                  </a:lnTo>
                  <a:lnTo>
                    <a:pt x="9693808" y="2231885"/>
                  </a:lnTo>
                  <a:lnTo>
                    <a:pt x="9660191" y="2244585"/>
                  </a:lnTo>
                  <a:lnTo>
                    <a:pt x="9662833" y="2244585"/>
                  </a:lnTo>
                  <a:lnTo>
                    <a:pt x="9642564" y="2257285"/>
                  </a:lnTo>
                  <a:lnTo>
                    <a:pt x="9622117" y="2257285"/>
                  </a:lnTo>
                  <a:lnTo>
                    <a:pt x="9601530" y="2269985"/>
                  </a:lnTo>
                  <a:lnTo>
                    <a:pt x="9580804" y="2282685"/>
                  </a:lnTo>
                  <a:lnTo>
                    <a:pt x="9560687" y="2282685"/>
                  </a:lnTo>
                  <a:lnTo>
                    <a:pt x="9520009" y="2308085"/>
                  </a:lnTo>
                  <a:lnTo>
                    <a:pt x="9489313" y="2308085"/>
                  </a:lnTo>
                  <a:lnTo>
                    <a:pt x="9478645" y="2320785"/>
                  </a:lnTo>
                  <a:lnTo>
                    <a:pt x="9457106" y="2320785"/>
                  </a:lnTo>
                  <a:lnTo>
                    <a:pt x="9434893" y="2333485"/>
                  </a:lnTo>
                  <a:lnTo>
                    <a:pt x="9260980" y="2333485"/>
                  </a:lnTo>
                  <a:lnTo>
                    <a:pt x="9240406" y="2320785"/>
                  </a:lnTo>
                  <a:lnTo>
                    <a:pt x="9189974" y="2320785"/>
                  </a:lnTo>
                  <a:lnTo>
                    <a:pt x="9179801" y="2308085"/>
                  </a:lnTo>
                  <a:lnTo>
                    <a:pt x="9138628" y="2308085"/>
                  </a:lnTo>
                  <a:lnTo>
                    <a:pt x="9128392" y="2295385"/>
                  </a:lnTo>
                  <a:lnTo>
                    <a:pt x="9098991" y="2295385"/>
                  </a:lnTo>
                  <a:lnTo>
                    <a:pt x="9079941" y="2282685"/>
                  </a:lnTo>
                  <a:lnTo>
                    <a:pt x="9060942" y="2282685"/>
                  </a:lnTo>
                  <a:lnTo>
                    <a:pt x="9041752" y="2269985"/>
                  </a:lnTo>
                  <a:lnTo>
                    <a:pt x="9022766" y="2269985"/>
                  </a:lnTo>
                  <a:lnTo>
                    <a:pt x="9004503" y="2257285"/>
                  </a:lnTo>
                  <a:lnTo>
                    <a:pt x="8987041" y="2257285"/>
                  </a:lnTo>
                  <a:lnTo>
                    <a:pt x="8970442" y="2244585"/>
                  </a:lnTo>
                  <a:lnTo>
                    <a:pt x="8965095" y="2244585"/>
                  </a:lnTo>
                  <a:lnTo>
                    <a:pt x="8960028" y="2231885"/>
                  </a:lnTo>
                  <a:lnTo>
                    <a:pt x="8950109" y="2231885"/>
                  </a:lnTo>
                  <a:lnTo>
                    <a:pt x="8949703" y="2219185"/>
                  </a:lnTo>
                  <a:lnTo>
                    <a:pt x="8947963" y="2219185"/>
                  </a:lnTo>
                  <a:lnTo>
                    <a:pt x="8945232" y="2206485"/>
                  </a:lnTo>
                  <a:lnTo>
                    <a:pt x="8942324" y="2206485"/>
                  </a:lnTo>
                  <a:lnTo>
                    <a:pt x="8928976" y="2168385"/>
                  </a:lnTo>
                  <a:lnTo>
                    <a:pt x="8904846" y="2130285"/>
                  </a:lnTo>
                  <a:lnTo>
                    <a:pt x="8895969" y="2104885"/>
                  </a:lnTo>
                  <a:lnTo>
                    <a:pt x="8886253" y="2092185"/>
                  </a:lnTo>
                  <a:lnTo>
                    <a:pt x="8875738" y="2079485"/>
                  </a:lnTo>
                  <a:lnTo>
                    <a:pt x="8864511" y="2066785"/>
                  </a:lnTo>
                  <a:lnTo>
                    <a:pt x="8858682" y="2066785"/>
                  </a:lnTo>
                  <a:lnTo>
                    <a:pt x="8852687" y="2054085"/>
                  </a:lnTo>
                  <a:lnTo>
                    <a:pt x="8846490" y="2054085"/>
                  </a:lnTo>
                  <a:lnTo>
                    <a:pt x="8834209" y="2041385"/>
                  </a:lnTo>
                  <a:lnTo>
                    <a:pt x="8827960" y="2028685"/>
                  </a:lnTo>
                  <a:lnTo>
                    <a:pt x="8813838" y="2028685"/>
                  </a:lnTo>
                  <a:lnTo>
                    <a:pt x="8799411" y="2015985"/>
                  </a:lnTo>
                  <a:lnTo>
                    <a:pt x="8784450" y="2028685"/>
                  </a:lnTo>
                  <a:lnTo>
                    <a:pt x="8771560" y="2028685"/>
                  </a:lnTo>
                  <a:lnTo>
                    <a:pt x="8763305" y="2041385"/>
                  </a:lnTo>
                  <a:lnTo>
                    <a:pt x="8760041" y="2054085"/>
                  </a:lnTo>
                  <a:lnTo>
                    <a:pt x="8761006" y="2054085"/>
                  </a:lnTo>
                  <a:lnTo>
                    <a:pt x="8767039" y="2066785"/>
                  </a:lnTo>
                  <a:lnTo>
                    <a:pt x="8773401" y="2066785"/>
                  </a:lnTo>
                  <a:lnTo>
                    <a:pt x="8780094" y="2079485"/>
                  </a:lnTo>
                  <a:lnTo>
                    <a:pt x="8793061" y="2079485"/>
                  </a:lnTo>
                  <a:lnTo>
                    <a:pt x="8805367" y="2092185"/>
                  </a:lnTo>
                  <a:lnTo>
                    <a:pt x="8816835" y="2117585"/>
                  </a:lnTo>
                  <a:lnTo>
                    <a:pt x="8827351" y="2130285"/>
                  </a:lnTo>
                  <a:lnTo>
                    <a:pt x="8836800" y="2142985"/>
                  </a:lnTo>
                  <a:lnTo>
                    <a:pt x="8839670" y="2142985"/>
                  </a:lnTo>
                  <a:lnTo>
                    <a:pt x="8843493" y="2155685"/>
                  </a:lnTo>
                  <a:lnTo>
                    <a:pt x="8847036" y="2155685"/>
                  </a:lnTo>
                  <a:lnTo>
                    <a:pt x="8847391" y="2168385"/>
                  </a:lnTo>
                  <a:lnTo>
                    <a:pt x="8848407" y="2168385"/>
                  </a:lnTo>
                  <a:lnTo>
                    <a:pt x="8850262" y="2181085"/>
                  </a:lnTo>
                  <a:lnTo>
                    <a:pt x="8852408" y="2181085"/>
                  </a:lnTo>
                  <a:lnTo>
                    <a:pt x="8854745" y="2193785"/>
                  </a:lnTo>
                  <a:lnTo>
                    <a:pt x="8857247" y="2206485"/>
                  </a:lnTo>
                  <a:lnTo>
                    <a:pt x="8861615" y="2219185"/>
                  </a:lnTo>
                  <a:lnTo>
                    <a:pt x="8864702" y="2231885"/>
                  </a:lnTo>
                  <a:lnTo>
                    <a:pt x="8866797" y="2257285"/>
                  </a:lnTo>
                  <a:lnTo>
                    <a:pt x="8868207" y="2269985"/>
                  </a:lnTo>
                  <a:lnTo>
                    <a:pt x="8869502" y="2282685"/>
                  </a:lnTo>
                  <a:lnTo>
                    <a:pt x="8870886" y="2308085"/>
                  </a:lnTo>
                  <a:lnTo>
                    <a:pt x="8872131" y="2320785"/>
                  </a:lnTo>
                  <a:lnTo>
                    <a:pt x="8872995" y="2346185"/>
                  </a:lnTo>
                  <a:lnTo>
                    <a:pt x="8870302" y="2371585"/>
                  </a:lnTo>
                  <a:lnTo>
                    <a:pt x="8861082" y="2409685"/>
                  </a:lnTo>
                  <a:lnTo>
                    <a:pt x="8847163" y="2435085"/>
                  </a:lnTo>
                  <a:lnTo>
                    <a:pt x="8830335" y="2473185"/>
                  </a:lnTo>
                  <a:lnTo>
                    <a:pt x="8821141" y="2485885"/>
                  </a:lnTo>
                  <a:lnTo>
                    <a:pt x="8811285" y="2498585"/>
                  </a:lnTo>
                  <a:lnTo>
                    <a:pt x="8800821" y="2523985"/>
                  </a:lnTo>
                  <a:lnTo>
                    <a:pt x="8789759" y="2536685"/>
                  </a:lnTo>
                  <a:lnTo>
                    <a:pt x="8783790" y="2536685"/>
                  </a:lnTo>
                  <a:lnTo>
                    <a:pt x="8777567" y="2549385"/>
                  </a:lnTo>
                  <a:lnTo>
                    <a:pt x="8771103" y="2562085"/>
                  </a:lnTo>
                  <a:lnTo>
                    <a:pt x="8764435" y="2562085"/>
                  </a:lnTo>
                  <a:lnTo>
                    <a:pt x="8759977" y="2574785"/>
                  </a:lnTo>
                  <a:lnTo>
                    <a:pt x="8748217" y="2574785"/>
                  </a:lnTo>
                  <a:lnTo>
                    <a:pt x="8739416" y="2587485"/>
                  </a:lnTo>
                  <a:lnTo>
                    <a:pt x="8738464" y="2587485"/>
                  </a:lnTo>
                  <a:lnTo>
                    <a:pt x="8733460" y="2600185"/>
                  </a:lnTo>
                  <a:lnTo>
                    <a:pt x="8722792" y="2600185"/>
                  </a:lnTo>
                  <a:lnTo>
                    <a:pt x="8716861" y="2612885"/>
                  </a:lnTo>
                  <a:lnTo>
                    <a:pt x="8702548" y="2612885"/>
                  </a:lnTo>
                  <a:lnTo>
                    <a:pt x="8695334" y="2625585"/>
                  </a:lnTo>
                  <a:lnTo>
                    <a:pt x="8688108" y="2625585"/>
                  </a:lnTo>
                  <a:lnTo>
                    <a:pt x="8662048" y="2638285"/>
                  </a:lnTo>
                  <a:lnTo>
                    <a:pt x="8635479" y="2663685"/>
                  </a:lnTo>
                  <a:lnTo>
                    <a:pt x="8608123" y="2676385"/>
                  </a:lnTo>
                  <a:lnTo>
                    <a:pt x="8579726" y="2689085"/>
                  </a:lnTo>
                  <a:lnTo>
                    <a:pt x="8550377" y="2701785"/>
                  </a:lnTo>
                  <a:lnTo>
                    <a:pt x="8520163" y="2714485"/>
                  </a:lnTo>
                  <a:lnTo>
                    <a:pt x="8489391" y="2714485"/>
                  </a:lnTo>
                  <a:lnTo>
                    <a:pt x="8458378" y="2727185"/>
                  </a:lnTo>
                  <a:lnTo>
                    <a:pt x="8441601" y="2727185"/>
                  </a:lnTo>
                  <a:lnTo>
                    <a:pt x="8428723" y="2739885"/>
                  </a:lnTo>
                  <a:lnTo>
                    <a:pt x="8365033" y="2739885"/>
                  </a:lnTo>
                  <a:lnTo>
                    <a:pt x="8260702" y="2765285"/>
                  </a:lnTo>
                  <a:lnTo>
                    <a:pt x="8067662" y="2765285"/>
                  </a:lnTo>
                  <a:lnTo>
                    <a:pt x="8030438" y="2752585"/>
                  </a:lnTo>
                  <a:lnTo>
                    <a:pt x="7993685" y="2752585"/>
                  </a:lnTo>
                  <a:lnTo>
                    <a:pt x="7957667" y="2739885"/>
                  </a:lnTo>
                  <a:lnTo>
                    <a:pt x="7923327" y="2739885"/>
                  </a:lnTo>
                  <a:lnTo>
                    <a:pt x="7857553" y="2714485"/>
                  </a:lnTo>
                  <a:lnTo>
                    <a:pt x="7763116" y="2676385"/>
                  </a:lnTo>
                  <a:lnTo>
                    <a:pt x="7733195" y="2663685"/>
                  </a:lnTo>
                  <a:lnTo>
                    <a:pt x="7705014" y="2638285"/>
                  </a:lnTo>
                  <a:lnTo>
                    <a:pt x="7691399" y="2638285"/>
                  </a:lnTo>
                  <a:lnTo>
                    <a:pt x="7678407" y="2625585"/>
                  </a:lnTo>
                  <a:lnTo>
                    <a:pt x="7665974" y="2612885"/>
                  </a:lnTo>
                  <a:lnTo>
                    <a:pt x="7654023" y="2600185"/>
                  </a:lnTo>
                  <a:lnTo>
                    <a:pt x="7642885" y="2600185"/>
                  </a:lnTo>
                  <a:lnTo>
                    <a:pt x="7637450" y="2587485"/>
                  </a:lnTo>
                  <a:lnTo>
                    <a:pt x="7627861" y="2574785"/>
                  </a:lnTo>
                  <a:lnTo>
                    <a:pt x="7620140" y="2574785"/>
                  </a:lnTo>
                  <a:lnTo>
                    <a:pt x="7623391" y="2562085"/>
                  </a:lnTo>
                  <a:lnTo>
                    <a:pt x="7627391" y="2562085"/>
                  </a:lnTo>
                  <a:lnTo>
                    <a:pt x="7639444" y="2536685"/>
                  </a:lnTo>
                  <a:lnTo>
                    <a:pt x="7647927" y="2498585"/>
                  </a:lnTo>
                  <a:lnTo>
                    <a:pt x="7653566" y="2473185"/>
                  </a:lnTo>
                  <a:lnTo>
                    <a:pt x="7657058" y="2447785"/>
                  </a:lnTo>
                  <a:lnTo>
                    <a:pt x="7658430" y="2435085"/>
                  </a:lnTo>
                  <a:lnTo>
                    <a:pt x="7659891" y="2422385"/>
                  </a:lnTo>
                  <a:lnTo>
                    <a:pt x="7661491" y="2396985"/>
                  </a:lnTo>
                  <a:lnTo>
                    <a:pt x="7663281" y="2384285"/>
                  </a:lnTo>
                  <a:lnTo>
                    <a:pt x="7665275" y="2371585"/>
                  </a:lnTo>
                  <a:lnTo>
                    <a:pt x="7665669" y="2358885"/>
                  </a:lnTo>
                  <a:lnTo>
                    <a:pt x="7660792" y="2346185"/>
                  </a:lnTo>
                  <a:lnTo>
                    <a:pt x="7620597" y="2346185"/>
                  </a:lnTo>
                  <a:lnTo>
                    <a:pt x="7610957" y="2358885"/>
                  </a:lnTo>
                  <a:lnTo>
                    <a:pt x="7605941" y="2358885"/>
                  </a:lnTo>
                  <a:lnTo>
                    <a:pt x="7603388" y="2384285"/>
                  </a:lnTo>
                  <a:lnTo>
                    <a:pt x="7601369" y="2396985"/>
                  </a:lnTo>
                  <a:lnTo>
                    <a:pt x="7599731" y="2409685"/>
                  </a:lnTo>
                  <a:lnTo>
                    <a:pt x="7598308" y="2422385"/>
                  </a:lnTo>
                  <a:lnTo>
                    <a:pt x="7596962" y="2435085"/>
                  </a:lnTo>
                  <a:lnTo>
                    <a:pt x="7595476" y="2447785"/>
                  </a:lnTo>
                  <a:lnTo>
                    <a:pt x="7593673" y="2473185"/>
                  </a:lnTo>
                  <a:lnTo>
                    <a:pt x="7591387" y="2485885"/>
                  </a:lnTo>
                  <a:lnTo>
                    <a:pt x="7589964" y="2485885"/>
                  </a:lnTo>
                  <a:lnTo>
                    <a:pt x="7588161" y="2498585"/>
                  </a:lnTo>
                  <a:lnTo>
                    <a:pt x="7585735" y="2498585"/>
                  </a:lnTo>
                  <a:lnTo>
                    <a:pt x="7582395" y="2511285"/>
                  </a:lnTo>
                  <a:lnTo>
                    <a:pt x="7579881" y="2511285"/>
                  </a:lnTo>
                  <a:lnTo>
                    <a:pt x="7577315" y="2523985"/>
                  </a:lnTo>
                  <a:lnTo>
                    <a:pt x="7572146" y="2523985"/>
                  </a:lnTo>
                  <a:lnTo>
                    <a:pt x="7566774" y="2536685"/>
                  </a:lnTo>
                  <a:lnTo>
                    <a:pt x="7568527" y="2536685"/>
                  </a:lnTo>
                  <a:lnTo>
                    <a:pt x="7558989" y="2549385"/>
                  </a:lnTo>
                  <a:lnTo>
                    <a:pt x="7548969" y="2562085"/>
                  </a:lnTo>
                  <a:lnTo>
                    <a:pt x="7538275" y="2587485"/>
                  </a:lnTo>
                  <a:lnTo>
                    <a:pt x="7503630" y="2625585"/>
                  </a:lnTo>
                  <a:lnTo>
                    <a:pt x="7477950" y="2650985"/>
                  </a:lnTo>
                  <a:lnTo>
                    <a:pt x="7450099" y="2663685"/>
                  </a:lnTo>
                  <a:lnTo>
                    <a:pt x="7420496" y="2689085"/>
                  </a:lnTo>
                  <a:lnTo>
                    <a:pt x="7404252" y="2701785"/>
                  </a:lnTo>
                  <a:lnTo>
                    <a:pt x="7386498" y="2714485"/>
                  </a:lnTo>
                  <a:lnTo>
                    <a:pt x="7367905" y="2714485"/>
                  </a:lnTo>
                  <a:lnTo>
                    <a:pt x="7349134" y="2727185"/>
                  </a:lnTo>
                  <a:lnTo>
                    <a:pt x="7329729" y="2727185"/>
                  </a:lnTo>
                  <a:lnTo>
                    <a:pt x="7310082" y="2739885"/>
                  </a:lnTo>
                  <a:lnTo>
                    <a:pt x="7250658" y="2739885"/>
                  </a:lnTo>
                  <a:lnTo>
                    <a:pt x="7239940" y="2752585"/>
                  </a:lnTo>
                  <a:lnTo>
                    <a:pt x="7112571" y="2752585"/>
                  </a:lnTo>
                  <a:lnTo>
                    <a:pt x="7077062" y="2739885"/>
                  </a:lnTo>
                  <a:lnTo>
                    <a:pt x="7042302" y="2739885"/>
                  </a:lnTo>
                  <a:lnTo>
                    <a:pt x="7009168" y="2727185"/>
                  </a:lnTo>
                  <a:lnTo>
                    <a:pt x="6977354" y="2727185"/>
                  </a:lnTo>
                  <a:lnTo>
                    <a:pt x="6916013" y="2701785"/>
                  </a:lnTo>
                  <a:lnTo>
                    <a:pt x="6913232" y="2701785"/>
                  </a:lnTo>
                  <a:lnTo>
                    <a:pt x="6894423" y="2689085"/>
                  </a:lnTo>
                  <a:lnTo>
                    <a:pt x="6876110" y="2689085"/>
                  </a:lnTo>
                  <a:lnTo>
                    <a:pt x="6869404" y="2676385"/>
                  </a:lnTo>
                  <a:lnTo>
                    <a:pt x="6849453" y="2676385"/>
                  </a:lnTo>
                  <a:lnTo>
                    <a:pt x="6836308" y="2663685"/>
                  </a:lnTo>
                  <a:lnTo>
                    <a:pt x="6823316" y="2663685"/>
                  </a:lnTo>
                  <a:lnTo>
                    <a:pt x="6810489" y="2650985"/>
                  </a:lnTo>
                  <a:lnTo>
                    <a:pt x="6765798" y="2625585"/>
                  </a:lnTo>
                  <a:lnTo>
                    <a:pt x="6723901" y="2600185"/>
                  </a:lnTo>
                  <a:lnTo>
                    <a:pt x="6685953" y="2574785"/>
                  </a:lnTo>
                  <a:lnTo>
                    <a:pt x="6653111" y="2536685"/>
                  </a:lnTo>
                  <a:lnTo>
                    <a:pt x="6625412" y="2498585"/>
                  </a:lnTo>
                  <a:lnTo>
                    <a:pt x="6604406" y="2460485"/>
                  </a:lnTo>
                  <a:lnTo>
                    <a:pt x="6591478" y="2409685"/>
                  </a:lnTo>
                  <a:lnTo>
                    <a:pt x="6588011" y="2371585"/>
                  </a:lnTo>
                  <a:lnTo>
                    <a:pt x="6590436" y="2358885"/>
                  </a:lnTo>
                  <a:lnTo>
                    <a:pt x="6611810" y="2320785"/>
                  </a:lnTo>
                  <a:lnTo>
                    <a:pt x="6662725" y="2282685"/>
                  </a:lnTo>
                  <a:lnTo>
                    <a:pt x="6692201" y="2269985"/>
                  </a:lnTo>
                  <a:lnTo>
                    <a:pt x="6724231" y="2244585"/>
                  </a:lnTo>
                  <a:lnTo>
                    <a:pt x="6759003" y="2244585"/>
                  </a:lnTo>
                  <a:lnTo>
                    <a:pt x="6831050" y="2219185"/>
                  </a:lnTo>
                  <a:lnTo>
                    <a:pt x="6946036" y="2219185"/>
                  </a:lnTo>
                  <a:lnTo>
                    <a:pt x="6954583" y="2206485"/>
                  </a:lnTo>
                  <a:lnTo>
                    <a:pt x="6951688" y="2193785"/>
                  </a:lnTo>
                  <a:lnTo>
                    <a:pt x="6807327" y="2193785"/>
                  </a:lnTo>
                  <a:lnTo>
                    <a:pt x="6789013" y="2206485"/>
                  </a:lnTo>
                  <a:lnTo>
                    <a:pt x="6753568" y="2206485"/>
                  </a:lnTo>
                  <a:lnTo>
                    <a:pt x="6718795" y="2219185"/>
                  </a:lnTo>
                  <a:lnTo>
                    <a:pt x="6685178" y="2231885"/>
                  </a:lnTo>
                  <a:lnTo>
                    <a:pt x="6653174" y="2244585"/>
                  </a:lnTo>
                  <a:lnTo>
                    <a:pt x="6645961" y="2244585"/>
                  </a:lnTo>
                  <a:lnTo>
                    <a:pt x="6638925" y="2257285"/>
                  </a:lnTo>
                  <a:lnTo>
                    <a:pt x="6625374" y="2257285"/>
                  </a:lnTo>
                  <a:lnTo>
                    <a:pt x="6621691" y="2269909"/>
                  </a:lnTo>
                  <a:lnTo>
                    <a:pt x="6616662" y="2257285"/>
                  </a:lnTo>
                  <a:lnTo>
                    <a:pt x="6605765" y="2257285"/>
                  </a:lnTo>
                  <a:lnTo>
                    <a:pt x="6602298" y="2244585"/>
                  </a:lnTo>
                  <a:lnTo>
                    <a:pt x="6591770" y="2244585"/>
                  </a:lnTo>
                  <a:lnTo>
                    <a:pt x="6581788" y="2231885"/>
                  </a:lnTo>
                  <a:lnTo>
                    <a:pt x="6546113" y="2181085"/>
                  </a:lnTo>
                  <a:lnTo>
                    <a:pt x="6520713" y="2130285"/>
                  </a:lnTo>
                  <a:lnTo>
                    <a:pt x="6512496" y="2079485"/>
                  </a:lnTo>
                  <a:lnTo>
                    <a:pt x="6514922" y="2054085"/>
                  </a:lnTo>
                  <a:lnTo>
                    <a:pt x="6530213" y="2003285"/>
                  </a:lnTo>
                  <a:lnTo>
                    <a:pt x="6557251" y="1952485"/>
                  </a:lnTo>
                  <a:lnTo>
                    <a:pt x="6592214" y="1901685"/>
                  </a:lnTo>
                  <a:lnTo>
                    <a:pt x="6622199" y="1863585"/>
                  </a:lnTo>
                  <a:lnTo>
                    <a:pt x="6654203" y="1825485"/>
                  </a:lnTo>
                  <a:lnTo>
                    <a:pt x="6665455" y="1812785"/>
                  </a:lnTo>
                  <a:lnTo>
                    <a:pt x="6677292" y="1812785"/>
                  </a:lnTo>
                  <a:lnTo>
                    <a:pt x="6702653" y="1787385"/>
                  </a:lnTo>
                  <a:lnTo>
                    <a:pt x="6729844" y="1761985"/>
                  </a:lnTo>
                  <a:lnTo>
                    <a:pt x="6786981" y="1736585"/>
                  </a:lnTo>
                  <a:lnTo>
                    <a:pt x="6817588" y="1711185"/>
                  </a:lnTo>
                  <a:lnTo>
                    <a:pt x="6849008" y="1698485"/>
                  </a:lnTo>
                  <a:lnTo>
                    <a:pt x="6881292" y="1685785"/>
                  </a:lnTo>
                  <a:lnTo>
                    <a:pt x="6914528" y="1673085"/>
                  </a:lnTo>
                  <a:lnTo>
                    <a:pt x="6960273" y="1647685"/>
                  </a:lnTo>
                  <a:lnTo>
                    <a:pt x="7198258" y="1584185"/>
                  </a:lnTo>
                  <a:lnTo>
                    <a:pt x="7234682" y="1571485"/>
                  </a:lnTo>
                  <a:lnTo>
                    <a:pt x="7307808" y="1571485"/>
                  </a:lnTo>
                  <a:lnTo>
                    <a:pt x="7344499" y="1558785"/>
                  </a:lnTo>
                  <a:lnTo>
                    <a:pt x="7536815" y="1558785"/>
                  </a:lnTo>
                  <a:lnTo>
                    <a:pt x="7547330" y="1571485"/>
                  </a:lnTo>
                  <a:lnTo>
                    <a:pt x="7623784" y="1571485"/>
                  </a:lnTo>
                  <a:lnTo>
                    <a:pt x="7687729" y="1596885"/>
                  </a:lnTo>
                  <a:lnTo>
                    <a:pt x="7718349" y="1596885"/>
                  </a:lnTo>
                  <a:lnTo>
                    <a:pt x="7747838" y="1609585"/>
                  </a:lnTo>
                  <a:lnTo>
                    <a:pt x="7776210" y="1622285"/>
                  </a:lnTo>
                  <a:lnTo>
                    <a:pt x="7803083" y="1647685"/>
                  </a:lnTo>
                  <a:lnTo>
                    <a:pt x="7828521" y="1660385"/>
                  </a:lnTo>
                  <a:lnTo>
                    <a:pt x="7852562" y="1673085"/>
                  </a:lnTo>
                  <a:lnTo>
                    <a:pt x="7858328" y="1673085"/>
                  </a:lnTo>
                  <a:lnTo>
                    <a:pt x="7864030" y="1685785"/>
                  </a:lnTo>
                  <a:lnTo>
                    <a:pt x="7869656" y="1685785"/>
                  </a:lnTo>
                  <a:lnTo>
                    <a:pt x="7875194" y="1698485"/>
                  </a:lnTo>
                  <a:lnTo>
                    <a:pt x="7882687" y="1698485"/>
                  </a:lnTo>
                  <a:lnTo>
                    <a:pt x="7889329" y="1711185"/>
                  </a:lnTo>
                  <a:lnTo>
                    <a:pt x="7916405" y="1711185"/>
                  </a:lnTo>
                  <a:lnTo>
                    <a:pt x="7920964" y="1698485"/>
                  </a:lnTo>
                  <a:lnTo>
                    <a:pt x="7917955" y="1685785"/>
                  </a:lnTo>
                  <a:lnTo>
                    <a:pt x="7912709" y="1685785"/>
                  </a:lnTo>
                  <a:lnTo>
                    <a:pt x="7908239" y="1673085"/>
                  </a:lnTo>
                  <a:lnTo>
                    <a:pt x="7901445" y="1673085"/>
                  </a:lnTo>
                  <a:lnTo>
                    <a:pt x="7896669" y="1660385"/>
                  </a:lnTo>
                  <a:lnTo>
                    <a:pt x="7886840" y="1660385"/>
                  </a:lnTo>
                  <a:lnTo>
                    <a:pt x="7881810" y="1647685"/>
                  </a:lnTo>
                  <a:lnTo>
                    <a:pt x="7871269" y="1647685"/>
                  </a:lnTo>
                  <a:lnTo>
                    <a:pt x="7860360" y="1634985"/>
                  </a:lnTo>
                  <a:lnTo>
                    <a:pt x="7849070" y="1622285"/>
                  </a:lnTo>
                  <a:lnTo>
                    <a:pt x="7837386" y="1622285"/>
                  </a:lnTo>
                  <a:lnTo>
                    <a:pt x="7794739" y="1596885"/>
                  </a:lnTo>
                  <a:lnTo>
                    <a:pt x="7748435" y="1571485"/>
                  </a:lnTo>
                  <a:lnTo>
                    <a:pt x="7699146" y="1558785"/>
                  </a:lnTo>
                  <a:lnTo>
                    <a:pt x="7647495" y="1546085"/>
                  </a:lnTo>
                  <a:lnTo>
                    <a:pt x="7632471" y="1546085"/>
                  </a:lnTo>
                  <a:lnTo>
                    <a:pt x="7624902" y="1533385"/>
                  </a:lnTo>
                  <a:lnTo>
                    <a:pt x="7589571" y="1533385"/>
                  </a:lnTo>
                  <a:lnTo>
                    <a:pt x="7591692" y="1520685"/>
                  </a:lnTo>
                  <a:lnTo>
                    <a:pt x="7594600" y="1520685"/>
                  </a:lnTo>
                  <a:lnTo>
                    <a:pt x="7598359" y="1507985"/>
                  </a:lnTo>
                  <a:lnTo>
                    <a:pt x="7601229" y="1495285"/>
                  </a:lnTo>
                  <a:lnTo>
                    <a:pt x="7604341" y="1495285"/>
                  </a:lnTo>
                  <a:lnTo>
                    <a:pt x="7609306" y="1482585"/>
                  </a:lnTo>
                  <a:lnTo>
                    <a:pt x="7614539" y="1469885"/>
                  </a:lnTo>
                  <a:lnTo>
                    <a:pt x="7620013" y="1457185"/>
                  </a:lnTo>
                  <a:lnTo>
                    <a:pt x="7625677" y="1444485"/>
                  </a:lnTo>
                  <a:lnTo>
                    <a:pt x="7628699" y="1444485"/>
                  </a:lnTo>
                  <a:lnTo>
                    <a:pt x="7631760" y="1431785"/>
                  </a:lnTo>
                  <a:lnTo>
                    <a:pt x="7634859" y="1431785"/>
                  </a:lnTo>
                  <a:lnTo>
                    <a:pt x="7640015" y="1419085"/>
                  </a:lnTo>
                  <a:lnTo>
                    <a:pt x="7647165" y="1406385"/>
                  </a:lnTo>
                  <a:lnTo>
                    <a:pt x="7648435" y="1406385"/>
                  </a:lnTo>
                  <a:lnTo>
                    <a:pt x="7651877" y="1393685"/>
                  </a:lnTo>
                  <a:lnTo>
                    <a:pt x="7655382" y="1393685"/>
                  </a:lnTo>
                  <a:lnTo>
                    <a:pt x="7658938" y="1380985"/>
                  </a:lnTo>
                  <a:lnTo>
                    <a:pt x="7662558" y="1380985"/>
                  </a:lnTo>
                  <a:lnTo>
                    <a:pt x="7679360" y="1355585"/>
                  </a:lnTo>
                  <a:lnTo>
                    <a:pt x="7697711" y="1330185"/>
                  </a:lnTo>
                  <a:lnTo>
                    <a:pt x="7717650" y="1304785"/>
                  </a:lnTo>
                  <a:lnTo>
                    <a:pt x="7739189" y="1279385"/>
                  </a:lnTo>
                  <a:lnTo>
                    <a:pt x="7763497" y="1266685"/>
                  </a:lnTo>
                  <a:lnTo>
                    <a:pt x="7789786" y="1241285"/>
                  </a:lnTo>
                  <a:lnTo>
                    <a:pt x="7817904" y="1215885"/>
                  </a:lnTo>
                  <a:lnTo>
                    <a:pt x="7847698" y="1203185"/>
                  </a:lnTo>
                  <a:lnTo>
                    <a:pt x="7890180" y="1177785"/>
                  </a:lnTo>
                  <a:lnTo>
                    <a:pt x="7933563" y="1152385"/>
                  </a:lnTo>
                  <a:lnTo>
                    <a:pt x="7977886" y="1126985"/>
                  </a:lnTo>
                  <a:lnTo>
                    <a:pt x="8023199" y="1101585"/>
                  </a:lnTo>
                  <a:lnTo>
                    <a:pt x="8117027" y="1076185"/>
                  </a:lnTo>
                  <a:lnTo>
                    <a:pt x="8264728" y="1025385"/>
                  </a:lnTo>
                  <a:lnTo>
                    <a:pt x="8302345" y="1025385"/>
                  </a:lnTo>
                  <a:lnTo>
                    <a:pt x="8340191" y="1012685"/>
                  </a:lnTo>
                  <a:lnTo>
                    <a:pt x="8637613" y="1012685"/>
                  </a:lnTo>
                  <a:lnTo>
                    <a:pt x="8673630" y="1025385"/>
                  </a:lnTo>
                  <a:lnTo>
                    <a:pt x="8709254" y="1025385"/>
                  </a:lnTo>
                  <a:lnTo>
                    <a:pt x="8743950" y="1038085"/>
                  </a:lnTo>
                  <a:lnTo>
                    <a:pt x="8778367" y="1038085"/>
                  </a:lnTo>
                  <a:lnTo>
                    <a:pt x="8812339" y="1050785"/>
                  </a:lnTo>
                  <a:lnTo>
                    <a:pt x="8845715" y="1050785"/>
                  </a:lnTo>
                  <a:lnTo>
                    <a:pt x="8862085" y="1063485"/>
                  </a:lnTo>
                  <a:lnTo>
                    <a:pt x="8878329" y="1063485"/>
                  </a:lnTo>
                  <a:lnTo>
                    <a:pt x="8894191" y="1076185"/>
                  </a:lnTo>
                  <a:lnTo>
                    <a:pt x="8916911" y="1076185"/>
                  </a:lnTo>
                  <a:lnTo>
                    <a:pt x="8924176" y="1088885"/>
                  </a:lnTo>
                  <a:lnTo>
                    <a:pt x="8938184" y="1088885"/>
                  </a:lnTo>
                  <a:lnTo>
                    <a:pt x="8943073" y="1101585"/>
                  </a:lnTo>
                  <a:lnTo>
                    <a:pt x="8958720" y="1101585"/>
                  </a:lnTo>
                  <a:lnTo>
                    <a:pt x="8964016" y="1114285"/>
                  </a:lnTo>
                  <a:lnTo>
                    <a:pt x="8974341" y="1114285"/>
                  </a:lnTo>
                  <a:lnTo>
                    <a:pt x="8980487" y="1126985"/>
                  </a:lnTo>
                  <a:lnTo>
                    <a:pt x="8992629" y="1126985"/>
                  </a:lnTo>
                  <a:lnTo>
                    <a:pt x="9016124" y="1152385"/>
                  </a:lnTo>
                  <a:lnTo>
                    <a:pt x="9038209" y="1177785"/>
                  </a:lnTo>
                  <a:lnTo>
                    <a:pt x="9059113" y="1190485"/>
                  </a:lnTo>
                  <a:lnTo>
                    <a:pt x="9097975" y="1241285"/>
                  </a:lnTo>
                  <a:lnTo>
                    <a:pt x="9132138" y="1292085"/>
                  </a:lnTo>
                  <a:lnTo>
                    <a:pt x="9158783" y="1342885"/>
                  </a:lnTo>
                  <a:lnTo>
                    <a:pt x="9176067" y="1393685"/>
                  </a:lnTo>
                  <a:lnTo>
                    <a:pt x="9179674" y="1431785"/>
                  </a:lnTo>
                  <a:lnTo>
                    <a:pt x="9179395" y="1444485"/>
                  </a:lnTo>
                  <a:lnTo>
                    <a:pt x="9178722" y="1457185"/>
                  </a:lnTo>
                  <a:lnTo>
                    <a:pt x="9177820" y="1469885"/>
                  </a:lnTo>
                  <a:lnTo>
                    <a:pt x="9176817" y="1482585"/>
                  </a:lnTo>
                  <a:lnTo>
                    <a:pt x="9176448" y="1495285"/>
                  </a:lnTo>
                  <a:lnTo>
                    <a:pt x="9176461" y="1507985"/>
                  </a:lnTo>
                  <a:lnTo>
                    <a:pt x="9178277" y="1520685"/>
                  </a:lnTo>
                  <a:lnTo>
                    <a:pt x="9230525" y="1520685"/>
                  </a:lnTo>
                  <a:lnTo>
                    <a:pt x="9244368" y="1507985"/>
                  </a:lnTo>
                  <a:lnTo>
                    <a:pt x="9259887" y="1507985"/>
                  </a:lnTo>
                  <a:lnTo>
                    <a:pt x="9275991" y="1495285"/>
                  </a:lnTo>
                  <a:lnTo>
                    <a:pt x="9292526" y="1482585"/>
                  </a:lnTo>
                  <a:lnTo>
                    <a:pt x="9309303" y="1482585"/>
                  </a:lnTo>
                  <a:lnTo>
                    <a:pt x="9326524" y="1469885"/>
                  </a:lnTo>
                  <a:lnTo>
                    <a:pt x="9344000" y="1469885"/>
                  </a:lnTo>
                  <a:lnTo>
                    <a:pt x="9361716" y="1457185"/>
                  </a:lnTo>
                  <a:lnTo>
                    <a:pt x="9398216" y="1457185"/>
                  </a:lnTo>
                  <a:lnTo>
                    <a:pt x="9416936" y="1444485"/>
                  </a:lnTo>
                  <a:lnTo>
                    <a:pt x="9454718" y="1444485"/>
                  </a:lnTo>
                  <a:lnTo>
                    <a:pt x="9472524" y="1431785"/>
                  </a:lnTo>
                  <a:lnTo>
                    <a:pt x="9490075" y="1431785"/>
                  </a:lnTo>
                  <a:lnTo>
                    <a:pt x="9507334" y="1444485"/>
                  </a:lnTo>
                  <a:lnTo>
                    <a:pt x="9558096" y="1444485"/>
                  </a:lnTo>
                  <a:lnTo>
                    <a:pt x="9574593" y="1457185"/>
                  </a:lnTo>
                  <a:lnTo>
                    <a:pt x="9590811" y="1457185"/>
                  </a:lnTo>
                  <a:lnTo>
                    <a:pt x="9622320" y="1469885"/>
                  </a:lnTo>
                  <a:lnTo>
                    <a:pt x="9682277" y="1495285"/>
                  </a:lnTo>
                  <a:lnTo>
                    <a:pt x="9752813" y="1533385"/>
                  </a:lnTo>
                  <a:lnTo>
                    <a:pt x="9792081" y="1558785"/>
                  </a:lnTo>
                  <a:lnTo>
                    <a:pt x="9827908" y="1596885"/>
                  </a:lnTo>
                  <a:lnTo>
                    <a:pt x="9860166" y="1634985"/>
                  </a:lnTo>
                  <a:lnTo>
                    <a:pt x="9888753" y="1673085"/>
                  </a:lnTo>
                  <a:lnTo>
                    <a:pt x="9886848" y="1660385"/>
                  </a:lnTo>
                  <a:lnTo>
                    <a:pt x="9891916" y="1673085"/>
                  </a:lnTo>
                  <a:lnTo>
                    <a:pt x="9896843" y="1685785"/>
                  </a:lnTo>
                  <a:lnTo>
                    <a:pt x="9901593" y="1685785"/>
                  </a:lnTo>
                  <a:lnTo>
                    <a:pt x="9906127" y="1698485"/>
                  </a:lnTo>
                  <a:lnTo>
                    <a:pt x="9911867" y="1698485"/>
                  </a:lnTo>
                  <a:lnTo>
                    <a:pt x="9915830" y="1711185"/>
                  </a:lnTo>
                  <a:lnTo>
                    <a:pt x="9917112" y="1711185"/>
                  </a:lnTo>
                  <a:lnTo>
                    <a:pt x="9921723" y="1723885"/>
                  </a:lnTo>
                  <a:lnTo>
                    <a:pt x="9919767" y="1723885"/>
                  </a:lnTo>
                  <a:lnTo>
                    <a:pt x="9932352" y="1749285"/>
                  </a:lnTo>
                  <a:lnTo>
                    <a:pt x="9941535" y="1787385"/>
                  </a:lnTo>
                  <a:lnTo>
                    <a:pt x="9947453" y="1812785"/>
                  </a:lnTo>
                  <a:lnTo>
                    <a:pt x="9950209" y="1850885"/>
                  </a:lnTo>
                  <a:lnTo>
                    <a:pt x="9950209" y="1650644"/>
                  </a:lnTo>
                  <a:lnTo>
                    <a:pt x="9910381" y="1596885"/>
                  </a:lnTo>
                  <a:lnTo>
                    <a:pt x="9867036" y="1558785"/>
                  </a:lnTo>
                  <a:lnTo>
                    <a:pt x="9843414" y="1533385"/>
                  </a:lnTo>
                  <a:lnTo>
                    <a:pt x="9818332" y="1507985"/>
                  </a:lnTo>
                  <a:lnTo>
                    <a:pt x="9791802" y="1495285"/>
                  </a:lnTo>
                  <a:lnTo>
                    <a:pt x="9763379" y="1469885"/>
                  </a:lnTo>
                  <a:lnTo>
                    <a:pt x="9733699" y="1457185"/>
                  </a:lnTo>
                  <a:lnTo>
                    <a:pt x="9702584" y="1444485"/>
                  </a:lnTo>
                  <a:lnTo>
                    <a:pt x="9669869" y="1431785"/>
                  </a:lnTo>
                  <a:lnTo>
                    <a:pt x="9601860" y="1406385"/>
                  </a:lnTo>
                  <a:lnTo>
                    <a:pt x="9566516" y="1406385"/>
                  </a:lnTo>
                  <a:lnTo>
                    <a:pt x="9530042" y="1393685"/>
                  </a:lnTo>
                  <a:lnTo>
                    <a:pt x="9438691" y="1393685"/>
                  </a:lnTo>
                  <a:lnTo>
                    <a:pt x="9418752" y="1406385"/>
                  </a:lnTo>
                  <a:lnTo>
                    <a:pt x="9379394" y="1406385"/>
                  </a:lnTo>
                  <a:lnTo>
                    <a:pt x="9304426" y="1431785"/>
                  </a:lnTo>
                  <a:lnTo>
                    <a:pt x="9268422" y="1457185"/>
                  </a:lnTo>
                  <a:lnTo>
                    <a:pt x="9233637" y="1469885"/>
                  </a:lnTo>
                  <a:lnTo>
                    <a:pt x="9234627" y="1457185"/>
                  </a:lnTo>
                  <a:lnTo>
                    <a:pt x="9235465" y="1444485"/>
                  </a:lnTo>
                  <a:lnTo>
                    <a:pt x="9236062" y="1431785"/>
                  </a:lnTo>
                  <a:lnTo>
                    <a:pt x="9236329" y="1419085"/>
                  </a:lnTo>
                  <a:lnTo>
                    <a:pt x="9231998" y="1380985"/>
                  </a:lnTo>
                  <a:lnTo>
                    <a:pt x="9219565" y="1330185"/>
                  </a:lnTo>
                  <a:lnTo>
                    <a:pt x="9200591" y="1292085"/>
                  </a:lnTo>
                  <a:lnTo>
                    <a:pt x="9176664" y="1253985"/>
                  </a:lnTo>
                  <a:lnTo>
                    <a:pt x="9149982" y="1215885"/>
                  </a:lnTo>
                  <a:lnTo>
                    <a:pt x="9120695" y="1177785"/>
                  </a:lnTo>
                  <a:lnTo>
                    <a:pt x="9088641" y="1139685"/>
                  </a:lnTo>
                  <a:lnTo>
                    <a:pt x="9053576" y="1114285"/>
                  </a:lnTo>
                  <a:lnTo>
                    <a:pt x="9035275" y="1101585"/>
                  </a:lnTo>
                  <a:lnTo>
                    <a:pt x="9016149" y="1076185"/>
                  </a:lnTo>
                  <a:lnTo>
                    <a:pt x="8996096" y="1063485"/>
                  </a:lnTo>
                  <a:lnTo>
                    <a:pt x="8975026" y="1050785"/>
                  </a:lnTo>
                  <a:lnTo>
                    <a:pt x="8952776" y="1038085"/>
                  </a:lnTo>
                  <a:lnTo>
                    <a:pt x="8929345" y="1038085"/>
                  </a:lnTo>
                  <a:lnTo>
                    <a:pt x="8904834" y="1025385"/>
                  </a:lnTo>
                  <a:lnTo>
                    <a:pt x="8879370" y="1012685"/>
                  </a:lnTo>
                  <a:lnTo>
                    <a:pt x="8770353" y="987285"/>
                  </a:lnTo>
                  <a:lnTo>
                    <a:pt x="8714245" y="987285"/>
                  </a:lnTo>
                  <a:lnTo>
                    <a:pt x="8657311" y="974585"/>
                  </a:lnTo>
                  <a:lnTo>
                    <a:pt x="8571268" y="974585"/>
                  </a:lnTo>
                  <a:lnTo>
                    <a:pt x="8542401" y="961885"/>
                  </a:lnTo>
                  <a:lnTo>
                    <a:pt x="8422259" y="961885"/>
                  </a:lnTo>
                  <a:lnTo>
                    <a:pt x="8374266" y="974585"/>
                  </a:lnTo>
                  <a:lnTo>
                    <a:pt x="8326272" y="974585"/>
                  </a:lnTo>
                  <a:lnTo>
                    <a:pt x="8047215" y="1050785"/>
                  </a:lnTo>
                  <a:lnTo>
                    <a:pt x="8003019" y="1076185"/>
                  </a:lnTo>
                  <a:lnTo>
                    <a:pt x="7959738" y="1088885"/>
                  </a:lnTo>
                  <a:lnTo>
                    <a:pt x="7933830" y="1101585"/>
                  </a:lnTo>
                  <a:lnTo>
                    <a:pt x="7883118" y="1126985"/>
                  </a:lnTo>
                  <a:lnTo>
                    <a:pt x="7858239" y="1152385"/>
                  </a:lnTo>
                  <a:lnTo>
                    <a:pt x="7808823" y="1177785"/>
                  </a:lnTo>
                  <a:lnTo>
                    <a:pt x="7761884" y="1203185"/>
                  </a:lnTo>
                  <a:lnTo>
                    <a:pt x="7720978" y="1241285"/>
                  </a:lnTo>
                  <a:lnTo>
                    <a:pt x="7684262" y="1279385"/>
                  </a:lnTo>
                  <a:lnTo>
                    <a:pt x="7651686" y="1317485"/>
                  </a:lnTo>
                  <a:lnTo>
                    <a:pt x="7623188" y="1355585"/>
                  </a:lnTo>
                  <a:lnTo>
                    <a:pt x="7609687" y="1380985"/>
                  </a:lnTo>
                  <a:lnTo>
                    <a:pt x="7596899" y="1393685"/>
                  </a:lnTo>
                  <a:lnTo>
                    <a:pt x="7584770" y="1419085"/>
                  </a:lnTo>
                  <a:lnTo>
                    <a:pt x="7573238" y="1444485"/>
                  </a:lnTo>
                  <a:lnTo>
                    <a:pt x="7562469" y="1457185"/>
                  </a:lnTo>
                  <a:lnTo>
                    <a:pt x="7552601" y="1482585"/>
                  </a:lnTo>
                  <a:lnTo>
                    <a:pt x="7543965" y="1507985"/>
                  </a:lnTo>
                  <a:lnTo>
                    <a:pt x="7536891" y="1533385"/>
                  </a:lnTo>
                  <a:lnTo>
                    <a:pt x="7505293" y="1520685"/>
                  </a:lnTo>
                  <a:lnTo>
                    <a:pt x="7315009" y="1520685"/>
                  </a:lnTo>
                  <a:lnTo>
                    <a:pt x="7267880" y="1533385"/>
                  </a:lnTo>
                  <a:lnTo>
                    <a:pt x="7220839" y="1533385"/>
                  </a:lnTo>
                  <a:lnTo>
                    <a:pt x="6941375" y="1609585"/>
                  </a:lnTo>
                  <a:lnTo>
                    <a:pt x="6936880" y="1609585"/>
                  </a:lnTo>
                  <a:lnTo>
                    <a:pt x="6877164" y="1634985"/>
                  </a:lnTo>
                  <a:lnTo>
                    <a:pt x="6819328" y="1660385"/>
                  </a:lnTo>
                  <a:lnTo>
                    <a:pt x="6764756" y="1685785"/>
                  </a:lnTo>
                  <a:lnTo>
                    <a:pt x="6712471" y="1723885"/>
                  </a:lnTo>
                  <a:lnTo>
                    <a:pt x="6690525" y="1736585"/>
                  </a:lnTo>
                  <a:lnTo>
                    <a:pt x="6669037" y="1749285"/>
                  </a:lnTo>
                  <a:lnTo>
                    <a:pt x="6648310" y="1761985"/>
                  </a:lnTo>
                  <a:lnTo>
                    <a:pt x="6628689" y="1774685"/>
                  </a:lnTo>
                  <a:lnTo>
                    <a:pt x="6610032" y="1800085"/>
                  </a:lnTo>
                  <a:lnTo>
                    <a:pt x="6592367" y="1812785"/>
                  </a:lnTo>
                  <a:lnTo>
                    <a:pt x="6575450" y="1838185"/>
                  </a:lnTo>
                  <a:lnTo>
                    <a:pt x="6559029" y="1850885"/>
                  </a:lnTo>
                  <a:lnTo>
                    <a:pt x="6528321" y="1888985"/>
                  </a:lnTo>
                  <a:lnTo>
                    <a:pt x="6500736" y="1927085"/>
                  </a:lnTo>
                  <a:lnTo>
                    <a:pt x="6477330" y="1965185"/>
                  </a:lnTo>
                  <a:lnTo>
                    <a:pt x="6459131" y="2003285"/>
                  </a:lnTo>
                  <a:lnTo>
                    <a:pt x="6446812" y="2041385"/>
                  </a:lnTo>
                  <a:lnTo>
                    <a:pt x="6441173" y="2092185"/>
                  </a:lnTo>
                  <a:lnTo>
                    <a:pt x="6443535" y="2130285"/>
                  </a:lnTo>
                  <a:lnTo>
                    <a:pt x="6455181" y="2168385"/>
                  </a:lnTo>
                  <a:lnTo>
                    <a:pt x="6464376" y="2193785"/>
                  </a:lnTo>
                  <a:lnTo>
                    <a:pt x="6475108" y="2206485"/>
                  </a:lnTo>
                  <a:lnTo>
                    <a:pt x="6487173" y="2219185"/>
                  </a:lnTo>
                  <a:lnTo>
                    <a:pt x="6500406" y="2244585"/>
                  </a:lnTo>
                  <a:lnTo>
                    <a:pt x="6514300" y="2257285"/>
                  </a:lnTo>
                  <a:lnTo>
                    <a:pt x="6529260" y="2269985"/>
                  </a:lnTo>
                  <a:lnTo>
                    <a:pt x="6545389" y="2282685"/>
                  </a:lnTo>
                  <a:lnTo>
                    <a:pt x="6562852" y="2308085"/>
                  </a:lnTo>
                  <a:lnTo>
                    <a:pt x="6566484" y="2308085"/>
                  </a:lnTo>
                  <a:lnTo>
                    <a:pt x="6562217" y="2320785"/>
                  </a:lnTo>
                  <a:lnTo>
                    <a:pt x="6556159" y="2320785"/>
                  </a:lnTo>
                  <a:lnTo>
                    <a:pt x="6542303" y="2346185"/>
                  </a:lnTo>
                  <a:lnTo>
                    <a:pt x="6536499" y="2384285"/>
                  </a:lnTo>
                  <a:lnTo>
                    <a:pt x="6536741" y="2409685"/>
                  </a:lnTo>
                  <a:lnTo>
                    <a:pt x="6541021" y="2435085"/>
                  </a:lnTo>
                  <a:lnTo>
                    <a:pt x="6548768" y="2460485"/>
                  </a:lnTo>
                  <a:lnTo>
                    <a:pt x="6559474" y="2485885"/>
                  </a:lnTo>
                  <a:lnTo>
                    <a:pt x="6573113" y="2523985"/>
                  </a:lnTo>
                  <a:lnTo>
                    <a:pt x="6589662" y="2549385"/>
                  </a:lnTo>
                  <a:lnTo>
                    <a:pt x="6620484" y="2587485"/>
                  </a:lnTo>
                  <a:lnTo>
                    <a:pt x="6657149" y="2612885"/>
                  </a:lnTo>
                  <a:lnTo>
                    <a:pt x="6698564" y="2650985"/>
                  </a:lnTo>
                  <a:lnTo>
                    <a:pt x="6743649" y="2676385"/>
                  </a:lnTo>
                  <a:lnTo>
                    <a:pt x="6791312" y="2701785"/>
                  </a:lnTo>
                  <a:lnTo>
                    <a:pt x="6854685" y="2727185"/>
                  </a:lnTo>
                  <a:lnTo>
                    <a:pt x="6953809" y="2765285"/>
                  </a:lnTo>
                  <a:lnTo>
                    <a:pt x="7023887" y="2790685"/>
                  </a:lnTo>
                  <a:lnTo>
                    <a:pt x="7110857" y="2790685"/>
                  </a:lnTo>
                  <a:lnTo>
                    <a:pt x="7161924" y="2803385"/>
                  </a:lnTo>
                  <a:lnTo>
                    <a:pt x="7213435" y="2790685"/>
                  </a:lnTo>
                  <a:lnTo>
                    <a:pt x="7264946" y="2790685"/>
                  </a:lnTo>
                  <a:lnTo>
                    <a:pt x="7366241" y="2765285"/>
                  </a:lnTo>
                  <a:lnTo>
                    <a:pt x="7401319" y="2752585"/>
                  </a:lnTo>
                  <a:lnTo>
                    <a:pt x="7434935" y="2739885"/>
                  </a:lnTo>
                  <a:lnTo>
                    <a:pt x="7466851" y="2727185"/>
                  </a:lnTo>
                  <a:lnTo>
                    <a:pt x="7496873" y="2701785"/>
                  </a:lnTo>
                  <a:lnTo>
                    <a:pt x="7524953" y="2689085"/>
                  </a:lnTo>
                  <a:lnTo>
                    <a:pt x="7551140" y="2663685"/>
                  </a:lnTo>
                  <a:lnTo>
                    <a:pt x="7574940" y="2638285"/>
                  </a:lnTo>
                  <a:lnTo>
                    <a:pt x="7595895" y="2612885"/>
                  </a:lnTo>
                  <a:lnTo>
                    <a:pt x="7601534" y="2612885"/>
                  </a:lnTo>
                  <a:lnTo>
                    <a:pt x="7607338" y="2625585"/>
                  </a:lnTo>
                  <a:lnTo>
                    <a:pt x="7613332" y="2625585"/>
                  </a:lnTo>
                  <a:lnTo>
                    <a:pt x="7619517" y="2638285"/>
                  </a:lnTo>
                  <a:lnTo>
                    <a:pt x="7645870" y="2663685"/>
                  </a:lnTo>
                  <a:lnTo>
                    <a:pt x="7674877" y="2676385"/>
                  </a:lnTo>
                  <a:lnTo>
                    <a:pt x="7706347" y="2701785"/>
                  </a:lnTo>
                  <a:lnTo>
                    <a:pt x="7740116" y="2714485"/>
                  </a:lnTo>
                  <a:lnTo>
                    <a:pt x="7775892" y="2727185"/>
                  </a:lnTo>
                  <a:lnTo>
                    <a:pt x="7812545" y="2752585"/>
                  </a:lnTo>
                  <a:lnTo>
                    <a:pt x="7926832" y="2790685"/>
                  </a:lnTo>
                  <a:lnTo>
                    <a:pt x="7966824" y="2790685"/>
                  </a:lnTo>
                  <a:lnTo>
                    <a:pt x="8007705" y="2803385"/>
                  </a:lnTo>
                  <a:lnTo>
                    <a:pt x="8312810" y="2803385"/>
                  </a:lnTo>
                  <a:lnTo>
                    <a:pt x="8402383" y="2777985"/>
                  </a:lnTo>
                  <a:lnTo>
                    <a:pt x="8447557" y="2777985"/>
                  </a:lnTo>
                  <a:lnTo>
                    <a:pt x="8492147" y="2765285"/>
                  </a:lnTo>
                  <a:lnTo>
                    <a:pt x="8579358" y="2739885"/>
                  </a:lnTo>
                  <a:lnTo>
                    <a:pt x="8619922" y="2714485"/>
                  </a:lnTo>
                  <a:lnTo>
                    <a:pt x="8658644" y="2701785"/>
                  </a:lnTo>
                  <a:lnTo>
                    <a:pt x="8696058" y="2676385"/>
                  </a:lnTo>
                  <a:lnTo>
                    <a:pt x="8750770" y="2638285"/>
                  </a:lnTo>
                  <a:lnTo>
                    <a:pt x="8768664" y="2638285"/>
                  </a:lnTo>
                  <a:lnTo>
                    <a:pt x="8803246" y="2612885"/>
                  </a:lnTo>
                  <a:lnTo>
                    <a:pt x="8833929" y="2587485"/>
                  </a:lnTo>
                  <a:lnTo>
                    <a:pt x="8887828" y="2523985"/>
                  </a:lnTo>
                  <a:lnTo>
                    <a:pt x="8911666" y="2498585"/>
                  </a:lnTo>
                  <a:lnTo>
                    <a:pt x="8932520" y="2473185"/>
                  </a:lnTo>
                  <a:lnTo>
                    <a:pt x="8949665" y="2435085"/>
                  </a:lnTo>
                  <a:lnTo>
                    <a:pt x="8961691" y="2409685"/>
                  </a:lnTo>
                  <a:lnTo>
                    <a:pt x="8967889" y="2371585"/>
                  </a:lnTo>
                  <a:lnTo>
                    <a:pt x="8969337" y="2333485"/>
                  </a:lnTo>
                  <a:lnTo>
                    <a:pt x="8967114" y="2308085"/>
                  </a:lnTo>
                  <a:lnTo>
                    <a:pt x="9010739" y="2320785"/>
                  </a:lnTo>
                  <a:lnTo>
                    <a:pt x="9057335" y="2346185"/>
                  </a:lnTo>
                  <a:lnTo>
                    <a:pt x="9157005" y="2371585"/>
                  </a:lnTo>
                  <a:lnTo>
                    <a:pt x="9203804" y="2371585"/>
                  </a:lnTo>
                  <a:lnTo>
                    <a:pt x="9251823" y="2384285"/>
                  </a:lnTo>
                  <a:lnTo>
                    <a:pt x="9375203" y="2384285"/>
                  </a:lnTo>
                  <a:lnTo>
                    <a:pt x="9400769" y="2371585"/>
                  </a:lnTo>
                  <a:lnTo>
                    <a:pt x="9451594" y="2371585"/>
                  </a:lnTo>
                  <a:lnTo>
                    <a:pt x="9476448" y="2358885"/>
                  </a:lnTo>
                  <a:lnTo>
                    <a:pt x="9500946" y="2358885"/>
                  </a:lnTo>
                  <a:lnTo>
                    <a:pt x="9549155" y="2333485"/>
                  </a:lnTo>
                  <a:lnTo>
                    <a:pt x="9645002" y="2308085"/>
                  </a:lnTo>
                  <a:lnTo>
                    <a:pt x="9691764" y="2282685"/>
                  </a:lnTo>
                  <a:lnTo>
                    <a:pt x="9737357" y="2257285"/>
                  </a:lnTo>
                  <a:lnTo>
                    <a:pt x="9780422" y="2231885"/>
                  </a:lnTo>
                  <a:lnTo>
                    <a:pt x="9821291" y="2206485"/>
                  </a:lnTo>
                  <a:lnTo>
                    <a:pt x="9857435" y="2181085"/>
                  </a:lnTo>
                  <a:lnTo>
                    <a:pt x="9889109" y="2155685"/>
                  </a:lnTo>
                  <a:lnTo>
                    <a:pt x="9894595" y="2155685"/>
                  </a:lnTo>
                  <a:lnTo>
                    <a:pt x="9899548" y="2142985"/>
                  </a:lnTo>
                  <a:lnTo>
                    <a:pt x="9905403" y="2142985"/>
                  </a:lnTo>
                  <a:lnTo>
                    <a:pt x="9909162" y="2130285"/>
                  </a:lnTo>
                  <a:lnTo>
                    <a:pt x="9912845" y="2130285"/>
                  </a:lnTo>
                  <a:lnTo>
                    <a:pt x="9934588" y="2104885"/>
                  </a:lnTo>
                  <a:lnTo>
                    <a:pt x="9953701" y="2079485"/>
                  </a:lnTo>
                  <a:lnTo>
                    <a:pt x="9970008" y="2054085"/>
                  </a:lnTo>
                  <a:lnTo>
                    <a:pt x="9983305" y="2028685"/>
                  </a:lnTo>
                  <a:lnTo>
                    <a:pt x="9993871" y="1990585"/>
                  </a:lnTo>
                  <a:lnTo>
                    <a:pt x="10001961" y="1965185"/>
                  </a:lnTo>
                  <a:lnTo>
                    <a:pt x="10007994" y="1927085"/>
                  </a:lnTo>
                  <a:lnTo>
                    <a:pt x="10012388" y="1901685"/>
                  </a:lnTo>
                  <a:lnTo>
                    <a:pt x="10015398" y="1850885"/>
                  </a:lnTo>
                  <a:close/>
                </a:path>
              </a:pathLst>
            </a:custGeom>
            <a:solidFill>
              <a:srgbClr val="FFFF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4AA40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013349" y="7581773"/>
              <a:ext cx="951230" cy="766445"/>
            </a:xfrm>
            <a:custGeom>
              <a:avLst/>
              <a:gdLst/>
              <a:ahLst/>
              <a:cxnLst/>
              <a:rect l="l" t="t" r="r" b="b"/>
              <a:pathLst>
                <a:path w="951229" h="766445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51229" h="766445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51229" h="766445">
                  <a:moveTo>
                    <a:pt x="702062" y="0"/>
                  </a:moveTo>
                  <a:lnTo>
                    <a:pt x="651203" y="3419"/>
                  </a:lnTo>
                  <a:lnTo>
                    <a:pt x="606512" y="13678"/>
                  </a:lnTo>
                  <a:lnTo>
                    <a:pt x="567991" y="30776"/>
                  </a:lnTo>
                  <a:lnTo>
                    <a:pt x="535638" y="54710"/>
                  </a:lnTo>
                  <a:lnTo>
                    <a:pt x="510022" y="83884"/>
                  </a:lnTo>
                  <a:lnTo>
                    <a:pt x="480753" y="153161"/>
                  </a:lnTo>
                  <a:lnTo>
                    <a:pt x="477095" y="193261"/>
                  </a:lnTo>
                  <a:lnTo>
                    <a:pt x="478677" y="217307"/>
                  </a:lnTo>
                  <a:lnTo>
                    <a:pt x="491332" y="262427"/>
                  </a:lnTo>
                  <a:lnTo>
                    <a:pt x="516957" y="302978"/>
                  </a:lnTo>
                  <a:lnTo>
                    <a:pt x="557475" y="335318"/>
                  </a:lnTo>
                  <a:lnTo>
                    <a:pt x="583437" y="348177"/>
                  </a:lnTo>
                  <a:lnTo>
                    <a:pt x="553145" y="363436"/>
                  </a:lnTo>
                  <a:lnTo>
                    <a:pt x="505598" y="402675"/>
                  </a:lnTo>
                  <a:lnTo>
                    <a:pt x="475143" y="452721"/>
                  </a:lnTo>
                  <a:lnTo>
                    <a:pt x="460068" y="508577"/>
                  </a:lnTo>
                  <a:lnTo>
                    <a:pt x="458185" y="538371"/>
                  </a:lnTo>
                  <a:lnTo>
                    <a:pt x="463201" y="590649"/>
                  </a:lnTo>
                  <a:lnTo>
                    <a:pt x="478251" y="637049"/>
                  </a:lnTo>
                  <a:lnTo>
                    <a:pt x="503335" y="677570"/>
                  </a:lnTo>
                  <a:lnTo>
                    <a:pt x="538454" y="712208"/>
                  </a:lnTo>
                  <a:lnTo>
                    <a:pt x="574587" y="735695"/>
                  </a:lnTo>
                  <a:lnTo>
                    <a:pt x="615006" y="752471"/>
                  </a:lnTo>
                  <a:lnTo>
                    <a:pt x="659711" y="762537"/>
                  </a:lnTo>
                  <a:lnTo>
                    <a:pt x="708700" y="765892"/>
                  </a:lnTo>
                  <a:lnTo>
                    <a:pt x="760932" y="761834"/>
                  </a:lnTo>
                  <a:lnTo>
                    <a:pt x="807699" y="749659"/>
                  </a:lnTo>
                  <a:lnTo>
                    <a:pt x="849002" y="729365"/>
                  </a:lnTo>
                  <a:lnTo>
                    <a:pt x="884842" y="700952"/>
                  </a:lnTo>
                  <a:lnTo>
                    <a:pt x="913806" y="666064"/>
                  </a:lnTo>
                  <a:lnTo>
                    <a:pt x="921993" y="650336"/>
                  </a:lnTo>
                  <a:lnTo>
                    <a:pt x="706146" y="650336"/>
                  </a:lnTo>
                  <a:lnTo>
                    <a:pt x="684333" y="648260"/>
                  </a:lnTo>
                  <a:lnTo>
                    <a:pt x="646374" y="631650"/>
                  </a:lnTo>
                  <a:lnTo>
                    <a:pt x="616912" y="598865"/>
                  </a:lnTo>
                  <a:lnTo>
                    <a:pt x="601704" y="552594"/>
                  </a:lnTo>
                  <a:lnTo>
                    <a:pt x="599803" y="524570"/>
                  </a:lnTo>
                  <a:lnTo>
                    <a:pt x="601417" y="503735"/>
                  </a:lnTo>
                  <a:lnTo>
                    <a:pt x="614328" y="464367"/>
                  </a:lnTo>
                  <a:lnTo>
                    <a:pt x="640207" y="429948"/>
                  </a:lnTo>
                  <a:lnTo>
                    <a:pt x="679449" y="411796"/>
                  </a:lnTo>
                  <a:lnTo>
                    <a:pt x="704104" y="409526"/>
                  </a:lnTo>
                  <a:lnTo>
                    <a:pt x="909155" y="409526"/>
                  </a:lnTo>
                  <a:lnTo>
                    <a:pt x="900477" y="398698"/>
                  </a:lnTo>
                  <a:lnTo>
                    <a:pt x="878638" y="378983"/>
                  </a:lnTo>
                  <a:lnTo>
                    <a:pt x="853060" y="362142"/>
                  </a:lnTo>
                  <a:lnTo>
                    <a:pt x="823744" y="348177"/>
                  </a:lnTo>
                  <a:lnTo>
                    <a:pt x="846909" y="336243"/>
                  </a:lnTo>
                  <a:lnTo>
                    <a:pt x="867325" y="321910"/>
                  </a:lnTo>
                  <a:lnTo>
                    <a:pt x="884994" y="305180"/>
                  </a:lnTo>
                  <a:lnTo>
                    <a:pt x="893334" y="294493"/>
                  </a:lnTo>
                  <a:lnTo>
                    <a:pt x="702062" y="294493"/>
                  </a:lnTo>
                  <a:lnTo>
                    <a:pt x="682804" y="292976"/>
                  </a:lnTo>
                  <a:lnTo>
                    <a:pt x="637383" y="270462"/>
                  </a:lnTo>
                  <a:lnTo>
                    <a:pt x="614609" y="223779"/>
                  </a:lnTo>
                  <a:lnTo>
                    <a:pt x="613091" y="203491"/>
                  </a:lnTo>
                  <a:lnTo>
                    <a:pt x="614626" y="184284"/>
                  </a:lnTo>
                  <a:lnTo>
                    <a:pt x="637635" y="138550"/>
                  </a:lnTo>
                  <a:lnTo>
                    <a:pt x="683938" y="115550"/>
                  </a:lnTo>
                  <a:lnTo>
                    <a:pt x="703591" y="114017"/>
                  </a:lnTo>
                  <a:lnTo>
                    <a:pt x="910745" y="114017"/>
                  </a:lnTo>
                  <a:lnTo>
                    <a:pt x="893800" y="83884"/>
                  </a:lnTo>
                  <a:lnTo>
                    <a:pt x="867963" y="54710"/>
                  </a:lnTo>
                  <a:lnTo>
                    <a:pt x="835448" y="30776"/>
                  </a:lnTo>
                  <a:lnTo>
                    <a:pt x="796961" y="13678"/>
                  </a:lnTo>
                  <a:lnTo>
                    <a:pt x="752499" y="3419"/>
                  </a:lnTo>
                  <a:lnTo>
                    <a:pt x="702062" y="0"/>
                  </a:lnTo>
                  <a:close/>
                </a:path>
                <a:path w="951229" h="766445">
                  <a:moveTo>
                    <a:pt x="909155" y="409526"/>
                  </a:moveTo>
                  <a:lnTo>
                    <a:pt x="704104" y="409526"/>
                  </a:lnTo>
                  <a:lnTo>
                    <a:pt x="725863" y="411525"/>
                  </a:lnTo>
                  <a:lnTo>
                    <a:pt x="745642" y="417518"/>
                  </a:lnTo>
                  <a:lnTo>
                    <a:pt x="779264" y="441483"/>
                  </a:lnTo>
                  <a:lnTo>
                    <a:pt x="801500" y="478620"/>
                  </a:lnTo>
                  <a:lnTo>
                    <a:pt x="808917" y="526099"/>
                  </a:lnTo>
                  <a:lnTo>
                    <a:pt x="807095" y="554496"/>
                  </a:lnTo>
                  <a:lnTo>
                    <a:pt x="792520" y="600641"/>
                  </a:lnTo>
                  <a:lnTo>
                    <a:pt x="764239" y="632366"/>
                  </a:lnTo>
                  <a:lnTo>
                    <a:pt x="727427" y="648339"/>
                  </a:lnTo>
                  <a:lnTo>
                    <a:pt x="706146" y="650336"/>
                  </a:lnTo>
                  <a:lnTo>
                    <a:pt x="921993" y="650336"/>
                  </a:lnTo>
                  <a:lnTo>
                    <a:pt x="934496" y="626316"/>
                  </a:lnTo>
                  <a:lnTo>
                    <a:pt x="946911" y="581706"/>
                  </a:lnTo>
                  <a:lnTo>
                    <a:pt x="951049" y="532235"/>
                  </a:lnTo>
                  <a:lnTo>
                    <a:pt x="949019" y="501719"/>
                  </a:lnTo>
                  <a:lnTo>
                    <a:pt x="942930" y="473057"/>
                  </a:lnTo>
                  <a:lnTo>
                    <a:pt x="932783" y="446247"/>
                  </a:lnTo>
                  <a:lnTo>
                    <a:pt x="918579" y="421285"/>
                  </a:lnTo>
                  <a:lnTo>
                    <a:pt x="909155" y="409526"/>
                  </a:lnTo>
                  <a:close/>
                </a:path>
                <a:path w="951229" h="766445">
                  <a:moveTo>
                    <a:pt x="910745" y="114017"/>
                  </a:moveTo>
                  <a:lnTo>
                    <a:pt x="703591" y="114017"/>
                  </a:lnTo>
                  <a:lnTo>
                    <a:pt x="722613" y="115550"/>
                  </a:lnTo>
                  <a:lnTo>
                    <a:pt x="739569" y="120087"/>
                  </a:lnTo>
                  <a:lnTo>
                    <a:pt x="778380" y="151449"/>
                  </a:lnTo>
                  <a:lnTo>
                    <a:pt x="792038" y="202978"/>
                  </a:lnTo>
                  <a:lnTo>
                    <a:pt x="790505" y="223284"/>
                  </a:lnTo>
                  <a:lnTo>
                    <a:pt x="767505" y="270211"/>
                  </a:lnTo>
                  <a:lnTo>
                    <a:pt x="721484" y="292976"/>
                  </a:lnTo>
                  <a:lnTo>
                    <a:pt x="702062" y="294493"/>
                  </a:lnTo>
                  <a:lnTo>
                    <a:pt x="893334" y="294493"/>
                  </a:lnTo>
                  <a:lnTo>
                    <a:pt x="920242" y="242531"/>
                  </a:lnTo>
                  <a:lnTo>
                    <a:pt x="927018" y="193261"/>
                  </a:lnTo>
                  <a:lnTo>
                    <a:pt x="923327" y="153161"/>
                  </a:lnTo>
                  <a:lnTo>
                    <a:pt x="912254" y="116701"/>
                  </a:lnTo>
                  <a:lnTo>
                    <a:pt x="910745" y="114017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502480" y="314140"/>
              <a:ext cx="7874634" cy="10408285"/>
            </a:xfrm>
            <a:custGeom>
              <a:avLst/>
              <a:gdLst/>
              <a:ahLst/>
              <a:cxnLst/>
              <a:rect l="l" t="t" r="r" b="b"/>
              <a:pathLst>
                <a:path w="7874634" h="10408285">
                  <a:moveTo>
                    <a:pt x="5000714" y="47701"/>
                  </a:moveTo>
                  <a:lnTo>
                    <a:pt x="4996942" y="29171"/>
                  </a:lnTo>
                  <a:lnTo>
                    <a:pt x="4986693" y="14008"/>
                  </a:lnTo>
                  <a:lnTo>
                    <a:pt x="4971516" y="3759"/>
                  </a:lnTo>
                  <a:lnTo>
                    <a:pt x="4953000" y="0"/>
                  </a:lnTo>
                  <a:lnTo>
                    <a:pt x="4854079" y="0"/>
                  </a:lnTo>
                  <a:lnTo>
                    <a:pt x="4835550" y="3759"/>
                  </a:lnTo>
                  <a:lnTo>
                    <a:pt x="4820386" y="14008"/>
                  </a:lnTo>
                  <a:lnTo>
                    <a:pt x="4810137" y="29171"/>
                  </a:lnTo>
                  <a:lnTo>
                    <a:pt x="4806366" y="47701"/>
                  </a:lnTo>
                  <a:lnTo>
                    <a:pt x="4806366" y="361962"/>
                  </a:lnTo>
                  <a:lnTo>
                    <a:pt x="4810137" y="380492"/>
                  </a:lnTo>
                  <a:lnTo>
                    <a:pt x="4820386" y="395655"/>
                  </a:lnTo>
                  <a:lnTo>
                    <a:pt x="4835550" y="405904"/>
                  </a:lnTo>
                  <a:lnTo>
                    <a:pt x="4854079" y="409663"/>
                  </a:lnTo>
                  <a:lnTo>
                    <a:pt x="4953000" y="409663"/>
                  </a:lnTo>
                  <a:lnTo>
                    <a:pt x="4971516" y="405904"/>
                  </a:lnTo>
                  <a:lnTo>
                    <a:pt x="4986693" y="395655"/>
                  </a:lnTo>
                  <a:lnTo>
                    <a:pt x="4996942" y="380492"/>
                  </a:lnTo>
                  <a:lnTo>
                    <a:pt x="5000714" y="361962"/>
                  </a:lnTo>
                  <a:lnTo>
                    <a:pt x="5000714" y="47701"/>
                  </a:lnTo>
                  <a:close/>
                </a:path>
                <a:path w="7874634" h="10408285">
                  <a:moveTo>
                    <a:pt x="6292761" y="47701"/>
                  </a:moveTo>
                  <a:lnTo>
                    <a:pt x="6288989" y="29171"/>
                  </a:lnTo>
                  <a:lnTo>
                    <a:pt x="6278740" y="14008"/>
                  </a:lnTo>
                  <a:lnTo>
                    <a:pt x="6263576" y="3759"/>
                  </a:lnTo>
                  <a:lnTo>
                    <a:pt x="6245047" y="0"/>
                  </a:lnTo>
                  <a:lnTo>
                    <a:pt x="6146127" y="0"/>
                  </a:lnTo>
                  <a:lnTo>
                    <a:pt x="6127610" y="3759"/>
                  </a:lnTo>
                  <a:lnTo>
                    <a:pt x="6112434" y="14008"/>
                  </a:lnTo>
                  <a:lnTo>
                    <a:pt x="6102185" y="29171"/>
                  </a:lnTo>
                  <a:lnTo>
                    <a:pt x="6098425" y="47701"/>
                  </a:lnTo>
                  <a:lnTo>
                    <a:pt x="6098425" y="361962"/>
                  </a:lnTo>
                  <a:lnTo>
                    <a:pt x="6102185" y="380492"/>
                  </a:lnTo>
                  <a:lnTo>
                    <a:pt x="6112434" y="395655"/>
                  </a:lnTo>
                  <a:lnTo>
                    <a:pt x="6127610" y="405904"/>
                  </a:lnTo>
                  <a:lnTo>
                    <a:pt x="6146127" y="409663"/>
                  </a:lnTo>
                  <a:lnTo>
                    <a:pt x="6245047" y="409663"/>
                  </a:lnTo>
                  <a:lnTo>
                    <a:pt x="6263576" y="405904"/>
                  </a:lnTo>
                  <a:lnTo>
                    <a:pt x="6278740" y="395655"/>
                  </a:lnTo>
                  <a:lnTo>
                    <a:pt x="6288989" y="380492"/>
                  </a:lnTo>
                  <a:lnTo>
                    <a:pt x="6292761" y="361962"/>
                  </a:lnTo>
                  <a:lnTo>
                    <a:pt x="6292761" y="47701"/>
                  </a:lnTo>
                  <a:close/>
                </a:path>
                <a:path w="7874634" h="10408285">
                  <a:moveTo>
                    <a:pt x="6789966" y="803579"/>
                  </a:moveTo>
                  <a:lnTo>
                    <a:pt x="4309148" y="803579"/>
                  </a:lnTo>
                  <a:lnTo>
                    <a:pt x="4309148" y="2415298"/>
                  </a:lnTo>
                  <a:lnTo>
                    <a:pt x="4315422" y="2446172"/>
                  </a:lnTo>
                  <a:lnTo>
                    <a:pt x="4332516" y="2471458"/>
                  </a:lnTo>
                  <a:lnTo>
                    <a:pt x="4357789" y="2488539"/>
                  </a:lnTo>
                  <a:lnTo>
                    <a:pt x="4388663" y="2494813"/>
                  </a:lnTo>
                  <a:lnTo>
                    <a:pt x="6710464" y="2494813"/>
                  </a:lnTo>
                  <a:lnTo>
                    <a:pt x="6741325" y="2488539"/>
                  </a:lnTo>
                  <a:lnTo>
                    <a:pt x="6766611" y="2471458"/>
                  </a:lnTo>
                  <a:lnTo>
                    <a:pt x="6783692" y="2446172"/>
                  </a:lnTo>
                  <a:lnTo>
                    <a:pt x="6789966" y="2415298"/>
                  </a:lnTo>
                  <a:lnTo>
                    <a:pt x="6789966" y="803579"/>
                  </a:lnTo>
                  <a:close/>
                </a:path>
                <a:path w="7874634" h="10408285">
                  <a:moveTo>
                    <a:pt x="6789966" y="284340"/>
                  </a:moveTo>
                  <a:lnTo>
                    <a:pt x="6783692" y="253466"/>
                  </a:lnTo>
                  <a:lnTo>
                    <a:pt x="6766611" y="228193"/>
                  </a:lnTo>
                  <a:lnTo>
                    <a:pt x="6741325" y="211112"/>
                  </a:lnTo>
                  <a:lnTo>
                    <a:pt x="6710464" y="204838"/>
                  </a:lnTo>
                  <a:lnTo>
                    <a:pt x="6388176" y="204838"/>
                  </a:lnTo>
                  <a:lnTo>
                    <a:pt x="6388176" y="361962"/>
                  </a:lnTo>
                  <a:lnTo>
                    <a:pt x="6380874" y="407149"/>
                  </a:lnTo>
                  <a:lnTo>
                    <a:pt x="6360528" y="446430"/>
                  </a:lnTo>
                  <a:lnTo>
                    <a:pt x="6329527" y="477431"/>
                  </a:lnTo>
                  <a:lnTo>
                    <a:pt x="6290246" y="497763"/>
                  </a:lnTo>
                  <a:lnTo>
                    <a:pt x="6245047" y="505079"/>
                  </a:lnTo>
                  <a:lnTo>
                    <a:pt x="6146127" y="505079"/>
                  </a:lnTo>
                  <a:lnTo>
                    <a:pt x="6100940" y="497763"/>
                  </a:lnTo>
                  <a:lnTo>
                    <a:pt x="6061659" y="477431"/>
                  </a:lnTo>
                  <a:lnTo>
                    <a:pt x="6030658" y="446430"/>
                  </a:lnTo>
                  <a:lnTo>
                    <a:pt x="6010313" y="407149"/>
                  </a:lnTo>
                  <a:lnTo>
                    <a:pt x="6003010" y="361962"/>
                  </a:lnTo>
                  <a:lnTo>
                    <a:pt x="6003010" y="204838"/>
                  </a:lnTo>
                  <a:lnTo>
                    <a:pt x="5096116" y="204838"/>
                  </a:lnTo>
                  <a:lnTo>
                    <a:pt x="5096116" y="361962"/>
                  </a:lnTo>
                  <a:lnTo>
                    <a:pt x="5088814" y="407149"/>
                  </a:lnTo>
                  <a:lnTo>
                    <a:pt x="5068468" y="446430"/>
                  </a:lnTo>
                  <a:lnTo>
                    <a:pt x="5037467" y="477431"/>
                  </a:lnTo>
                  <a:lnTo>
                    <a:pt x="4998186" y="497763"/>
                  </a:lnTo>
                  <a:lnTo>
                    <a:pt x="4953000" y="505079"/>
                  </a:lnTo>
                  <a:lnTo>
                    <a:pt x="4854079" y="505079"/>
                  </a:lnTo>
                  <a:lnTo>
                    <a:pt x="4808880" y="497763"/>
                  </a:lnTo>
                  <a:lnTo>
                    <a:pt x="4769599" y="477431"/>
                  </a:lnTo>
                  <a:lnTo>
                    <a:pt x="4738598" y="446430"/>
                  </a:lnTo>
                  <a:lnTo>
                    <a:pt x="4718253" y="407149"/>
                  </a:lnTo>
                  <a:lnTo>
                    <a:pt x="4710950" y="361962"/>
                  </a:lnTo>
                  <a:lnTo>
                    <a:pt x="4710950" y="204838"/>
                  </a:lnTo>
                  <a:lnTo>
                    <a:pt x="4388663" y="204838"/>
                  </a:lnTo>
                  <a:lnTo>
                    <a:pt x="4357789" y="211112"/>
                  </a:lnTo>
                  <a:lnTo>
                    <a:pt x="4332516" y="228193"/>
                  </a:lnTo>
                  <a:lnTo>
                    <a:pt x="4315422" y="253466"/>
                  </a:lnTo>
                  <a:lnTo>
                    <a:pt x="4309148" y="284340"/>
                  </a:lnTo>
                  <a:lnTo>
                    <a:pt x="4309148" y="693293"/>
                  </a:lnTo>
                  <a:lnTo>
                    <a:pt x="6789966" y="693293"/>
                  </a:lnTo>
                  <a:lnTo>
                    <a:pt x="6789966" y="505079"/>
                  </a:lnTo>
                  <a:lnTo>
                    <a:pt x="6789966" y="284340"/>
                  </a:lnTo>
                  <a:close/>
                </a:path>
                <a:path w="7874634" h="10408285">
                  <a:moveTo>
                    <a:pt x="7874101" y="10408056"/>
                  </a:moveTo>
                  <a:lnTo>
                    <a:pt x="7559980" y="6931723"/>
                  </a:lnTo>
                  <a:lnTo>
                    <a:pt x="104698" y="6282525"/>
                  </a:lnTo>
                  <a:lnTo>
                    <a:pt x="0" y="10408056"/>
                  </a:lnTo>
                  <a:lnTo>
                    <a:pt x="7874101" y="10408056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18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998539" y="5919292"/>
            <a:ext cx="7682230" cy="383329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547870">
              <a:lnSpc>
                <a:spcPct val="100000"/>
              </a:lnSpc>
              <a:spcBef>
                <a:spcPts val="120"/>
              </a:spcBef>
              <a:tabLst>
                <a:tab pos="7144384" algn="l"/>
              </a:tabLst>
            </a:pPr>
            <a:r>
              <a:rPr sz="7400" b="1" spc="10" dirty="0">
                <a:solidFill>
                  <a:srgbClr val="118BD5"/>
                </a:solidFill>
                <a:latin typeface="Arial"/>
                <a:cs typeface="Arial"/>
              </a:rPr>
              <a:t>	</a:t>
            </a:r>
            <a:endParaRPr sz="7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450" dirty="0">
              <a:latin typeface="Arial"/>
              <a:cs typeface="Arial"/>
            </a:endParaRPr>
          </a:p>
          <a:p>
            <a:pPr marR="1317625" algn="ctr">
              <a:lnSpc>
                <a:spcPts val="3960"/>
              </a:lnSpc>
              <a:spcBef>
                <a:spcPts val="5"/>
              </a:spcBef>
            </a:pP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Listen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carefully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and have a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guess.</a:t>
            </a:r>
            <a:endParaRPr sz="3300" dirty="0">
              <a:latin typeface="Arial"/>
              <a:cs typeface="Arial"/>
            </a:endParaRPr>
          </a:p>
          <a:p>
            <a:pPr marL="385445" marR="1701164" algn="ctr">
              <a:lnSpc>
                <a:spcPts val="396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They are all sounds you might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hear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during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spring.</a:t>
            </a:r>
            <a:endParaRPr sz="3300" dirty="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0" y="314129"/>
            <a:ext cx="20104100" cy="10995025"/>
            <a:chOff x="0" y="314129"/>
            <a:chExt cx="20104100" cy="10995025"/>
          </a:xfrm>
        </p:grpSpPr>
        <p:sp>
          <p:nvSpPr>
            <p:cNvPr id="32" name="object 32"/>
            <p:cNvSpPr/>
            <p:nvPr/>
          </p:nvSpPr>
          <p:spPr>
            <a:xfrm>
              <a:off x="5426176" y="538015"/>
              <a:ext cx="514984" cy="999490"/>
            </a:xfrm>
            <a:custGeom>
              <a:avLst/>
              <a:gdLst/>
              <a:ahLst/>
              <a:cxnLst/>
              <a:rect l="l" t="t" r="r" b="b"/>
              <a:pathLst>
                <a:path w="514985" h="999490">
                  <a:moveTo>
                    <a:pt x="230873" y="286689"/>
                  </a:moveTo>
                  <a:lnTo>
                    <a:pt x="229768" y="253923"/>
                  </a:lnTo>
                  <a:lnTo>
                    <a:pt x="227888" y="221322"/>
                  </a:lnTo>
                  <a:lnTo>
                    <a:pt x="225742" y="189903"/>
                  </a:lnTo>
                  <a:lnTo>
                    <a:pt x="217728" y="80137"/>
                  </a:lnTo>
                  <a:lnTo>
                    <a:pt x="218020" y="64452"/>
                  </a:lnTo>
                  <a:lnTo>
                    <a:pt x="217817" y="45072"/>
                  </a:lnTo>
                  <a:lnTo>
                    <a:pt x="217131" y="20027"/>
                  </a:lnTo>
                  <a:lnTo>
                    <a:pt x="216750" y="14719"/>
                  </a:lnTo>
                  <a:lnTo>
                    <a:pt x="217665" y="0"/>
                  </a:lnTo>
                  <a:lnTo>
                    <a:pt x="186474" y="26035"/>
                  </a:lnTo>
                  <a:lnTo>
                    <a:pt x="188937" y="36931"/>
                  </a:lnTo>
                  <a:lnTo>
                    <a:pt x="194132" y="51396"/>
                  </a:lnTo>
                  <a:lnTo>
                    <a:pt x="200634" y="66903"/>
                  </a:lnTo>
                  <a:lnTo>
                    <a:pt x="206971" y="80911"/>
                  </a:lnTo>
                  <a:lnTo>
                    <a:pt x="217106" y="222034"/>
                  </a:lnTo>
                  <a:lnTo>
                    <a:pt x="218960" y="254431"/>
                  </a:lnTo>
                  <a:lnTo>
                    <a:pt x="220065" y="286880"/>
                  </a:lnTo>
                  <a:lnTo>
                    <a:pt x="219989" y="318325"/>
                  </a:lnTo>
                  <a:lnTo>
                    <a:pt x="216293" y="373964"/>
                  </a:lnTo>
                  <a:lnTo>
                    <a:pt x="210197" y="414858"/>
                  </a:lnTo>
                  <a:lnTo>
                    <a:pt x="206768" y="427558"/>
                  </a:lnTo>
                  <a:lnTo>
                    <a:pt x="217271" y="430136"/>
                  </a:lnTo>
                  <a:lnTo>
                    <a:pt x="227012" y="375234"/>
                  </a:lnTo>
                  <a:lnTo>
                    <a:pt x="230797" y="318566"/>
                  </a:lnTo>
                  <a:lnTo>
                    <a:pt x="230873" y="286689"/>
                  </a:lnTo>
                  <a:close/>
                </a:path>
                <a:path w="514985" h="999490">
                  <a:moveTo>
                    <a:pt x="249110" y="512470"/>
                  </a:moveTo>
                  <a:lnTo>
                    <a:pt x="239750" y="483158"/>
                  </a:lnTo>
                  <a:lnTo>
                    <a:pt x="209308" y="463359"/>
                  </a:lnTo>
                  <a:lnTo>
                    <a:pt x="173253" y="458965"/>
                  </a:lnTo>
                  <a:lnTo>
                    <a:pt x="147256" y="475399"/>
                  </a:lnTo>
                  <a:lnTo>
                    <a:pt x="126530" y="510514"/>
                  </a:lnTo>
                  <a:lnTo>
                    <a:pt x="106311" y="562178"/>
                  </a:lnTo>
                  <a:lnTo>
                    <a:pt x="87630" y="618375"/>
                  </a:lnTo>
                  <a:lnTo>
                    <a:pt x="78651" y="666559"/>
                  </a:lnTo>
                  <a:lnTo>
                    <a:pt x="82778" y="689635"/>
                  </a:lnTo>
                  <a:lnTo>
                    <a:pt x="73672" y="711962"/>
                  </a:lnTo>
                  <a:lnTo>
                    <a:pt x="55562" y="758761"/>
                  </a:lnTo>
                  <a:lnTo>
                    <a:pt x="38392" y="806856"/>
                  </a:lnTo>
                  <a:lnTo>
                    <a:pt x="23063" y="855268"/>
                  </a:lnTo>
                  <a:lnTo>
                    <a:pt x="10464" y="903008"/>
                  </a:lnTo>
                  <a:lnTo>
                    <a:pt x="1498" y="949096"/>
                  </a:lnTo>
                  <a:lnTo>
                    <a:pt x="0" y="962520"/>
                  </a:lnTo>
                  <a:lnTo>
                    <a:pt x="88" y="975690"/>
                  </a:lnTo>
                  <a:lnTo>
                    <a:pt x="2679" y="987234"/>
                  </a:lnTo>
                  <a:lnTo>
                    <a:pt x="8699" y="995807"/>
                  </a:lnTo>
                  <a:lnTo>
                    <a:pt x="16065" y="999223"/>
                  </a:lnTo>
                  <a:lnTo>
                    <a:pt x="24485" y="998994"/>
                  </a:lnTo>
                  <a:lnTo>
                    <a:pt x="54622" y="973709"/>
                  </a:lnTo>
                  <a:lnTo>
                    <a:pt x="85979" y="913587"/>
                  </a:lnTo>
                  <a:lnTo>
                    <a:pt x="105003" y="871270"/>
                  </a:lnTo>
                  <a:lnTo>
                    <a:pt x="122593" y="828001"/>
                  </a:lnTo>
                  <a:lnTo>
                    <a:pt x="138785" y="784009"/>
                  </a:lnTo>
                  <a:lnTo>
                    <a:pt x="153631" y="739546"/>
                  </a:lnTo>
                  <a:lnTo>
                    <a:pt x="159943" y="718731"/>
                  </a:lnTo>
                  <a:lnTo>
                    <a:pt x="178777" y="702995"/>
                  </a:lnTo>
                  <a:lnTo>
                    <a:pt x="202869" y="660323"/>
                  </a:lnTo>
                  <a:lnTo>
                    <a:pt x="224688" y="605256"/>
                  </a:lnTo>
                  <a:lnTo>
                    <a:pt x="242404" y="552691"/>
                  </a:lnTo>
                  <a:lnTo>
                    <a:pt x="249110" y="512470"/>
                  </a:lnTo>
                  <a:close/>
                </a:path>
                <a:path w="514985" h="999490">
                  <a:moveTo>
                    <a:pt x="514692" y="124574"/>
                  </a:moveTo>
                  <a:lnTo>
                    <a:pt x="512584" y="116497"/>
                  </a:lnTo>
                  <a:lnTo>
                    <a:pt x="508736" y="110807"/>
                  </a:lnTo>
                  <a:lnTo>
                    <a:pt x="502691" y="108229"/>
                  </a:lnTo>
                  <a:lnTo>
                    <a:pt x="496900" y="110413"/>
                  </a:lnTo>
                  <a:lnTo>
                    <a:pt x="459041" y="152171"/>
                  </a:lnTo>
                  <a:lnTo>
                    <a:pt x="449186" y="164376"/>
                  </a:lnTo>
                  <a:lnTo>
                    <a:pt x="372491" y="243319"/>
                  </a:lnTo>
                  <a:lnTo>
                    <a:pt x="328256" y="289775"/>
                  </a:lnTo>
                  <a:lnTo>
                    <a:pt x="285927" y="338632"/>
                  </a:lnTo>
                  <a:lnTo>
                    <a:pt x="252374" y="384467"/>
                  </a:lnTo>
                  <a:lnTo>
                    <a:pt x="231559" y="419074"/>
                  </a:lnTo>
                  <a:lnTo>
                    <a:pt x="224574" y="432790"/>
                  </a:lnTo>
                  <a:lnTo>
                    <a:pt x="234264" y="437553"/>
                  </a:lnTo>
                  <a:lnTo>
                    <a:pt x="239801" y="425627"/>
                  </a:lnTo>
                  <a:lnTo>
                    <a:pt x="244475" y="416737"/>
                  </a:lnTo>
                  <a:lnTo>
                    <a:pt x="276415" y="368706"/>
                  </a:lnTo>
                  <a:lnTo>
                    <a:pt x="314502" y="321246"/>
                  </a:lnTo>
                  <a:lnTo>
                    <a:pt x="358444" y="273469"/>
                  </a:lnTo>
                  <a:lnTo>
                    <a:pt x="456933" y="171894"/>
                  </a:lnTo>
                  <a:lnTo>
                    <a:pt x="470801" y="165239"/>
                  </a:lnTo>
                  <a:lnTo>
                    <a:pt x="485736" y="157530"/>
                  </a:lnTo>
                  <a:lnTo>
                    <a:pt x="499021" y="149796"/>
                  </a:lnTo>
                  <a:lnTo>
                    <a:pt x="507898" y="143027"/>
                  </a:lnTo>
                  <a:lnTo>
                    <a:pt x="513613" y="133832"/>
                  </a:lnTo>
                  <a:lnTo>
                    <a:pt x="514692" y="12457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880299" y="1021519"/>
              <a:ext cx="661670" cy="508634"/>
            </a:xfrm>
            <a:custGeom>
              <a:avLst/>
              <a:gdLst/>
              <a:ahLst/>
              <a:cxnLst/>
              <a:rect l="l" t="t" r="r" b="b"/>
              <a:pathLst>
                <a:path w="661670" h="508634">
                  <a:moveTo>
                    <a:pt x="435454" y="0"/>
                  </a:moveTo>
                  <a:lnTo>
                    <a:pt x="387514" y="1487"/>
                  </a:lnTo>
                  <a:lnTo>
                    <a:pt x="340240" y="5940"/>
                  </a:lnTo>
                  <a:lnTo>
                    <a:pt x="293989" y="13214"/>
                  </a:lnTo>
                  <a:lnTo>
                    <a:pt x="249121" y="23162"/>
                  </a:lnTo>
                  <a:lnTo>
                    <a:pt x="194400" y="39921"/>
                  </a:lnTo>
                  <a:lnTo>
                    <a:pt x="142681" y="62416"/>
                  </a:lnTo>
                  <a:lnTo>
                    <a:pt x="95781" y="91498"/>
                  </a:lnTo>
                  <a:lnTo>
                    <a:pt x="55514" y="128018"/>
                  </a:lnTo>
                  <a:lnTo>
                    <a:pt x="29694" y="163181"/>
                  </a:lnTo>
                  <a:lnTo>
                    <a:pt x="11102" y="202897"/>
                  </a:lnTo>
                  <a:lnTo>
                    <a:pt x="839" y="245779"/>
                  </a:lnTo>
                  <a:lnTo>
                    <a:pt x="0" y="290438"/>
                  </a:lnTo>
                  <a:lnTo>
                    <a:pt x="9683" y="335488"/>
                  </a:lnTo>
                  <a:lnTo>
                    <a:pt x="28490" y="375546"/>
                  </a:lnTo>
                  <a:lnTo>
                    <a:pt x="55373" y="411787"/>
                  </a:lnTo>
                  <a:lnTo>
                    <a:pt x="88810" y="443406"/>
                  </a:lnTo>
                  <a:lnTo>
                    <a:pt x="127279" y="469601"/>
                  </a:lnTo>
                  <a:lnTo>
                    <a:pt x="169259" y="489570"/>
                  </a:lnTo>
                  <a:lnTo>
                    <a:pt x="213226" y="502509"/>
                  </a:lnTo>
                  <a:lnTo>
                    <a:pt x="266422" y="508582"/>
                  </a:lnTo>
                  <a:lnTo>
                    <a:pt x="318616" y="505438"/>
                  </a:lnTo>
                  <a:lnTo>
                    <a:pt x="368770" y="494015"/>
                  </a:lnTo>
                  <a:lnTo>
                    <a:pt x="415848" y="475250"/>
                  </a:lnTo>
                  <a:lnTo>
                    <a:pt x="458811" y="450081"/>
                  </a:lnTo>
                  <a:lnTo>
                    <a:pt x="497086" y="419629"/>
                  </a:lnTo>
                  <a:lnTo>
                    <a:pt x="531040" y="384908"/>
                  </a:lnTo>
                  <a:lnTo>
                    <a:pt x="561047" y="346697"/>
                  </a:lnTo>
                  <a:lnTo>
                    <a:pt x="587479" y="305776"/>
                  </a:lnTo>
                  <a:lnTo>
                    <a:pt x="610712" y="262925"/>
                  </a:lnTo>
                  <a:lnTo>
                    <a:pt x="641194" y="196880"/>
                  </a:lnTo>
                  <a:lnTo>
                    <a:pt x="654057" y="159463"/>
                  </a:lnTo>
                  <a:lnTo>
                    <a:pt x="661503" y="121996"/>
                  </a:lnTo>
                  <a:lnTo>
                    <a:pt x="660662" y="86636"/>
                  </a:lnTo>
                  <a:lnTo>
                    <a:pt x="622626" y="30877"/>
                  </a:lnTo>
                  <a:lnTo>
                    <a:pt x="579686" y="14796"/>
                  </a:lnTo>
                  <a:lnTo>
                    <a:pt x="531898" y="6508"/>
                  </a:lnTo>
                  <a:lnTo>
                    <a:pt x="483701" y="1625"/>
                  </a:lnTo>
                  <a:lnTo>
                    <a:pt x="435454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96348" y="314129"/>
              <a:ext cx="684530" cy="835025"/>
            </a:xfrm>
            <a:custGeom>
              <a:avLst/>
              <a:gdLst/>
              <a:ahLst/>
              <a:cxnLst/>
              <a:rect l="l" t="t" r="r" b="b"/>
              <a:pathLst>
                <a:path w="684529" h="835025">
                  <a:moveTo>
                    <a:pt x="218459" y="0"/>
                  </a:moveTo>
                  <a:lnTo>
                    <a:pt x="162226" y="27108"/>
                  </a:lnTo>
                  <a:lnTo>
                    <a:pt x="135311" y="62220"/>
                  </a:lnTo>
                  <a:lnTo>
                    <a:pt x="110524" y="107807"/>
                  </a:lnTo>
                  <a:lnTo>
                    <a:pt x="87987" y="160693"/>
                  </a:lnTo>
                  <a:lnTo>
                    <a:pt x="67822" y="217702"/>
                  </a:lnTo>
                  <a:lnTo>
                    <a:pt x="50149" y="275656"/>
                  </a:lnTo>
                  <a:lnTo>
                    <a:pt x="35090" y="331379"/>
                  </a:lnTo>
                  <a:lnTo>
                    <a:pt x="22766" y="381696"/>
                  </a:lnTo>
                  <a:lnTo>
                    <a:pt x="13299" y="423429"/>
                  </a:lnTo>
                  <a:lnTo>
                    <a:pt x="25" y="500582"/>
                  </a:lnTo>
                  <a:lnTo>
                    <a:pt x="0" y="549108"/>
                  </a:lnTo>
                  <a:lnTo>
                    <a:pt x="7479" y="597669"/>
                  </a:lnTo>
                  <a:lnTo>
                    <a:pt x="23209" y="644955"/>
                  </a:lnTo>
                  <a:lnTo>
                    <a:pt x="47939" y="689657"/>
                  </a:lnTo>
                  <a:lnTo>
                    <a:pt x="78993" y="727204"/>
                  </a:lnTo>
                  <a:lnTo>
                    <a:pt x="115958" y="759119"/>
                  </a:lnTo>
                  <a:lnTo>
                    <a:pt x="157613" y="785422"/>
                  </a:lnTo>
                  <a:lnTo>
                    <a:pt x="202736" y="806131"/>
                  </a:lnTo>
                  <a:lnTo>
                    <a:pt x="250106" y="821268"/>
                  </a:lnTo>
                  <a:lnTo>
                    <a:pt x="298502" y="830850"/>
                  </a:lnTo>
                  <a:lnTo>
                    <a:pt x="346705" y="834899"/>
                  </a:lnTo>
                  <a:lnTo>
                    <a:pt x="399428" y="833607"/>
                  </a:lnTo>
                  <a:lnTo>
                    <a:pt x="451059" y="827519"/>
                  </a:lnTo>
                  <a:lnTo>
                    <a:pt x="501616" y="817627"/>
                  </a:lnTo>
                  <a:lnTo>
                    <a:pt x="551117" y="804921"/>
                  </a:lnTo>
                  <a:lnTo>
                    <a:pt x="599074" y="792177"/>
                  </a:lnTo>
                  <a:lnTo>
                    <a:pt x="638222" y="777504"/>
                  </a:lnTo>
                  <a:lnTo>
                    <a:pt x="680799" y="709573"/>
                  </a:lnTo>
                  <a:lnTo>
                    <a:pt x="684305" y="659571"/>
                  </a:lnTo>
                  <a:lnTo>
                    <a:pt x="682332" y="608951"/>
                  </a:lnTo>
                  <a:lnTo>
                    <a:pt x="675218" y="558083"/>
                  </a:lnTo>
                  <a:lnTo>
                    <a:pt x="663304" y="507338"/>
                  </a:lnTo>
                  <a:lnTo>
                    <a:pt x="646926" y="457086"/>
                  </a:lnTo>
                  <a:lnTo>
                    <a:pt x="626426" y="407697"/>
                  </a:lnTo>
                  <a:lnTo>
                    <a:pt x="602142" y="359541"/>
                  </a:lnTo>
                  <a:lnTo>
                    <a:pt x="577193" y="317576"/>
                  </a:lnTo>
                  <a:lnTo>
                    <a:pt x="547600" y="273758"/>
                  </a:lnTo>
                  <a:lnTo>
                    <a:pt x="514250" y="229323"/>
                  </a:lnTo>
                  <a:lnTo>
                    <a:pt x="478027" y="185508"/>
                  </a:lnTo>
                  <a:lnTo>
                    <a:pt x="439818" y="143549"/>
                  </a:lnTo>
                  <a:lnTo>
                    <a:pt x="400509" y="104683"/>
                  </a:lnTo>
                  <a:lnTo>
                    <a:pt x="360985" y="70144"/>
                  </a:lnTo>
                  <a:lnTo>
                    <a:pt x="322132" y="41171"/>
                  </a:lnTo>
                  <a:lnTo>
                    <a:pt x="284837" y="18998"/>
                  </a:lnTo>
                  <a:lnTo>
                    <a:pt x="218459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43036" y="1124287"/>
              <a:ext cx="529590" cy="659765"/>
            </a:xfrm>
            <a:custGeom>
              <a:avLst/>
              <a:gdLst/>
              <a:ahLst/>
              <a:cxnLst/>
              <a:rect l="l" t="t" r="r" b="b"/>
              <a:pathLst>
                <a:path w="529589" h="659764">
                  <a:moveTo>
                    <a:pt x="157408" y="0"/>
                  </a:moveTo>
                  <a:lnTo>
                    <a:pt x="92428" y="18264"/>
                  </a:lnTo>
                  <a:lnTo>
                    <a:pt x="50675" y="78297"/>
                  </a:lnTo>
                  <a:lnTo>
                    <a:pt x="36477" y="115226"/>
                  </a:lnTo>
                  <a:lnTo>
                    <a:pt x="25649" y="152098"/>
                  </a:lnTo>
                  <a:lnTo>
                    <a:pt x="7628" y="233176"/>
                  </a:lnTo>
                  <a:lnTo>
                    <a:pt x="1573" y="281516"/>
                  </a:lnTo>
                  <a:lnTo>
                    <a:pt x="0" y="330075"/>
                  </a:lnTo>
                  <a:lnTo>
                    <a:pt x="3693" y="378495"/>
                  </a:lnTo>
                  <a:lnTo>
                    <a:pt x="13440" y="426420"/>
                  </a:lnTo>
                  <a:lnTo>
                    <a:pt x="30174" y="473321"/>
                  </a:lnTo>
                  <a:lnTo>
                    <a:pt x="54174" y="517958"/>
                  </a:lnTo>
                  <a:lnTo>
                    <a:pt x="85251" y="558948"/>
                  </a:lnTo>
                  <a:lnTo>
                    <a:pt x="123211" y="594905"/>
                  </a:lnTo>
                  <a:lnTo>
                    <a:pt x="167865" y="624446"/>
                  </a:lnTo>
                  <a:lnTo>
                    <a:pt x="209864" y="642799"/>
                  </a:lnTo>
                  <a:lnTo>
                    <a:pt x="254859" y="654488"/>
                  </a:lnTo>
                  <a:lnTo>
                    <a:pt x="301167" y="659149"/>
                  </a:lnTo>
                  <a:lnTo>
                    <a:pt x="347107" y="656419"/>
                  </a:lnTo>
                  <a:lnTo>
                    <a:pt x="390997" y="645936"/>
                  </a:lnTo>
                  <a:lnTo>
                    <a:pt x="431155" y="627336"/>
                  </a:lnTo>
                  <a:lnTo>
                    <a:pt x="467527" y="599050"/>
                  </a:lnTo>
                  <a:lnTo>
                    <a:pt x="495589" y="564300"/>
                  </a:lnTo>
                  <a:lnTo>
                    <a:pt x="515289" y="524853"/>
                  </a:lnTo>
                  <a:lnTo>
                    <a:pt x="526574" y="482478"/>
                  </a:lnTo>
                  <a:lnTo>
                    <a:pt x="529393" y="438944"/>
                  </a:lnTo>
                  <a:lnTo>
                    <a:pt x="522030" y="385088"/>
                  </a:lnTo>
                  <a:lnTo>
                    <a:pt x="504798" y="332664"/>
                  </a:lnTo>
                  <a:lnTo>
                    <a:pt x="479637" y="282187"/>
                  </a:lnTo>
                  <a:lnTo>
                    <a:pt x="448484" y="234175"/>
                  </a:lnTo>
                  <a:lnTo>
                    <a:pt x="420510" y="197713"/>
                  </a:lnTo>
                  <a:lnTo>
                    <a:pt x="389757" y="162411"/>
                  </a:lnTo>
                  <a:lnTo>
                    <a:pt x="356407" y="128612"/>
                  </a:lnTo>
                  <a:lnTo>
                    <a:pt x="320640" y="96657"/>
                  </a:lnTo>
                  <a:lnTo>
                    <a:pt x="282636" y="66889"/>
                  </a:lnTo>
                  <a:lnTo>
                    <a:pt x="242576" y="39650"/>
                  </a:lnTo>
                  <a:lnTo>
                    <a:pt x="200638" y="15281"/>
                  </a:lnTo>
                  <a:lnTo>
                    <a:pt x="157408" y="0"/>
                  </a:ln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45462" y="770342"/>
              <a:ext cx="852805" cy="685800"/>
            </a:xfrm>
            <a:custGeom>
              <a:avLst/>
              <a:gdLst/>
              <a:ahLst/>
              <a:cxnLst/>
              <a:rect l="l" t="t" r="r" b="b"/>
              <a:pathLst>
                <a:path w="852804" h="685800">
                  <a:moveTo>
                    <a:pt x="672575" y="0"/>
                  </a:moveTo>
                  <a:lnTo>
                    <a:pt x="620097" y="1053"/>
                  </a:lnTo>
                  <a:lnTo>
                    <a:pt x="565001" y="5561"/>
                  </a:lnTo>
                  <a:lnTo>
                    <a:pt x="508761" y="13144"/>
                  </a:lnTo>
                  <a:lnTo>
                    <a:pt x="452850" y="23425"/>
                  </a:lnTo>
                  <a:lnTo>
                    <a:pt x="398740" y="36027"/>
                  </a:lnTo>
                  <a:lnTo>
                    <a:pt x="347905" y="50571"/>
                  </a:lnTo>
                  <a:lnTo>
                    <a:pt x="301819" y="66681"/>
                  </a:lnTo>
                  <a:lnTo>
                    <a:pt x="252265" y="87958"/>
                  </a:lnTo>
                  <a:lnTo>
                    <a:pt x="204816" y="112614"/>
                  </a:lnTo>
                  <a:lnTo>
                    <a:pt x="159970" y="140582"/>
                  </a:lnTo>
                  <a:lnTo>
                    <a:pt x="118224" y="171797"/>
                  </a:lnTo>
                  <a:lnTo>
                    <a:pt x="80077" y="206192"/>
                  </a:lnTo>
                  <a:lnTo>
                    <a:pt x="46027" y="243700"/>
                  </a:lnTo>
                  <a:lnTo>
                    <a:pt x="16571" y="284255"/>
                  </a:lnTo>
                  <a:lnTo>
                    <a:pt x="0" y="326652"/>
                  </a:lnTo>
                  <a:lnTo>
                    <a:pt x="5519" y="363657"/>
                  </a:lnTo>
                  <a:lnTo>
                    <a:pt x="26077" y="400061"/>
                  </a:lnTo>
                  <a:lnTo>
                    <a:pt x="54622" y="440649"/>
                  </a:lnTo>
                  <a:lnTo>
                    <a:pt x="84377" y="482208"/>
                  </a:lnTo>
                  <a:lnTo>
                    <a:pt x="116747" y="522282"/>
                  </a:lnTo>
                  <a:lnTo>
                    <a:pt x="152387" y="560131"/>
                  </a:lnTo>
                  <a:lnTo>
                    <a:pt x="191948" y="595010"/>
                  </a:lnTo>
                  <a:lnTo>
                    <a:pt x="231472" y="622892"/>
                  </a:lnTo>
                  <a:lnTo>
                    <a:pt x="274703" y="646660"/>
                  </a:lnTo>
                  <a:lnTo>
                    <a:pt x="320719" y="665515"/>
                  </a:lnTo>
                  <a:lnTo>
                    <a:pt x="368596" y="678656"/>
                  </a:lnTo>
                  <a:lnTo>
                    <a:pt x="417412" y="685283"/>
                  </a:lnTo>
                  <a:lnTo>
                    <a:pt x="466244" y="684595"/>
                  </a:lnTo>
                  <a:lnTo>
                    <a:pt x="514168" y="675793"/>
                  </a:lnTo>
                  <a:lnTo>
                    <a:pt x="561846" y="657444"/>
                  </a:lnTo>
                  <a:lnTo>
                    <a:pt x="604290" y="631331"/>
                  </a:lnTo>
                  <a:lnTo>
                    <a:pt x="641233" y="598937"/>
                  </a:lnTo>
                  <a:lnTo>
                    <a:pt x="672404" y="561747"/>
                  </a:lnTo>
                  <a:lnTo>
                    <a:pt x="697535" y="521243"/>
                  </a:lnTo>
                  <a:lnTo>
                    <a:pt x="731408" y="456062"/>
                  </a:lnTo>
                  <a:lnTo>
                    <a:pt x="754311" y="409597"/>
                  </a:lnTo>
                  <a:lnTo>
                    <a:pt x="778594" y="357231"/>
                  </a:lnTo>
                  <a:lnTo>
                    <a:pt x="802308" y="301475"/>
                  </a:lnTo>
                  <a:lnTo>
                    <a:pt x="823504" y="244841"/>
                  </a:lnTo>
                  <a:lnTo>
                    <a:pt x="840233" y="189840"/>
                  </a:lnTo>
                  <a:lnTo>
                    <a:pt x="850548" y="138983"/>
                  </a:lnTo>
                  <a:lnTo>
                    <a:pt x="852499" y="94783"/>
                  </a:lnTo>
                  <a:lnTo>
                    <a:pt x="844137" y="59749"/>
                  </a:lnTo>
                  <a:lnTo>
                    <a:pt x="799571" y="21335"/>
                  </a:lnTo>
                  <a:lnTo>
                    <a:pt x="720962" y="2777"/>
                  </a:lnTo>
                  <a:lnTo>
                    <a:pt x="672575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8639" y="929473"/>
              <a:ext cx="106065" cy="98425"/>
            </a:xfrm>
            <a:prstGeom prst="rect">
              <a:avLst/>
            </a:prstGeom>
          </p:spPr>
        </p:pic>
        <p:pic>
          <p:nvPicPr>
            <p:cNvPr id="38" name="object 38">
              <a:hlinkClick r:id="rId18" action="ppaction://hlinksldjump"/>
            </p:cNvPr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1"/>
              <a:ext cx="2020717" cy="2020721"/>
            </a:xfrm>
            <a:prstGeom prst="rect">
              <a:avLst/>
            </a:prstGeom>
          </p:spPr>
        </p:pic>
        <p:sp>
          <p:nvSpPr>
            <p:cNvPr id="39" name="object 39">
              <a:hlinkClick r:id="rId18" action="ppaction://hlinksldjump"/>
            </p:cNvPr>
            <p:cNvSpPr/>
            <p:nvPr/>
          </p:nvSpPr>
          <p:spPr>
            <a:xfrm>
              <a:off x="11853042" y="6931726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>
              <a:hlinkClick r:id="rId18" action="ppaction://hlinksldjump"/>
            </p:cNvPr>
            <p:cNvSpPr/>
            <p:nvPr/>
          </p:nvSpPr>
          <p:spPr>
            <a:xfrm>
              <a:off x="11853042" y="6931726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>
              <a:hlinkClick r:id="rId18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6"/>
              <a:ext cx="4334946" cy="142404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49" name="object 49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52" name="Rectangle 51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24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25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bject 26">
            <a:extLst>
              <a:ext uri="{FF2B5EF4-FFF2-40B4-BE49-F238E27FC236}">
                <a16:creationId xmlns:a16="http://schemas.microsoft.com/office/drawing/2014/main" id="{9DF9B4C1-68EC-4F0B-93EE-DB7C73DF0CA8}"/>
              </a:ext>
            </a:extLst>
          </p:cNvPr>
          <p:cNvSpPr txBox="1"/>
          <p:nvPr/>
        </p:nvSpPr>
        <p:spPr>
          <a:xfrm>
            <a:off x="8784691" y="3251226"/>
            <a:ext cx="10116185" cy="3885679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620"/>
              </a:spcBef>
            </a:pP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Clic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4950" b="1" spc="-260" dirty="0">
                <a:solidFill>
                  <a:srgbClr val="FFFFFF"/>
                </a:solidFill>
                <a:latin typeface="Arial"/>
                <a:cs typeface="Arial"/>
              </a:rPr>
              <a:t>the speaker symbol by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eac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numbe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hea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sound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sound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yo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hear?</a:t>
            </a:r>
            <a:endParaRPr sz="4950" dirty="0">
              <a:latin typeface="Arial"/>
              <a:cs typeface="Arial"/>
            </a:endParaRPr>
          </a:p>
          <a:p>
            <a:pPr marL="747395">
              <a:lnSpc>
                <a:spcPct val="100000"/>
              </a:lnSpc>
              <a:spcBef>
                <a:spcPts val="4340"/>
              </a:spcBef>
              <a:tabLst>
                <a:tab pos="3343910" algn="l"/>
                <a:tab pos="5941060" algn="l"/>
                <a:tab pos="8537575" algn="l"/>
              </a:tabLst>
            </a:pPr>
            <a:r>
              <a:rPr sz="7400" b="1" spc="10" dirty="0">
                <a:solidFill>
                  <a:srgbClr val="118BD5"/>
                </a:solidFill>
                <a:latin typeface="Arial"/>
                <a:cs typeface="Arial"/>
              </a:rPr>
              <a:t>1	2	3	4</a:t>
            </a:r>
            <a:endParaRPr sz="740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36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45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919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099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18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26337" y="4944231"/>
            <a:ext cx="4542155" cy="2748280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766445" indent="-754380">
              <a:lnSpc>
                <a:spcPct val="100000"/>
              </a:lnSpc>
              <a:spcBef>
                <a:spcPts val="535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bir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singing</a:t>
            </a:r>
            <a:endParaRPr sz="4100" dirty="0">
              <a:latin typeface="Arial"/>
              <a:cs typeface="Arial"/>
            </a:endParaRPr>
          </a:p>
          <a:p>
            <a:pPr marL="766445" indent="-754380">
              <a:lnSpc>
                <a:spcPct val="100000"/>
              </a:lnSpc>
              <a:spcBef>
                <a:spcPts val="434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sz="4100" b="1" spc="1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100" b="1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lam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bleating</a:t>
            </a:r>
            <a:endParaRPr sz="4100" dirty="0">
              <a:latin typeface="Arial"/>
              <a:cs typeface="Arial"/>
            </a:endParaRPr>
          </a:p>
          <a:p>
            <a:pPr marL="766445" indent="-754380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Rain</a:t>
            </a:r>
            <a:r>
              <a:rPr sz="4100" b="1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falling</a:t>
            </a:r>
            <a:endParaRPr sz="4100" dirty="0">
              <a:latin typeface="Arial"/>
              <a:cs typeface="Arial"/>
            </a:endParaRPr>
          </a:p>
          <a:p>
            <a:pPr marL="766445" indent="-754380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buAutoNum type="arabicPeriod"/>
              <a:tabLst>
                <a:tab pos="766445" algn="l"/>
                <a:tab pos="767080" algn="l"/>
              </a:tabLst>
            </a:pP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Bees</a:t>
            </a:r>
            <a:r>
              <a:rPr sz="410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buzzing</a:t>
            </a:r>
            <a:endParaRPr sz="41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61332" y="586385"/>
            <a:ext cx="11497310" cy="9846310"/>
            <a:chOff x="1361332" y="586385"/>
            <a:chExt cx="11497310" cy="9846310"/>
          </a:xfrm>
        </p:grpSpPr>
        <p:sp>
          <p:nvSpPr>
            <p:cNvPr id="11" name="object 11"/>
            <p:cNvSpPr/>
            <p:nvPr/>
          </p:nvSpPr>
          <p:spPr>
            <a:xfrm>
              <a:off x="11604651" y="9206782"/>
              <a:ext cx="975994" cy="1226185"/>
            </a:xfrm>
            <a:custGeom>
              <a:avLst/>
              <a:gdLst/>
              <a:ahLst/>
              <a:cxnLst/>
              <a:rect l="l" t="t" r="r" b="b"/>
              <a:pathLst>
                <a:path w="975995" h="1226184">
                  <a:moveTo>
                    <a:pt x="487514" y="565480"/>
                  </a:moveTo>
                  <a:lnTo>
                    <a:pt x="456692" y="533628"/>
                  </a:lnTo>
                  <a:lnTo>
                    <a:pt x="406146" y="489978"/>
                  </a:lnTo>
                  <a:lnTo>
                    <a:pt x="373938" y="465924"/>
                  </a:lnTo>
                  <a:lnTo>
                    <a:pt x="338607" y="441693"/>
                  </a:lnTo>
                  <a:lnTo>
                    <a:pt x="301421" y="418096"/>
                  </a:lnTo>
                  <a:lnTo>
                    <a:pt x="263829" y="395465"/>
                  </a:lnTo>
                  <a:lnTo>
                    <a:pt x="227317" y="374040"/>
                  </a:lnTo>
                  <a:lnTo>
                    <a:pt x="99415" y="299745"/>
                  </a:lnTo>
                  <a:lnTo>
                    <a:pt x="82232" y="287528"/>
                  </a:lnTo>
                  <a:lnTo>
                    <a:pt x="32258" y="254863"/>
                  </a:lnTo>
                  <a:lnTo>
                    <a:pt x="9791" y="246519"/>
                  </a:lnTo>
                  <a:lnTo>
                    <a:pt x="2895" y="252044"/>
                  </a:lnTo>
                  <a:lnTo>
                    <a:pt x="0" y="260819"/>
                  </a:lnTo>
                  <a:lnTo>
                    <a:pt x="203" y="272046"/>
                  </a:lnTo>
                  <a:lnTo>
                    <a:pt x="29641" y="298970"/>
                  </a:lnTo>
                  <a:lnTo>
                    <a:pt x="71767" y="308698"/>
                  </a:lnTo>
                  <a:lnTo>
                    <a:pt x="92125" y="312280"/>
                  </a:lnTo>
                  <a:lnTo>
                    <a:pt x="220014" y="386588"/>
                  </a:lnTo>
                  <a:lnTo>
                    <a:pt x="256438" y="407962"/>
                  </a:lnTo>
                  <a:lnTo>
                    <a:pt x="293814" y="430453"/>
                  </a:lnTo>
                  <a:lnTo>
                    <a:pt x="330644" y="453821"/>
                  </a:lnTo>
                  <a:lnTo>
                    <a:pt x="365493" y="477735"/>
                  </a:lnTo>
                  <a:lnTo>
                    <a:pt x="397167" y="501396"/>
                  </a:lnTo>
                  <a:lnTo>
                    <a:pt x="443979" y="540956"/>
                  </a:lnTo>
                  <a:lnTo>
                    <a:pt x="476707" y="575170"/>
                  </a:lnTo>
                  <a:lnTo>
                    <a:pt x="487514" y="565480"/>
                  </a:lnTo>
                  <a:close/>
                </a:path>
                <a:path w="975995" h="1226184">
                  <a:moveTo>
                    <a:pt x="508635" y="552246"/>
                  </a:moveTo>
                  <a:lnTo>
                    <a:pt x="486689" y="510298"/>
                  </a:lnTo>
                  <a:lnTo>
                    <a:pt x="464172" y="453288"/>
                  </a:lnTo>
                  <a:lnTo>
                    <a:pt x="451878" y="415721"/>
                  </a:lnTo>
                  <a:lnTo>
                    <a:pt x="440359" y="375043"/>
                  </a:lnTo>
                  <a:lnTo>
                    <a:pt x="429996" y="332663"/>
                  </a:lnTo>
                  <a:lnTo>
                    <a:pt x="420636" y="290068"/>
                  </a:lnTo>
                  <a:lnTo>
                    <a:pt x="412026" y="248729"/>
                  </a:lnTo>
                  <a:lnTo>
                    <a:pt x="382524" y="103797"/>
                  </a:lnTo>
                  <a:lnTo>
                    <a:pt x="385635" y="83362"/>
                  </a:lnTo>
                  <a:lnTo>
                    <a:pt x="388404" y="60947"/>
                  </a:lnTo>
                  <a:lnTo>
                    <a:pt x="389877" y="40335"/>
                  </a:lnTo>
                  <a:lnTo>
                    <a:pt x="389102" y="25361"/>
                  </a:lnTo>
                  <a:lnTo>
                    <a:pt x="383222" y="12039"/>
                  </a:lnTo>
                  <a:lnTo>
                    <a:pt x="373773" y="3822"/>
                  </a:lnTo>
                  <a:lnTo>
                    <a:pt x="363207" y="50"/>
                  </a:lnTo>
                  <a:lnTo>
                    <a:pt x="353961" y="0"/>
                  </a:lnTo>
                  <a:lnTo>
                    <a:pt x="346519" y="4762"/>
                  </a:lnTo>
                  <a:lnTo>
                    <a:pt x="344576" y="12852"/>
                  </a:lnTo>
                  <a:lnTo>
                    <a:pt x="345630" y="21691"/>
                  </a:lnTo>
                  <a:lnTo>
                    <a:pt x="347256" y="28714"/>
                  </a:lnTo>
                  <a:lnTo>
                    <a:pt x="355460" y="61353"/>
                  </a:lnTo>
                  <a:lnTo>
                    <a:pt x="362229" y="86499"/>
                  </a:lnTo>
                  <a:lnTo>
                    <a:pt x="368300" y="106692"/>
                  </a:lnTo>
                  <a:lnTo>
                    <a:pt x="397802" y="251637"/>
                  </a:lnTo>
                  <a:lnTo>
                    <a:pt x="406425" y="293077"/>
                  </a:lnTo>
                  <a:lnTo>
                    <a:pt x="415861" y="335940"/>
                  </a:lnTo>
                  <a:lnTo>
                    <a:pt x="426326" y="378726"/>
                  </a:lnTo>
                  <a:lnTo>
                    <a:pt x="437984" y="419938"/>
                  </a:lnTo>
                  <a:lnTo>
                    <a:pt x="450494" y="458152"/>
                  </a:lnTo>
                  <a:lnTo>
                    <a:pt x="475678" y="519988"/>
                  </a:lnTo>
                  <a:lnTo>
                    <a:pt x="493293" y="554697"/>
                  </a:lnTo>
                  <a:lnTo>
                    <a:pt x="495998" y="559396"/>
                  </a:lnTo>
                  <a:lnTo>
                    <a:pt x="508635" y="552246"/>
                  </a:lnTo>
                  <a:close/>
                </a:path>
                <a:path w="975995" h="1226184">
                  <a:moveTo>
                    <a:pt x="975715" y="1198372"/>
                  </a:moveTo>
                  <a:lnTo>
                    <a:pt x="967574" y="1157897"/>
                  </a:lnTo>
                  <a:lnTo>
                    <a:pt x="929055" y="1085189"/>
                  </a:lnTo>
                  <a:lnTo>
                    <a:pt x="901585" y="1039469"/>
                  </a:lnTo>
                  <a:lnTo>
                    <a:pt x="872477" y="994359"/>
                  </a:lnTo>
                  <a:lnTo>
                    <a:pt x="841895" y="949921"/>
                  </a:lnTo>
                  <a:lnTo>
                    <a:pt x="810069" y="906284"/>
                  </a:lnTo>
                  <a:lnTo>
                    <a:pt x="777163" y="863511"/>
                  </a:lnTo>
                  <a:lnTo>
                    <a:pt x="763371" y="846455"/>
                  </a:lnTo>
                  <a:lnTo>
                    <a:pt x="773645" y="821550"/>
                  </a:lnTo>
                  <a:lnTo>
                    <a:pt x="759307" y="749579"/>
                  </a:lnTo>
                  <a:lnTo>
                    <a:pt x="737298" y="710603"/>
                  </a:lnTo>
                  <a:lnTo>
                    <a:pt x="709307" y="669734"/>
                  </a:lnTo>
                  <a:lnTo>
                    <a:pt x="675716" y="625144"/>
                  </a:lnTo>
                  <a:lnTo>
                    <a:pt x="644486" y="593585"/>
                  </a:lnTo>
                  <a:lnTo>
                    <a:pt x="612013" y="577989"/>
                  </a:lnTo>
                  <a:lnTo>
                    <a:pt x="574649" y="581240"/>
                  </a:lnTo>
                  <a:lnTo>
                    <a:pt x="528751" y="606272"/>
                  </a:lnTo>
                  <a:lnTo>
                    <a:pt x="490359" y="641756"/>
                  </a:lnTo>
                  <a:lnTo>
                    <a:pt x="475322" y="676122"/>
                  </a:lnTo>
                  <a:lnTo>
                    <a:pt x="479729" y="711885"/>
                  </a:lnTo>
                  <a:lnTo>
                    <a:pt x="499643" y="751560"/>
                  </a:lnTo>
                  <a:lnTo>
                    <a:pt x="531152" y="797648"/>
                  </a:lnTo>
                  <a:lnTo>
                    <a:pt x="560920" y="837234"/>
                  </a:lnTo>
                  <a:lnTo>
                    <a:pt x="590816" y="870546"/>
                  </a:lnTo>
                  <a:lnTo>
                    <a:pt x="621690" y="894791"/>
                  </a:lnTo>
                  <a:lnTo>
                    <a:pt x="654418" y="907148"/>
                  </a:lnTo>
                  <a:lnTo>
                    <a:pt x="670090" y="906132"/>
                  </a:lnTo>
                  <a:lnTo>
                    <a:pt x="682345" y="924712"/>
                  </a:lnTo>
                  <a:lnTo>
                    <a:pt x="710323" y="966089"/>
                  </a:lnTo>
                  <a:lnTo>
                    <a:pt x="739635" y="1007922"/>
                  </a:lnTo>
                  <a:lnTo>
                    <a:pt x="770089" y="1049477"/>
                  </a:lnTo>
                  <a:lnTo>
                    <a:pt x="801535" y="1090028"/>
                  </a:lnTo>
                  <a:lnTo>
                    <a:pt x="833780" y="1128814"/>
                  </a:lnTo>
                  <a:lnTo>
                    <a:pt x="866673" y="1165123"/>
                  </a:lnTo>
                  <a:lnTo>
                    <a:pt x="900010" y="1198206"/>
                  </a:lnTo>
                  <a:lnTo>
                    <a:pt x="943241" y="1225804"/>
                  </a:lnTo>
                  <a:lnTo>
                    <a:pt x="957300" y="1225626"/>
                  </a:lnTo>
                  <a:lnTo>
                    <a:pt x="966685" y="1220025"/>
                  </a:lnTo>
                  <a:lnTo>
                    <a:pt x="972807" y="1210500"/>
                  </a:lnTo>
                  <a:lnTo>
                    <a:pt x="975715" y="1198372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35160" y="9715104"/>
              <a:ext cx="142198" cy="13773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2203045" y="9633118"/>
              <a:ext cx="655320" cy="632460"/>
            </a:xfrm>
            <a:custGeom>
              <a:avLst/>
              <a:gdLst/>
              <a:ahLst/>
              <a:cxnLst/>
              <a:rect l="l" t="t" r="r" b="b"/>
              <a:pathLst>
                <a:path w="655320" h="632459">
                  <a:moveTo>
                    <a:pt x="482193" y="0"/>
                  </a:moveTo>
                  <a:lnTo>
                    <a:pt x="435871" y="902"/>
                  </a:lnTo>
                  <a:lnTo>
                    <a:pt x="385520" y="5669"/>
                  </a:lnTo>
                  <a:lnTo>
                    <a:pt x="332684" y="13950"/>
                  </a:lnTo>
                  <a:lnTo>
                    <a:pt x="278907" y="25397"/>
                  </a:lnTo>
                  <a:lnTo>
                    <a:pt x="225732" y="39660"/>
                  </a:lnTo>
                  <a:lnTo>
                    <a:pt x="174702" y="56390"/>
                  </a:lnTo>
                  <a:lnTo>
                    <a:pt x="127361" y="75238"/>
                  </a:lnTo>
                  <a:lnTo>
                    <a:pt x="85251" y="95854"/>
                  </a:lnTo>
                  <a:lnTo>
                    <a:pt x="49917" y="117888"/>
                  </a:lnTo>
                  <a:lnTo>
                    <a:pt x="5748" y="164817"/>
                  </a:lnTo>
                  <a:lnTo>
                    <a:pt x="0" y="189012"/>
                  </a:lnTo>
                  <a:lnTo>
                    <a:pt x="7484" y="226960"/>
                  </a:lnTo>
                  <a:lnTo>
                    <a:pt x="26818" y="271365"/>
                  </a:lnTo>
                  <a:lnTo>
                    <a:pt x="55285" y="319973"/>
                  </a:lnTo>
                  <a:lnTo>
                    <a:pt x="90167" y="370533"/>
                  </a:lnTo>
                  <a:lnTo>
                    <a:pt x="128747" y="420790"/>
                  </a:lnTo>
                  <a:lnTo>
                    <a:pt x="168308" y="468493"/>
                  </a:lnTo>
                  <a:lnTo>
                    <a:pt x="206132" y="511389"/>
                  </a:lnTo>
                  <a:lnTo>
                    <a:pt x="239502" y="547225"/>
                  </a:lnTo>
                  <a:lnTo>
                    <a:pt x="282012" y="588706"/>
                  </a:lnTo>
                  <a:lnTo>
                    <a:pt x="340197" y="622381"/>
                  </a:lnTo>
                  <a:lnTo>
                    <a:pt x="405663" y="631899"/>
                  </a:lnTo>
                  <a:lnTo>
                    <a:pt x="453444" y="618481"/>
                  </a:lnTo>
                  <a:lnTo>
                    <a:pt x="494340" y="590504"/>
                  </a:lnTo>
                  <a:lnTo>
                    <a:pt x="529016" y="552078"/>
                  </a:lnTo>
                  <a:lnTo>
                    <a:pt x="558140" y="507315"/>
                  </a:lnTo>
                  <a:lnTo>
                    <a:pt x="582380" y="460323"/>
                  </a:lnTo>
                  <a:lnTo>
                    <a:pt x="601510" y="418334"/>
                  </a:lnTo>
                  <a:lnTo>
                    <a:pt x="619060" y="375619"/>
                  </a:lnTo>
                  <a:lnTo>
                    <a:pt x="634109" y="332109"/>
                  </a:lnTo>
                  <a:lnTo>
                    <a:pt x="645738" y="287740"/>
                  </a:lnTo>
                  <a:lnTo>
                    <a:pt x="653027" y="242445"/>
                  </a:lnTo>
                  <a:lnTo>
                    <a:pt x="655172" y="201080"/>
                  </a:lnTo>
                  <a:lnTo>
                    <a:pt x="652396" y="155806"/>
                  </a:lnTo>
                  <a:lnTo>
                    <a:pt x="642922" y="110402"/>
                  </a:lnTo>
                  <a:lnTo>
                    <a:pt x="624978" y="68644"/>
                  </a:lnTo>
                  <a:lnTo>
                    <a:pt x="596788" y="34313"/>
                  </a:lnTo>
                  <a:lnTo>
                    <a:pt x="556579" y="11185"/>
                  </a:lnTo>
                  <a:lnTo>
                    <a:pt x="482193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783968" y="9880460"/>
              <a:ext cx="645160" cy="469265"/>
            </a:xfrm>
            <a:custGeom>
              <a:avLst/>
              <a:gdLst/>
              <a:ahLst/>
              <a:cxnLst/>
              <a:rect l="l" t="t" r="r" b="b"/>
              <a:pathLst>
                <a:path w="645159" h="469265">
                  <a:moveTo>
                    <a:pt x="289752" y="0"/>
                  </a:moveTo>
                  <a:lnTo>
                    <a:pt x="245914" y="10268"/>
                  </a:lnTo>
                  <a:lnTo>
                    <a:pt x="198160" y="31404"/>
                  </a:lnTo>
                  <a:lnTo>
                    <a:pt x="149536" y="60409"/>
                  </a:lnTo>
                  <a:lnTo>
                    <a:pt x="103090" y="94285"/>
                  </a:lnTo>
                  <a:lnTo>
                    <a:pt x="61866" y="130032"/>
                  </a:lnTo>
                  <a:lnTo>
                    <a:pt x="28912" y="164652"/>
                  </a:lnTo>
                  <a:lnTo>
                    <a:pt x="0" y="218513"/>
                  </a:lnTo>
                  <a:lnTo>
                    <a:pt x="3519" y="241587"/>
                  </a:lnTo>
                  <a:lnTo>
                    <a:pt x="22294" y="282968"/>
                  </a:lnTo>
                  <a:lnTo>
                    <a:pt x="51296" y="315168"/>
                  </a:lnTo>
                  <a:lnTo>
                    <a:pt x="85397" y="339357"/>
                  </a:lnTo>
                  <a:lnTo>
                    <a:pt x="148094" y="373134"/>
                  </a:lnTo>
                  <a:lnTo>
                    <a:pt x="193740" y="394080"/>
                  </a:lnTo>
                  <a:lnTo>
                    <a:pt x="240145" y="412515"/>
                  </a:lnTo>
                  <a:lnTo>
                    <a:pt x="287209" y="428416"/>
                  </a:lnTo>
                  <a:lnTo>
                    <a:pt x="334832" y="441756"/>
                  </a:lnTo>
                  <a:lnTo>
                    <a:pt x="382915" y="452512"/>
                  </a:lnTo>
                  <a:lnTo>
                    <a:pt x="431359" y="460658"/>
                  </a:lnTo>
                  <a:lnTo>
                    <a:pt x="480063" y="466169"/>
                  </a:lnTo>
                  <a:lnTo>
                    <a:pt x="528929" y="469020"/>
                  </a:lnTo>
                  <a:lnTo>
                    <a:pt x="577856" y="469186"/>
                  </a:lnTo>
                  <a:lnTo>
                    <a:pt x="595462" y="467879"/>
                  </a:lnTo>
                  <a:lnTo>
                    <a:pt x="612733" y="463787"/>
                  </a:lnTo>
                  <a:lnTo>
                    <a:pt x="627922" y="455405"/>
                  </a:lnTo>
                  <a:lnTo>
                    <a:pt x="639278" y="441229"/>
                  </a:lnTo>
                  <a:lnTo>
                    <a:pt x="644584" y="419353"/>
                  </a:lnTo>
                  <a:lnTo>
                    <a:pt x="641400" y="396318"/>
                  </a:lnTo>
                  <a:lnTo>
                    <a:pt x="620850" y="352781"/>
                  </a:lnTo>
                  <a:lnTo>
                    <a:pt x="598506" y="317319"/>
                  </a:lnTo>
                  <a:lnTo>
                    <a:pt x="571250" y="274991"/>
                  </a:lnTo>
                  <a:lnTo>
                    <a:pt x="540079" y="228383"/>
                  </a:lnTo>
                  <a:lnTo>
                    <a:pt x="505989" y="180079"/>
                  </a:lnTo>
                  <a:lnTo>
                    <a:pt x="469977" y="132664"/>
                  </a:lnTo>
                  <a:lnTo>
                    <a:pt x="433038" y="88724"/>
                  </a:lnTo>
                  <a:lnTo>
                    <a:pt x="396170" y="50843"/>
                  </a:lnTo>
                  <a:lnTo>
                    <a:pt x="360368" y="21606"/>
                  </a:lnTo>
                  <a:lnTo>
                    <a:pt x="326628" y="3598"/>
                  </a:lnTo>
                  <a:lnTo>
                    <a:pt x="289752" y="0"/>
                  </a:lnTo>
                  <a:close/>
                </a:path>
              </a:pathLst>
            </a:custGeom>
            <a:solidFill>
              <a:srgbClr val="B69AE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68942" y="8624267"/>
              <a:ext cx="661035" cy="1210945"/>
            </a:xfrm>
            <a:custGeom>
              <a:avLst/>
              <a:gdLst/>
              <a:ahLst/>
              <a:cxnLst/>
              <a:rect l="l" t="t" r="r" b="b"/>
              <a:pathLst>
                <a:path w="661034" h="1210945">
                  <a:moveTo>
                    <a:pt x="519457" y="0"/>
                  </a:moveTo>
                  <a:lnTo>
                    <a:pt x="473898" y="1637"/>
                  </a:lnTo>
                  <a:lnTo>
                    <a:pt x="430150" y="13611"/>
                  </a:lnTo>
                  <a:lnTo>
                    <a:pt x="390548" y="34161"/>
                  </a:lnTo>
                  <a:lnTo>
                    <a:pt x="354805" y="60816"/>
                  </a:lnTo>
                  <a:lnTo>
                    <a:pt x="322421" y="92128"/>
                  </a:lnTo>
                  <a:lnTo>
                    <a:pt x="292898" y="126644"/>
                  </a:lnTo>
                  <a:lnTo>
                    <a:pt x="265736" y="162915"/>
                  </a:lnTo>
                  <a:lnTo>
                    <a:pt x="235857" y="206572"/>
                  </a:lnTo>
                  <a:lnTo>
                    <a:pt x="207686" y="251346"/>
                  </a:lnTo>
                  <a:lnTo>
                    <a:pt x="181242" y="297163"/>
                  </a:lnTo>
                  <a:lnTo>
                    <a:pt x="156545" y="343946"/>
                  </a:lnTo>
                  <a:lnTo>
                    <a:pt x="133612" y="391621"/>
                  </a:lnTo>
                  <a:lnTo>
                    <a:pt x="112463" y="440111"/>
                  </a:lnTo>
                  <a:lnTo>
                    <a:pt x="93497" y="488314"/>
                  </a:lnTo>
                  <a:lnTo>
                    <a:pt x="76270" y="537168"/>
                  </a:lnTo>
                  <a:lnTo>
                    <a:pt x="60798" y="586609"/>
                  </a:lnTo>
                  <a:lnTo>
                    <a:pt x="47096" y="636570"/>
                  </a:lnTo>
                  <a:lnTo>
                    <a:pt x="35179" y="686989"/>
                  </a:lnTo>
                  <a:lnTo>
                    <a:pt x="25063" y="737799"/>
                  </a:lnTo>
                  <a:lnTo>
                    <a:pt x="16764" y="788936"/>
                  </a:lnTo>
                  <a:lnTo>
                    <a:pt x="10298" y="840335"/>
                  </a:lnTo>
                  <a:lnTo>
                    <a:pt x="5679" y="891931"/>
                  </a:lnTo>
                  <a:lnTo>
                    <a:pt x="2924" y="943660"/>
                  </a:lnTo>
                  <a:lnTo>
                    <a:pt x="2048" y="995455"/>
                  </a:lnTo>
                  <a:lnTo>
                    <a:pt x="0" y="1076539"/>
                  </a:lnTo>
                  <a:lnTo>
                    <a:pt x="2105" y="1123359"/>
                  </a:lnTo>
                  <a:lnTo>
                    <a:pt x="10493" y="1165669"/>
                  </a:lnTo>
                  <a:lnTo>
                    <a:pt x="58705" y="1210684"/>
                  </a:lnTo>
                  <a:lnTo>
                    <a:pt x="108050" y="1210864"/>
                  </a:lnTo>
                  <a:lnTo>
                    <a:pt x="160431" y="1205240"/>
                  </a:lnTo>
                  <a:lnTo>
                    <a:pt x="214040" y="1195045"/>
                  </a:lnTo>
                  <a:lnTo>
                    <a:pt x="267068" y="1181513"/>
                  </a:lnTo>
                  <a:lnTo>
                    <a:pt x="317708" y="1165876"/>
                  </a:lnTo>
                  <a:lnTo>
                    <a:pt x="364152" y="1149367"/>
                  </a:lnTo>
                  <a:lnTo>
                    <a:pt x="409346" y="1130104"/>
                  </a:lnTo>
                  <a:lnTo>
                    <a:pt x="452873" y="1106937"/>
                  </a:lnTo>
                  <a:lnTo>
                    <a:pt x="493970" y="1079882"/>
                  </a:lnTo>
                  <a:lnTo>
                    <a:pt x="531872" y="1048958"/>
                  </a:lnTo>
                  <a:lnTo>
                    <a:pt x="565816" y="1014183"/>
                  </a:lnTo>
                  <a:lnTo>
                    <a:pt x="595037" y="975576"/>
                  </a:lnTo>
                  <a:lnTo>
                    <a:pt x="618772" y="933154"/>
                  </a:lnTo>
                  <a:lnTo>
                    <a:pt x="636193" y="888128"/>
                  </a:lnTo>
                  <a:lnTo>
                    <a:pt x="647967" y="841426"/>
                  </a:lnTo>
                  <a:lnTo>
                    <a:pt x="655199" y="793503"/>
                  </a:lnTo>
                  <a:lnTo>
                    <a:pt x="658992" y="744817"/>
                  </a:lnTo>
                  <a:lnTo>
                    <a:pt x="660450" y="695821"/>
                  </a:lnTo>
                  <a:lnTo>
                    <a:pt x="660677" y="646974"/>
                  </a:lnTo>
                  <a:lnTo>
                    <a:pt x="660499" y="203605"/>
                  </a:lnTo>
                  <a:lnTo>
                    <a:pt x="656626" y="129238"/>
                  </a:lnTo>
                  <a:lnTo>
                    <a:pt x="632437" y="60981"/>
                  </a:lnTo>
                  <a:lnTo>
                    <a:pt x="602183" y="29284"/>
                  </a:lnTo>
                  <a:lnTo>
                    <a:pt x="563371" y="9086"/>
                  </a:lnTo>
                  <a:lnTo>
                    <a:pt x="519457" y="0"/>
                  </a:lnTo>
                  <a:close/>
                </a:path>
              </a:pathLst>
            </a:custGeom>
            <a:solidFill>
              <a:srgbClr val="6D3F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900202" y="9592700"/>
              <a:ext cx="1212215" cy="417830"/>
            </a:xfrm>
            <a:custGeom>
              <a:avLst/>
              <a:gdLst/>
              <a:ahLst/>
              <a:cxnLst/>
              <a:rect l="l" t="t" r="r" b="b"/>
              <a:pathLst>
                <a:path w="1212215" h="417829">
                  <a:moveTo>
                    <a:pt x="332243" y="0"/>
                  </a:moveTo>
                  <a:lnTo>
                    <a:pt x="281738" y="1097"/>
                  </a:lnTo>
                  <a:lnTo>
                    <a:pt x="231721" y="5675"/>
                  </a:lnTo>
                  <a:lnTo>
                    <a:pt x="182376" y="14096"/>
                  </a:lnTo>
                  <a:lnTo>
                    <a:pt x="133886" y="26722"/>
                  </a:lnTo>
                  <a:lnTo>
                    <a:pt x="86437" y="43914"/>
                  </a:lnTo>
                  <a:lnTo>
                    <a:pt x="27096" y="81131"/>
                  </a:lnTo>
                  <a:lnTo>
                    <a:pt x="0" y="139387"/>
                  </a:lnTo>
                  <a:lnTo>
                    <a:pt x="3237" y="158590"/>
                  </a:lnTo>
                  <a:lnTo>
                    <a:pt x="23609" y="192040"/>
                  </a:lnTo>
                  <a:lnTo>
                    <a:pt x="55196" y="215623"/>
                  </a:lnTo>
                  <a:lnTo>
                    <a:pt x="91528" y="231062"/>
                  </a:lnTo>
                  <a:lnTo>
                    <a:pt x="153984" y="250948"/>
                  </a:lnTo>
                  <a:lnTo>
                    <a:pt x="197758" y="264196"/>
                  </a:lnTo>
                  <a:lnTo>
                    <a:pt x="556653" y="369056"/>
                  </a:lnTo>
                  <a:lnTo>
                    <a:pt x="606171" y="383280"/>
                  </a:lnTo>
                  <a:lnTo>
                    <a:pt x="656039" y="396401"/>
                  </a:lnTo>
                  <a:lnTo>
                    <a:pt x="706298" y="407269"/>
                  </a:lnTo>
                  <a:lnTo>
                    <a:pt x="756986" y="414735"/>
                  </a:lnTo>
                  <a:lnTo>
                    <a:pt x="808142" y="417651"/>
                  </a:lnTo>
                  <a:lnTo>
                    <a:pt x="861441" y="414978"/>
                  </a:lnTo>
                  <a:lnTo>
                    <a:pt x="914045" y="407020"/>
                  </a:lnTo>
                  <a:lnTo>
                    <a:pt x="965986" y="394674"/>
                  </a:lnTo>
                  <a:lnTo>
                    <a:pt x="1017299" y="378839"/>
                  </a:lnTo>
                  <a:lnTo>
                    <a:pt x="1068016" y="360413"/>
                  </a:lnTo>
                  <a:lnTo>
                    <a:pt x="1118171" y="340295"/>
                  </a:lnTo>
                  <a:lnTo>
                    <a:pt x="1167796" y="319382"/>
                  </a:lnTo>
                  <a:lnTo>
                    <a:pt x="1206338" y="290490"/>
                  </a:lnTo>
                  <a:lnTo>
                    <a:pt x="1211730" y="271223"/>
                  </a:lnTo>
                  <a:lnTo>
                    <a:pt x="1197094" y="252127"/>
                  </a:lnTo>
                  <a:lnTo>
                    <a:pt x="1170636" y="237723"/>
                  </a:lnTo>
                  <a:lnTo>
                    <a:pt x="1140759" y="225433"/>
                  </a:lnTo>
                  <a:lnTo>
                    <a:pt x="1110229" y="214142"/>
                  </a:lnTo>
                  <a:lnTo>
                    <a:pt x="1081809" y="202736"/>
                  </a:lnTo>
                  <a:lnTo>
                    <a:pt x="1035498" y="182501"/>
                  </a:lnTo>
                  <a:lnTo>
                    <a:pt x="988831" y="163098"/>
                  </a:lnTo>
                  <a:lnTo>
                    <a:pt x="941824" y="144531"/>
                  </a:lnTo>
                  <a:lnTo>
                    <a:pt x="894493" y="126807"/>
                  </a:lnTo>
                  <a:lnTo>
                    <a:pt x="846853" y="109933"/>
                  </a:lnTo>
                  <a:lnTo>
                    <a:pt x="798918" y="93912"/>
                  </a:lnTo>
                  <a:lnTo>
                    <a:pt x="758251" y="81067"/>
                  </a:lnTo>
                  <a:lnTo>
                    <a:pt x="717398" y="68838"/>
                  </a:lnTo>
                  <a:lnTo>
                    <a:pt x="676366" y="57229"/>
                  </a:lnTo>
                  <a:lnTo>
                    <a:pt x="635163" y="46238"/>
                  </a:lnTo>
                  <a:lnTo>
                    <a:pt x="585611" y="34053"/>
                  </a:lnTo>
                  <a:lnTo>
                    <a:pt x="535439" y="23176"/>
                  </a:lnTo>
                  <a:lnTo>
                    <a:pt x="484832" y="13971"/>
                  </a:lnTo>
                  <a:lnTo>
                    <a:pt x="433974" y="6798"/>
                  </a:lnTo>
                  <a:lnTo>
                    <a:pt x="383049" y="2021"/>
                  </a:lnTo>
                  <a:lnTo>
                    <a:pt x="332243" y="0"/>
                  </a:lnTo>
                  <a:close/>
                </a:path>
              </a:pathLst>
            </a:custGeom>
            <a:solidFill>
              <a:srgbClr val="996F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519851" y="658645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840" y="658650"/>
              <a:ext cx="2961428" cy="293452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455445" y="586385"/>
              <a:ext cx="3134360" cy="3149600"/>
            </a:xfrm>
            <a:custGeom>
              <a:avLst/>
              <a:gdLst/>
              <a:ahLst/>
              <a:cxnLst/>
              <a:rect l="l" t="t" r="r" b="b"/>
              <a:pathLst>
                <a:path w="3134359" h="3149600">
                  <a:moveTo>
                    <a:pt x="1941913" y="3124200"/>
                  </a:moveTo>
                  <a:lnTo>
                    <a:pt x="1363427" y="3124200"/>
                  </a:lnTo>
                  <a:lnTo>
                    <a:pt x="1450279" y="3149600"/>
                  </a:lnTo>
                  <a:lnTo>
                    <a:pt x="1798322" y="3149600"/>
                  </a:lnTo>
                  <a:lnTo>
                    <a:pt x="1844252" y="3136900"/>
                  </a:lnTo>
                  <a:lnTo>
                    <a:pt x="1892210" y="3136900"/>
                  </a:lnTo>
                  <a:lnTo>
                    <a:pt x="1941913" y="3124200"/>
                  </a:lnTo>
                  <a:close/>
                </a:path>
                <a:path w="3134359" h="3149600">
                  <a:moveTo>
                    <a:pt x="1816104" y="25400"/>
                  </a:moveTo>
                  <a:lnTo>
                    <a:pt x="1455619" y="25400"/>
                  </a:lnTo>
                  <a:lnTo>
                    <a:pt x="1350523" y="50800"/>
                  </a:lnTo>
                  <a:lnTo>
                    <a:pt x="1295730" y="50800"/>
                  </a:lnTo>
                  <a:lnTo>
                    <a:pt x="1073076" y="101600"/>
                  </a:lnTo>
                  <a:lnTo>
                    <a:pt x="1019003" y="127000"/>
                  </a:lnTo>
                  <a:lnTo>
                    <a:pt x="966550" y="139700"/>
                  </a:lnTo>
                  <a:lnTo>
                    <a:pt x="916210" y="152400"/>
                  </a:lnTo>
                  <a:lnTo>
                    <a:pt x="877919" y="177800"/>
                  </a:lnTo>
                  <a:lnTo>
                    <a:pt x="839228" y="190500"/>
                  </a:lnTo>
                  <a:lnTo>
                    <a:pt x="800241" y="215900"/>
                  </a:lnTo>
                  <a:lnTo>
                    <a:pt x="761061" y="228600"/>
                  </a:lnTo>
                  <a:lnTo>
                    <a:pt x="682536" y="279400"/>
                  </a:lnTo>
                  <a:lnTo>
                    <a:pt x="643398" y="292100"/>
                  </a:lnTo>
                  <a:lnTo>
                    <a:pt x="565886" y="342900"/>
                  </a:lnTo>
                  <a:lnTo>
                    <a:pt x="527720" y="381000"/>
                  </a:lnTo>
                  <a:lnTo>
                    <a:pt x="490084" y="406400"/>
                  </a:lnTo>
                  <a:lnTo>
                    <a:pt x="453083" y="431800"/>
                  </a:lnTo>
                  <a:lnTo>
                    <a:pt x="416819" y="469900"/>
                  </a:lnTo>
                  <a:lnTo>
                    <a:pt x="381396" y="495300"/>
                  </a:lnTo>
                  <a:lnTo>
                    <a:pt x="346917" y="533400"/>
                  </a:lnTo>
                  <a:lnTo>
                    <a:pt x="313486" y="571500"/>
                  </a:lnTo>
                  <a:lnTo>
                    <a:pt x="281206" y="596900"/>
                  </a:lnTo>
                  <a:lnTo>
                    <a:pt x="250180" y="635000"/>
                  </a:lnTo>
                  <a:lnTo>
                    <a:pt x="220512" y="673100"/>
                  </a:lnTo>
                  <a:lnTo>
                    <a:pt x="192305" y="711200"/>
                  </a:lnTo>
                  <a:lnTo>
                    <a:pt x="165663" y="762000"/>
                  </a:lnTo>
                  <a:lnTo>
                    <a:pt x="140688" y="800100"/>
                  </a:lnTo>
                  <a:lnTo>
                    <a:pt x="117485" y="838200"/>
                  </a:lnTo>
                  <a:lnTo>
                    <a:pt x="96156" y="889000"/>
                  </a:lnTo>
                  <a:lnTo>
                    <a:pt x="76805" y="927100"/>
                  </a:lnTo>
                  <a:lnTo>
                    <a:pt x="59536" y="977900"/>
                  </a:lnTo>
                  <a:lnTo>
                    <a:pt x="44452" y="1016000"/>
                  </a:lnTo>
                  <a:lnTo>
                    <a:pt x="31655" y="1066800"/>
                  </a:lnTo>
                  <a:lnTo>
                    <a:pt x="21250" y="1117600"/>
                  </a:lnTo>
                  <a:lnTo>
                    <a:pt x="13340" y="1168400"/>
                  </a:lnTo>
                  <a:lnTo>
                    <a:pt x="8028" y="1219200"/>
                  </a:lnTo>
                  <a:lnTo>
                    <a:pt x="4238" y="1270000"/>
                  </a:lnTo>
                  <a:lnTo>
                    <a:pt x="1637" y="1333500"/>
                  </a:lnTo>
                  <a:lnTo>
                    <a:pt x="224" y="1384300"/>
                  </a:lnTo>
                  <a:lnTo>
                    <a:pt x="0" y="1435100"/>
                  </a:lnTo>
                  <a:lnTo>
                    <a:pt x="961" y="1498600"/>
                  </a:lnTo>
                  <a:lnTo>
                    <a:pt x="3109" y="1549400"/>
                  </a:lnTo>
                  <a:lnTo>
                    <a:pt x="6442" y="1600200"/>
                  </a:lnTo>
                  <a:lnTo>
                    <a:pt x="10959" y="1651000"/>
                  </a:lnTo>
                  <a:lnTo>
                    <a:pt x="16660" y="1701800"/>
                  </a:lnTo>
                  <a:lnTo>
                    <a:pt x="23543" y="1752600"/>
                  </a:lnTo>
                  <a:lnTo>
                    <a:pt x="31608" y="1803400"/>
                  </a:lnTo>
                  <a:lnTo>
                    <a:pt x="40854" y="1854200"/>
                  </a:lnTo>
                  <a:lnTo>
                    <a:pt x="51280" y="1905000"/>
                  </a:lnTo>
                  <a:lnTo>
                    <a:pt x="62885" y="1943100"/>
                  </a:lnTo>
                  <a:lnTo>
                    <a:pt x="75669" y="1993900"/>
                  </a:lnTo>
                  <a:lnTo>
                    <a:pt x="89630" y="2044700"/>
                  </a:lnTo>
                  <a:lnTo>
                    <a:pt x="104768" y="2082800"/>
                  </a:lnTo>
                  <a:lnTo>
                    <a:pt x="121082" y="2133600"/>
                  </a:lnTo>
                  <a:lnTo>
                    <a:pt x="138571" y="2171700"/>
                  </a:lnTo>
                  <a:lnTo>
                    <a:pt x="157235" y="2222500"/>
                  </a:lnTo>
                  <a:lnTo>
                    <a:pt x="177071" y="2260600"/>
                  </a:lnTo>
                  <a:lnTo>
                    <a:pt x="198081" y="2298700"/>
                  </a:lnTo>
                  <a:lnTo>
                    <a:pt x="220262" y="2349500"/>
                  </a:lnTo>
                  <a:lnTo>
                    <a:pt x="243613" y="2387600"/>
                  </a:lnTo>
                  <a:lnTo>
                    <a:pt x="268135" y="2425700"/>
                  </a:lnTo>
                  <a:lnTo>
                    <a:pt x="293827" y="2463800"/>
                  </a:lnTo>
                  <a:lnTo>
                    <a:pt x="320686" y="2501900"/>
                  </a:lnTo>
                  <a:lnTo>
                    <a:pt x="348714" y="2540000"/>
                  </a:lnTo>
                  <a:lnTo>
                    <a:pt x="377908" y="2578100"/>
                  </a:lnTo>
                  <a:lnTo>
                    <a:pt x="408267" y="2616200"/>
                  </a:lnTo>
                  <a:lnTo>
                    <a:pt x="444043" y="2654300"/>
                  </a:lnTo>
                  <a:lnTo>
                    <a:pt x="481782" y="2692400"/>
                  </a:lnTo>
                  <a:lnTo>
                    <a:pt x="521328" y="2730500"/>
                  </a:lnTo>
                  <a:lnTo>
                    <a:pt x="562525" y="2755900"/>
                  </a:lnTo>
                  <a:lnTo>
                    <a:pt x="605215" y="2794000"/>
                  </a:lnTo>
                  <a:lnTo>
                    <a:pt x="649242" y="2832100"/>
                  </a:lnTo>
                  <a:lnTo>
                    <a:pt x="694448" y="2857500"/>
                  </a:lnTo>
                  <a:lnTo>
                    <a:pt x="740678" y="2882900"/>
                  </a:lnTo>
                  <a:lnTo>
                    <a:pt x="835580" y="2933700"/>
                  </a:lnTo>
                  <a:lnTo>
                    <a:pt x="1030761" y="3035300"/>
                  </a:lnTo>
                  <a:lnTo>
                    <a:pt x="1128533" y="3060700"/>
                  </a:lnTo>
                  <a:lnTo>
                    <a:pt x="1176915" y="3086100"/>
                  </a:lnTo>
                  <a:lnTo>
                    <a:pt x="1318165" y="3124200"/>
                  </a:lnTo>
                  <a:lnTo>
                    <a:pt x="1993076" y="3124200"/>
                  </a:lnTo>
                  <a:lnTo>
                    <a:pt x="2152486" y="3086100"/>
                  </a:lnTo>
                  <a:lnTo>
                    <a:pt x="2260850" y="3035300"/>
                  </a:lnTo>
                  <a:lnTo>
                    <a:pt x="2356739" y="2997200"/>
                  </a:lnTo>
                  <a:lnTo>
                    <a:pt x="2384933" y="2984500"/>
                  </a:lnTo>
                  <a:lnTo>
                    <a:pt x="1495021" y="2984500"/>
                  </a:lnTo>
                  <a:lnTo>
                    <a:pt x="1454841" y="2971800"/>
                  </a:lnTo>
                  <a:lnTo>
                    <a:pt x="1413045" y="2971800"/>
                  </a:lnTo>
                  <a:lnTo>
                    <a:pt x="1325362" y="2946400"/>
                  </a:lnTo>
                  <a:lnTo>
                    <a:pt x="1138918" y="2895600"/>
                  </a:lnTo>
                  <a:lnTo>
                    <a:pt x="1091101" y="2870200"/>
                  </a:lnTo>
                  <a:lnTo>
                    <a:pt x="1043179" y="2857500"/>
                  </a:lnTo>
                  <a:lnTo>
                    <a:pt x="947777" y="2806700"/>
                  </a:lnTo>
                  <a:lnTo>
                    <a:pt x="900674" y="2794000"/>
                  </a:lnTo>
                  <a:lnTo>
                    <a:pt x="854221" y="2768600"/>
                  </a:lnTo>
                  <a:lnTo>
                    <a:pt x="808609" y="2730500"/>
                  </a:lnTo>
                  <a:lnTo>
                    <a:pt x="764025" y="2705100"/>
                  </a:lnTo>
                  <a:lnTo>
                    <a:pt x="720658" y="2679700"/>
                  </a:lnTo>
                  <a:lnTo>
                    <a:pt x="678697" y="2641600"/>
                  </a:lnTo>
                  <a:lnTo>
                    <a:pt x="638331" y="2616200"/>
                  </a:lnTo>
                  <a:lnTo>
                    <a:pt x="599750" y="2578100"/>
                  </a:lnTo>
                  <a:lnTo>
                    <a:pt x="563141" y="2540000"/>
                  </a:lnTo>
                  <a:lnTo>
                    <a:pt x="528693" y="2501900"/>
                  </a:lnTo>
                  <a:lnTo>
                    <a:pt x="497913" y="2463800"/>
                  </a:lnTo>
                  <a:lnTo>
                    <a:pt x="468491" y="2425700"/>
                  </a:lnTo>
                  <a:lnTo>
                    <a:pt x="440427" y="2387600"/>
                  </a:lnTo>
                  <a:lnTo>
                    <a:pt x="413717" y="2349500"/>
                  </a:lnTo>
                  <a:lnTo>
                    <a:pt x="388359" y="2311400"/>
                  </a:lnTo>
                  <a:lnTo>
                    <a:pt x="364353" y="2273300"/>
                  </a:lnTo>
                  <a:lnTo>
                    <a:pt x="341695" y="2235200"/>
                  </a:lnTo>
                  <a:lnTo>
                    <a:pt x="320383" y="2184400"/>
                  </a:lnTo>
                  <a:lnTo>
                    <a:pt x="300416" y="2146300"/>
                  </a:lnTo>
                  <a:lnTo>
                    <a:pt x="281791" y="2095500"/>
                  </a:lnTo>
                  <a:lnTo>
                    <a:pt x="264506" y="2057400"/>
                  </a:lnTo>
                  <a:lnTo>
                    <a:pt x="248560" y="2006600"/>
                  </a:lnTo>
                  <a:lnTo>
                    <a:pt x="233950" y="1968500"/>
                  </a:lnTo>
                  <a:lnTo>
                    <a:pt x="220675" y="1917700"/>
                  </a:lnTo>
                  <a:lnTo>
                    <a:pt x="208731" y="1866900"/>
                  </a:lnTo>
                  <a:lnTo>
                    <a:pt x="198118" y="1816100"/>
                  </a:lnTo>
                  <a:lnTo>
                    <a:pt x="188832" y="1778000"/>
                  </a:lnTo>
                  <a:lnTo>
                    <a:pt x="180873" y="1727200"/>
                  </a:lnTo>
                  <a:lnTo>
                    <a:pt x="174237" y="1676400"/>
                  </a:lnTo>
                  <a:lnTo>
                    <a:pt x="168924" y="1625600"/>
                  </a:lnTo>
                  <a:lnTo>
                    <a:pt x="164930" y="1562100"/>
                  </a:lnTo>
                  <a:lnTo>
                    <a:pt x="162254" y="1511300"/>
                  </a:lnTo>
                  <a:lnTo>
                    <a:pt x="160893" y="1460500"/>
                  </a:lnTo>
                  <a:lnTo>
                    <a:pt x="160847" y="1409700"/>
                  </a:lnTo>
                  <a:lnTo>
                    <a:pt x="162111" y="1346200"/>
                  </a:lnTo>
                  <a:lnTo>
                    <a:pt x="164686" y="1295400"/>
                  </a:lnTo>
                  <a:lnTo>
                    <a:pt x="168568" y="1231900"/>
                  </a:lnTo>
                  <a:lnTo>
                    <a:pt x="171852" y="1193800"/>
                  </a:lnTo>
                  <a:lnTo>
                    <a:pt x="176841" y="1168400"/>
                  </a:lnTo>
                  <a:lnTo>
                    <a:pt x="183577" y="1130300"/>
                  </a:lnTo>
                  <a:lnTo>
                    <a:pt x="192100" y="1092200"/>
                  </a:lnTo>
                  <a:lnTo>
                    <a:pt x="202450" y="1066800"/>
                  </a:lnTo>
                  <a:lnTo>
                    <a:pt x="214669" y="1028700"/>
                  </a:lnTo>
                  <a:lnTo>
                    <a:pt x="228796" y="990600"/>
                  </a:lnTo>
                  <a:lnTo>
                    <a:pt x="244873" y="952500"/>
                  </a:lnTo>
                  <a:lnTo>
                    <a:pt x="262940" y="914400"/>
                  </a:lnTo>
                  <a:lnTo>
                    <a:pt x="283037" y="876300"/>
                  </a:lnTo>
                  <a:lnTo>
                    <a:pt x="305205" y="838200"/>
                  </a:lnTo>
                  <a:lnTo>
                    <a:pt x="329486" y="800100"/>
                  </a:lnTo>
                  <a:lnTo>
                    <a:pt x="355918" y="774700"/>
                  </a:lnTo>
                  <a:lnTo>
                    <a:pt x="384544" y="736600"/>
                  </a:lnTo>
                  <a:lnTo>
                    <a:pt x="415403" y="698500"/>
                  </a:lnTo>
                  <a:lnTo>
                    <a:pt x="448536" y="660400"/>
                  </a:lnTo>
                  <a:lnTo>
                    <a:pt x="483985" y="622300"/>
                  </a:lnTo>
                  <a:lnTo>
                    <a:pt x="521788" y="584200"/>
                  </a:lnTo>
                  <a:lnTo>
                    <a:pt x="561988" y="558800"/>
                  </a:lnTo>
                  <a:lnTo>
                    <a:pt x="604624" y="520700"/>
                  </a:lnTo>
                  <a:lnTo>
                    <a:pt x="649737" y="482600"/>
                  </a:lnTo>
                  <a:lnTo>
                    <a:pt x="697368" y="457200"/>
                  </a:lnTo>
                  <a:lnTo>
                    <a:pt x="747557" y="419100"/>
                  </a:lnTo>
                  <a:lnTo>
                    <a:pt x="800346" y="393700"/>
                  </a:lnTo>
                  <a:lnTo>
                    <a:pt x="855774" y="368300"/>
                  </a:lnTo>
                  <a:lnTo>
                    <a:pt x="913882" y="342900"/>
                  </a:lnTo>
                  <a:lnTo>
                    <a:pt x="974711" y="317500"/>
                  </a:lnTo>
                  <a:lnTo>
                    <a:pt x="1046809" y="292100"/>
                  </a:lnTo>
                  <a:lnTo>
                    <a:pt x="1086394" y="279400"/>
                  </a:lnTo>
                  <a:lnTo>
                    <a:pt x="1128181" y="266700"/>
                  </a:lnTo>
                  <a:lnTo>
                    <a:pt x="1172050" y="254000"/>
                  </a:lnTo>
                  <a:lnTo>
                    <a:pt x="1217886" y="241300"/>
                  </a:lnTo>
                  <a:lnTo>
                    <a:pt x="1314984" y="215900"/>
                  </a:lnTo>
                  <a:lnTo>
                    <a:pt x="1366012" y="215900"/>
                  </a:lnTo>
                  <a:lnTo>
                    <a:pt x="1472437" y="190500"/>
                  </a:lnTo>
                  <a:lnTo>
                    <a:pt x="1527599" y="190500"/>
                  </a:lnTo>
                  <a:lnTo>
                    <a:pt x="1583904" y="177800"/>
                  </a:lnTo>
                  <a:lnTo>
                    <a:pt x="1641235" y="177800"/>
                  </a:lnTo>
                  <a:lnTo>
                    <a:pt x="1699474" y="165100"/>
                  </a:lnTo>
                  <a:lnTo>
                    <a:pt x="2192317" y="165100"/>
                  </a:lnTo>
                  <a:lnTo>
                    <a:pt x="2188797" y="152400"/>
                  </a:lnTo>
                  <a:lnTo>
                    <a:pt x="2174960" y="127000"/>
                  </a:lnTo>
                  <a:lnTo>
                    <a:pt x="2152118" y="114300"/>
                  </a:lnTo>
                  <a:lnTo>
                    <a:pt x="2118069" y="88900"/>
                  </a:lnTo>
                  <a:lnTo>
                    <a:pt x="2085417" y="76200"/>
                  </a:lnTo>
                  <a:lnTo>
                    <a:pt x="2042430" y="76200"/>
                  </a:lnTo>
                  <a:lnTo>
                    <a:pt x="1988892" y="63500"/>
                  </a:lnTo>
                  <a:lnTo>
                    <a:pt x="1924588" y="50800"/>
                  </a:lnTo>
                  <a:lnTo>
                    <a:pt x="1886260" y="38100"/>
                  </a:lnTo>
                  <a:lnTo>
                    <a:pt x="1848426" y="38100"/>
                  </a:lnTo>
                  <a:lnTo>
                    <a:pt x="1816104" y="25400"/>
                  </a:lnTo>
                  <a:close/>
                </a:path>
                <a:path w="3134359" h="3149600">
                  <a:moveTo>
                    <a:pt x="2419840" y="2971800"/>
                  </a:moveTo>
                  <a:lnTo>
                    <a:pt x="1862433" y="2971800"/>
                  </a:lnTo>
                  <a:lnTo>
                    <a:pt x="1810814" y="2984500"/>
                  </a:lnTo>
                  <a:lnTo>
                    <a:pt x="2384933" y="2984500"/>
                  </a:lnTo>
                  <a:lnTo>
                    <a:pt x="2419840" y="2971800"/>
                  </a:lnTo>
                  <a:close/>
                </a:path>
                <a:path w="3134359" h="3149600">
                  <a:moveTo>
                    <a:pt x="2243407" y="177800"/>
                  </a:moveTo>
                  <a:lnTo>
                    <a:pt x="1745064" y="177800"/>
                  </a:lnTo>
                  <a:lnTo>
                    <a:pt x="1773319" y="190500"/>
                  </a:lnTo>
                  <a:lnTo>
                    <a:pt x="1809497" y="203200"/>
                  </a:lnTo>
                  <a:lnTo>
                    <a:pt x="1852083" y="203200"/>
                  </a:lnTo>
                  <a:lnTo>
                    <a:pt x="1899562" y="215900"/>
                  </a:lnTo>
                  <a:lnTo>
                    <a:pt x="1941031" y="215900"/>
                  </a:lnTo>
                  <a:lnTo>
                    <a:pt x="1955414" y="228600"/>
                  </a:lnTo>
                  <a:lnTo>
                    <a:pt x="1948933" y="228600"/>
                  </a:lnTo>
                  <a:lnTo>
                    <a:pt x="2056301" y="292100"/>
                  </a:lnTo>
                  <a:lnTo>
                    <a:pt x="2064256" y="304800"/>
                  </a:lnTo>
                  <a:lnTo>
                    <a:pt x="2080550" y="304800"/>
                  </a:lnTo>
                  <a:lnTo>
                    <a:pt x="2105112" y="317500"/>
                  </a:lnTo>
                  <a:lnTo>
                    <a:pt x="2137869" y="330200"/>
                  </a:lnTo>
                  <a:lnTo>
                    <a:pt x="2167539" y="330200"/>
                  </a:lnTo>
                  <a:lnTo>
                    <a:pt x="2198184" y="342900"/>
                  </a:lnTo>
                  <a:lnTo>
                    <a:pt x="2230278" y="355600"/>
                  </a:lnTo>
                  <a:lnTo>
                    <a:pt x="2264295" y="355600"/>
                  </a:lnTo>
                  <a:lnTo>
                    <a:pt x="2289979" y="368300"/>
                  </a:lnTo>
                  <a:lnTo>
                    <a:pt x="2322425" y="381000"/>
                  </a:lnTo>
                  <a:lnTo>
                    <a:pt x="2353107" y="393700"/>
                  </a:lnTo>
                  <a:lnTo>
                    <a:pt x="2373496" y="419100"/>
                  </a:lnTo>
                  <a:lnTo>
                    <a:pt x="2397181" y="444500"/>
                  </a:lnTo>
                  <a:lnTo>
                    <a:pt x="2426952" y="469900"/>
                  </a:lnTo>
                  <a:lnTo>
                    <a:pt x="2461125" y="495300"/>
                  </a:lnTo>
                  <a:lnTo>
                    <a:pt x="2498015" y="533400"/>
                  </a:lnTo>
                  <a:lnTo>
                    <a:pt x="2510145" y="533400"/>
                  </a:lnTo>
                  <a:lnTo>
                    <a:pt x="2533871" y="558800"/>
                  </a:lnTo>
                  <a:lnTo>
                    <a:pt x="2546255" y="571500"/>
                  </a:lnTo>
                  <a:lnTo>
                    <a:pt x="2564198" y="596900"/>
                  </a:lnTo>
                  <a:lnTo>
                    <a:pt x="2583905" y="609600"/>
                  </a:lnTo>
                  <a:lnTo>
                    <a:pt x="2605996" y="635000"/>
                  </a:lnTo>
                  <a:lnTo>
                    <a:pt x="2631090" y="660400"/>
                  </a:lnTo>
                  <a:lnTo>
                    <a:pt x="2637292" y="660400"/>
                  </a:lnTo>
                  <a:lnTo>
                    <a:pt x="2653668" y="673100"/>
                  </a:lnTo>
                  <a:lnTo>
                    <a:pt x="2678333" y="698500"/>
                  </a:lnTo>
                  <a:lnTo>
                    <a:pt x="2709403" y="736600"/>
                  </a:lnTo>
                  <a:lnTo>
                    <a:pt x="2744993" y="774700"/>
                  </a:lnTo>
                  <a:lnTo>
                    <a:pt x="2783218" y="838200"/>
                  </a:lnTo>
                  <a:lnTo>
                    <a:pt x="2822194" y="901700"/>
                  </a:lnTo>
                  <a:lnTo>
                    <a:pt x="2860036" y="977900"/>
                  </a:lnTo>
                  <a:lnTo>
                    <a:pt x="2876855" y="1016000"/>
                  </a:lnTo>
                  <a:lnTo>
                    <a:pt x="2892171" y="1054100"/>
                  </a:lnTo>
                  <a:lnTo>
                    <a:pt x="2906024" y="1092200"/>
                  </a:lnTo>
                  <a:lnTo>
                    <a:pt x="2918456" y="1143000"/>
                  </a:lnTo>
                  <a:lnTo>
                    <a:pt x="2929505" y="1181100"/>
                  </a:lnTo>
                  <a:lnTo>
                    <a:pt x="2939212" y="1231900"/>
                  </a:lnTo>
                  <a:lnTo>
                    <a:pt x="2947618" y="1282700"/>
                  </a:lnTo>
                  <a:lnTo>
                    <a:pt x="2954762" y="1333500"/>
                  </a:lnTo>
                  <a:lnTo>
                    <a:pt x="2960686" y="1384300"/>
                  </a:lnTo>
                  <a:lnTo>
                    <a:pt x="2965428" y="1435100"/>
                  </a:lnTo>
                  <a:lnTo>
                    <a:pt x="2969031" y="1498600"/>
                  </a:lnTo>
                  <a:lnTo>
                    <a:pt x="2971533" y="1562100"/>
                  </a:lnTo>
                  <a:lnTo>
                    <a:pt x="2972975" y="1625600"/>
                  </a:lnTo>
                  <a:lnTo>
                    <a:pt x="2972332" y="1663700"/>
                  </a:lnTo>
                  <a:lnTo>
                    <a:pt x="2969422" y="1701800"/>
                  </a:lnTo>
                  <a:lnTo>
                    <a:pt x="2964362" y="1752600"/>
                  </a:lnTo>
                  <a:lnTo>
                    <a:pt x="2957273" y="1790700"/>
                  </a:lnTo>
                  <a:lnTo>
                    <a:pt x="2948273" y="1841500"/>
                  </a:lnTo>
                  <a:lnTo>
                    <a:pt x="2937480" y="1892300"/>
                  </a:lnTo>
                  <a:lnTo>
                    <a:pt x="2925013" y="1943100"/>
                  </a:lnTo>
                  <a:lnTo>
                    <a:pt x="2910992" y="1993900"/>
                  </a:lnTo>
                  <a:lnTo>
                    <a:pt x="2895534" y="2044700"/>
                  </a:lnTo>
                  <a:lnTo>
                    <a:pt x="2878760" y="2108200"/>
                  </a:lnTo>
                  <a:lnTo>
                    <a:pt x="2860788" y="2159000"/>
                  </a:lnTo>
                  <a:lnTo>
                    <a:pt x="2841736" y="2209800"/>
                  </a:lnTo>
                  <a:lnTo>
                    <a:pt x="2821723" y="2247900"/>
                  </a:lnTo>
                  <a:lnTo>
                    <a:pt x="2800869" y="2298700"/>
                  </a:lnTo>
                  <a:lnTo>
                    <a:pt x="2779292" y="2349500"/>
                  </a:lnTo>
                  <a:lnTo>
                    <a:pt x="2757111" y="2387600"/>
                  </a:lnTo>
                  <a:lnTo>
                    <a:pt x="2734444" y="2438400"/>
                  </a:lnTo>
                  <a:lnTo>
                    <a:pt x="2711412" y="2476500"/>
                  </a:lnTo>
                  <a:lnTo>
                    <a:pt x="2688131" y="2501900"/>
                  </a:lnTo>
                  <a:lnTo>
                    <a:pt x="2664722" y="2540000"/>
                  </a:lnTo>
                  <a:lnTo>
                    <a:pt x="2634225" y="2578100"/>
                  </a:lnTo>
                  <a:lnTo>
                    <a:pt x="2600777" y="2616200"/>
                  </a:lnTo>
                  <a:lnTo>
                    <a:pt x="2565064" y="2641600"/>
                  </a:lnTo>
                  <a:lnTo>
                    <a:pt x="2527775" y="2679700"/>
                  </a:lnTo>
                  <a:lnTo>
                    <a:pt x="2489598" y="2717800"/>
                  </a:lnTo>
                  <a:lnTo>
                    <a:pt x="2413332" y="2768600"/>
                  </a:lnTo>
                  <a:lnTo>
                    <a:pt x="2376618" y="2806700"/>
                  </a:lnTo>
                  <a:lnTo>
                    <a:pt x="2341769" y="2832100"/>
                  </a:lnTo>
                  <a:lnTo>
                    <a:pt x="2316667" y="2832100"/>
                  </a:lnTo>
                  <a:lnTo>
                    <a:pt x="2234966" y="2870200"/>
                  </a:lnTo>
                  <a:lnTo>
                    <a:pt x="2199218" y="2882900"/>
                  </a:lnTo>
                  <a:lnTo>
                    <a:pt x="2084968" y="2933700"/>
                  </a:lnTo>
                  <a:lnTo>
                    <a:pt x="1916133" y="2971800"/>
                  </a:lnTo>
                  <a:lnTo>
                    <a:pt x="2426907" y="2971800"/>
                  </a:lnTo>
                  <a:lnTo>
                    <a:pt x="2461124" y="2946400"/>
                  </a:lnTo>
                  <a:lnTo>
                    <a:pt x="2497305" y="2921000"/>
                  </a:lnTo>
                  <a:lnTo>
                    <a:pt x="2534883" y="2882900"/>
                  </a:lnTo>
                  <a:lnTo>
                    <a:pt x="2573293" y="2857500"/>
                  </a:lnTo>
                  <a:lnTo>
                    <a:pt x="2611969" y="2819400"/>
                  </a:lnTo>
                  <a:lnTo>
                    <a:pt x="2650343" y="2794000"/>
                  </a:lnTo>
                  <a:lnTo>
                    <a:pt x="2687852" y="2755900"/>
                  </a:lnTo>
                  <a:lnTo>
                    <a:pt x="2723927" y="2717800"/>
                  </a:lnTo>
                  <a:lnTo>
                    <a:pt x="2758003" y="2679700"/>
                  </a:lnTo>
                  <a:lnTo>
                    <a:pt x="2789514" y="2641600"/>
                  </a:lnTo>
                  <a:lnTo>
                    <a:pt x="2813710" y="2616200"/>
                  </a:lnTo>
                  <a:lnTo>
                    <a:pt x="2837721" y="2578100"/>
                  </a:lnTo>
                  <a:lnTo>
                    <a:pt x="2861454" y="2540000"/>
                  </a:lnTo>
                  <a:lnTo>
                    <a:pt x="2884815" y="2489200"/>
                  </a:lnTo>
                  <a:lnTo>
                    <a:pt x="2907708" y="2451100"/>
                  </a:lnTo>
                  <a:lnTo>
                    <a:pt x="2930039" y="2400300"/>
                  </a:lnTo>
                  <a:lnTo>
                    <a:pt x="2951715" y="2362200"/>
                  </a:lnTo>
                  <a:lnTo>
                    <a:pt x="2972641" y="2311400"/>
                  </a:lnTo>
                  <a:lnTo>
                    <a:pt x="2992722" y="2260600"/>
                  </a:lnTo>
                  <a:lnTo>
                    <a:pt x="3011865" y="2209800"/>
                  </a:lnTo>
                  <a:lnTo>
                    <a:pt x="3029974" y="2159000"/>
                  </a:lnTo>
                  <a:lnTo>
                    <a:pt x="3046956" y="2108200"/>
                  </a:lnTo>
                  <a:lnTo>
                    <a:pt x="3062717" y="2057400"/>
                  </a:lnTo>
                  <a:lnTo>
                    <a:pt x="3077161" y="1993900"/>
                  </a:lnTo>
                  <a:lnTo>
                    <a:pt x="3090195" y="1943100"/>
                  </a:lnTo>
                  <a:lnTo>
                    <a:pt x="3101724" y="1892300"/>
                  </a:lnTo>
                  <a:lnTo>
                    <a:pt x="3111654" y="1841500"/>
                  </a:lnTo>
                  <a:lnTo>
                    <a:pt x="3119890" y="1803400"/>
                  </a:lnTo>
                  <a:lnTo>
                    <a:pt x="3126339" y="1752600"/>
                  </a:lnTo>
                  <a:lnTo>
                    <a:pt x="3130906" y="1701800"/>
                  </a:lnTo>
                  <a:lnTo>
                    <a:pt x="3133497" y="1663700"/>
                  </a:lnTo>
                  <a:lnTo>
                    <a:pt x="3134017" y="1625600"/>
                  </a:lnTo>
                  <a:lnTo>
                    <a:pt x="3132574" y="1549400"/>
                  </a:lnTo>
                  <a:lnTo>
                    <a:pt x="3130099" y="1485900"/>
                  </a:lnTo>
                  <a:lnTo>
                    <a:pt x="3126553" y="1435100"/>
                  </a:lnTo>
                  <a:lnTo>
                    <a:pt x="3121901" y="1371600"/>
                  </a:lnTo>
                  <a:lnTo>
                    <a:pt x="3116107" y="1320800"/>
                  </a:lnTo>
                  <a:lnTo>
                    <a:pt x="3109133" y="1270000"/>
                  </a:lnTo>
                  <a:lnTo>
                    <a:pt x="3100943" y="1219200"/>
                  </a:lnTo>
                  <a:lnTo>
                    <a:pt x="3091502" y="1168400"/>
                  </a:lnTo>
                  <a:lnTo>
                    <a:pt x="3080771" y="1117600"/>
                  </a:lnTo>
                  <a:lnTo>
                    <a:pt x="3068716" y="1079500"/>
                  </a:lnTo>
                  <a:lnTo>
                    <a:pt x="3055299" y="1028700"/>
                  </a:lnTo>
                  <a:lnTo>
                    <a:pt x="3040483" y="990600"/>
                  </a:lnTo>
                  <a:lnTo>
                    <a:pt x="3024234" y="952500"/>
                  </a:lnTo>
                  <a:lnTo>
                    <a:pt x="3006513" y="901700"/>
                  </a:lnTo>
                  <a:lnTo>
                    <a:pt x="2978054" y="850900"/>
                  </a:lnTo>
                  <a:lnTo>
                    <a:pt x="2948076" y="787400"/>
                  </a:lnTo>
                  <a:lnTo>
                    <a:pt x="2917191" y="736600"/>
                  </a:lnTo>
                  <a:lnTo>
                    <a:pt x="2886010" y="698500"/>
                  </a:lnTo>
                  <a:lnTo>
                    <a:pt x="2855147" y="660400"/>
                  </a:lnTo>
                  <a:lnTo>
                    <a:pt x="2825213" y="622300"/>
                  </a:lnTo>
                  <a:lnTo>
                    <a:pt x="2796819" y="584200"/>
                  </a:lnTo>
                  <a:lnTo>
                    <a:pt x="2770578" y="558800"/>
                  </a:lnTo>
                  <a:lnTo>
                    <a:pt x="2747102" y="533400"/>
                  </a:lnTo>
                  <a:lnTo>
                    <a:pt x="2709252" y="508000"/>
                  </a:lnTo>
                  <a:lnTo>
                    <a:pt x="2692973" y="495300"/>
                  </a:lnTo>
                  <a:lnTo>
                    <a:pt x="2677534" y="482600"/>
                  </a:lnTo>
                  <a:lnTo>
                    <a:pt x="2647694" y="444500"/>
                  </a:lnTo>
                  <a:lnTo>
                    <a:pt x="2632429" y="431800"/>
                  </a:lnTo>
                  <a:lnTo>
                    <a:pt x="2616093" y="419100"/>
                  </a:lnTo>
                  <a:lnTo>
                    <a:pt x="2598274" y="393700"/>
                  </a:lnTo>
                  <a:lnTo>
                    <a:pt x="2569011" y="368300"/>
                  </a:lnTo>
                  <a:lnTo>
                    <a:pt x="2540171" y="355600"/>
                  </a:lnTo>
                  <a:lnTo>
                    <a:pt x="2515627" y="330200"/>
                  </a:lnTo>
                  <a:lnTo>
                    <a:pt x="2499251" y="304800"/>
                  </a:lnTo>
                  <a:lnTo>
                    <a:pt x="2468516" y="279400"/>
                  </a:lnTo>
                  <a:lnTo>
                    <a:pt x="2425953" y="254000"/>
                  </a:lnTo>
                  <a:lnTo>
                    <a:pt x="2378102" y="228600"/>
                  </a:lnTo>
                  <a:lnTo>
                    <a:pt x="2331498" y="203200"/>
                  </a:lnTo>
                  <a:lnTo>
                    <a:pt x="2292681" y="190500"/>
                  </a:lnTo>
                  <a:lnTo>
                    <a:pt x="2267606" y="190500"/>
                  </a:lnTo>
                  <a:lnTo>
                    <a:pt x="2243407" y="177800"/>
                  </a:lnTo>
                  <a:close/>
                </a:path>
                <a:path w="3134359" h="3149600">
                  <a:moveTo>
                    <a:pt x="2192317" y="165100"/>
                  </a:moveTo>
                  <a:lnTo>
                    <a:pt x="1699474" y="165100"/>
                  </a:lnTo>
                  <a:lnTo>
                    <a:pt x="1713300" y="177800"/>
                  </a:lnTo>
                  <a:lnTo>
                    <a:pt x="2195836" y="177800"/>
                  </a:lnTo>
                  <a:lnTo>
                    <a:pt x="2192317" y="165100"/>
                  </a:lnTo>
                  <a:close/>
                </a:path>
                <a:path w="3134359" h="3149600">
                  <a:moveTo>
                    <a:pt x="1763340" y="12700"/>
                  </a:moveTo>
                  <a:lnTo>
                    <a:pt x="1594658" y="12700"/>
                  </a:lnTo>
                  <a:lnTo>
                    <a:pt x="1551449" y="25400"/>
                  </a:lnTo>
                  <a:lnTo>
                    <a:pt x="1780038" y="25400"/>
                  </a:lnTo>
                  <a:lnTo>
                    <a:pt x="1763340" y="12700"/>
                  </a:lnTo>
                  <a:close/>
                </a:path>
                <a:path w="3134359" h="3149600">
                  <a:moveTo>
                    <a:pt x="1711348" y="0"/>
                  </a:moveTo>
                  <a:lnTo>
                    <a:pt x="1699558" y="0"/>
                  </a:lnTo>
                  <a:lnTo>
                    <a:pt x="1669205" y="12700"/>
                  </a:lnTo>
                  <a:lnTo>
                    <a:pt x="1722908" y="12700"/>
                  </a:lnTo>
                  <a:lnTo>
                    <a:pt x="1711348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462795" y="3379511"/>
              <a:ext cx="2961640" cy="3009265"/>
            </a:xfrm>
            <a:custGeom>
              <a:avLst/>
              <a:gdLst/>
              <a:ahLst/>
              <a:cxnLst/>
              <a:rect l="l" t="t" r="r" b="b"/>
              <a:pathLst>
                <a:path w="2961640" h="3009265">
                  <a:moveTo>
                    <a:pt x="1480708" y="0"/>
                  </a:moveTo>
                  <a:lnTo>
                    <a:pt x="1432786" y="773"/>
                  </a:lnTo>
                  <a:lnTo>
                    <a:pt x="1385244" y="3076"/>
                  </a:lnTo>
                  <a:lnTo>
                    <a:pt x="1338106" y="6887"/>
                  </a:lnTo>
                  <a:lnTo>
                    <a:pt x="1291393" y="12181"/>
                  </a:lnTo>
                  <a:lnTo>
                    <a:pt x="1245130" y="18935"/>
                  </a:lnTo>
                  <a:lnTo>
                    <a:pt x="1199338" y="27127"/>
                  </a:lnTo>
                  <a:lnTo>
                    <a:pt x="1154042" y="36733"/>
                  </a:lnTo>
                  <a:lnTo>
                    <a:pt x="1109264" y="47728"/>
                  </a:lnTo>
                  <a:lnTo>
                    <a:pt x="1065027" y="60091"/>
                  </a:lnTo>
                  <a:lnTo>
                    <a:pt x="1021354" y="73798"/>
                  </a:lnTo>
                  <a:lnTo>
                    <a:pt x="978267" y="88824"/>
                  </a:lnTo>
                  <a:lnTo>
                    <a:pt x="935791" y="105148"/>
                  </a:lnTo>
                  <a:lnTo>
                    <a:pt x="893948" y="122745"/>
                  </a:lnTo>
                  <a:lnTo>
                    <a:pt x="852761" y="141593"/>
                  </a:lnTo>
                  <a:lnTo>
                    <a:pt x="812253" y="161667"/>
                  </a:lnTo>
                  <a:lnTo>
                    <a:pt x="772446" y="182945"/>
                  </a:lnTo>
                  <a:lnTo>
                    <a:pt x="733365" y="205403"/>
                  </a:lnTo>
                  <a:lnTo>
                    <a:pt x="695031" y="229018"/>
                  </a:lnTo>
                  <a:lnTo>
                    <a:pt x="657469" y="253766"/>
                  </a:lnTo>
                  <a:lnTo>
                    <a:pt x="620700" y="279625"/>
                  </a:lnTo>
                  <a:lnTo>
                    <a:pt x="584748" y="306570"/>
                  </a:lnTo>
                  <a:lnTo>
                    <a:pt x="549635" y="334579"/>
                  </a:lnTo>
                  <a:lnTo>
                    <a:pt x="515386" y="363628"/>
                  </a:lnTo>
                  <a:lnTo>
                    <a:pt x="482022" y="393693"/>
                  </a:lnTo>
                  <a:lnTo>
                    <a:pt x="449567" y="424752"/>
                  </a:lnTo>
                  <a:lnTo>
                    <a:pt x="418044" y="456781"/>
                  </a:lnTo>
                  <a:lnTo>
                    <a:pt x="387476" y="489757"/>
                  </a:lnTo>
                  <a:lnTo>
                    <a:pt x="357885" y="523656"/>
                  </a:lnTo>
                  <a:lnTo>
                    <a:pt x="329295" y="558455"/>
                  </a:lnTo>
                  <a:lnTo>
                    <a:pt x="301728" y="594131"/>
                  </a:lnTo>
                  <a:lnTo>
                    <a:pt x="275209" y="630660"/>
                  </a:lnTo>
                  <a:lnTo>
                    <a:pt x="249758" y="668018"/>
                  </a:lnTo>
                  <a:lnTo>
                    <a:pt x="225401" y="706184"/>
                  </a:lnTo>
                  <a:lnTo>
                    <a:pt x="202159" y="745133"/>
                  </a:lnTo>
                  <a:lnTo>
                    <a:pt x="180056" y="784841"/>
                  </a:lnTo>
                  <a:lnTo>
                    <a:pt x="159114" y="825286"/>
                  </a:lnTo>
                  <a:lnTo>
                    <a:pt x="139356" y="866444"/>
                  </a:lnTo>
                  <a:lnTo>
                    <a:pt x="120807" y="908292"/>
                  </a:lnTo>
                  <a:lnTo>
                    <a:pt x="103487" y="950807"/>
                  </a:lnTo>
                  <a:lnTo>
                    <a:pt x="87421" y="993965"/>
                  </a:lnTo>
                  <a:lnTo>
                    <a:pt x="72632" y="1037742"/>
                  </a:lnTo>
                  <a:lnTo>
                    <a:pt x="59142" y="1082116"/>
                  </a:lnTo>
                  <a:lnTo>
                    <a:pt x="46975" y="1127063"/>
                  </a:lnTo>
                  <a:lnTo>
                    <a:pt x="36153" y="1172559"/>
                  </a:lnTo>
                  <a:lnTo>
                    <a:pt x="26699" y="1218582"/>
                  </a:lnTo>
                  <a:lnTo>
                    <a:pt x="18636" y="1265109"/>
                  </a:lnTo>
                  <a:lnTo>
                    <a:pt x="11988" y="1312114"/>
                  </a:lnTo>
                  <a:lnTo>
                    <a:pt x="6778" y="1359576"/>
                  </a:lnTo>
                  <a:lnTo>
                    <a:pt x="3027" y="1407471"/>
                  </a:lnTo>
                  <a:lnTo>
                    <a:pt x="760" y="1455776"/>
                  </a:lnTo>
                  <a:lnTo>
                    <a:pt x="0" y="1504467"/>
                  </a:lnTo>
                  <a:lnTo>
                    <a:pt x="760" y="1553158"/>
                  </a:lnTo>
                  <a:lnTo>
                    <a:pt x="3027" y="1601462"/>
                  </a:lnTo>
                  <a:lnTo>
                    <a:pt x="6778" y="1649357"/>
                  </a:lnTo>
                  <a:lnTo>
                    <a:pt x="11988" y="1696819"/>
                  </a:lnTo>
                  <a:lnTo>
                    <a:pt x="18636" y="1743825"/>
                  </a:lnTo>
                  <a:lnTo>
                    <a:pt x="26699" y="1790351"/>
                  </a:lnTo>
                  <a:lnTo>
                    <a:pt x="36153" y="1836374"/>
                  </a:lnTo>
                  <a:lnTo>
                    <a:pt x="46975" y="1881871"/>
                  </a:lnTo>
                  <a:lnTo>
                    <a:pt x="59142" y="1926818"/>
                  </a:lnTo>
                  <a:lnTo>
                    <a:pt x="72632" y="1971192"/>
                  </a:lnTo>
                  <a:lnTo>
                    <a:pt x="87421" y="2014969"/>
                  </a:lnTo>
                  <a:lnTo>
                    <a:pt x="103487" y="2058127"/>
                  </a:lnTo>
                  <a:lnTo>
                    <a:pt x="120807" y="2100641"/>
                  </a:lnTo>
                  <a:lnTo>
                    <a:pt x="139356" y="2142489"/>
                  </a:lnTo>
                  <a:lnTo>
                    <a:pt x="159114" y="2183647"/>
                  </a:lnTo>
                  <a:lnTo>
                    <a:pt x="180056" y="2224093"/>
                  </a:lnTo>
                  <a:lnTo>
                    <a:pt x="202159" y="2263801"/>
                  </a:lnTo>
                  <a:lnTo>
                    <a:pt x="225401" y="2302750"/>
                  </a:lnTo>
                  <a:lnTo>
                    <a:pt x="249758" y="2340915"/>
                  </a:lnTo>
                  <a:lnTo>
                    <a:pt x="275209" y="2378274"/>
                  </a:lnTo>
                  <a:lnTo>
                    <a:pt x="301728" y="2414803"/>
                  </a:lnTo>
                  <a:lnTo>
                    <a:pt x="329295" y="2450478"/>
                  </a:lnTo>
                  <a:lnTo>
                    <a:pt x="357885" y="2485277"/>
                  </a:lnTo>
                  <a:lnTo>
                    <a:pt x="387476" y="2519177"/>
                  </a:lnTo>
                  <a:lnTo>
                    <a:pt x="418044" y="2552152"/>
                  </a:lnTo>
                  <a:lnTo>
                    <a:pt x="449567" y="2584181"/>
                  </a:lnTo>
                  <a:lnTo>
                    <a:pt x="482022" y="2615240"/>
                  </a:lnTo>
                  <a:lnTo>
                    <a:pt x="515386" y="2645306"/>
                  </a:lnTo>
                  <a:lnTo>
                    <a:pt x="549635" y="2674355"/>
                  </a:lnTo>
                  <a:lnTo>
                    <a:pt x="584748" y="2702363"/>
                  </a:lnTo>
                  <a:lnTo>
                    <a:pt x="620700" y="2729309"/>
                  </a:lnTo>
                  <a:lnTo>
                    <a:pt x="657469" y="2755167"/>
                  </a:lnTo>
                  <a:lnTo>
                    <a:pt x="695031" y="2779916"/>
                  </a:lnTo>
                  <a:lnTo>
                    <a:pt x="733365" y="2803531"/>
                  </a:lnTo>
                  <a:lnTo>
                    <a:pt x="772446" y="2825989"/>
                  </a:lnTo>
                  <a:lnTo>
                    <a:pt x="812253" y="2847267"/>
                  </a:lnTo>
                  <a:lnTo>
                    <a:pt x="852761" y="2867341"/>
                  </a:lnTo>
                  <a:lnTo>
                    <a:pt x="893948" y="2886188"/>
                  </a:lnTo>
                  <a:lnTo>
                    <a:pt x="935791" y="2903786"/>
                  </a:lnTo>
                  <a:lnTo>
                    <a:pt x="978267" y="2920109"/>
                  </a:lnTo>
                  <a:lnTo>
                    <a:pt x="1021354" y="2935136"/>
                  </a:lnTo>
                  <a:lnTo>
                    <a:pt x="1065027" y="2948842"/>
                  </a:lnTo>
                  <a:lnTo>
                    <a:pt x="1109264" y="2961205"/>
                  </a:lnTo>
                  <a:lnTo>
                    <a:pt x="1154042" y="2972201"/>
                  </a:lnTo>
                  <a:lnTo>
                    <a:pt x="1199338" y="2981806"/>
                  </a:lnTo>
                  <a:lnTo>
                    <a:pt x="1245130" y="2989998"/>
                  </a:lnTo>
                  <a:lnTo>
                    <a:pt x="1291393" y="2996753"/>
                  </a:lnTo>
                  <a:lnTo>
                    <a:pt x="1338106" y="3002047"/>
                  </a:lnTo>
                  <a:lnTo>
                    <a:pt x="1385244" y="3005858"/>
                  </a:lnTo>
                  <a:lnTo>
                    <a:pt x="1432786" y="3008161"/>
                  </a:lnTo>
                  <a:lnTo>
                    <a:pt x="1480708" y="3008934"/>
                  </a:lnTo>
                  <a:lnTo>
                    <a:pt x="1528630" y="3008161"/>
                  </a:lnTo>
                  <a:lnTo>
                    <a:pt x="1576172" y="3005858"/>
                  </a:lnTo>
                  <a:lnTo>
                    <a:pt x="1623311" y="3002047"/>
                  </a:lnTo>
                  <a:lnTo>
                    <a:pt x="1670024" y="2996753"/>
                  </a:lnTo>
                  <a:lnTo>
                    <a:pt x="1716287" y="2989998"/>
                  </a:lnTo>
                  <a:lnTo>
                    <a:pt x="1762078" y="2981806"/>
                  </a:lnTo>
                  <a:lnTo>
                    <a:pt x="1807375" y="2972201"/>
                  </a:lnTo>
                  <a:lnTo>
                    <a:pt x="1852153" y="2961205"/>
                  </a:lnTo>
                  <a:lnTo>
                    <a:pt x="1896390" y="2948842"/>
                  </a:lnTo>
                  <a:lnTo>
                    <a:pt x="1940063" y="2935136"/>
                  </a:lnTo>
                  <a:lnTo>
                    <a:pt x="1983149" y="2920109"/>
                  </a:lnTo>
                  <a:lnTo>
                    <a:pt x="2025625" y="2903786"/>
                  </a:lnTo>
                  <a:lnTo>
                    <a:pt x="2067469" y="2886188"/>
                  </a:lnTo>
                  <a:lnTo>
                    <a:pt x="2108656" y="2867341"/>
                  </a:lnTo>
                  <a:lnTo>
                    <a:pt x="2149164" y="2847267"/>
                  </a:lnTo>
                  <a:lnTo>
                    <a:pt x="2188970" y="2825989"/>
                  </a:lnTo>
                  <a:lnTo>
                    <a:pt x="2228052" y="2803531"/>
                  </a:lnTo>
                  <a:lnTo>
                    <a:pt x="2266385" y="2779916"/>
                  </a:lnTo>
                  <a:lnTo>
                    <a:pt x="2303948" y="2755167"/>
                  </a:lnTo>
                  <a:lnTo>
                    <a:pt x="2340717" y="2729309"/>
                  </a:lnTo>
                  <a:lnTo>
                    <a:pt x="2376669" y="2702363"/>
                  </a:lnTo>
                  <a:lnTo>
                    <a:pt x="2411781" y="2674355"/>
                  </a:lnTo>
                  <a:lnTo>
                    <a:pt x="2446031" y="2645306"/>
                  </a:lnTo>
                  <a:lnTo>
                    <a:pt x="2479394" y="2615240"/>
                  </a:lnTo>
                  <a:lnTo>
                    <a:pt x="2511849" y="2584181"/>
                  </a:lnTo>
                  <a:lnTo>
                    <a:pt x="2543373" y="2552152"/>
                  </a:lnTo>
                  <a:lnTo>
                    <a:pt x="2573941" y="2519177"/>
                  </a:lnTo>
                  <a:lnTo>
                    <a:pt x="2603532" y="2485277"/>
                  </a:lnTo>
                  <a:lnTo>
                    <a:pt x="2632122" y="2450478"/>
                  </a:lnTo>
                  <a:lnTo>
                    <a:pt x="2659688" y="2414803"/>
                  </a:lnTo>
                  <a:lnTo>
                    <a:pt x="2686208" y="2378274"/>
                  </a:lnTo>
                  <a:lnTo>
                    <a:pt x="2711658" y="2340915"/>
                  </a:lnTo>
                  <a:lnTo>
                    <a:pt x="2736016" y="2302750"/>
                  </a:lnTo>
                  <a:lnTo>
                    <a:pt x="2759258" y="2263801"/>
                  </a:lnTo>
                  <a:lnTo>
                    <a:pt x="2781361" y="2224093"/>
                  </a:lnTo>
                  <a:lnTo>
                    <a:pt x="2802303" y="2183647"/>
                  </a:lnTo>
                  <a:lnTo>
                    <a:pt x="2822060" y="2142489"/>
                  </a:lnTo>
                  <a:lnTo>
                    <a:pt x="2840610" y="2100641"/>
                  </a:lnTo>
                  <a:lnTo>
                    <a:pt x="2857929" y="2058127"/>
                  </a:lnTo>
                  <a:lnTo>
                    <a:pt x="2873995" y="2014969"/>
                  </a:lnTo>
                  <a:lnTo>
                    <a:pt x="2888785" y="1971192"/>
                  </a:lnTo>
                  <a:lnTo>
                    <a:pt x="2902275" y="1926818"/>
                  </a:lnTo>
                  <a:lnTo>
                    <a:pt x="2914442" y="1881871"/>
                  </a:lnTo>
                  <a:lnTo>
                    <a:pt x="2925264" y="1836374"/>
                  </a:lnTo>
                  <a:lnTo>
                    <a:pt x="2934718" y="1790351"/>
                  </a:lnTo>
                  <a:lnTo>
                    <a:pt x="2942780" y="1743825"/>
                  </a:lnTo>
                  <a:lnTo>
                    <a:pt x="2949428" y="1696819"/>
                  </a:lnTo>
                  <a:lnTo>
                    <a:pt x="2954639" y="1649357"/>
                  </a:lnTo>
                  <a:lnTo>
                    <a:pt x="2958389" y="1601462"/>
                  </a:lnTo>
                  <a:lnTo>
                    <a:pt x="2960656" y="1553158"/>
                  </a:lnTo>
                  <a:lnTo>
                    <a:pt x="2961417" y="1504467"/>
                  </a:lnTo>
                  <a:lnTo>
                    <a:pt x="2960656" y="1455776"/>
                  </a:lnTo>
                  <a:lnTo>
                    <a:pt x="2958389" y="1407471"/>
                  </a:lnTo>
                  <a:lnTo>
                    <a:pt x="2954639" y="1359576"/>
                  </a:lnTo>
                  <a:lnTo>
                    <a:pt x="2949428" y="1312114"/>
                  </a:lnTo>
                  <a:lnTo>
                    <a:pt x="2942780" y="1265109"/>
                  </a:lnTo>
                  <a:lnTo>
                    <a:pt x="2934718" y="1218582"/>
                  </a:lnTo>
                  <a:lnTo>
                    <a:pt x="2925264" y="1172559"/>
                  </a:lnTo>
                  <a:lnTo>
                    <a:pt x="2914442" y="1127063"/>
                  </a:lnTo>
                  <a:lnTo>
                    <a:pt x="2902275" y="1082116"/>
                  </a:lnTo>
                  <a:lnTo>
                    <a:pt x="2888785" y="1037742"/>
                  </a:lnTo>
                  <a:lnTo>
                    <a:pt x="2873995" y="993965"/>
                  </a:lnTo>
                  <a:lnTo>
                    <a:pt x="2857929" y="950807"/>
                  </a:lnTo>
                  <a:lnTo>
                    <a:pt x="2840610" y="908292"/>
                  </a:lnTo>
                  <a:lnTo>
                    <a:pt x="2822060" y="866444"/>
                  </a:lnTo>
                  <a:lnTo>
                    <a:pt x="2802303" y="825286"/>
                  </a:lnTo>
                  <a:lnTo>
                    <a:pt x="2781361" y="784841"/>
                  </a:lnTo>
                  <a:lnTo>
                    <a:pt x="2759258" y="745133"/>
                  </a:lnTo>
                  <a:lnTo>
                    <a:pt x="2736016" y="706184"/>
                  </a:lnTo>
                  <a:lnTo>
                    <a:pt x="2711658" y="668018"/>
                  </a:lnTo>
                  <a:lnTo>
                    <a:pt x="2686208" y="630660"/>
                  </a:lnTo>
                  <a:lnTo>
                    <a:pt x="2659688" y="594131"/>
                  </a:lnTo>
                  <a:lnTo>
                    <a:pt x="2632122" y="558455"/>
                  </a:lnTo>
                  <a:lnTo>
                    <a:pt x="2603532" y="523656"/>
                  </a:lnTo>
                  <a:lnTo>
                    <a:pt x="2573941" y="489757"/>
                  </a:lnTo>
                  <a:lnTo>
                    <a:pt x="2543373" y="456781"/>
                  </a:lnTo>
                  <a:lnTo>
                    <a:pt x="2511849" y="424752"/>
                  </a:lnTo>
                  <a:lnTo>
                    <a:pt x="2479394" y="393693"/>
                  </a:lnTo>
                  <a:lnTo>
                    <a:pt x="2446031" y="363628"/>
                  </a:lnTo>
                  <a:lnTo>
                    <a:pt x="2411781" y="334579"/>
                  </a:lnTo>
                  <a:lnTo>
                    <a:pt x="2376669" y="306570"/>
                  </a:lnTo>
                  <a:lnTo>
                    <a:pt x="2340717" y="279625"/>
                  </a:lnTo>
                  <a:lnTo>
                    <a:pt x="2303948" y="253766"/>
                  </a:lnTo>
                  <a:lnTo>
                    <a:pt x="2266385" y="229018"/>
                  </a:lnTo>
                  <a:lnTo>
                    <a:pt x="2228052" y="205403"/>
                  </a:lnTo>
                  <a:lnTo>
                    <a:pt x="2188970" y="182945"/>
                  </a:lnTo>
                  <a:lnTo>
                    <a:pt x="2149164" y="161667"/>
                  </a:lnTo>
                  <a:lnTo>
                    <a:pt x="2108656" y="141593"/>
                  </a:lnTo>
                  <a:lnTo>
                    <a:pt x="2067469" y="122745"/>
                  </a:lnTo>
                  <a:lnTo>
                    <a:pt x="2025625" y="105148"/>
                  </a:lnTo>
                  <a:lnTo>
                    <a:pt x="1983149" y="88824"/>
                  </a:lnTo>
                  <a:lnTo>
                    <a:pt x="1940063" y="73798"/>
                  </a:lnTo>
                  <a:lnTo>
                    <a:pt x="1896390" y="60091"/>
                  </a:lnTo>
                  <a:lnTo>
                    <a:pt x="1852153" y="47728"/>
                  </a:lnTo>
                  <a:lnTo>
                    <a:pt x="1807375" y="36733"/>
                  </a:lnTo>
                  <a:lnTo>
                    <a:pt x="1762078" y="27127"/>
                  </a:lnTo>
                  <a:lnTo>
                    <a:pt x="1716287" y="18935"/>
                  </a:lnTo>
                  <a:lnTo>
                    <a:pt x="1670024" y="12181"/>
                  </a:lnTo>
                  <a:lnTo>
                    <a:pt x="1623311" y="6887"/>
                  </a:lnTo>
                  <a:lnTo>
                    <a:pt x="1576172" y="3076"/>
                  </a:lnTo>
                  <a:lnTo>
                    <a:pt x="1528630" y="773"/>
                  </a:lnTo>
                  <a:lnTo>
                    <a:pt x="14807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2793" y="3478609"/>
              <a:ext cx="2961428" cy="281129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61332" y="3328809"/>
              <a:ext cx="3063240" cy="3111500"/>
            </a:xfrm>
            <a:custGeom>
              <a:avLst/>
              <a:gdLst/>
              <a:ahLst/>
              <a:cxnLst/>
              <a:rect l="l" t="t" r="r" b="b"/>
              <a:pathLst>
                <a:path w="3063240" h="3111500">
                  <a:moveTo>
                    <a:pt x="279347" y="965200"/>
                  </a:moveTo>
                  <a:lnTo>
                    <a:pt x="91379" y="965200"/>
                  </a:lnTo>
                  <a:lnTo>
                    <a:pt x="87578" y="977900"/>
                  </a:lnTo>
                  <a:lnTo>
                    <a:pt x="73322" y="1016000"/>
                  </a:lnTo>
                  <a:lnTo>
                    <a:pt x="54464" y="1066800"/>
                  </a:lnTo>
                  <a:lnTo>
                    <a:pt x="36454" y="1130300"/>
                  </a:lnTo>
                  <a:lnTo>
                    <a:pt x="24742" y="1181100"/>
                  </a:lnTo>
                  <a:lnTo>
                    <a:pt x="16739" y="1219200"/>
                  </a:lnTo>
                  <a:lnTo>
                    <a:pt x="8271" y="1257300"/>
                  </a:lnTo>
                  <a:lnTo>
                    <a:pt x="1854" y="1320800"/>
                  </a:lnTo>
                  <a:lnTo>
                    <a:pt x="0" y="1371600"/>
                  </a:lnTo>
                  <a:lnTo>
                    <a:pt x="1133" y="1409700"/>
                  </a:lnTo>
                  <a:lnTo>
                    <a:pt x="2683" y="1447800"/>
                  </a:lnTo>
                  <a:lnTo>
                    <a:pt x="5116" y="1498600"/>
                  </a:lnTo>
                  <a:lnTo>
                    <a:pt x="8733" y="1562100"/>
                  </a:lnTo>
                  <a:lnTo>
                    <a:pt x="13835" y="1625600"/>
                  </a:lnTo>
                  <a:lnTo>
                    <a:pt x="20721" y="1676400"/>
                  </a:lnTo>
                  <a:lnTo>
                    <a:pt x="27008" y="1727200"/>
                  </a:lnTo>
                  <a:lnTo>
                    <a:pt x="36182" y="1765300"/>
                  </a:lnTo>
                  <a:lnTo>
                    <a:pt x="48105" y="1816100"/>
                  </a:lnTo>
                  <a:lnTo>
                    <a:pt x="62637" y="1866900"/>
                  </a:lnTo>
                  <a:lnTo>
                    <a:pt x="79639" y="1917700"/>
                  </a:lnTo>
                  <a:lnTo>
                    <a:pt x="98970" y="1968500"/>
                  </a:lnTo>
                  <a:lnTo>
                    <a:pt x="108026" y="1993900"/>
                  </a:lnTo>
                  <a:lnTo>
                    <a:pt x="120936" y="2032000"/>
                  </a:lnTo>
                  <a:lnTo>
                    <a:pt x="137045" y="2070100"/>
                  </a:lnTo>
                  <a:lnTo>
                    <a:pt x="155702" y="2108200"/>
                  </a:lnTo>
                  <a:lnTo>
                    <a:pt x="163180" y="2133600"/>
                  </a:lnTo>
                  <a:lnTo>
                    <a:pt x="178258" y="2159000"/>
                  </a:lnTo>
                  <a:lnTo>
                    <a:pt x="185837" y="2184400"/>
                  </a:lnTo>
                  <a:lnTo>
                    <a:pt x="205742" y="2222500"/>
                  </a:lnTo>
                  <a:lnTo>
                    <a:pt x="228312" y="2260600"/>
                  </a:lnTo>
                  <a:lnTo>
                    <a:pt x="253469" y="2298700"/>
                  </a:lnTo>
                  <a:lnTo>
                    <a:pt x="281133" y="2349500"/>
                  </a:lnTo>
                  <a:lnTo>
                    <a:pt x="311226" y="2387600"/>
                  </a:lnTo>
                  <a:lnTo>
                    <a:pt x="332043" y="2425700"/>
                  </a:lnTo>
                  <a:lnTo>
                    <a:pt x="395087" y="2501900"/>
                  </a:lnTo>
                  <a:lnTo>
                    <a:pt x="411578" y="2527300"/>
                  </a:lnTo>
                  <a:lnTo>
                    <a:pt x="427483" y="2552700"/>
                  </a:lnTo>
                  <a:lnTo>
                    <a:pt x="442584" y="2565400"/>
                  </a:lnTo>
                  <a:lnTo>
                    <a:pt x="456666" y="2578100"/>
                  </a:lnTo>
                  <a:lnTo>
                    <a:pt x="464613" y="2590800"/>
                  </a:lnTo>
                  <a:lnTo>
                    <a:pt x="472233" y="2603500"/>
                  </a:lnTo>
                  <a:lnTo>
                    <a:pt x="479603" y="2603500"/>
                  </a:lnTo>
                  <a:lnTo>
                    <a:pt x="486801" y="2616200"/>
                  </a:lnTo>
                  <a:lnTo>
                    <a:pt x="502705" y="2628900"/>
                  </a:lnTo>
                  <a:lnTo>
                    <a:pt x="521260" y="2654300"/>
                  </a:lnTo>
                  <a:lnTo>
                    <a:pt x="542418" y="2667000"/>
                  </a:lnTo>
                  <a:lnTo>
                    <a:pt x="566130" y="2692400"/>
                  </a:lnTo>
                  <a:lnTo>
                    <a:pt x="592346" y="2717800"/>
                  </a:lnTo>
                  <a:lnTo>
                    <a:pt x="621019" y="2743200"/>
                  </a:lnTo>
                  <a:lnTo>
                    <a:pt x="652098" y="2768600"/>
                  </a:lnTo>
                  <a:lnTo>
                    <a:pt x="685536" y="2794000"/>
                  </a:lnTo>
                  <a:lnTo>
                    <a:pt x="721284" y="2819400"/>
                  </a:lnTo>
                  <a:lnTo>
                    <a:pt x="759292" y="2844800"/>
                  </a:lnTo>
                  <a:lnTo>
                    <a:pt x="799511" y="2870200"/>
                  </a:lnTo>
                  <a:lnTo>
                    <a:pt x="841893" y="2895600"/>
                  </a:lnTo>
                  <a:lnTo>
                    <a:pt x="886390" y="2921000"/>
                  </a:lnTo>
                  <a:lnTo>
                    <a:pt x="932951" y="2959100"/>
                  </a:lnTo>
                  <a:lnTo>
                    <a:pt x="981528" y="2971800"/>
                  </a:lnTo>
                  <a:lnTo>
                    <a:pt x="1032073" y="2997200"/>
                  </a:lnTo>
                  <a:lnTo>
                    <a:pt x="1084536" y="3022600"/>
                  </a:lnTo>
                  <a:lnTo>
                    <a:pt x="1138869" y="3048000"/>
                  </a:lnTo>
                  <a:lnTo>
                    <a:pt x="1252947" y="3073400"/>
                  </a:lnTo>
                  <a:lnTo>
                    <a:pt x="1436864" y="3111500"/>
                  </a:lnTo>
                  <a:lnTo>
                    <a:pt x="1708635" y="3111500"/>
                  </a:lnTo>
                  <a:lnTo>
                    <a:pt x="1761331" y="3098800"/>
                  </a:lnTo>
                  <a:lnTo>
                    <a:pt x="1813305" y="3098800"/>
                  </a:lnTo>
                  <a:lnTo>
                    <a:pt x="2013342" y="3048000"/>
                  </a:lnTo>
                  <a:lnTo>
                    <a:pt x="2108204" y="3022600"/>
                  </a:lnTo>
                  <a:lnTo>
                    <a:pt x="2154236" y="2997200"/>
                  </a:lnTo>
                  <a:lnTo>
                    <a:pt x="2199293" y="2984500"/>
                  </a:lnTo>
                  <a:lnTo>
                    <a:pt x="2243343" y="2959100"/>
                  </a:lnTo>
                  <a:lnTo>
                    <a:pt x="2286355" y="2946400"/>
                  </a:lnTo>
                  <a:lnTo>
                    <a:pt x="1441631" y="2946400"/>
                  </a:lnTo>
                  <a:lnTo>
                    <a:pt x="1264503" y="2908300"/>
                  </a:lnTo>
                  <a:lnTo>
                    <a:pt x="1209025" y="2882900"/>
                  </a:lnTo>
                  <a:lnTo>
                    <a:pt x="1155434" y="2870200"/>
                  </a:lnTo>
                  <a:lnTo>
                    <a:pt x="1103793" y="2844800"/>
                  </a:lnTo>
                  <a:lnTo>
                    <a:pt x="1054164" y="2819400"/>
                  </a:lnTo>
                  <a:lnTo>
                    <a:pt x="1006609" y="2806700"/>
                  </a:lnTo>
                  <a:lnTo>
                    <a:pt x="961190" y="2781300"/>
                  </a:lnTo>
                  <a:lnTo>
                    <a:pt x="917971" y="2743200"/>
                  </a:lnTo>
                  <a:lnTo>
                    <a:pt x="877015" y="2717800"/>
                  </a:lnTo>
                  <a:lnTo>
                    <a:pt x="838382" y="2692400"/>
                  </a:lnTo>
                  <a:lnTo>
                    <a:pt x="802137" y="2667000"/>
                  </a:lnTo>
                  <a:lnTo>
                    <a:pt x="768340" y="2641600"/>
                  </a:lnTo>
                  <a:lnTo>
                    <a:pt x="737056" y="2616200"/>
                  </a:lnTo>
                  <a:lnTo>
                    <a:pt x="708347" y="2590800"/>
                  </a:lnTo>
                  <a:lnTo>
                    <a:pt x="682274" y="2565400"/>
                  </a:lnTo>
                  <a:lnTo>
                    <a:pt x="658901" y="2552700"/>
                  </a:lnTo>
                  <a:lnTo>
                    <a:pt x="638290" y="2527300"/>
                  </a:lnTo>
                  <a:lnTo>
                    <a:pt x="620504" y="2514600"/>
                  </a:lnTo>
                  <a:lnTo>
                    <a:pt x="605604" y="2489200"/>
                  </a:lnTo>
                  <a:lnTo>
                    <a:pt x="593730" y="2489200"/>
                  </a:lnTo>
                  <a:lnTo>
                    <a:pt x="590945" y="2476500"/>
                  </a:lnTo>
                  <a:lnTo>
                    <a:pt x="584987" y="2476500"/>
                  </a:lnTo>
                  <a:lnTo>
                    <a:pt x="572556" y="2463800"/>
                  </a:lnTo>
                  <a:lnTo>
                    <a:pt x="558893" y="2438400"/>
                  </a:lnTo>
                  <a:lnTo>
                    <a:pt x="544273" y="2425700"/>
                  </a:lnTo>
                  <a:lnTo>
                    <a:pt x="528968" y="2400300"/>
                  </a:lnTo>
                  <a:lnTo>
                    <a:pt x="451850" y="2298700"/>
                  </a:lnTo>
                  <a:lnTo>
                    <a:pt x="417860" y="2247900"/>
                  </a:lnTo>
                  <a:lnTo>
                    <a:pt x="387304" y="2197100"/>
                  </a:lnTo>
                  <a:lnTo>
                    <a:pt x="360577" y="2146300"/>
                  </a:lnTo>
                  <a:lnTo>
                    <a:pt x="338073" y="2108200"/>
                  </a:lnTo>
                  <a:lnTo>
                    <a:pt x="331146" y="2095500"/>
                  </a:lnTo>
                  <a:lnTo>
                    <a:pt x="324173" y="2070100"/>
                  </a:lnTo>
                  <a:lnTo>
                    <a:pt x="317081" y="2057400"/>
                  </a:lnTo>
                  <a:lnTo>
                    <a:pt x="309802" y="2044700"/>
                  </a:lnTo>
                  <a:lnTo>
                    <a:pt x="289896" y="1993900"/>
                  </a:lnTo>
                  <a:lnTo>
                    <a:pt x="275540" y="1968500"/>
                  </a:lnTo>
                  <a:lnTo>
                    <a:pt x="266215" y="1943100"/>
                  </a:lnTo>
                  <a:lnTo>
                    <a:pt x="261405" y="1917700"/>
                  </a:lnTo>
                  <a:lnTo>
                    <a:pt x="259133" y="1917700"/>
                  </a:lnTo>
                  <a:lnTo>
                    <a:pt x="238412" y="1854200"/>
                  </a:lnTo>
                  <a:lnTo>
                    <a:pt x="220676" y="1803400"/>
                  </a:lnTo>
                  <a:lnTo>
                    <a:pt x="206243" y="1752600"/>
                  </a:lnTo>
                  <a:lnTo>
                    <a:pt x="195428" y="1701800"/>
                  </a:lnTo>
                  <a:lnTo>
                    <a:pt x="188549" y="1663700"/>
                  </a:lnTo>
                  <a:lnTo>
                    <a:pt x="182142" y="1600200"/>
                  </a:lnTo>
                  <a:lnTo>
                    <a:pt x="177387" y="1549400"/>
                  </a:lnTo>
                  <a:lnTo>
                    <a:pt x="174006" y="1498600"/>
                  </a:lnTo>
                  <a:lnTo>
                    <a:pt x="171722" y="1447800"/>
                  </a:lnTo>
                  <a:lnTo>
                    <a:pt x="170257" y="1397000"/>
                  </a:lnTo>
                  <a:lnTo>
                    <a:pt x="169335" y="1371600"/>
                  </a:lnTo>
                  <a:lnTo>
                    <a:pt x="169188" y="1358900"/>
                  </a:lnTo>
                  <a:lnTo>
                    <a:pt x="170957" y="1320800"/>
                  </a:lnTo>
                  <a:lnTo>
                    <a:pt x="176553" y="1282700"/>
                  </a:lnTo>
                  <a:lnTo>
                    <a:pt x="183726" y="1244600"/>
                  </a:lnTo>
                  <a:lnTo>
                    <a:pt x="190224" y="1206500"/>
                  </a:lnTo>
                  <a:lnTo>
                    <a:pt x="199244" y="1181100"/>
                  </a:lnTo>
                  <a:lnTo>
                    <a:pt x="213104" y="1130300"/>
                  </a:lnTo>
                  <a:lnTo>
                    <a:pt x="227391" y="1092200"/>
                  </a:lnTo>
                  <a:lnTo>
                    <a:pt x="237689" y="1054100"/>
                  </a:lnTo>
                  <a:lnTo>
                    <a:pt x="244992" y="1054100"/>
                  </a:lnTo>
                  <a:lnTo>
                    <a:pt x="253513" y="1041400"/>
                  </a:lnTo>
                  <a:lnTo>
                    <a:pt x="261755" y="1028700"/>
                  </a:lnTo>
                  <a:lnTo>
                    <a:pt x="268222" y="1003300"/>
                  </a:lnTo>
                  <a:lnTo>
                    <a:pt x="270379" y="990600"/>
                  </a:lnTo>
                  <a:lnTo>
                    <a:pt x="271258" y="990600"/>
                  </a:lnTo>
                  <a:lnTo>
                    <a:pt x="271530" y="977900"/>
                  </a:lnTo>
                  <a:lnTo>
                    <a:pt x="273059" y="977900"/>
                  </a:lnTo>
                  <a:lnTo>
                    <a:pt x="279347" y="965200"/>
                  </a:lnTo>
                  <a:close/>
                </a:path>
                <a:path w="3063240" h="3111500">
                  <a:moveTo>
                    <a:pt x="2451582" y="266700"/>
                  </a:moveTo>
                  <a:lnTo>
                    <a:pt x="2106287" y="266700"/>
                  </a:lnTo>
                  <a:lnTo>
                    <a:pt x="2114914" y="279400"/>
                  </a:lnTo>
                  <a:lnTo>
                    <a:pt x="2161787" y="292100"/>
                  </a:lnTo>
                  <a:lnTo>
                    <a:pt x="2194795" y="304800"/>
                  </a:lnTo>
                  <a:lnTo>
                    <a:pt x="2230880" y="317500"/>
                  </a:lnTo>
                  <a:lnTo>
                    <a:pt x="2264779" y="342900"/>
                  </a:lnTo>
                  <a:lnTo>
                    <a:pt x="2271154" y="355600"/>
                  </a:lnTo>
                  <a:lnTo>
                    <a:pt x="2280964" y="368300"/>
                  </a:lnTo>
                  <a:lnTo>
                    <a:pt x="2294917" y="381000"/>
                  </a:lnTo>
                  <a:lnTo>
                    <a:pt x="2313720" y="393700"/>
                  </a:lnTo>
                  <a:lnTo>
                    <a:pt x="2329360" y="406400"/>
                  </a:lnTo>
                  <a:lnTo>
                    <a:pt x="2343475" y="406400"/>
                  </a:lnTo>
                  <a:lnTo>
                    <a:pt x="2356448" y="419100"/>
                  </a:lnTo>
                  <a:lnTo>
                    <a:pt x="2368660" y="419100"/>
                  </a:lnTo>
                  <a:lnTo>
                    <a:pt x="2385625" y="431800"/>
                  </a:lnTo>
                  <a:lnTo>
                    <a:pt x="2411394" y="457200"/>
                  </a:lnTo>
                  <a:lnTo>
                    <a:pt x="2444027" y="482600"/>
                  </a:lnTo>
                  <a:lnTo>
                    <a:pt x="2481586" y="520700"/>
                  </a:lnTo>
                  <a:lnTo>
                    <a:pt x="2522131" y="558800"/>
                  </a:lnTo>
                  <a:lnTo>
                    <a:pt x="2563721" y="596900"/>
                  </a:lnTo>
                  <a:lnTo>
                    <a:pt x="2604418" y="647700"/>
                  </a:lnTo>
                  <a:lnTo>
                    <a:pt x="2642282" y="698500"/>
                  </a:lnTo>
                  <a:lnTo>
                    <a:pt x="2675374" y="736600"/>
                  </a:lnTo>
                  <a:lnTo>
                    <a:pt x="2698860" y="774700"/>
                  </a:lnTo>
                  <a:lnTo>
                    <a:pt x="2721003" y="812800"/>
                  </a:lnTo>
                  <a:lnTo>
                    <a:pt x="2741812" y="850900"/>
                  </a:lnTo>
                  <a:lnTo>
                    <a:pt x="2761297" y="889000"/>
                  </a:lnTo>
                  <a:lnTo>
                    <a:pt x="2779465" y="939800"/>
                  </a:lnTo>
                  <a:lnTo>
                    <a:pt x="2796327" y="977900"/>
                  </a:lnTo>
                  <a:lnTo>
                    <a:pt x="2811890" y="1016000"/>
                  </a:lnTo>
                  <a:lnTo>
                    <a:pt x="2826163" y="1066800"/>
                  </a:lnTo>
                  <a:lnTo>
                    <a:pt x="2839157" y="1117600"/>
                  </a:lnTo>
                  <a:lnTo>
                    <a:pt x="2850879" y="1168400"/>
                  </a:lnTo>
                  <a:lnTo>
                    <a:pt x="2861338" y="1219200"/>
                  </a:lnTo>
                  <a:lnTo>
                    <a:pt x="2870544" y="1282700"/>
                  </a:lnTo>
                  <a:lnTo>
                    <a:pt x="2878505" y="1346200"/>
                  </a:lnTo>
                  <a:lnTo>
                    <a:pt x="2885230" y="1409700"/>
                  </a:lnTo>
                  <a:lnTo>
                    <a:pt x="2890728" y="1473200"/>
                  </a:lnTo>
                  <a:lnTo>
                    <a:pt x="2893029" y="1524000"/>
                  </a:lnTo>
                  <a:lnTo>
                    <a:pt x="2893744" y="1574800"/>
                  </a:lnTo>
                  <a:lnTo>
                    <a:pt x="2892859" y="1612900"/>
                  </a:lnTo>
                  <a:lnTo>
                    <a:pt x="2890359" y="1663700"/>
                  </a:lnTo>
                  <a:lnTo>
                    <a:pt x="2886228" y="1714500"/>
                  </a:lnTo>
                  <a:lnTo>
                    <a:pt x="2880451" y="1752600"/>
                  </a:lnTo>
                  <a:lnTo>
                    <a:pt x="2873012" y="1803400"/>
                  </a:lnTo>
                  <a:lnTo>
                    <a:pt x="2863897" y="1841500"/>
                  </a:lnTo>
                  <a:lnTo>
                    <a:pt x="2853090" y="1892300"/>
                  </a:lnTo>
                  <a:lnTo>
                    <a:pt x="2840575" y="1943100"/>
                  </a:lnTo>
                  <a:lnTo>
                    <a:pt x="2826338" y="1981200"/>
                  </a:lnTo>
                  <a:lnTo>
                    <a:pt x="2810364" y="2032000"/>
                  </a:lnTo>
                  <a:lnTo>
                    <a:pt x="2792636" y="2082800"/>
                  </a:lnTo>
                  <a:lnTo>
                    <a:pt x="2773140" y="2120900"/>
                  </a:lnTo>
                  <a:lnTo>
                    <a:pt x="2751860" y="2171700"/>
                  </a:lnTo>
                  <a:lnTo>
                    <a:pt x="2728781" y="2222500"/>
                  </a:lnTo>
                  <a:lnTo>
                    <a:pt x="2703888" y="2273300"/>
                  </a:lnTo>
                  <a:lnTo>
                    <a:pt x="2677166" y="2311400"/>
                  </a:lnTo>
                  <a:lnTo>
                    <a:pt x="2648598" y="2362200"/>
                  </a:lnTo>
                  <a:lnTo>
                    <a:pt x="2618171" y="2413000"/>
                  </a:lnTo>
                  <a:lnTo>
                    <a:pt x="2593472" y="2451100"/>
                  </a:lnTo>
                  <a:lnTo>
                    <a:pt x="2567098" y="2489200"/>
                  </a:lnTo>
                  <a:lnTo>
                    <a:pt x="2539090" y="2527300"/>
                  </a:lnTo>
                  <a:lnTo>
                    <a:pt x="2509485" y="2565400"/>
                  </a:lnTo>
                  <a:lnTo>
                    <a:pt x="2478325" y="2590800"/>
                  </a:lnTo>
                  <a:lnTo>
                    <a:pt x="2445649" y="2628900"/>
                  </a:lnTo>
                  <a:lnTo>
                    <a:pt x="2411496" y="2654300"/>
                  </a:lnTo>
                  <a:lnTo>
                    <a:pt x="2375906" y="2679700"/>
                  </a:lnTo>
                  <a:lnTo>
                    <a:pt x="2338918" y="2705100"/>
                  </a:lnTo>
                  <a:lnTo>
                    <a:pt x="2300572" y="2730500"/>
                  </a:lnTo>
                  <a:lnTo>
                    <a:pt x="2260907" y="2755900"/>
                  </a:lnTo>
                  <a:lnTo>
                    <a:pt x="2219963" y="2781300"/>
                  </a:lnTo>
                  <a:lnTo>
                    <a:pt x="2177780" y="2806700"/>
                  </a:lnTo>
                  <a:lnTo>
                    <a:pt x="2134397" y="2832100"/>
                  </a:lnTo>
                  <a:lnTo>
                    <a:pt x="2044189" y="2857500"/>
                  </a:lnTo>
                  <a:lnTo>
                    <a:pt x="1997443" y="2882900"/>
                  </a:lnTo>
                  <a:lnTo>
                    <a:pt x="1851114" y="2921000"/>
                  </a:lnTo>
                  <a:lnTo>
                    <a:pt x="1800438" y="2921000"/>
                  </a:lnTo>
                  <a:lnTo>
                    <a:pt x="1696476" y="2946400"/>
                  </a:lnTo>
                  <a:lnTo>
                    <a:pt x="2286355" y="2946400"/>
                  </a:lnTo>
                  <a:lnTo>
                    <a:pt x="2328298" y="2921000"/>
                  </a:lnTo>
                  <a:lnTo>
                    <a:pt x="2369139" y="2895600"/>
                  </a:lnTo>
                  <a:lnTo>
                    <a:pt x="2408847" y="2870200"/>
                  </a:lnTo>
                  <a:lnTo>
                    <a:pt x="2447392" y="2844800"/>
                  </a:lnTo>
                  <a:lnTo>
                    <a:pt x="2484740" y="2806700"/>
                  </a:lnTo>
                  <a:lnTo>
                    <a:pt x="2520861" y="2781300"/>
                  </a:lnTo>
                  <a:lnTo>
                    <a:pt x="2555724" y="2755900"/>
                  </a:lnTo>
                  <a:lnTo>
                    <a:pt x="2589296" y="2717800"/>
                  </a:lnTo>
                  <a:lnTo>
                    <a:pt x="2621546" y="2692400"/>
                  </a:lnTo>
                  <a:lnTo>
                    <a:pt x="2652442" y="2654300"/>
                  </a:lnTo>
                  <a:lnTo>
                    <a:pt x="2681954" y="2616200"/>
                  </a:lnTo>
                  <a:lnTo>
                    <a:pt x="2710049" y="2578100"/>
                  </a:lnTo>
                  <a:lnTo>
                    <a:pt x="2736696" y="2540000"/>
                  </a:lnTo>
                  <a:lnTo>
                    <a:pt x="2761863" y="2501900"/>
                  </a:lnTo>
                  <a:lnTo>
                    <a:pt x="2791852" y="2451100"/>
                  </a:lnTo>
                  <a:lnTo>
                    <a:pt x="2820221" y="2400300"/>
                  </a:lnTo>
                  <a:lnTo>
                    <a:pt x="2846979" y="2362200"/>
                  </a:lnTo>
                  <a:lnTo>
                    <a:pt x="2872132" y="2311400"/>
                  </a:lnTo>
                  <a:lnTo>
                    <a:pt x="2895690" y="2260600"/>
                  </a:lnTo>
                  <a:lnTo>
                    <a:pt x="2917659" y="2209800"/>
                  </a:lnTo>
                  <a:lnTo>
                    <a:pt x="2938047" y="2171700"/>
                  </a:lnTo>
                  <a:lnTo>
                    <a:pt x="2956864" y="2120900"/>
                  </a:lnTo>
                  <a:lnTo>
                    <a:pt x="2974115" y="2070100"/>
                  </a:lnTo>
                  <a:lnTo>
                    <a:pt x="2989810" y="2032000"/>
                  </a:lnTo>
                  <a:lnTo>
                    <a:pt x="3003956" y="1981200"/>
                  </a:lnTo>
                  <a:lnTo>
                    <a:pt x="3016562" y="1930400"/>
                  </a:lnTo>
                  <a:lnTo>
                    <a:pt x="3027634" y="1892300"/>
                  </a:lnTo>
                  <a:lnTo>
                    <a:pt x="3037180" y="1841500"/>
                  </a:lnTo>
                  <a:lnTo>
                    <a:pt x="3045210" y="1790700"/>
                  </a:lnTo>
                  <a:lnTo>
                    <a:pt x="3051730" y="1752600"/>
                  </a:lnTo>
                  <a:lnTo>
                    <a:pt x="3056748" y="1701800"/>
                  </a:lnTo>
                  <a:lnTo>
                    <a:pt x="3060273" y="1651000"/>
                  </a:lnTo>
                  <a:lnTo>
                    <a:pt x="3062312" y="1612900"/>
                  </a:lnTo>
                  <a:lnTo>
                    <a:pt x="3062873" y="1562100"/>
                  </a:lnTo>
                  <a:lnTo>
                    <a:pt x="3061964" y="1511300"/>
                  </a:lnTo>
                  <a:lnTo>
                    <a:pt x="3059592" y="1473200"/>
                  </a:lnTo>
                  <a:lnTo>
                    <a:pt x="3054314" y="1397000"/>
                  </a:lnTo>
                  <a:lnTo>
                    <a:pt x="3047896" y="1333500"/>
                  </a:lnTo>
                  <a:lnTo>
                    <a:pt x="3040344" y="1270000"/>
                  </a:lnTo>
                  <a:lnTo>
                    <a:pt x="3031663" y="1206500"/>
                  </a:lnTo>
                  <a:lnTo>
                    <a:pt x="3021860" y="1155700"/>
                  </a:lnTo>
                  <a:lnTo>
                    <a:pt x="3010939" y="1104900"/>
                  </a:lnTo>
                  <a:lnTo>
                    <a:pt x="2998908" y="1054100"/>
                  </a:lnTo>
                  <a:lnTo>
                    <a:pt x="2985771" y="1003300"/>
                  </a:lnTo>
                  <a:lnTo>
                    <a:pt x="2971534" y="965200"/>
                  </a:lnTo>
                  <a:lnTo>
                    <a:pt x="2956204" y="927100"/>
                  </a:lnTo>
                  <a:lnTo>
                    <a:pt x="2939785" y="876300"/>
                  </a:lnTo>
                  <a:lnTo>
                    <a:pt x="2922284" y="838200"/>
                  </a:lnTo>
                  <a:lnTo>
                    <a:pt x="2903706" y="800100"/>
                  </a:lnTo>
                  <a:lnTo>
                    <a:pt x="2884057" y="762000"/>
                  </a:lnTo>
                  <a:lnTo>
                    <a:pt x="2863342" y="723900"/>
                  </a:lnTo>
                  <a:lnTo>
                    <a:pt x="2841568" y="685800"/>
                  </a:lnTo>
                  <a:lnTo>
                    <a:pt x="2818741" y="647700"/>
                  </a:lnTo>
                  <a:lnTo>
                    <a:pt x="2781541" y="596900"/>
                  </a:lnTo>
                  <a:lnTo>
                    <a:pt x="2739821" y="546100"/>
                  </a:lnTo>
                  <a:lnTo>
                    <a:pt x="2695377" y="495300"/>
                  </a:lnTo>
                  <a:lnTo>
                    <a:pt x="2650006" y="444500"/>
                  </a:lnTo>
                  <a:lnTo>
                    <a:pt x="2605503" y="406400"/>
                  </a:lnTo>
                  <a:lnTo>
                    <a:pt x="2563665" y="368300"/>
                  </a:lnTo>
                  <a:lnTo>
                    <a:pt x="2526289" y="330200"/>
                  </a:lnTo>
                  <a:lnTo>
                    <a:pt x="2495172" y="304800"/>
                  </a:lnTo>
                  <a:lnTo>
                    <a:pt x="2472110" y="279400"/>
                  </a:lnTo>
                  <a:lnTo>
                    <a:pt x="2458898" y="279400"/>
                  </a:lnTo>
                  <a:lnTo>
                    <a:pt x="2451582" y="266700"/>
                  </a:lnTo>
                  <a:close/>
                </a:path>
                <a:path w="3063240" h="3111500">
                  <a:moveTo>
                    <a:pt x="285961" y="952500"/>
                  </a:moveTo>
                  <a:lnTo>
                    <a:pt x="99225" y="952500"/>
                  </a:lnTo>
                  <a:lnTo>
                    <a:pt x="95292" y="965200"/>
                  </a:lnTo>
                  <a:lnTo>
                    <a:pt x="282538" y="965200"/>
                  </a:lnTo>
                  <a:lnTo>
                    <a:pt x="285961" y="952500"/>
                  </a:lnTo>
                  <a:close/>
                </a:path>
                <a:path w="3063240" h="3111500">
                  <a:moveTo>
                    <a:pt x="917584" y="215900"/>
                  </a:moveTo>
                  <a:lnTo>
                    <a:pt x="654054" y="215900"/>
                  </a:lnTo>
                  <a:lnTo>
                    <a:pt x="632480" y="241300"/>
                  </a:lnTo>
                  <a:lnTo>
                    <a:pt x="620987" y="254000"/>
                  </a:lnTo>
                  <a:lnTo>
                    <a:pt x="609418" y="254000"/>
                  </a:lnTo>
                  <a:lnTo>
                    <a:pt x="598358" y="266700"/>
                  </a:lnTo>
                  <a:lnTo>
                    <a:pt x="575917" y="292100"/>
                  </a:lnTo>
                  <a:lnTo>
                    <a:pt x="526285" y="330200"/>
                  </a:lnTo>
                  <a:lnTo>
                    <a:pt x="473051" y="381000"/>
                  </a:lnTo>
                  <a:lnTo>
                    <a:pt x="439808" y="406400"/>
                  </a:lnTo>
                  <a:lnTo>
                    <a:pt x="438217" y="406400"/>
                  </a:lnTo>
                  <a:lnTo>
                    <a:pt x="434845" y="419100"/>
                  </a:lnTo>
                  <a:lnTo>
                    <a:pt x="418586" y="431800"/>
                  </a:lnTo>
                  <a:lnTo>
                    <a:pt x="404833" y="457200"/>
                  </a:lnTo>
                  <a:lnTo>
                    <a:pt x="390785" y="469900"/>
                  </a:lnTo>
                  <a:lnTo>
                    <a:pt x="378040" y="482600"/>
                  </a:lnTo>
                  <a:lnTo>
                    <a:pt x="360285" y="508000"/>
                  </a:lnTo>
                  <a:lnTo>
                    <a:pt x="344048" y="533400"/>
                  </a:lnTo>
                  <a:lnTo>
                    <a:pt x="331700" y="558800"/>
                  </a:lnTo>
                  <a:lnTo>
                    <a:pt x="325613" y="571500"/>
                  </a:lnTo>
                  <a:lnTo>
                    <a:pt x="322775" y="571500"/>
                  </a:lnTo>
                  <a:lnTo>
                    <a:pt x="320555" y="584200"/>
                  </a:lnTo>
                  <a:lnTo>
                    <a:pt x="318901" y="584200"/>
                  </a:lnTo>
                  <a:lnTo>
                    <a:pt x="309644" y="596900"/>
                  </a:lnTo>
                  <a:lnTo>
                    <a:pt x="296488" y="609600"/>
                  </a:lnTo>
                  <a:lnTo>
                    <a:pt x="281683" y="635000"/>
                  </a:lnTo>
                  <a:lnTo>
                    <a:pt x="258644" y="660400"/>
                  </a:lnTo>
                  <a:lnTo>
                    <a:pt x="213766" y="723900"/>
                  </a:lnTo>
                  <a:lnTo>
                    <a:pt x="189041" y="762000"/>
                  </a:lnTo>
                  <a:lnTo>
                    <a:pt x="166790" y="812800"/>
                  </a:lnTo>
                  <a:lnTo>
                    <a:pt x="158743" y="825500"/>
                  </a:lnTo>
                  <a:lnTo>
                    <a:pt x="152204" y="850900"/>
                  </a:lnTo>
                  <a:lnTo>
                    <a:pt x="144791" y="863600"/>
                  </a:lnTo>
                  <a:lnTo>
                    <a:pt x="138508" y="876300"/>
                  </a:lnTo>
                  <a:lnTo>
                    <a:pt x="127591" y="889000"/>
                  </a:lnTo>
                  <a:lnTo>
                    <a:pt x="123367" y="901700"/>
                  </a:lnTo>
                  <a:lnTo>
                    <a:pt x="119088" y="914400"/>
                  </a:lnTo>
                  <a:lnTo>
                    <a:pt x="114760" y="914400"/>
                  </a:lnTo>
                  <a:lnTo>
                    <a:pt x="110249" y="927100"/>
                  </a:lnTo>
                  <a:lnTo>
                    <a:pt x="106901" y="939800"/>
                  </a:lnTo>
                  <a:lnTo>
                    <a:pt x="104564" y="939800"/>
                  </a:lnTo>
                  <a:lnTo>
                    <a:pt x="103085" y="952500"/>
                  </a:lnTo>
                  <a:lnTo>
                    <a:pt x="289645" y="952500"/>
                  </a:lnTo>
                  <a:lnTo>
                    <a:pt x="294862" y="939800"/>
                  </a:lnTo>
                  <a:lnTo>
                    <a:pt x="299616" y="927100"/>
                  </a:lnTo>
                  <a:lnTo>
                    <a:pt x="304099" y="927100"/>
                  </a:lnTo>
                  <a:lnTo>
                    <a:pt x="314154" y="901700"/>
                  </a:lnTo>
                  <a:lnTo>
                    <a:pt x="320614" y="889000"/>
                  </a:lnTo>
                  <a:lnTo>
                    <a:pt x="328333" y="863600"/>
                  </a:lnTo>
                  <a:lnTo>
                    <a:pt x="337759" y="850900"/>
                  </a:lnTo>
                  <a:lnTo>
                    <a:pt x="357380" y="812800"/>
                  </a:lnTo>
                  <a:lnTo>
                    <a:pt x="377924" y="787400"/>
                  </a:lnTo>
                  <a:lnTo>
                    <a:pt x="394374" y="762000"/>
                  </a:lnTo>
                  <a:lnTo>
                    <a:pt x="410958" y="736600"/>
                  </a:lnTo>
                  <a:lnTo>
                    <a:pt x="420802" y="723900"/>
                  </a:lnTo>
                  <a:lnTo>
                    <a:pt x="430503" y="711200"/>
                  </a:lnTo>
                  <a:lnTo>
                    <a:pt x="439316" y="711200"/>
                  </a:lnTo>
                  <a:lnTo>
                    <a:pt x="442719" y="698500"/>
                  </a:lnTo>
                  <a:lnTo>
                    <a:pt x="473147" y="698500"/>
                  </a:lnTo>
                  <a:lnTo>
                    <a:pt x="491841" y="685800"/>
                  </a:lnTo>
                  <a:lnTo>
                    <a:pt x="504514" y="660400"/>
                  </a:lnTo>
                  <a:lnTo>
                    <a:pt x="512256" y="660400"/>
                  </a:lnTo>
                  <a:lnTo>
                    <a:pt x="524985" y="635000"/>
                  </a:lnTo>
                  <a:lnTo>
                    <a:pt x="533236" y="622300"/>
                  </a:lnTo>
                  <a:lnTo>
                    <a:pt x="538120" y="609600"/>
                  </a:lnTo>
                  <a:lnTo>
                    <a:pt x="540747" y="596900"/>
                  </a:lnTo>
                  <a:lnTo>
                    <a:pt x="544581" y="584200"/>
                  </a:lnTo>
                  <a:lnTo>
                    <a:pt x="548572" y="571500"/>
                  </a:lnTo>
                  <a:lnTo>
                    <a:pt x="551349" y="558800"/>
                  </a:lnTo>
                  <a:lnTo>
                    <a:pt x="551543" y="546100"/>
                  </a:lnTo>
                  <a:lnTo>
                    <a:pt x="563009" y="520700"/>
                  </a:lnTo>
                  <a:lnTo>
                    <a:pt x="568694" y="520700"/>
                  </a:lnTo>
                  <a:lnTo>
                    <a:pt x="572325" y="517034"/>
                  </a:lnTo>
                  <a:lnTo>
                    <a:pt x="572874" y="512535"/>
                  </a:lnTo>
                  <a:lnTo>
                    <a:pt x="573375" y="508000"/>
                  </a:lnTo>
                  <a:lnTo>
                    <a:pt x="581274" y="508000"/>
                  </a:lnTo>
                  <a:lnTo>
                    <a:pt x="593854" y="495300"/>
                  </a:lnTo>
                  <a:lnTo>
                    <a:pt x="633726" y="457200"/>
                  </a:lnTo>
                  <a:lnTo>
                    <a:pt x="675048" y="431800"/>
                  </a:lnTo>
                  <a:lnTo>
                    <a:pt x="734215" y="381000"/>
                  </a:lnTo>
                  <a:lnTo>
                    <a:pt x="748068" y="368300"/>
                  </a:lnTo>
                  <a:lnTo>
                    <a:pt x="760437" y="355600"/>
                  </a:lnTo>
                  <a:lnTo>
                    <a:pt x="765536" y="342900"/>
                  </a:lnTo>
                  <a:lnTo>
                    <a:pt x="773369" y="342900"/>
                  </a:lnTo>
                  <a:lnTo>
                    <a:pt x="787009" y="330200"/>
                  </a:lnTo>
                  <a:lnTo>
                    <a:pt x="818311" y="304800"/>
                  </a:lnTo>
                  <a:lnTo>
                    <a:pt x="832016" y="292100"/>
                  </a:lnTo>
                  <a:lnTo>
                    <a:pt x="841961" y="279400"/>
                  </a:lnTo>
                  <a:lnTo>
                    <a:pt x="852416" y="266700"/>
                  </a:lnTo>
                  <a:lnTo>
                    <a:pt x="862985" y="266700"/>
                  </a:lnTo>
                  <a:lnTo>
                    <a:pt x="873271" y="254000"/>
                  </a:lnTo>
                  <a:lnTo>
                    <a:pt x="882908" y="241300"/>
                  </a:lnTo>
                  <a:lnTo>
                    <a:pt x="890889" y="241300"/>
                  </a:lnTo>
                  <a:lnTo>
                    <a:pt x="896819" y="228600"/>
                  </a:lnTo>
                  <a:lnTo>
                    <a:pt x="909836" y="228600"/>
                  </a:lnTo>
                  <a:lnTo>
                    <a:pt x="917584" y="215900"/>
                  </a:lnTo>
                  <a:close/>
                </a:path>
                <a:path w="3063240" h="3111500">
                  <a:moveTo>
                    <a:pt x="572383" y="516975"/>
                  </a:moveTo>
                  <a:lnTo>
                    <a:pt x="571877" y="520700"/>
                  </a:lnTo>
                  <a:lnTo>
                    <a:pt x="572383" y="516975"/>
                  </a:lnTo>
                  <a:close/>
                </a:path>
                <a:path w="3063240" h="3111500">
                  <a:moveTo>
                    <a:pt x="581274" y="508000"/>
                  </a:moveTo>
                  <a:lnTo>
                    <a:pt x="573427" y="508000"/>
                  </a:lnTo>
                  <a:lnTo>
                    <a:pt x="572874" y="512535"/>
                  </a:lnTo>
                  <a:lnTo>
                    <a:pt x="572383" y="516975"/>
                  </a:lnTo>
                  <a:lnTo>
                    <a:pt x="581274" y="508000"/>
                  </a:lnTo>
                  <a:close/>
                </a:path>
                <a:path w="3063240" h="3111500">
                  <a:moveTo>
                    <a:pt x="573427" y="508000"/>
                  </a:moveTo>
                  <a:lnTo>
                    <a:pt x="572874" y="512535"/>
                  </a:lnTo>
                  <a:lnTo>
                    <a:pt x="573427" y="508000"/>
                  </a:lnTo>
                  <a:close/>
                </a:path>
                <a:path w="3063240" h="3111500">
                  <a:moveTo>
                    <a:pt x="2319878" y="177800"/>
                  </a:moveTo>
                  <a:lnTo>
                    <a:pt x="1765009" y="177800"/>
                  </a:lnTo>
                  <a:lnTo>
                    <a:pt x="1785321" y="190500"/>
                  </a:lnTo>
                  <a:lnTo>
                    <a:pt x="1837556" y="190500"/>
                  </a:lnTo>
                  <a:lnTo>
                    <a:pt x="1871260" y="203200"/>
                  </a:lnTo>
                  <a:lnTo>
                    <a:pt x="1902894" y="215900"/>
                  </a:lnTo>
                  <a:lnTo>
                    <a:pt x="1931788" y="215900"/>
                  </a:lnTo>
                  <a:lnTo>
                    <a:pt x="1957270" y="228600"/>
                  </a:lnTo>
                  <a:lnTo>
                    <a:pt x="1968788" y="241300"/>
                  </a:lnTo>
                  <a:lnTo>
                    <a:pt x="1984141" y="254000"/>
                  </a:lnTo>
                  <a:lnTo>
                    <a:pt x="2003856" y="254000"/>
                  </a:lnTo>
                  <a:lnTo>
                    <a:pt x="2028461" y="266700"/>
                  </a:lnTo>
                  <a:lnTo>
                    <a:pt x="2431308" y="266700"/>
                  </a:lnTo>
                  <a:lnTo>
                    <a:pt x="2426211" y="254000"/>
                  </a:lnTo>
                  <a:lnTo>
                    <a:pt x="2419425" y="241300"/>
                  </a:lnTo>
                  <a:lnTo>
                    <a:pt x="2411054" y="228600"/>
                  </a:lnTo>
                  <a:lnTo>
                    <a:pt x="2401204" y="215900"/>
                  </a:lnTo>
                  <a:lnTo>
                    <a:pt x="2366892" y="203200"/>
                  </a:lnTo>
                  <a:lnTo>
                    <a:pt x="2319878" y="177800"/>
                  </a:lnTo>
                  <a:close/>
                </a:path>
                <a:path w="3063240" h="3111500">
                  <a:moveTo>
                    <a:pt x="1092536" y="215900"/>
                  </a:moveTo>
                  <a:lnTo>
                    <a:pt x="1036098" y="215900"/>
                  </a:lnTo>
                  <a:lnTo>
                    <a:pt x="1049213" y="228600"/>
                  </a:lnTo>
                  <a:lnTo>
                    <a:pt x="1075454" y="228600"/>
                  </a:lnTo>
                  <a:lnTo>
                    <a:pt x="1092536" y="215900"/>
                  </a:lnTo>
                  <a:close/>
                </a:path>
                <a:path w="3063240" h="3111500">
                  <a:moveTo>
                    <a:pt x="1185639" y="215900"/>
                  </a:moveTo>
                  <a:lnTo>
                    <a:pt x="1145390" y="215900"/>
                  </a:lnTo>
                  <a:lnTo>
                    <a:pt x="1155596" y="228600"/>
                  </a:lnTo>
                  <a:lnTo>
                    <a:pt x="1175877" y="228600"/>
                  </a:lnTo>
                  <a:lnTo>
                    <a:pt x="1185639" y="215900"/>
                  </a:lnTo>
                  <a:close/>
                </a:path>
                <a:path w="3063240" h="3111500">
                  <a:moveTo>
                    <a:pt x="968582" y="190500"/>
                  </a:moveTo>
                  <a:lnTo>
                    <a:pt x="681193" y="190500"/>
                  </a:lnTo>
                  <a:lnTo>
                    <a:pt x="677885" y="203200"/>
                  </a:lnTo>
                  <a:lnTo>
                    <a:pt x="670568" y="203200"/>
                  </a:lnTo>
                  <a:lnTo>
                    <a:pt x="662882" y="215900"/>
                  </a:lnTo>
                  <a:lnTo>
                    <a:pt x="934302" y="215900"/>
                  </a:lnTo>
                  <a:lnTo>
                    <a:pt x="950556" y="203200"/>
                  </a:lnTo>
                  <a:lnTo>
                    <a:pt x="968582" y="190500"/>
                  </a:lnTo>
                  <a:close/>
                </a:path>
                <a:path w="3063240" h="3111500">
                  <a:moveTo>
                    <a:pt x="1240813" y="203200"/>
                  </a:moveTo>
                  <a:lnTo>
                    <a:pt x="1012052" y="203200"/>
                  </a:lnTo>
                  <a:lnTo>
                    <a:pt x="1023624" y="215900"/>
                  </a:lnTo>
                  <a:lnTo>
                    <a:pt x="1230870" y="215900"/>
                  </a:lnTo>
                  <a:lnTo>
                    <a:pt x="1240813" y="203200"/>
                  </a:lnTo>
                  <a:close/>
                </a:path>
                <a:path w="3063240" h="3111500">
                  <a:moveTo>
                    <a:pt x="1288982" y="190500"/>
                  </a:moveTo>
                  <a:lnTo>
                    <a:pt x="990269" y="190500"/>
                  </a:lnTo>
                  <a:lnTo>
                    <a:pt x="996461" y="203200"/>
                  </a:lnTo>
                  <a:lnTo>
                    <a:pt x="1274499" y="203200"/>
                  </a:lnTo>
                  <a:lnTo>
                    <a:pt x="1288982" y="190500"/>
                  </a:lnTo>
                  <a:close/>
                </a:path>
                <a:path w="3063240" h="3111500">
                  <a:moveTo>
                    <a:pt x="2146722" y="101600"/>
                  </a:moveTo>
                  <a:lnTo>
                    <a:pt x="784891" y="101600"/>
                  </a:lnTo>
                  <a:lnTo>
                    <a:pt x="772644" y="114300"/>
                  </a:lnTo>
                  <a:lnTo>
                    <a:pt x="761767" y="127000"/>
                  </a:lnTo>
                  <a:lnTo>
                    <a:pt x="753851" y="139700"/>
                  </a:lnTo>
                  <a:lnTo>
                    <a:pt x="740249" y="139700"/>
                  </a:lnTo>
                  <a:lnTo>
                    <a:pt x="722218" y="152400"/>
                  </a:lnTo>
                  <a:lnTo>
                    <a:pt x="708197" y="165100"/>
                  </a:lnTo>
                  <a:lnTo>
                    <a:pt x="697652" y="177800"/>
                  </a:lnTo>
                  <a:lnTo>
                    <a:pt x="690052" y="190500"/>
                  </a:lnTo>
                  <a:lnTo>
                    <a:pt x="1557838" y="190500"/>
                  </a:lnTo>
                  <a:lnTo>
                    <a:pt x="1570384" y="177800"/>
                  </a:lnTo>
                  <a:lnTo>
                    <a:pt x="2319878" y="177800"/>
                  </a:lnTo>
                  <a:lnTo>
                    <a:pt x="2263686" y="152400"/>
                  </a:lnTo>
                  <a:lnTo>
                    <a:pt x="2201838" y="127000"/>
                  </a:lnTo>
                  <a:lnTo>
                    <a:pt x="2182019" y="114300"/>
                  </a:lnTo>
                  <a:lnTo>
                    <a:pt x="2168373" y="114300"/>
                  </a:lnTo>
                  <a:lnTo>
                    <a:pt x="2146722" y="101600"/>
                  </a:lnTo>
                  <a:close/>
                </a:path>
                <a:path w="3063240" h="3111500">
                  <a:moveTo>
                    <a:pt x="1726647" y="177800"/>
                  </a:moveTo>
                  <a:lnTo>
                    <a:pt x="1665315" y="177800"/>
                  </a:lnTo>
                  <a:lnTo>
                    <a:pt x="1681039" y="190500"/>
                  </a:lnTo>
                  <a:lnTo>
                    <a:pt x="1711131" y="190500"/>
                  </a:lnTo>
                  <a:lnTo>
                    <a:pt x="1726647" y="177800"/>
                  </a:lnTo>
                  <a:close/>
                </a:path>
                <a:path w="3063240" h="3111500">
                  <a:moveTo>
                    <a:pt x="2079861" y="88900"/>
                  </a:moveTo>
                  <a:lnTo>
                    <a:pt x="803696" y="88900"/>
                  </a:lnTo>
                  <a:lnTo>
                    <a:pt x="796918" y="101600"/>
                  </a:lnTo>
                  <a:lnTo>
                    <a:pt x="2088376" y="101600"/>
                  </a:lnTo>
                  <a:lnTo>
                    <a:pt x="2079861" y="88900"/>
                  </a:lnTo>
                  <a:close/>
                </a:path>
                <a:path w="3063240" h="3111500">
                  <a:moveTo>
                    <a:pt x="2060268" y="76200"/>
                  </a:moveTo>
                  <a:lnTo>
                    <a:pt x="818952" y="76200"/>
                  </a:lnTo>
                  <a:lnTo>
                    <a:pt x="811051" y="88900"/>
                  </a:lnTo>
                  <a:lnTo>
                    <a:pt x="2070456" y="88900"/>
                  </a:lnTo>
                  <a:lnTo>
                    <a:pt x="2060268" y="76200"/>
                  </a:lnTo>
                  <a:close/>
                </a:path>
                <a:path w="3063240" h="3111500">
                  <a:moveTo>
                    <a:pt x="1048122" y="25400"/>
                  </a:moveTo>
                  <a:lnTo>
                    <a:pt x="931647" y="25400"/>
                  </a:lnTo>
                  <a:lnTo>
                    <a:pt x="918974" y="38100"/>
                  </a:lnTo>
                  <a:lnTo>
                    <a:pt x="890129" y="50800"/>
                  </a:lnTo>
                  <a:lnTo>
                    <a:pt x="857131" y="63500"/>
                  </a:lnTo>
                  <a:lnTo>
                    <a:pt x="831995" y="76200"/>
                  </a:lnTo>
                  <a:lnTo>
                    <a:pt x="2035511" y="76200"/>
                  </a:lnTo>
                  <a:lnTo>
                    <a:pt x="1998943" y="63500"/>
                  </a:lnTo>
                  <a:lnTo>
                    <a:pt x="1945637" y="50800"/>
                  </a:lnTo>
                  <a:lnTo>
                    <a:pt x="1085014" y="50800"/>
                  </a:lnTo>
                  <a:lnTo>
                    <a:pt x="1068073" y="38100"/>
                  </a:lnTo>
                  <a:lnTo>
                    <a:pt x="1056352" y="38100"/>
                  </a:lnTo>
                  <a:lnTo>
                    <a:pt x="1048122" y="25400"/>
                  </a:lnTo>
                  <a:close/>
                </a:path>
                <a:path w="3063240" h="3111500">
                  <a:moveTo>
                    <a:pt x="1804359" y="12700"/>
                  </a:moveTo>
                  <a:lnTo>
                    <a:pt x="1460000" y="12700"/>
                  </a:lnTo>
                  <a:lnTo>
                    <a:pt x="1447862" y="25400"/>
                  </a:lnTo>
                  <a:lnTo>
                    <a:pt x="1212060" y="25400"/>
                  </a:lnTo>
                  <a:lnTo>
                    <a:pt x="1193716" y="38100"/>
                  </a:lnTo>
                  <a:lnTo>
                    <a:pt x="1177027" y="38100"/>
                  </a:lnTo>
                  <a:lnTo>
                    <a:pt x="1161818" y="50800"/>
                  </a:lnTo>
                  <a:lnTo>
                    <a:pt x="1945637" y="50800"/>
                  </a:lnTo>
                  <a:lnTo>
                    <a:pt x="1881534" y="38100"/>
                  </a:lnTo>
                  <a:lnTo>
                    <a:pt x="1840204" y="25400"/>
                  </a:lnTo>
                  <a:lnTo>
                    <a:pt x="1804359" y="12700"/>
                  </a:lnTo>
                  <a:close/>
                </a:path>
                <a:path w="3063240" h="3111500">
                  <a:moveTo>
                    <a:pt x="1016524" y="12700"/>
                  </a:moveTo>
                  <a:lnTo>
                    <a:pt x="975301" y="12700"/>
                  </a:lnTo>
                  <a:lnTo>
                    <a:pt x="959191" y="25400"/>
                  </a:lnTo>
                  <a:lnTo>
                    <a:pt x="1028954" y="25400"/>
                  </a:lnTo>
                  <a:lnTo>
                    <a:pt x="1016524" y="12700"/>
                  </a:lnTo>
                  <a:close/>
                </a:path>
                <a:path w="3063240" h="3111500">
                  <a:moveTo>
                    <a:pt x="1592857" y="0"/>
                  </a:moveTo>
                  <a:lnTo>
                    <a:pt x="1555664" y="0"/>
                  </a:lnTo>
                  <a:lnTo>
                    <a:pt x="1539387" y="12700"/>
                  </a:lnTo>
                  <a:lnTo>
                    <a:pt x="1612109" y="12700"/>
                  </a:lnTo>
                  <a:lnTo>
                    <a:pt x="1592857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5840220" y="1120013"/>
            <a:ext cx="3687445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139700">
              <a:lnSpc>
                <a:spcPct val="101200"/>
              </a:lnSpc>
              <a:spcBef>
                <a:spcPts val="905"/>
              </a:spcBef>
            </a:pPr>
            <a:r>
              <a:rPr sz="2200" spc="-5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outsid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listen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Lis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the  sound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hea</a:t>
            </a:r>
            <a:r>
              <a:rPr sz="2200" spc="-18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Which  sound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com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fro</a:t>
            </a:r>
            <a:r>
              <a:rPr sz="2200" spc="20" dirty="0">
                <a:solidFill>
                  <a:srgbClr val="000086"/>
                </a:solidFill>
                <a:latin typeface="Arial"/>
                <a:cs typeface="Arial"/>
              </a:rPr>
              <a:t>m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natur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and  whic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sound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com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from  huma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activities?</a:t>
            </a:r>
            <a:endParaRPr sz="2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72107" y="5403164"/>
            <a:ext cx="3168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3455392" y="6210334"/>
            <a:ext cx="3267710" cy="3204210"/>
            <a:chOff x="3455392" y="6210334"/>
            <a:chExt cx="3267710" cy="3204210"/>
          </a:xfrm>
        </p:grpSpPr>
        <p:sp>
          <p:nvSpPr>
            <p:cNvPr id="26" name="object 26"/>
            <p:cNvSpPr/>
            <p:nvPr/>
          </p:nvSpPr>
          <p:spPr>
            <a:xfrm>
              <a:off x="3519953" y="6210334"/>
              <a:ext cx="3154045" cy="3204210"/>
            </a:xfrm>
            <a:custGeom>
              <a:avLst/>
              <a:gdLst/>
              <a:ahLst/>
              <a:cxnLst/>
              <a:rect l="l" t="t" r="r" b="b"/>
              <a:pathLst>
                <a:path w="3154045" h="3204209">
                  <a:moveTo>
                    <a:pt x="1576747" y="0"/>
                  </a:moveTo>
                  <a:lnTo>
                    <a:pt x="1528542" y="734"/>
                  </a:lnTo>
                  <a:lnTo>
                    <a:pt x="1480696" y="2923"/>
                  </a:lnTo>
                  <a:lnTo>
                    <a:pt x="1433231" y="6546"/>
                  </a:lnTo>
                  <a:lnTo>
                    <a:pt x="1386168" y="11583"/>
                  </a:lnTo>
                  <a:lnTo>
                    <a:pt x="1339525" y="18011"/>
                  </a:lnTo>
                  <a:lnTo>
                    <a:pt x="1293326" y="25810"/>
                  </a:lnTo>
                  <a:lnTo>
                    <a:pt x="1247589" y="34960"/>
                  </a:lnTo>
                  <a:lnTo>
                    <a:pt x="1202335" y="45439"/>
                  </a:lnTo>
                  <a:lnTo>
                    <a:pt x="1157586" y="57226"/>
                  </a:lnTo>
                  <a:lnTo>
                    <a:pt x="1113362" y="70300"/>
                  </a:lnTo>
                  <a:lnTo>
                    <a:pt x="1069683" y="84641"/>
                  </a:lnTo>
                  <a:lnTo>
                    <a:pt x="1026570" y="100227"/>
                  </a:lnTo>
                  <a:lnTo>
                    <a:pt x="984044" y="117038"/>
                  </a:lnTo>
                  <a:lnTo>
                    <a:pt x="942125" y="135052"/>
                  </a:lnTo>
                  <a:lnTo>
                    <a:pt x="900834" y="154248"/>
                  </a:lnTo>
                  <a:lnTo>
                    <a:pt x="860191" y="174607"/>
                  </a:lnTo>
                  <a:lnTo>
                    <a:pt x="820217" y="196106"/>
                  </a:lnTo>
                  <a:lnTo>
                    <a:pt x="780934" y="218725"/>
                  </a:lnTo>
                  <a:lnTo>
                    <a:pt x="742360" y="242442"/>
                  </a:lnTo>
                  <a:lnTo>
                    <a:pt x="704518" y="267238"/>
                  </a:lnTo>
                  <a:lnTo>
                    <a:pt x="667427" y="293090"/>
                  </a:lnTo>
                  <a:lnTo>
                    <a:pt x="631108" y="319978"/>
                  </a:lnTo>
                  <a:lnTo>
                    <a:pt x="595582" y="347882"/>
                  </a:lnTo>
                  <a:lnTo>
                    <a:pt x="560870" y="376779"/>
                  </a:lnTo>
                  <a:lnTo>
                    <a:pt x="526991" y="406650"/>
                  </a:lnTo>
                  <a:lnTo>
                    <a:pt x="493968" y="437472"/>
                  </a:lnTo>
                  <a:lnTo>
                    <a:pt x="461819" y="469226"/>
                  </a:lnTo>
                  <a:lnTo>
                    <a:pt x="430567" y="501890"/>
                  </a:lnTo>
                  <a:lnTo>
                    <a:pt x="400231" y="535444"/>
                  </a:lnTo>
                  <a:lnTo>
                    <a:pt x="370832" y="569866"/>
                  </a:lnTo>
                  <a:lnTo>
                    <a:pt x="342390" y="605135"/>
                  </a:lnTo>
                  <a:lnTo>
                    <a:pt x="314928" y="641231"/>
                  </a:lnTo>
                  <a:lnTo>
                    <a:pt x="288464" y="678132"/>
                  </a:lnTo>
                  <a:lnTo>
                    <a:pt x="263020" y="715818"/>
                  </a:lnTo>
                  <a:lnTo>
                    <a:pt x="238616" y="754268"/>
                  </a:lnTo>
                  <a:lnTo>
                    <a:pt x="215272" y="793460"/>
                  </a:lnTo>
                  <a:lnTo>
                    <a:pt x="193011" y="833374"/>
                  </a:lnTo>
                  <a:lnTo>
                    <a:pt x="171851" y="873989"/>
                  </a:lnTo>
                  <a:lnTo>
                    <a:pt x="151814" y="915284"/>
                  </a:lnTo>
                  <a:lnTo>
                    <a:pt x="132920" y="957237"/>
                  </a:lnTo>
                  <a:lnTo>
                    <a:pt x="115190" y="999829"/>
                  </a:lnTo>
                  <a:lnTo>
                    <a:pt x="98645" y="1043038"/>
                  </a:lnTo>
                  <a:lnTo>
                    <a:pt x="83305" y="1086842"/>
                  </a:lnTo>
                  <a:lnTo>
                    <a:pt x="69191" y="1131222"/>
                  </a:lnTo>
                  <a:lnTo>
                    <a:pt x="56323" y="1176156"/>
                  </a:lnTo>
                  <a:lnTo>
                    <a:pt x="44722" y="1221624"/>
                  </a:lnTo>
                  <a:lnTo>
                    <a:pt x="34408" y="1267603"/>
                  </a:lnTo>
                  <a:lnTo>
                    <a:pt x="25403" y="1314074"/>
                  </a:lnTo>
                  <a:lnTo>
                    <a:pt x="17727" y="1361015"/>
                  </a:lnTo>
                  <a:lnTo>
                    <a:pt x="11400" y="1408406"/>
                  </a:lnTo>
                  <a:lnTo>
                    <a:pt x="6443" y="1456225"/>
                  </a:lnTo>
                  <a:lnTo>
                    <a:pt x="2877" y="1504452"/>
                  </a:lnTo>
                  <a:lnTo>
                    <a:pt x="722" y="1553066"/>
                  </a:lnTo>
                  <a:lnTo>
                    <a:pt x="0" y="1602045"/>
                  </a:lnTo>
                  <a:lnTo>
                    <a:pt x="722" y="1651024"/>
                  </a:lnTo>
                  <a:lnTo>
                    <a:pt x="2877" y="1699638"/>
                  </a:lnTo>
                  <a:lnTo>
                    <a:pt x="6443" y="1747864"/>
                  </a:lnTo>
                  <a:lnTo>
                    <a:pt x="11400" y="1795684"/>
                  </a:lnTo>
                  <a:lnTo>
                    <a:pt x="17727" y="1843075"/>
                  </a:lnTo>
                  <a:lnTo>
                    <a:pt x="25403" y="1890016"/>
                  </a:lnTo>
                  <a:lnTo>
                    <a:pt x="34408" y="1936487"/>
                  </a:lnTo>
                  <a:lnTo>
                    <a:pt x="44722" y="1982466"/>
                  </a:lnTo>
                  <a:lnTo>
                    <a:pt x="56323" y="2027934"/>
                  </a:lnTo>
                  <a:lnTo>
                    <a:pt x="69191" y="2072868"/>
                  </a:lnTo>
                  <a:lnTo>
                    <a:pt x="83305" y="2117248"/>
                  </a:lnTo>
                  <a:lnTo>
                    <a:pt x="98645" y="2161052"/>
                  </a:lnTo>
                  <a:lnTo>
                    <a:pt x="115190" y="2204261"/>
                  </a:lnTo>
                  <a:lnTo>
                    <a:pt x="132920" y="2246853"/>
                  </a:lnTo>
                  <a:lnTo>
                    <a:pt x="151814" y="2288806"/>
                  </a:lnTo>
                  <a:lnTo>
                    <a:pt x="171851" y="2330101"/>
                  </a:lnTo>
                  <a:lnTo>
                    <a:pt x="193011" y="2370716"/>
                  </a:lnTo>
                  <a:lnTo>
                    <a:pt x="215272" y="2410630"/>
                  </a:lnTo>
                  <a:lnTo>
                    <a:pt x="238616" y="2449822"/>
                  </a:lnTo>
                  <a:lnTo>
                    <a:pt x="263020" y="2488272"/>
                  </a:lnTo>
                  <a:lnTo>
                    <a:pt x="288464" y="2525958"/>
                  </a:lnTo>
                  <a:lnTo>
                    <a:pt x="314928" y="2562859"/>
                  </a:lnTo>
                  <a:lnTo>
                    <a:pt x="342390" y="2598955"/>
                  </a:lnTo>
                  <a:lnTo>
                    <a:pt x="370832" y="2634224"/>
                  </a:lnTo>
                  <a:lnTo>
                    <a:pt x="400231" y="2668646"/>
                  </a:lnTo>
                  <a:lnTo>
                    <a:pt x="430567" y="2702200"/>
                  </a:lnTo>
                  <a:lnTo>
                    <a:pt x="461819" y="2734864"/>
                  </a:lnTo>
                  <a:lnTo>
                    <a:pt x="493968" y="2766618"/>
                  </a:lnTo>
                  <a:lnTo>
                    <a:pt x="526991" y="2797440"/>
                  </a:lnTo>
                  <a:lnTo>
                    <a:pt x="560870" y="2827311"/>
                  </a:lnTo>
                  <a:lnTo>
                    <a:pt x="595582" y="2856208"/>
                  </a:lnTo>
                  <a:lnTo>
                    <a:pt x="631108" y="2884112"/>
                  </a:lnTo>
                  <a:lnTo>
                    <a:pt x="667427" y="2911000"/>
                  </a:lnTo>
                  <a:lnTo>
                    <a:pt x="704518" y="2936852"/>
                  </a:lnTo>
                  <a:lnTo>
                    <a:pt x="742360" y="2961648"/>
                  </a:lnTo>
                  <a:lnTo>
                    <a:pt x="780934" y="2985365"/>
                  </a:lnTo>
                  <a:lnTo>
                    <a:pt x="820217" y="3007984"/>
                  </a:lnTo>
                  <a:lnTo>
                    <a:pt x="860191" y="3029483"/>
                  </a:lnTo>
                  <a:lnTo>
                    <a:pt x="900834" y="3049841"/>
                  </a:lnTo>
                  <a:lnTo>
                    <a:pt x="942125" y="3069038"/>
                  </a:lnTo>
                  <a:lnTo>
                    <a:pt x="984044" y="3087052"/>
                  </a:lnTo>
                  <a:lnTo>
                    <a:pt x="1026570" y="3103863"/>
                  </a:lnTo>
                  <a:lnTo>
                    <a:pt x="1069683" y="3119449"/>
                  </a:lnTo>
                  <a:lnTo>
                    <a:pt x="1113362" y="3133790"/>
                  </a:lnTo>
                  <a:lnTo>
                    <a:pt x="1157586" y="3146864"/>
                  </a:lnTo>
                  <a:lnTo>
                    <a:pt x="1202335" y="3158651"/>
                  </a:lnTo>
                  <a:lnTo>
                    <a:pt x="1247589" y="3169130"/>
                  </a:lnTo>
                  <a:lnTo>
                    <a:pt x="1293326" y="3178279"/>
                  </a:lnTo>
                  <a:lnTo>
                    <a:pt x="1339525" y="3186079"/>
                  </a:lnTo>
                  <a:lnTo>
                    <a:pt x="1386168" y="3192507"/>
                  </a:lnTo>
                  <a:lnTo>
                    <a:pt x="1433231" y="3197543"/>
                  </a:lnTo>
                  <a:lnTo>
                    <a:pt x="1480696" y="3201167"/>
                  </a:lnTo>
                  <a:lnTo>
                    <a:pt x="1528542" y="3203356"/>
                  </a:lnTo>
                  <a:lnTo>
                    <a:pt x="1576747" y="3204090"/>
                  </a:lnTo>
                  <a:lnTo>
                    <a:pt x="1624953" y="3203356"/>
                  </a:lnTo>
                  <a:lnTo>
                    <a:pt x="1672798" y="3201167"/>
                  </a:lnTo>
                  <a:lnTo>
                    <a:pt x="1720263" y="3197543"/>
                  </a:lnTo>
                  <a:lnTo>
                    <a:pt x="1767327" y="3192507"/>
                  </a:lnTo>
                  <a:lnTo>
                    <a:pt x="1813969" y="3186079"/>
                  </a:lnTo>
                  <a:lnTo>
                    <a:pt x="1860169" y="3178279"/>
                  </a:lnTo>
                  <a:lnTo>
                    <a:pt x="1905906" y="3169130"/>
                  </a:lnTo>
                  <a:lnTo>
                    <a:pt x="1951159" y="3158651"/>
                  </a:lnTo>
                  <a:lnTo>
                    <a:pt x="1995908" y="3146864"/>
                  </a:lnTo>
                  <a:lnTo>
                    <a:pt x="2040133" y="3133790"/>
                  </a:lnTo>
                  <a:lnTo>
                    <a:pt x="2083812" y="3119449"/>
                  </a:lnTo>
                  <a:lnTo>
                    <a:pt x="2126925" y="3103863"/>
                  </a:lnTo>
                  <a:lnTo>
                    <a:pt x="2169451" y="3087052"/>
                  </a:lnTo>
                  <a:lnTo>
                    <a:pt x="2211370" y="3069038"/>
                  </a:lnTo>
                  <a:lnTo>
                    <a:pt x="2252661" y="3049841"/>
                  </a:lnTo>
                  <a:lnTo>
                    <a:pt x="2293304" y="3029483"/>
                  </a:lnTo>
                  <a:lnTo>
                    <a:pt x="2333277" y="3007984"/>
                  </a:lnTo>
                  <a:lnTo>
                    <a:pt x="2372561" y="2985365"/>
                  </a:lnTo>
                  <a:lnTo>
                    <a:pt x="2411134" y="2961648"/>
                  </a:lnTo>
                  <a:lnTo>
                    <a:pt x="2448977" y="2936852"/>
                  </a:lnTo>
                  <a:lnTo>
                    <a:pt x="2486068" y="2911000"/>
                  </a:lnTo>
                  <a:lnTo>
                    <a:pt x="2522386" y="2884112"/>
                  </a:lnTo>
                  <a:lnTo>
                    <a:pt x="2557912" y="2856208"/>
                  </a:lnTo>
                  <a:lnTo>
                    <a:pt x="2592625" y="2827311"/>
                  </a:lnTo>
                  <a:lnTo>
                    <a:pt x="2626503" y="2797440"/>
                  </a:lnTo>
                  <a:lnTo>
                    <a:pt x="2659527" y="2766618"/>
                  </a:lnTo>
                  <a:lnTo>
                    <a:pt x="2691675" y="2734864"/>
                  </a:lnTo>
                  <a:lnTo>
                    <a:pt x="2722928" y="2702200"/>
                  </a:lnTo>
                  <a:lnTo>
                    <a:pt x="2753264" y="2668646"/>
                  </a:lnTo>
                  <a:lnTo>
                    <a:pt x="2782663" y="2634224"/>
                  </a:lnTo>
                  <a:lnTo>
                    <a:pt x="2811104" y="2598955"/>
                  </a:lnTo>
                  <a:lnTo>
                    <a:pt x="2838567" y="2562859"/>
                  </a:lnTo>
                  <a:lnTo>
                    <a:pt x="2865031" y="2525958"/>
                  </a:lnTo>
                  <a:lnTo>
                    <a:pt x="2890475" y="2488272"/>
                  </a:lnTo>
                  <a:lnTo>
                    <a:pt x="2914879" y="2449822"/>
                  </a:lnTo>
                  <a:lnTo>
                    <a:pt x="2938222" y="2410630"/>
                  </a:lnTo>
                  <a:lnTo>
                    <a:pt x="2960484" y="2370716"/>
                  </a:lnTo>
                  <a:lnTo>
                    <a:pt x="2981644" y="2330101"/>
                  </a:lnTo>
                  <a:lnTo>
                    <a:pt x="3001681" y="2288806"/>
                  </a:lnTo>
                  <a:lnTo>
                    <a:pt x="3020574" y="2246853"/>
                  </a:lnTo>
                  <a:lnTo>
                    <a:pt x="3038304" y="2204261"/>
                  </a:lnTo>
                  <a:lnTo>
                    <a:pt x="3054849" y="2161052"/>
                  </a:lnTo>
                  <a:lnTo>
                    <a:pt x="3070190" y="2117248"/>
                  </a:lnTo>
                  <a:lnTo>
                    <a:pt x="3084304" y="2072868"/>
                  </a:lnTo>
                  <a:lnTo>
                    <a:pt x="3097172" y="2027934"/>
                  </a:lnTo>
                  <a:lnTo>
                    <a:pt x="3108773" y="1982466"/>
                  </a:lnTo>
                  <a:lnTo>
                    <a:pt x="3119086" y="1936487"/>
                  </a:lnTo>
                  <a:lnTo>
                    <a:pt x="3128092" y="1890016"/>
                  </a:lnTo>
                  <a:lnTo>
                    <a:pt x="3135768" y="1843075"/>
                  </a:lnTo>
                  <a:lnTo>
                    <a:pt x="3142095" y="1795684"/>
                  </a:lnTo>
                  <a:lnTo>
                    <a:pt x="3147051" y="1747864"/>
                  </a:lnTo>
                  <a:lnTo>
                    <a:pt x="3150618" y="1699638"/>
                  </a:lnTo>
                  <a:lnTo>
                    <a:pt x="3152772" y="1651024"/>
                  </a:lnTo>
                  <a:lnTo>
                    <a:pt x="3153495" y="1602045"/>
                  </a:lnTo>
                  <a:lnTo>
                    <a:pt x="3152772" y="1553066"/>
                  </a:lnTo>
                  <a:lnTo>
                    <a:pt x="3150618" y="1504452"/>
                  </a:lnTo>
                  <a:lnTo>
                    <a:pt x="3147051" y="1456225"/>
                  </a:lnTo>
                  <a:lnTo>
                    <a:pt x="3142095" y="1408406"/>
                  </a:lnTo>
                  <a:lnTo>
                    <a:pt x="3135768" y="1361015"/>
                  </a:lnTo>
                  <a:lnTo>
                    <a:pt x="3128092" y="1314074"/>
                  </a:lnTo>
                  <a:lnTo>
                    <a:pt x="3119086" y="1267603"/>
                  </a:lnTo>
                  <a:lnTo>
                    <a:pt x="3108773" y="1221624"/>
                  </a:lnTo>
                  <a:lnTo>
                    <a:pt x="3097172" y="1176156"/>
                  </a:lnTo>
                  <a:lnTo>
                    <a:pt x="3084304" y="1131222"/>
                  </a:lnTo>
                  <a:lnTo>
                    <a:pt x="3070190" y="1086842"/>
                  </a:lnTo>
                  <a:lnTo>
                    <a:pt x="3054849" y="1043038"/>
                  </a:lnTo>
                  <a:lnTo>
                    <a:pt x="3038304" y="999829"/>
                  </a:lnTo>
                  <a:lnTo>
                    <a:pt x="3020574" y="957237"/>
                  </a:lnTo>
                  <a:lnTo>
                    <a:pt x="3001681" y="915284"/>
                  </a:lnTo>
                  <a:lnTo>
                    <a:pt x="2981644" y="873989"/>
                  </a:lnTo>
                  <a:lnTo>
                    <a:pt x="2960484" y="833374"/>
                  </a:lnTo>
                  <a:lnTo>
                    <a:pt x="2938222" y="793460"/>
                  </a:lnTo>
                  <a:lnTo>
                    <a:pt x="2914879" y="754268"/>
                  </a:lnTo>
                  <a:lnTo>
                    <a:pt x="2890475" y="715818"/>
                  </a:lnTo>
                  <a:lnTo>
                    <a:pt x="2865031" y="678132"/>
                  </a:lnTo>
                  <a:lnTo>
                    <a:pt x="2838567" y="641231"/>
                  </a:lnTo>
                  <a:lnTo>
                    <a:pt x="2811104" y="605135"/>
                  </a:lnTo>
                  <a:lnTo>
                    <a:pt x="2782663" y="569866"/>
                  </a:lnTo>
                  <a:lnTo>
                    <a:pt x="2753264" y="535444"/>
                  </a:lnTo>
                  <a:lnTo>
                    <a:pt x="2722928" y="501890"/>
                  </a:lnTo>
                  <a:lnTo>
                    <a:pt x="2691675" y="469226"/>
                  </a:lnTo>
                  <a:lnTo>
                    <a:pt x="2659527" y="437472"/>
                  </a:lnTo>
                  <a:lnTo>
                    <a:pt x="2626503" y="406650"/>
                  </a:lnTo>
                  <a:lnTo>
                    <a:pt x="2592625" y="376779"/>
                  </a:lnTo>
                  <a:lnTo>
                    <a:pt x="2557912" y="347882"/>
                  </a:lnTo>
                  <a:lnTo>
                    <a:pt x="2522386" y="319978"/>
                  </a:lnTo>
                  <a:lnTo>
                    <a:pt x="2486068" y="293090"/>
                  </a:lnTo>
                  <a:lnTo>
                    <a:pt x="2448977" y="267238"/>
                  </a:lnTo>
                  <a:lnTo>
                    <a:pt x="2411134" y="242442"/>
                  </a:lnTo>
                  <a:lnTo>
                    <a:pt x="2372561" y="218725"/>
                  </a:lnTo>
                  <a:lnTo>
                    <a:pt x="2333277" y="196106"/>
                  </a:lnTo>
                  <a:lnTo>
                    <a:pt x="2293304" y="174607"/>
                  </a:lnTo>
                  <a:lnTo>
                    <a:pt x="2252661" y="154248"/>
                  </a:lnTo>
                  <a:lnTo>
                    <a:pt x="2211370" y="135052"/>
                  </a:lnTo>
                  <a:lnTo>
                    <a:pt x="2169451" y="117038"/>
                  </a:lnTo>
                  <a:lnTo>
                    <a:pt x="2126925" y="100227"/>
                  </a:lnTo>
                  <a:lnTo>
                    <a:pt x="2083812" y="84641"/>
                  </a:lnTo>
                  <a:lnTo>
                    <a:pt x="2040133" y="70300"/>
                  </a:lnTo>
                  <a:lnTo>
                    <a:pt x="1995908" y="57226"/>
                  </a:lnTo>
                  <a:lnTo>
                    <a:pt x="1951159" y="45439"/>
                  </a:lnTo>
                  <a:lnTo>
                    <a:pt x="1905906" y="34960"/>
                  </a:lnTo>
                  <a:lnTo>
                    <a:pt x="1860169" y="25810"/>
                  </a:lnTo>
                  <a:lnTo>
                    <a:pt x="1813969" y="18011"/>
                  </a:lnTo>
                  <a:lnTo>
                    <a:pt x="1767327" y="11583"/>
                  </a:lnTo>
                  <a:lnTo>
                    <a:pt x="1720263" y="6546"/>
                  </a:lnTo>
                  <a:lnTo>
                    <a:pt x="1672798" y="2923"/>
                  </a:lnTo>
                  <a:lnTo>
                    <a:pt x="1624953" y="734"/>
                  </a:lnTo>
                  <a:lnTo>
                    <a:pt x="1576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19945" y="6354835"/>
              <a:ext cx="3153506" cy="291509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3455392" y="6219139"/>
              <a:ext cx="3267710" cy="3187700"/>
            </a:xfrm>
            <a:custGeom>
              <a:avLst/>
              <a:gdLst/>
              <a:ahLst/>
              <a:cxnLst/>
              <a:rect l="l" t="t" r="r" b="b"/>
              <a:pathLst>
                <a:path w="3267709" h="3187700">
                  <a:moveTo>
                    <a:pt x="1786472" y="12700"/>
                  </a:moveTo>
                  <a:lnTo>
                    <a:pt x="1169966" y="12700"/>
                  </a:lnTo>
                  <a:lnTo>
                    <a:pt x="1118293" y="25400"/>
                  </a:lnTo>
                  <a:lnTo>
                    <a:pt x="1019818" y="50800"/>
                  </a:lnTo>
                  <a:lnTo>
                    <a:pt x="927726" y="76200"/>
                  </a:lnTo>
                  <a:lnTo>
                    <a:pt x="884030" y="101600"/>
                  </a:lnTo>
                  <a:lnTo>
                    <a:pt x="841878" y="114300"/>
                  </a:lnTo>
                  <a:lnTo>
                    <a:pt x="801253" y="139700"/>
                  </a:lnTo>
                  <a:lnTo>
                    <a:pt x="744581" y="165100"/>
                  </a:lnTo>
                  <a:lnTo>
                    <a:pt x="691383" y="203200"/>
                  </a:lnTo>
                  <a:lnTo>
                    <a:pt x="641557" y="241300"/>
                  </a:lnTo>
                  <a:lnTo>
                    <a:pt x="595002" y="266700"/>
                  </a:lnTo>
                  <a:lnTo>
                    <a:pt x="551615" y="304800"/>
                  </a:lnTo>
                  <a:lnTo>
                    <a:pt x="511296" y="342900"/>
                  </a:lnTo>
                  <a:lnTo>
                    <a:pt x="473943" y="381000"/>
                  </a:lnTo>
                  <a:lnTo>
                    <a:pt x="439454" y="419100"/>
                  </a:lnTo>
                  <a:lnTo>
                    <a:pt x="407728" y="444500"/>
                  </a:lnTo>
                  <a:lnTo>
                    <a:pt x="378662" y="482600"/>
                  </a:lnTo>
                  <a:lnTo>
                    <a:pt x="352157" y="520700"/>
                  </a:lnTo>
                  <a:lnTo>
                    <a:pt x="328109" y="558800"/>
                  </a:lnTo>
                  <a:lnTo>
                    <a:pt x="306418" y="584200"/>
                  </a:lnTo>
                  <a:lnTo>
                    <a:pt x="286981" y="622300"/>
                  </a:lnTo>
                  <a:lnTo>
                    <a:pt x="269698" y="647700"/>
                  </a:lnTo>
                  <a:lnTo>
                    <a:pt x="243549" y="698500"/>
                  </a:lnTo>
                  <a:lnTo>
                    <a:pt x="219474" y="749300"/>
                  </a:lnTo>
                  <a:lnTo>
                    <a:pt x="197556" y="812800"/>
                  </a:lnTo>
                  <a:lnTo>
                    <a:pt x="177874" y="863600"/>
                  </a:lnTo>
                  <a:lnTo>
                    <a:pt x="160510" y="927100"/>
                  </a:lnTo>
                  <a:lnTo>
                    <a:pt x="145546" y="977900"/>
                  </a:lnTo>
                  <a:lnTo>
                    <a:pt x="133062" y="1028700"/>
                  </a:lnTo>
                  <a:lnTo>
                    <a:pt x="123140" y="1066800"/>
                  </a:lnTo>
                  <a:lnTo>
                    <a:pt x="115860" y="1092200"/>
                  </a:lnTo>
                  <a:lnTo>
                    <a:pt x="111305" y="1117600"/>
                  </a:lnTo>
                  <a:lnTo>
                    <a:pt x="104657" y="1155700"/>
                  </a:lnTo>
                  <a:lnTo>
                    <a:pt x="97842" y="1206500"/>
                  </a:lnTo>
                  <a:lnTo>
                    <a:pt x="92743" y="1257300"/>
                  </a:lnTo>
                  <a:lnTo>
                    <a:pt x="91243" y="1295400"/>
                  </a:lnTo>
                  <a:lnTo>
                    <a:pt x="90805" y="1308100"/>
                  </a:lnTo>
                  <a:lnTo>
                    <a:pt x="89736" y="1308100"/>
                  </a:lnTo>
                  <a:lnTo>
                    <a:pt x="88332" y="1320800"/>
                  </a:lnTo>
                  <a:lnTo>
                    <a:pt x="86887" y="1333500"/>
                  </a:lnTo>
                  <a:lnTo>
                    <a:pt x="80992" y="1333500"/>
                  </a:lnTo>
                  <a:lnTo>
                    <a:pt x="48314" y="1346200"/>
                  </a:lnTo>
                  <a:lnTo>
                    <a:pt x="22622" y="1358900"/>
                  </a:lnTo>
                  <a:lnTo>
                    <a:pt x="5866" y="1384300"/>
                  </a:lnTo>
                  <a:lnTo>
                    <a:pt x="0" y="1422400"/>
                  </a:lnTo>
                  <a:lnTo>
                    <a:pt x="868" y="1473200"/>
                  </a:lnTo>
                  <a:lnTo>
                    <a:pt x="2770" y="1524000"/>
                  </a:lnTo>
                  <a:lnTo>
                    <a:pt x="5711" y="1574800"/>
                  </a:lnTo>
                  <a:lnTo>
                    <a:pt x="9696" y="1625600"/>
                  </a:lnTo>
                  <a:lnTo>
                    <a:pt x="14731" y="1676400"/>
                  </a:lnTo>
                  <a:lnTo>
                    <a:pt x="20822" y="1727200"/>
                  </a:lnTo>
                  <a:lnTo>
                    <a:pt x="27974" y="1778000"/>
                  </a:lnTo>
                  <a:lnTo>
                    <a:pt x="36193" y="1828800"/>
                  </a:lnTo>
                  <a:lnTo>
                    <a:pt x="45484" y="1866900"/>
                  </a:lnTo>
                  <a:lnTo>
                    <a:pt x="55853" y="1917700"/>
                  </a:lnTo>
                  <a:lnTo>
                    <a:pt x="67306" y="1955800"/>
                  </a:lnTo>
                  <a:lnTo>
                    <a:pt x="87313" y="2019300"/>
                  </a:lnTo>
                  <a:lnTo>
                    <a:pt x="108642" y="2082800"/>
                  </a:lnTo>
                  <a:lnTo>
                    <a:pt x="131224" y="2146300"/>
                  </a:lnTo>
                  <a:lnTo>
                    <a:pt x="154992" y="2209800"/>
                  </a:lnTo>
                  <a:lnTo>
                    <a:pt x="179878" y="2273300"/>
                  </a:lnTo>
                  <a:lnTo>
                    <a:pt x="205812" y="2324100"/>
                  </a:lnTo>
                  <a:lnTo>
                    <a:pt x="232726" y="2374900"/>
                  </a:lnTo>
                  <a:lnTo>
                    <a:pt x="260553" y="2425700"/>
                  </a:lnTo>
                  <a:lnTo>
                    <a:pt x="289224" y="2476500"/>
                  </a:lnTo>
                  <a:lnTo>
                    <a:pt x="318670" y="2514600"/>
                  </a:lnTo>
                  <a:lnTo>
                    <a:pt x="348824" y="2565400"/>
                  </a:lnTo>
                  <a:lnTo>
                    <a:pt x="379618" y="2603500"/>
                  </a:lnTo>
                  <a:lnTo>
                    <a:pt x="410981" y="2641600"/>
                  </a:lnTo>
                  <a:lnTo>
                    <a:pt x="442848" y="2679700"/>
                  </a:lnTo>
                  <a:lnTo>
                    <a:pt x="475149" y="2717800"/>
                  </a:lnTo>
                  <a:lnTo>
                    <a:pt x="507815" y="2755900"/>
                  </a:lnTo>
                  <a:lnTo>
                    <a:pt x="540780" y="2781300"/>
                  </a:lnTo>
                  <a:lnTo>
                    <a:pt x="573973" y="2819400"/>
                  </a:lnTo>
                  <a:lnTo>
                    <a:pt x="774128" y="2971800"/>
                  </a:lnTo>
                  <a:lnTo>
                    <a:pt x="807016" y="2984500"/>
                  </a:lnTo>
                  <a:lnTo>
                    <a:pt x="839586" y="3009900"/>
                  </a:lnTo>
                  <a:lnTo>
                    <a:pt x="903502" y="3035300"/>
                  </a:lnTo>
                  <a:lnTo>
                    <a:pt x="965331" y="3060700"/>
                  </a:lnTo>
                  <a:lnTo>
                    <a:pt x="1009538" y="3086100"/>
                  </a:lnTo>
                  <a:lnTo>
                    <a:pt x="1149427" y="3124200"/>
                  </a:lnTo>
                  <a:lnTo>
                    <a:pt x="1348124" y="3175000"/>
                  </a:lnTo>
                  <a:lnTo>
                    <a:pt x="1399118" y="3175000"/>
                  </a:lnTo>
                  <a:lnTo>
                    <a:pt x="1450384" y="3187700"/>
                  </a:lnTo>
                  <a:lnTo>
                    <a:pt x="1864494" y="3187700"/>
                  </a:lnTo>
                  <a:lnTo>
                    <a:pt x="1962191" y="3162300"/>
                  </a:lnTo>
                  <a:lnTo>
                    <a:pt x="2009220" y="3162300"/>
                  </a:lnTo>
                  <a:lnTo>
                    <a:pt x="2098928" y="3136900"/>
                  </a:lnTo>
                  <a:lnTo>
                    <a:pt x="2141320" y="3124200"/>
                  </a:lnTo>
                  <a:lnTo>
                    <a:pt x="2181881" y="3111500"/>
                  </a:lnTo>
                  <a:lnTo>
                    <a:pt x="2224650" y="3086100"/>
                  </a:lnTo>
                  <a:lnTo>
                    <a:pt x="2268150" y="3073400"/>
                  </a:lnTo>
                  <a:lnTo>
                    <a:pt x="2401338" y="2997200"/>
                  </a:lnTo>
                  <a:lnTo>
                    <a:pt x="1521081" y="2997200"/>
                  </a:lnTo>
                  <a:lnTo>
                    <a:pt x="1468161" y="2984500"/>
                  </a:lnTo>
                  <a:lnTo>
                    <a:pt x="1415356" y="2984500"/>
                  </a:lnTo>
                  <a:lnTo>
                    <a:pt x="1362864" y="2971800"/>
                  </a:lnTo>
                  <a:lnTo>
                    <a:pt x="1310882" y="2971800"/>
                  </a:lnTo>
                  <a:lnTo>
                    <a:pt x="1159982" y="2933700"/>
                  </a:lnTo>
                  <a:lnTo>
                    <a:pt x="1065566" y="2908300"/>
                  </a:lnTo>
                  <a:lnTo>
                    <a:pt x="1020806" y="2882900"/>
                  </a:lnTo>
                  <a:lnTo>
                    <a:pt x="968899" y="2857500"/>
                  </a:lnTo>
                  <a:lnTo>
                    <a:pt x="919187" y="2832100"/>
                  </a:lnTo>
                  <a:lnTo>
                    <a:pt x="871623" y="2806700"/>
                  </a:lnTo>
                  <a:lnTo>
                    <a:pt x="826160" y="2781300"/>
                  </a:lnTo>
                  <a:lnTo>
                    <a:pt x="782750" y="2743200"/>
                  </a:lnTo>
                  <a:lnTo>
                    <a:pt x="741347" y="2717800"/>
                  </a:lnTo>
                  <a:lnTo>
                    <a:pt x="701903" y="2679700"/>
                  </a:lnTo>
                  <a:lnTo>
                    <a:pt x="664371" y="2654300"/>
                  </a:lnTo>
                  <a:lnTo>
                    <a:pt x="628703" y="2616200"/>
                  </a:lnTo>
                  <a:lnTo>
                    <a:pt x="594853" y="2578100"/>
                  </a:lnTo>
                  <a:lnTo>
                    <a:pt x="562772" y="2540000"/>
                  </a:lnTo>
                  <a:lnTo>
                    <a:pt x="532415" y="2501900"/>
                  </a:lnTo>
                  <a:lnTo>
                    <a:pt x="503733" y="2463800"/>
                  </a:lnTo>
                  <a:lnTo>
                    <a:pt x="476679" y="2413000"/>
                  </a:lnTo>
                  <a:lnTo>
                    <a:pt x="451206" y="2374900"/>
                  </a:lnTo>
                  <a:lnTo>
                    <a:pt x="427267" y="2336800"/>
                  </a:lnTo>
                  <a:lnTo>
                    <a:pt x="404815" y="2298700"/>
                  </a:lnTo>
                  <a:lnTo>
                    <a:pt x="383801" y="2247900"/>
                  </a:lnTo>
                  <a:lnTo>
                    <a:pt x="364180" y="2209800"/>
                  </a:lnTo>
                  <a:lnTo>
                    <a:pt x="345903" y="2171700"/>
                  </a:lnTo>
                  <a:lnTo>
                    <a:pt x="328924" y="2133600"/>
                  </a:lnTo>
                  <a:lnTo>
                    <a:pt x="313195" y="2082800"/>
                  </a:lnTo>
                  <a:lnTo>
                    <a:pt x="298668" y="2044700"/>
                  </a:lnTo>
                  <a:lnTo>
                    <a:pt x="285298" y="2006600"/>
                  </a:lnTo>
                  <a:lnTo>
                    <a:pt x="273036" y="1968500"/>
                  </a:lnTo>
                  <a:lnTo>
                    <a:pt x="261834" y="1930400"/>
                  </a:lnTo>
                  <a:lnTo>
                    <a:pt x="250806" y="1892300"/>
                  </a:lnTo>
                  <a:lnTo>
                    <a:pt x="240897" y="1841500"/>
                  </a:lnTo>
                  <a:lnTo>
                    <a:pt x="232108" y="1803400"/>
                  </a:lnTo>
                  <a:lnTo>
                    <a:pt x="224443" y="1752600"/>
                  </a:lnTo>
                  <a:lnTo>
                    <a:pt x="217904" y="1701800"/>
                  </a:lnTo>
                  <a:lnTo>
                    <a:pt x="212496" y="1651000"/>
                  </a:lnTo>
                  <a:lnTo>
                    <a:pt x="237034" y="1651000"/>
                  </a:lnTo>
                  <a:lnTo>
                    <a:pt x="244432" y="1638300"/>
                  </a:lnTo>
                  <a:lnTo>
                    <a:pt x="270057" y="1612900"/>
                  </a:lnTo>
                  <a:lnTo>
                    <a:pt x="282007" y="1574800"/>
                  </a:lnTo>
                  <a:lnTo>
                    <a:pt x="284736" y="1524000"/>
                  </a:lnTo>
                  <a:lnTo>
                    <a:pt x="282184" y="1460500"/>
                  </a:lnTo>
                  <a:lnTo>
                    <a:pt x="281733" y="1460500"/>
                  </a:lnTo>
                  <a:lnTo>
                    <a:pt x="281429" y="1447800"/>
                  </a:lnTo>
                  <a:lnTo>
                    <a:pt x="281955" y="1435100"/>
                  </a:lnTo>
                  <a:lnTo>
                    <a:pt x="283317" y="1422400"/>
                  </a:lnTo>
                  <a:lnTo>
                    <a:pt x="285144" y="1409700"/>
                  </a:lnTo>
                  <a:lnTo>
                    <a:pt x="289776" y="1371600"/>
                  </a:lnTo>
                  <a:lnTo>
                    <a:pt x="291903" y="1346200"/>
                  </a:lnTo>
                  <a:lnTo>
                    <a:pt x="293208" y="1333500"/>
                  </a:lnTo>
                  <a:lnTo>
                    <a:pt x="293373" y="1320800"/>
                  </a:lnTo>
                  <a:lnTo>
                    <a:pt x="294868" y="1295400"/>
                  </a:lnTo>
                  <a:lnTo>
                    <a:pt x="298896" y="1257300"/>
                  </a:lnTo>
                  <a:lnTo>
                    <a:pt x="304181" y="1206500"/>
                  </a:lnTo>
                  <a:lnTo>
                    <a:pt x="309446" y="1181100"/>
                  </a:lnTo>
                  <a:lnTo>
                    <a:pt x="313194" y="1168400"/>
                  </a:lnTo>
                  <a:lnTo>
                    <a:pt x="320353" y="1130300"/>
                  </a:lnTo>
                  <a:lnTo>
                    <a:pt x="330743" y="1092200"/>
                  </a:lnTo>
                  <a:lnTo>
                    <a:pt x="344185" y="1041400"/>
                  </a:lnTo>
                  <a:lnTo>
                    <a:pt x="360498" y="990600"/>
                  </a:lnTo>
                  <a:lnTo>
                    <a:pt x="379503" y="927100"/>
                  </a:lnTo>
                  <a:lnTo>
                    <a:pt x="401019" y="876300"/>
                  </a:lnTo>
                  <a:lnTo>
                    <a:pt x="424866" y="812800"/>
                  </a:lnTo>
                  <a:lnTo>
                    <a:pt x="450865" y="762000"/>
                  </a:lnTo>
                  <a:lnTo>
                    <a:pt x="468420" y="736600"/>
                  </a:lnTo>
                  <a:lnTo>
                    <a:pt x="488513" y="698500"/>
                  </a:lnTo>
                  <a:lnTo>
                    <a:pt x="511285" y="660400"/>
                  </a:lnTo>
                  <a:lnTo>
                    <a:pt x="536876" y="635000"/>
                  </a:lnTo>
                  <a:lnTo>
                    <a:pt x="565426" y="596900"/>
                  </a:lnTo>
                  <a:lnTo>
                    <a:pt x="597076" y="558800"/>
                  </a:lnTo>
                  <a:lnTo>
                    <a:pt x="631967" y="520700"/>
                  </a:lnTo>
                  <a:lnTo>
                    <a:pt x="670237" y="482600"/>
                  </a:lnTo>
                  <a:lnTo>
                    <a:pt x="712029" y="444500"/>
                  </a:lnTo>
                  <a:lnTo>
                    <a:pt x="757481" y="419100"/>
                  </a:lnTo>
                  <a:lnTo>
                    <a:pt x="806735" y="381000"/>
                  </a:lnTo>
                  <a:lnTo>
                    <a:pt x="859930" y="342900"/>
                  </a:lnTo>
                  <a:lnTo>
                    <a:pt x="917207" y="317500"/>
                  </a:lnTo>
                  <a:lnTo>
                    <a:pt x="954704" y="292100"/>
                  </a:lnTo>
                  <a:lnTo>
                    <a:pt x="993883" y="279400"/>
                  </a:lnTo>
                  <a:lnTo>
                    <a:pt x="1034764" y="266700"/>
                  </a:lnTo>
                  <a:lnTo>
                    <a:pt x="1077365" y="254000"/>
                  </a:lnTo>
                  <a:lnTo>
                    <a:pt x="1121706" y="241300"/>
                  </a:lnTo>
                  <a:lnTo>
                    <a:pt x="1167806" y="228600"/>
                  </a:lnTo>
                  <a:lnTo>
                    <a:pt x="1265355" y="203200"/>
                  </a:lnTo>
                  <a:lnTo>
                    <a:pt x="1370164" y="203200"/>
                  </a:lnTo>
                  <a:lnTo>
                    <a:pt x="1425338" y="190500"/>
                  </a:lnTo>
                  <a:lnTo>
                    <a:pt x="2413847" y="190500"/>
                  </a:lnTo>
                  <a:lnTo>
                    <a:pt x="2394456" y="177800"/>
                  </a:lnTo>
                  <a:lnTo>
                    <a:pt x="2352845" y="165100"/>
                  </a:lnTo>
                  <a:lnTo>
                    <a:pt x="2308326" y="139700"/>
                  </a:lnTo>
                  <a:lnTo>
                    <a:pt x="2260818" y="127000"/>
                  </a:lnTo>
                  <a:lnTo>
                    <a:pt x="2210242" y="114300"/>
                  </a:lnTo>
                  <a:lnTo>
                    <a:pt x="2156518" y="88900"/>
                  </a:lnTo>
                  <a:lnTo>
                    <a:pt x="2099565" y="76200"/>
                  </a:lnTo>
                  <a:lnTo>
                    <a:pt x="2039304" y="63500"/>
                  </a:lnTo>
                  <a:lnTo>
                    <a:pt x="1975654" y="50800"/>
                  </a:lnTo>
                  <a:lnTo>
                    <a:pt x="1837870" y="25400"/>
                  </a:lnTo>
                  <a:lnTo>
                    <a:pt x="1786472" y="12700"/>
                  </a:lnTo>
                  <a:close/>
                </a:path>
                <a:path w="3267709" h="3187700">
                  <a:moveTo>
                    <a:pt x="3051278" y="673100"/>
                  </a:moveTo>
                  <a:lnTo>
                    <a:pt x="2819925" y="673100"/>
                  </a:lnTo>
                  <a:lnTo>
                    <a:pt x="2827016" y="685800"/>
                  </a:lnTo>
                  <a:lnTo>
                    <a:pt x="2843466" y="711200"/>
                  </a:lnTo>
                  <a:lnTo>
                    <a:pt x="2853928" y="723900"/>
                  </a:lnTo>
                  <a:lnTo>
                    <a:pt x="2864964" y="736600"/>
                  </a:lnTo>
                  <a:lnTo>
                    <a:pt x="2876540" y="749300"/>
                  </a:lnTo>
                  <a:lnTo>
                    <a:pt x="2885221" y="762000"/>
                  </a:lnTo>
                  <a:lnTo>
                    <a:pt x="2891062" y="774700"/>
                  </a:lnTo>
                  <a:lnTo>
                    <a:pt x="2897147" y="787400"/>
                  </a:lnTo>
                  <a:lnTo>
                    <a:pt x="2903444" y="800100"/>
                  </a:lnTo>
                  <a:lnTo>
                    <a:pt x="2918912" y="825500"/>
                  </a:lnTo>
                  <a:lnTo>
                    <a:pt x="2923470" y="838200"/>
                  </a:lnTo>
                  <a:lnTo>
                    <a:pt x="2928067" y="850900"/>
                  </a:lnTo>
                  <a:lnTo>
                    <a:pt x="2940393" y="876300"/>
                  </a:lnTo>
                  <a:lnTo>
                    <a:pt x="2956614" y="901700"/>
                  </a:lnTo>
                  <a:lnTo>
                    <a:pt x="2975318" y="952500"/>
                  </a:lnTo>
                  <a:lnTo>
                    <a:pt x="2995093" y="1016000"/>
                  </a:lnTo>
                  <a:lnTo>
                    <a:pt x="3014526" y="1092200"/>
                  </a:lnTo>
                  <a:lnTo>
                    <a:pt x="3022414" y="1130300"/>
                  </a:lnTo>
                  <a:lnTo>
                    <a:pt x="3029878" y="1168400"/>
                  </a:lnTo>
                  <a:lnTo>
                    <a:pt x="3036837" y="1219200"/>
                  </a:lnTo>
                  <a:lnTo>
                    <a:pt x="3043214" y="1270000"/>
                  </a:lnTo>
                  <a:lnTo>
                    <a:pt x="3048930" y="1320800"/>
                  </a:lnTo>
                  <a:lnTo>
                    <a:pt x="3053907" y="1384300"/>
                  </a:lnTo>
                  <a:lnTo>
                    <a:pt x="3058066" y="1435100"/>
                  </a:lnTo>
                  <a:lnTo>
                    <a:pt x="3061329" y="1498600"/>
                  </a:lnTo>
                  <a:lnTo>
                    <a:pt x="3063618" y="1549400"/>
                  </a:lnTo>
                  <a:lnTo>
                    <a:pt x="3064854" y="1600200"/>
                  </a:lnTo>
                  <a:lnTo>
                    <a:pt x="3064959" y="1651000"/>
                  </a:lnTo>
                  <a:lnTo>
                    <a:pt x="3063854" y="1701800"/>
                  </a:lnTo>
                  <a:lnTo>
                    <a:pt x="3060999" y="1739900"/>
                  </a:lnTo>
                  <a:lnTo>
                    <a:pt x="3055552" y="1790700"/>
                  </a:lnTo>
                  <a:lnTo>
                    <a:pt x="3047620" y="1828800"/>
                  </a:lnTo>
                  <a:lnTo>
                    <a:pt x="3037291" y="1879600"/>
                  </a:lnTo>
                  <a:lnTo>
                    <a:pt x="3024651" y="1930400"/>
                  </a:lnTo>
                  <a:lnTo>
                    <a:pt x="3009788" y="1981200"/>
                  </a:lnTo>
                  <a:lnTo>
                    <a:pt x="2992788" y="2032000"/>
                  </a:lnTo>
                  <a:lnTo>
                    <a:pt x="2973738" y="2082800"/>
                  </a:lnTo>
                  <a:lnTo>
                    <a:pt x="2952724" y="2133600"/>
                  </a:lnTo>
                  <a:lnTo>
                    <a:pt x="2929835" y="2184400"/>
                  </a:lnTo>
                  <a:lnTo>
                    <a:pt x="2905157" y="2235200"/>
                  </a:lnTo>
                  <a:lnTo>
                    <a:pt x="2878777" y="2286000"/>
                  </a:lnTo>
                  <a:lnTo>
                    <a:pt x="2850782" y="2336800"/>
                  </a:lnTo>
                  <a:lnTo>
                    <a:pt x="2828775" y="2374900"/>
                  </a:lnTo>
                  <a:lnTo>
                    <a:pt x="2803668" y="2413000"/>
                  </a:lnTo>
                  <a:lnTo>
                    <a:pt x="2775689" y="2451100"/>
                  </a:lnTo>
                  <a:lnTo>
                    <a:pt x="2745066" y="2476500"/>
                  </a:lnTo>
                  <a:lnTo>
                    <a:pt x="2712030" y="2514600"/>
                  </a:lnTo>
                  <a:lnTo>
                    <a:pt x="2676807" y="2552700"/>
                  </a:lnTo>
                  <a:lnTo>
                    <a:pt x="2639627" y="2578100"/>
                  </a:lnTo>
                  <a:lnTo>
                    <a:pt x="2600719" y="2616200"/>
                  </a:lnTo>
                  <a:lnTo>
                    <a:pt x="2560310" y="2641600"/>
                  </a:lnTo>
                  <a:lnTo>
                    <a:pt x="2518630" y="2679700"/>
                  </a:lnTo>
                  <a:lnTo>
                    <a:pt x="2475906" y="2705100"/>
                  </a:lnTo>
                  <a:lnTo>
                    <a:pt x="2432369" y="2743200"/>
                  </a:lnTo>
                  <a:lnTo>
                    <a:pt x="2254648" y="2844800"/>
                  </a:lnTo>
                  <a:lnTo>
                    <a:pt x="2210468" y="2857500"/>
                  </a:lnTo>
                  <a:lnTo>
                    <a:pt x="2166846" y="2882900"/>
                  </a:lnTo>
                  <a:lnTo>
                    <a:pt x="2124009" y="2908300"/>
                  </a:lnTo>
                  <a:lnTo>
                    <a:pt x="2039410" y="2933700"/>
                  </a:lnTo>
                  <a:lnTo>
                    <a:pt x="1994090" y="2946400"/>
                  </a:lnTo>
                  <a:lnTo>
                    <a:pt x="1946474" y="2959100"/>
                  </a:lnTo>
                  <a:lnTo>
                    <a:pt x="1845349" y="2984500"/>
                  </a:lnTo>
                  <a:lnTo>
                    <a:pt x="1792336" y="2984500"/>
                  </a:lnTo>
                  <a:lnTo>
                    <a:pt x="1738021" y="2997200"/>
                  </a:lnTo>
                  <a:lnTo>
                    <a:pt x="2401338" y="2997200"/>
                  </a:lnTo>
                  <a:lnTo>
                    <a:pt x="2578886" y="2895600"/>
                  </a:lnTo>
                  <a:lnTo>
                    <a:pt x="2622141" y="2870200"/>
                  </a:lnTo>
                  <a:lnTo>
                    <a:pt x="2664604" y="2832100"/>
                  </a:lnTo>
                  <a:lnTo>
                    <a:pt x="2706108" y="2806700"/>
                  </a:lnTo>
                  <a:lnTo>
                    <a:pt x="2746482" y="2768600"/>
                  </a:lnTo>
                  <a:lnTo>
                    <a:pt x="2785558" y="2743200"/>
                  </a:lnTo>
                  <a:lnTo>
                    <a:pt x="2823168" y="2705100"/>
                  </a:lnTo>
                  <a:lnTo>
                    <a:pt x="2859141" y="2667000"/>
                  </a:lnTo>
                  <a:lnTo>
                    <a:pt x="2893310" y="2641600"/>
                  </a:lnTo>
                  <a:lnTo>
                    <a:pt x="2925504" y="2603500"/>
                  </a:lnTo>
                  <a:lnTo>
                    <a:pt x="2955556" y="2565400"/>
                  </a:lnTo>
                  <a:lnTo>
                    <a:pt x="2983296" y="2527300"/>
                  </a:lnTo>
                  <a:lnTo>
                    <a:pt x="3008555" y="2489200"/>
                  </a:lnTo>
                  <a:lnTo>
                    <a:pt x="3031164" y="2451100"/>
                  </a:lnTo>
                  <a:lnTo>
                    <a:pt x="3058293" y="2400300"/>
                  </a:lnTo>
                  <a:lnTo>
                    <a:pt x="3084003" y="2349500"/>
                  </a:lnTo>
                  <a:lnTo>
                    <a:pt x="3108240" y="2298700"/>
                  </a:lnTo>
                  <a:lnTo>
                    <a:pt x="3130957" y="2247900"/>
                  </a:lnTo>
                  <a:lnTo>
                    <a:pt x="3152101" y="2197100"/>
                  </a:lnTo>
                  <a:lnTo>
                    <a:pt x="3171622" y="2146300"/>
                  </a:lnTo>
                  <a:lnTo>
                    <a:pt x="3189470" y="2108200"/>
                  </a:lnTo>
                  <a:lnTo>
                    <a:pt x="3205594" y="2057400"/>
                  </a:lnTo>
                  <a:lnTo>
                    <a:pt x="3219944" y="2006600"/>
                  </a:lnTo>
                  <a:lnTo>
                    <a:pt x="3232468" y="1955800"/>
                  </a:lnTo>
                  <a:lnTo>
                    <a:pt x="3243118" y="1905000"/>
                  </a:lnTo>
                  <a:lnTo>
                    <a:pt x="3251842" y="1866900"/>
                  </a:lnTo>
                  <a:lnTo>
                    <a:pt x="3258589" y="1816100"/>
                  </a:lnTo>
                  <a:lnTo>
                    <a:pt x="3263309" y="1778000"/>
                  </a:lnTo>
                  <a:lnTo>
                    <a:pt x="3265952" y="1739900"/>
                  </a:lnTo>
                  <a:lnTo>
                    <a:pt x="3267158" y="1689100"/>
                  </a:lnTo>
                  <a:lnTo>
                    <a:pt x="3267244" y="1638300"/>
                  </a:lnTo>
                  <a:lnTo>
                    <a:pt x="3266271" y="1587500"/>
                  </a:lnTo>
                  <a:lnTo>
                    <a:pt x="3264297" y="1536700"/>
                  </a:lnTo>
                  <a:lnTo>
                    <a:pt x="3261382" y="1473200"/>
                  </a:lnTo>
                  <a:lnTo>
                    <a:pt x="3257587" y="1422400"/>
                  </a:lnTo>
                  <a:lnTo>
                    <a:pt x="3252971" y="1358900"/>
                  </a:lnTo>
                  <a:lnTo>
                    <a:pt x="3247595" y="1308100"/>
                  </a:lnTo>
                  <a:lnTo>
                    <a:pt x="3241517" y="1257300"/>
                  </a:lnTo>
                  <a:lnTo>
                    <a:pt x="3234797" y="1206500"/>
                  </a:lnTo>
                  <a:lnTo>
                    <a:pt x="3227496" y="1155700"/>
                  </a:lnTo>
                  <a:lnTo>
                    <a:pt x="3219673" y="1104900"/>
                  </a:lnTo>
                  <a:lnTo>
                    <a:pt x="3211389" y="1066800"/>
                  </a:lnTo>
                  <a:lnTo>
                    <a:pt x="3191825" y="990600"/>
                  </a:lnTo>
                  <a:lnTo>
                    <a:pt x="3171453" y="927100"/>
                  </a:lnTo>
                  <a:lnTo>
                    <a:pt x="3151464" y="876300"/>
                  </a:lnTo>
                  <a:lnTo>
                    <a:pt x="3133045" y="838200"/>
                  </a:lnTo>
                  <a:lnTo>
                    <a:pt x="3117385" y="800100"/>
                  </a:lnTo>
                  <a:lnTo>
                    <a:pt x="3105675" y="774700"/>
                  </a:lnTo>
                  <a:lnTo>
                    <a:pt x="3101461" y="774700"/>
                  </a:lnTo>
                  <a:lnTo>
                    <a:pt x="3097297" y="762000"/>
                  </a:lnTo>
                  <a:lnTo>
                    <a:pt x="3080002" y="723900"/>
                  </a:lnTo>
                  <a:lnTo>
                    <a:pt x="3070695" y="711200"/>
                  </a:lnTo>
                  <a:lnTo>
                    <a:pt x="3061136" y="698500"/>
                  </a:lnTo>
                  <a:lnTo>
                    <a:pt x="3051278" y="673100"/>
                  </a:lnTo>
                  <a:close/>
                </a:path>
                <a:path w="3267709" h="3187700">
                  <a:moveTo>
                    <a:pt x="2413847" y="190500"/>
                  </a:moveTo>
                  <a:lnTo>
                    <a:pt x="1529715" y="190500"/>
                  </a:lnTo>
                  <a:lnTo>
                    <a:pt x="1578283" y="203200"/>
                  </a:lnTo>
                  <a:lnTo>
                    <a:pt x="1731511" y="203200"/>
                  </a:lnTo>
                  <a:lnTo>
                    <a:pt x="1785127" y="215900"/>
                  </a:lnTo>
                  <a:lnTo>
                    <a:pt x="1840027" y="215900"/>
                  </a:lnTo>
                  <a:lnTo>
                    <a:pt x="1907269" y="228600"/>
                  </a:lnTo>
                  <a:lnTo>
                    <a:pt x="1970942" y="241300"/>
                  </a:lnTo>
                  <a:lnTo>
                    <a:pt x="2031128" y="254000"/>
                  </a:lnTo>
                  <a:lnTo>
                    <a:pt x="2087910" y="266700"/>
                  </a:lnTo>
                  <a:lnTo>
                    <a:pt x="2141369" y="292100"/>
                  </a:lnTo>
                  <a:lnTo>
                    <a:pt x="2191587" y="304800"/>
                  </a:lnTo>
                  <a:lnTo>
                    <a:pt x="2238647" y="317500"/>
                  </a:lnTo>
                  <a:lnTo>
                    <a:pt x="2282632" y="342900"/>
                  </a:lnTo>
                  <a:lnTo>
                    <a:pt x="2323622" y="355600"/>
                  </a:lnTo>
                  <a:lnTo>
                    <a:pt x="2361700" y="368300"/>
                  </a:lnTo>
                  <a:lnTo>
                    <a:pt x="2396950" y="393700"/>
                  </a:lnTo>
                  <a:lnTo>
                    <a:pt x="2429451" y="406400"/>
                  </a:lnTo>
                  <a:lnTo>
                    <a:pt x="2459288" y="419100"/>
                  </a:lnTo>
                  <a:lnTo>
                    <a:pt x="2507839" y="444500"/>
                  </a:lnTo>
                  <a:lnTo>
                    <a:pt x="2545827" y="469900"/>
                  </a:lnTo>
                  <a:lnTo>
                    <a:pt x="2587727" y="495300"/>
                  </a:lnTo>
                  <a:lnTo>
                    <a:pt x="2632173" y="520700"/>
                  </a:lnTo>
                  <a:lnTo>
                    <a:pt x="2723240" y="596900"/>
                  </a:lnTo>
                  <a:lnTo>
                    <a:pt x="2767130" y="635000"/>
                  </a:lnTo>
                  <a:lnTo>
                    <a:pt x="2808102" y="660400"/>
                  </a:lnTo>
                  <a:lnTo>
                    <a:pt x="2813300" y="673100"/>
                  </a:lnTo>
                  <a:lnTo>
                    <a:pt x="3047792" y="673100"/>
                  </a:lnTo>
                  <a:lnTo>
                    <a:pt x="3043792" y="660400"/>
                  </a:lnTo>
                  <a:lnTo>
                    <a:pt x="3023907" y="635000"/>
                  </a:lnTo>
                  <a:lnTo>
                    <a:pt x="3017250" y="635000"/>
                  </a:lnTo>
                  <a:lnTo>
                    <a:pt x="3010052" y="622300"/>
                  </a:lnTo>
                  <a:lnTo>
                    <a:pt x="3002536" y="609600"/>
                  </a:lnTo>
                  <a:lnTo>
                    <a:pt x="2994924" y="596900"/>
                  </a:lnTo>
                  <a:lnTo>
                    <a:pt x="2979464" y="584200"/>
                  </a:lnTo>
                  <a:lnTo>
                    <a:pt x="2963273" y="558800"/>
                  </a:lnTo>
                  <a:lnTo>
                    <a:pt x="2945885" y="533400"/>
                  </a:lnTo>
                  <a:lnTo>
                    <a:pt x="2926832" y="520700"/>
                  </a:lnTo>
                  <a:lnTo>
                    <a:pt x="2899059" y="495300"/>
                  </a:lnTo>
                  <a:lnTo>
                    <a:pt x="2863810" y="469900"/>
                  </a:lnTo>
                  <a:lnTo>
                    <a:pt x="2822639" y="431800"/>
                  </a:lnTo>
                  <a:lnTo>
                    <a:pt x="2777102" y="406400"/>
                  </a:lnTo>
                  <a:lnTo>
                    <a:pt x="2728753" y="368300"/>
                  </a:lnTo>
                  <a:lnTo>
                    <a:pt x="2679146" y="330200"/>
                  </a:lnTo>
                  <a:lnTo>
                    <a:pt x="2629838" y="304800"/>
                  </a:lnTo>
                  <a:lnTo>
                    <a:pt x="2582382" y="279400"/>
                  </a:lnTo>
                  <a:lnTo>
                    <a:pt x="2533413" y="254000"/>
                  </a:lnTo>
                  <a:lnTo>
                    <a:pt x="2502637" y="228600"/>
                  </a:lnTo>
                  <a:lnTo>
                    <a:pt x="2469272" y="215900"/>
                  </a:lnTo>
                  <a:lnTo>
                    <a:pt x="2433238" y="203200"/>
                  </a:lnTo>
                  <a:lnTo>
                    <a:pt x="2413847" y="190500"/>
                  </a:lnTo>
                  <a:close/>
                </a:path>
                <a:path w="3267709" h="3187700">
                  <a:moveTo>
                    <a:pt x="1638062" y="0"/>
                  </a:moveTo>
                  <a:lnTo>
                    <a:pt x="1278270" y="0"/>
                  </a:lnTo>
                  <a:lnTo>
                    <a:pt x="1223286" y="12700"/>
                  </a:lnTo>
                  <a:lnTo>
                    <a:pt x="1686576" y="12700"/>
                  </a:lnTo>
                  <a:lnTo>
                    <a:pt x="1638062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4918847" y="8025944"/>
            <a:ext cx="3168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848013" y="7840693"/>
            <a:ext cx="3134360" cy="3149600"/>
            <a:chOff x="6848013" y="7840693"/>
            <a:chExt cx="3134360" cy="3149600"/>
          </a:xfrm>
        </p:grpSpPr>
        <p:pic>
          <p:nvPicPr>
            <p:cNvPr id="31" name="object 3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2407" y="7912952"/>
              <a:ext cx="2961428" cy="30089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6848013" y="7840693"/>
              <a:ext cx="3134360" cy="3149600"/>
            </a:xfrm>
            <a:custGeom>
              <a:avLst/>
              <a:gdLst/>
              <a:ahLst/>
              <a:cxnLst/>
              <a:rect l="l" t="t" r="r" b="b"/>
              <a:pathLst>
                <a:path w="3134359" h="3149600">
                  <a:moveTo>
                    <a:pt x="1941913" y="3124200"/>
                  </a:moveTo>
                  <a:lnTo>
                    <a:pt x="1363427" y="3124200"/>
                  </a:lnTo>
                  <a:lnTo>
                    <a:pt x="1450279" y="3149600"/>
                  </a:lnTo>
                  <a:lnTo>
                    <a:pt x="1798322" y="3149600"/>
                  </a:lnTo>
                  <a:lnTo>
                    <a:pt x="1844252" y="3136900"/>
                  </a:lnTo>
                  <a:lnTo>
                    <a:pt x="1892210" y="3136900"/>
                  </a:lnTo>
                  <a:lnTo>
                    <a:pt x="1941913" y="3124200"/>
                  </a:lnTo>
                  <a:close/>
                </a:path>
                <a:path w="3134359" h="3149600">
                  <a:moveTo>
                    <a:pt x="1816104" y="25400"/>
                  </a:moveTo>
                  <a:lnTo>
                    <a:pt x="1455619" y="25400"/>
                  </a:lnTo>
                  <a:lnTo>
                    <a:pt x="1350523" y="50800"/>
                  </a:lnTo>
                  <a:lnTo>
                    <a:pt x="1295730" y="50800"/>
                  </a:lnTo>
                  <a:lnTo>
                    <a:pt x="1073076" y="101600"/>
                  </a:lnTo>
                  <a:lnTo>
                    <a:pt x="1019003" y="127000"/>
                  </a:lnTo>
                  <a:lnTo>
                    <a:pt x="966550" y="139700"/>
                  </a:lnTo>
                  <a:lnTo>
                    <a:pt x="916210" y="152400"/>
                  </a:lnTo>
                  <a:lnTo>
                    <a:pt x="877919" y="177800"/>
                  </a:lnTo>
                  <a:lnTo>
                    <a:pt x="839228" y="190500"/>
                  </a:lnTo>
                  <a:lnTo>
                    <a:pt x="800241" y="215900"/>
                  </a:lnTo>
                  <a:lnTo>
                    <a:pt x="761061" y="228600"/>
                  </a:lnTo>
                  <a:lnTo>
                    <a:pt x="682536" y="279400"/>
                  </a:lnTo>
                  <a:lnTo>
                    <a:pt x="643398" y="292100"/>
                  </a:lnTo>
                  <a:lnTo>
                    <a:pt x="565886" y="342900"/>
                  </a:lnTo>
                  <a:lnTo>
                    <a:pt x="527720" y="381000"/>
                  </a:lnTo>
                  <a:lnTo>
                    <a:pt x="490084" y="406400"/>
                  </a:lnTo>
                  <a:lnTo>
                    <a:pt x="453083" y="431800"/>
                  </a:lnTo>
                  <a:lnTo>
                    <a:pt x="416819" y="469900"/>
                  </a:lnTo>
                  <a:lnTo>
                    <a:pt x="381396" y="495300"/>
                  </a:lnTo>
                  <a:lnTo>
                    <a:pt x="346917" y="533400"/>
                  </a:lnTo>
                  <a:lnTo>
                    <a:pt x="313486" y="571500"/>
                  </a:lnTo>
                  <a:lnTo>
                    <a:pt x="281206" y="596900"/>
                  </a:lnTo>
                  <a:lnTo>
                    <a:pt x="250180" y="635000"/>
                  </a:lnTo>
                  <a:lnTo>
                    <a:pt x="220512" y="673100"/>
                  </a:lnTo>
                  <a:lnTo>
                    <a:pt x="192305" y="711200"/>
                  </a:lnTo>
                  <a:lnTo>
                    <a:pt x="165663" y="762000"/>
                  </a:lnTo>
                  <a:lnTo>
                    <a:pt x="140688" y="800100"/>
                  </a:lnTo>
                  <a:lnTo>
                    <a:pt x="117485" y="838200"/>
                  </a:lnTo>
                  <a:lnTo>
                    <a:pt x="96156" y="889000"/>
                  </a:lnTo>
                  <a:lnTo>
                    <a:pt x="76805" y="927100"/>
                  </a:lnTo>
                  <a:lnTo>
                    <a:pt x="59536" y="977900"/>
                  </a:lnTo>
                  <a:lnTo>
                    <a:pt x="44452" y="1016000"/>
                  </a:lnTo>
                  <a:lnTo>
                    <a:pt x="31655" y="1066800"/>
                  </a:lnTo>
                  <a:lnTo>
                    <a:pt x="21250" y="1117600"/>
                  </a:lnTo>
                  <a:lnTo>
                    <a:pt x="13340" y="1168400"/>
                  </a:lnTo>
                  <a:lnTo>
                    <a:pt x="8028" y="1219200"/>
                  </a:lnTo>
                  <a:lnTo>
                    <a:pt x="4238" y="1270000"/>
                  </a:lnTo>
                  <a:lnTo>
                    <a:pt x="1637" y="1333500"/>
                  </a:lnTo>
                  <a:lnTo>
                    <a:pt x="224" y="1384300"/>
                  </a:lnTo>
                  <a:lnTo>
                    <a:pt x="0" y="1435100"/>
                  </a:lnTo>
                  <a:lnTo>
                    <a:pt x="961" y="1498600"/>
                  </a:lnTo>
                  <a:lnTo>
                    <a:pt x="3109" y="1549400"/>
                  </a:lnTo>
                  <a:lnTo>
                    <a:pt x="6442" y="1600200"/>
                  </a:lnTo>
                  <a:lnTo>
                    <a:pt x="10959" y="1651000"/>
                  </a:lnTo>
                  <a:lnTo>
                    <a:pt x="16660" y="1701800"/>
                  </a:lnTo>
                  <a:lnTo>
                    <a:pt x="23543" y="1752600"/>
                  </a:lnTo>
                  <a:lnTo>
                    <a:pt x="31608" y="1803400"/>
                  </a:lnTo>
                  <a:lnTo>
                    <a:pt x="40854" y="1854200"/>
                  </a:lnTo>
                  <a:lnTo>
                    <a:pt x="51280" y="1905000"/>
                  </a:lnTo>
                  <a:lnTo>
                    <a:pt x="62885" y="1943100"/>
                  </a:lnTo>
                  <a:lnTo>
                    <a:pt x="75669" y="1993900"/>
                  </a:lnTo>
                  <a:lnTo>
                    <a:pt x="89630" y="2044700"/>
                  </a:lnTo>
                  <a:lnTo>
                    <a:pt x="104768" y="2082800"/>
                  </a:lnTo>
                  <a:lnTo>
                    <a:pt x="121082" y="2133600"/>
                  </a:lnTo>
                  <a:lnTo>
                    <a:pt x="138571" y="2171700"/>
                  </a:lnTo>
                  <a:lnTo>
                    <a:pt x="157235" y="2222500"/>
                  </a:lnTo>
                  <a:lnTo>
                    <a:pt x="177071" y="2260600"/>
                  </a:lnTo>
                  <a:lnTo>
                    <a:pt x="198081" y="2298700"/>
                  </a:lnTo>
                  <a:lnTo>
                    <a:pt x="220262" y="2349500"/>
                  </a:lnTo>
                  <a:lnTo>
                    <a:pt x="243613" y="2387600"/>
                  </a:lnTo>
                  <a:lnTo>
                    <a:pt x="268135" y="2425700"/>
                  </a:lnTo>
                  <a:lnTo>
                    <a:pt x="293827" y="2463800"/>
                  </a:lnTo>
                  <a:lnTo>
                    <a:pt x="320686" y="2501900"/>
                  </a:lnTo>
                  <a:lnTo>
                    <a:pt x="348714" y="2540000"/>
                  </a:lnTo>
                  <a:lnTo>
                    <a:pt x="377908" y="2578100"/>
                  </a:lnTo>
                  <a:lnTo>
                    <a:pt x="408267" y="2616200"/>
                  </a:lnTo>
                  <a:lnTo>
                    <a:pt x="444043" y="2654300"/>
                  </a:lnTo>
                  <a:lnTo>
                    <a:pt x="481782" y="2692400"/>
                  </a:lnTo>
                  <a:lnTo>
                    <a:pt x="521328" y="2730500"/>
                  </a:lnTo>
                  <a:lnTo>
                    <a:pt x="562525" y="2755900"/>
                  </a:lnTo>
                  <a:lnTo>
                    <a:pt x="605215" y="2794000"/>
                  </a:lnTo>
                  <a:lnTo>
                    <a:pt x="649242" y="2832100"/>
                  </a:lnTo>
                  <a:lnTo>
                    <a:pt x="694448" y="2857500"/>
                  </a:lnTo>
                  <a:lnTo>
                    <a:pt x="740678" y="2882900"/>
                  </a:lnTo>
                  <a:lnTo>
                    <a:pt x="835580" y="2933700"/>
                  </a:lnTo>
                  <a:lnTo>
                    <a:pt x="1030761" y="3035300"/>
                  </a:lnTo>
                  <a:lnTo>
                    <a:pt x="1128533" y="3060700"/>
                  </a:lnTo>
                  <a:lnTo>
                    <a:pt x="1176915" y="3086100"/>
                  </a:lnTo>
                  <a:lnTo>
                    <a:pt x="1318165" y="3124200"/>
                  </a:lnTo>
                  <a:lnTo>
                    <a:pt x="1993076" y="3124200"/>
                  </a:lnTo>
                  <a:lnTo>
                    <a:pt x="2152486" y="3086100"/>
                  </a:lnTo>
                  <a:lnTo>
                    <a:pt x="2260850" y="3035300"/>
                  </a:lnTo>
                  <a:lnTo>
                    <a:pt x="2356739" y="2997200"/>
                  </a:lnTo>
                  <a:lnTo>
                    <a:pt x="2384933" y="2984500"/>
                  </a:lnTo>
                  <a:lnTo>
                    <a:pt x="1495021" y="2984500"/>
                  </a:lnTo>
                  <a:lnTo>
                    <a:pt x="1454841" y="2971800"/>
                  </a:lnTo>
                  <a:lnTo>
                    <a:pt x="1413045" y="2971800"/>
                  </a:lnTo>
                  <a:lnTo>
                    <a:pt x="1325362" y="2946400"/>
                  </a:lnTo>
                  <a:lnTo>
                    <a:pt x="1138918" y="2895600"/>
                  </a:lnTo>
                  <a:lnTo>
                    <a:pt x="1091101" y="2870200"/>
                  </a:lnTo>
                  <a:lnTo>
                    <a:pt x="1043179" y="2857500"/>
                  </a:lnTo>
                  <a:lnTo>
                    <a:pt x="947777" y="2806700"/>
                  </a:lnTo>
                  <a:lnTo>
                    <a:pt x="900674" y="2794000"/>
                  </a:lnTo>
                  <a:lnTo>
                    <a:pt x="854221" y="2768600"/>
                  </a:lnTo>
                  <a:lnTo>
                    <a:pt x="808609" y="2730500"/>
                  </a:lnTo>
                  <a:lnTo>
                    <a:pt x="764025" y="2705100"/>
                  </a:lnTo>
                  <a:lnTo>
                    <a:pt x="720658" y="2679700"/>
                  </a:lnTo>
                  <a:lnTo>
                    <a:pt x="678697" y="2641600"/>
                  </a:lnTo>
                  <a:lnTo>
                    <a:pt x="638331" y="2616200"/>
                  </a:lnTo>
                  <a:lnTo>
                    <a:pt x="599750" y="2578100"/>
                  </a:lnTo>
                  <a:lnTo>
                    <a:pt x="563141" y="2540000"/>
                  </a:lnTo>
                  <a:lnTo>
                    <a:pt x="528693" y="2501900"/>
                  </a:lnTo>
                  <a:lnTo>
                    <a:pt x="497913" y="2463800"/>
                  </a:lnTo>
                  <a:lnTo>
                    <a:pt x="468491" y="2425700"/>
                  </a:lnTo>
                  <a:lnTo>
                    <a:pt x="440427" y="2387600"/>
                  </a:lnTo>
                  <a:lnTo>
                    <a:pt x="413717" y="2349500"/>
                  </a:lnTo>
                  <a:lnTo>
                    <a:pt x="388359" y="2311400"/>
                  </a:lnTo>
                  <a:lnTo>
                    <a:pt x="364353" y="2273300"/>
                  </a:lnTo>
                  <a:lnTo>
                    <a:pt x="341695" y="2235200"/>
                  </a:lnTo>
                  <a:lnTo>
                    <a:pt x="320383" y="2184400"/>
                  </a:lnTo>
                  <a:lnTo>
                    <a:pt x="300416" y="2146300"/>
                  </a:lnTo>
                  <a:lnTo>
                    <a:pt x="281791" y="2095500"/>
                  </a:lnTo>
                  <a:lnTo>
                    <a:pt x="264506" y="2057400"/>
                  </a:lnTo>
                  <a:lnTo>
                    <a:pt x="248560" y="2006600"/>
                  </a:lnTo>
                  <a:lnTo>
                    <a:pt x="233950" y="1968500"/>
                  </a:lnTo>
                  <a:lnTo>
                    <a:pt x="220675" y="1917700"/>
                  </a:lnTo>
                  <a:lnTo>
                    <a:pt x="208731" y="1866900"/>
                  </a:lnTo>
                  <a:lnTo>
                    <a:pt x="198118" y="1816100"/>
                  </a:lnTo>
                  <a:lnTo>
                    <a:pt x="188832" y="1778000"/>
                  </a:lnTo>
                  <a:lnTo>
                    <a:pt x="180873" y="1727200"/>
                  </a:lnTo>
                  <a:lnTo>
                    <a:pt x="174237" y="1676400"/>
                  </a:lnTo>
                  <a:lnTo>
                    <a:pt x="168924" y="1625600"/>
                  </a:lnTo>
                  <a:lnTo>
                    <a:pt x="164930" y="1562100"/>
                  </a:lnTo>
                  <a:lnTo>
                    <a:pt x="162254" y="1511300"/>
                  </a:lnTo>
                  <a:lnTo>
                    <a:pt x="160893" y="1460500"/>
                  </a:lnTo>
                  <a:lnTo>
                    <a:pt x="160847" y="1409700"/>
                  </a:lnTo>
                  <a:lnTo>
                    <a:pt x="162111" y="1346200"/>
                  </a:lnTo>
                  <a:lnTo>
                    <a:pt x="164686" y="1295400"/>
                  </a:lnTo>
                  <a:lnTo>
                    <a:pt x="168568" y="1231900"/>
                  </a:lnTo>
                  <a:lnTo>
                    <a:pt x="171852" y="1193800"/>
                  </a:lnTo>
                  <a:lnTo>
                    <a:pt x="176841" y="1168400"/>
                  </a:lnTo>
                  <a:lnTo>
                    <a:pt x="183577" y="1130300"/>
                  </a:lnTo>
                  <a:lnTo>
                    <a:pt x="192100" y="1092200"/>
                  </a:lnTo>
                  <a:lnTo>
                    <a:pt x="202450" y="1066800"/>
                  </a:lnTo>
                  <a:lnTo>
                    <a:pt x="214669" y="1028700"/>
                  </a:lnTo>
                  <a:lnTo>
                    <a:pt x="228796" y="990600"/>
                  </a:lnTo>
                  <a:lnTo>
                    <a:pt x="244873" y="952500"/>
                  </a:lnTo>
                  <a:lnTo>
                    <a:pt x="262940" y="914400"/>
                  </a:lnTo>
                  <a:lnTo>
                    <a:pt x="283037" y="876300"/>
                  </a:lnTo>
                  <a:lnTo>
                    <a:pt x="305205" y="838200"/>
                  </a:lnTo>
                  <a:lnTo>
                    <a:pt x="329486" y="800100"/>
                  </a:lnTo>
                  <a:lnTo>
                    <a:pt x="355918" y="774700"/>
                  </a:lnTo>
                  <a:lnTo>
                    <a:pt x="384544" y="736600"/>
                  </a:lnTo>
                  <a:lnTo>
                    <a:pt x="415403" y="698500"/>
                  </a:lnTo>
                  <a:lnTo>
                    <a:pt x="448536" y="660400"/>
                  </a:lnTo>
                  <a:lnTo>
                    <a:pt x="483985" y="622300"/>
                  </a:lnTo>
                  <a:lnTo>
                    <a:pt x="521788" y="584200"/>
                  </a:lnTo>
                  <a:lnTo>
                    <a:pt x="561988" y="558800"/>
                  </a:lnTo>
                  <a:lnTo>
                    <a:pt x="604624" y="520700"/>
                  </a:lnTo>
                  <a:lnTo>
                    <a:pt x="649737" y="482600"/>
                  </a:lnTo>
                  <a:lnTo>
                    <a:pt x="697368" y="457200"/>
                  </a:lnTo>
                  <a:lnTo>
                    <a:pt x="747557" y="419100"/>
                  </a:lnTo>
                  <a:lnTo>
                    <a:pt x="800346" y="393700"/>
                  </a:lnTo>
                  <a:lnTo>
                    <a:pt x="855774" y="368300"/>
                  </a:lnTo>
                  <a:lnTo>
                    <a:pt x="913882" y="342900"/>
                  </a:lnTo>
                  <a:lnTo>
                    <a:pt x="974711" y="317500"/>
                  </a:lnTo>
                  <a:lnTo>
                    <a:pt x="1046809" y="292100"/>
                  </a:lnTo>
                  <a:lnTo>
                    <a:pt x="1086394" y="279400"/>
                  </a:lnTo>
                  <a:lnTo>
                    <a:pt x="1128181" y="266700"/>
                  </a:lnTo>
                  <a:lnTo>
                    <a:pt x="1172050" y="254000"/>
                  </a:lnTo>
                  <a:lnTo>
                    <a:pt x="1217886" y="241300"/>
                  </a:lnTo>
                  <a:lnTo>
                    <a:pt x="1314984" y="215900"/>
                  </a:lnTo>
                  <a:lnTo>
                    <a:pt x="1366012" y="215900"/>
                  </a:lnTo>
                  <a:lnTo>
                    <a:pt x="1472437" y="190500"/>
                  </a:lnTo>
                  <a:lnTo>
                    <a:pt x="1527599" y="190500"/>
                  </a:lnTo>
                  <a:lnTo>
                    <a:pt x="1583904" y="177800"/>
                  </a:lnTo>
                  <a:lnTo>
                    <a:pt x="1641235" y="177800"/>
                  </a:lnTo>
                  <a:lnTo>
                    <a:pt x="1699474" y="165100"/>
                  </a:lnTo>
                  <a:lnTo>
                    <a:pt x="2192317" y="165100"/>
                  </a:lnTo>
                  <a:lnTo>
                    <a:pt x="2188797" y="152400"/>
                  </a:lnTo>
                  <a:lnTo>
                    <a:pt x="2174960" y="127000"/>
                  </a:lnTo>
                  <a:lnTo>
                    <a:pt x="2152118" y="114300"/>
                  </a:lnTo>
                  <a:lnTo>
                    <a:pt x="2118069" y="88900"/>
                  </a:lnTo>
                  <a:lnTo>
                    <a:pt x="2085417" y="76200"/>
                  </a:lnTo>
                  <a:lnTo>
                    <a:pt x="2042430" y="76200"/>
                  </a:lnTo>
                  <a:lnTo>
                    <a:pt x="1988892" y="63500"/>
                  </a:lnTo>
                  <a:lnTo>
                    <a:pt x="1924588" y="50800"/>
                  </a:lnTo>
                  <a:lnTo>
                    <a:pt x="1886260" y="38100"/>
                  </a:lnTo>
                  <a:lnTo>
                    <a:pt x="1848426" y="38100"/>
                  </a:lnTo>
                  <a:lnTo>
                    <a:pt x="1816104" y="25400"/>
                  </a:lnTo>
                  <a:close/>
                </a:path>
                <a:path w="3134359" h="3149600">
                  <a:moveTo>
                    <a:pt x="2419840" y="2971800"/>
                  </a:moveTo>
                  <a:lnTo>
                    <a:pt x="1862433" y="2971800"/>
                  </a:lnTo>
                  <a:lnTo>
                    <a:pt x="1810814" y="2984500"/>
                  </a:lnTo>
                  <a:lnTo>
                    <a:pt x="2384933" y="2984500"/>
                  </a:lnTo>
                  <a:lnTo>
                    <a:pt x="2419840" y="2971800"/>
                  </a:lnTo>
                  <a:close/>
                </a:path>
                <a:path w="3134359" h="3149600">
                  <a:moveTo>
                    <a:pt x="2243407" y="177800"/>
                  </a:moveTo>
                  <a:lnTo>
                    <a:pt x="1745064" y="177800"/>
                  </a:lnTo>
                  <a:lnTo>
                    <a:pt x="1773319" y="190500"/>
                  </a:lnTo>
                  <a:lnTo>
                    <a:pt x="1809497" y="203200"/>
                  </a:lnTo>
                  <a:lnTo>
                    <a:pt x="1852083" y="203200"/>
                  </a:lnTo>
                  <a:lnTo>
                    <a:pt x="1899562" y="215900"/>
                  </a:lnTo>
                  <a:lnTo>
                    <a:pt x="1941031" y="215900"/>
                  </a:lnTo>
                  <a:lnTo>
                    <a:pt x="1955414" y="228600"/>
                  </a:lnTo>
                  <a:lnTo>
                    <a:pt x="1948933" y="228600"/>
                  </a:lnTo>
                  <a:lnTo>
                    <a:pt x="2056301" y="292100"/>
                  </a:lnTo>
                  <a:lnTo>
                    <a:pt x="2064256" y="304800"/>
                  </a:lnTo>
                  <a:lnTo>
                    <a:pt x="2080550" y="304800"/>
                  </a:lnTo>
                  <a:lnTo>
                    <a:pt x="2105112" y="317500"/>
                  </a:lnTo>
                  <a:lnTo>
                    <a:pt x="2137869" y="330200"/>
                  </a:lnTo>
                  <a:lnTo>
                    <a:pt x="2167539" y="330200"/>
                  </a:lnTo>
                  <a:lnTo>
                    <a:pt x="2198184" y="342900"/>
                  </a:lnTo>
                  <a:lnTo>
                    <a:pt x="2230278" y="355600"/>
                  </a:lnTo>
                  <a:lnTo>
                    <a:pt x="2264295" y="355600"/>
                  </a:lnTo>
                  <a:lnTo>
                    <a:pt x="2289979" y="368300"/>
                  </a:lnTo>
                  <a:lnTo>
                    <a:pt x="2322425" y="381000"/>
                  </a:lnTo>
                  <a:lnTo>
                    <a:pt x="2353107" y="393700"/>
                  </a:lnTo>
                  <a:lnTo>
                    <a:pt x="2373496" y="419100"/>
                  </a:lnTo>
                  <a:lnTo>
                    <a:pt x="2397181" y="444500"/>
                  </a:lnTo>
                  <a:lnTo>
                    <a:pt x="2426952" y="469900"/>
                  </a:lnTo>
                  <a:lnTo>
                    <a:pt x="2461125" y="495300"/>
                  </a:lnTo>
                  <a:lnTo>
                    <a:pt x="2498015" y="533400"/>
                  </a:lnTo>
                  <a:lnTo>
                    <a:pt x="2510145" y="533400"/>
                  </a:lnTo>
                  <a:lnTo>
                    <a:pt x="2533871" y="558800"/>
                  </a:lnTo>
                  <a:lnTo>
                    <a:pt x="2546255" y="571500"/>
                  </a:lnTo>
                  <a:lnTo>
                    <a:pt x="2564198" y="596900"/>
                  </a:lnTo>
                  <a:lnTo>
                    <a:pt x="2583905" y="609600"/>
                  </a:lnTo>
                  <a:lnTo>
                    <a:pt x="2605996" y="635000"/>
                  </a:lnTo>
                  <a:lnTo>
                    <a:pt x="2631090" y="660400"/>
                  </a:lnTo>
                  <a:lnTo>
                    <a:pt x="2637292" y="660400"/>
                  </a:lnTo>
                  <a:lnTo>
                    <a:pt x="2653668" y="673100"/>
                  </a:lnTo>
                  <a:lnTo>
                    <a:pt x="2678333" y="698500"/>
                  </a:lnTo>
                  <a:lnTo>
                    <a:pt x="2709403" y="736600"/>
                  </a:lnTo>
                  <a:lnTo>
                    <a:pt x="2744993" y="774700"/>
                  </a:lnTo>
                  <a:lnTo>
                    <a:pt x="2783218" y="838200"/>
                  </a:lnTo>
                  <a:lnTo>
                    <a:pt x="2822194" y="901700"/>
                  </a:lnTo>
                  <a:lnTo>
                    <a:pt x="2860036" y="977900"/>
                  </a:lnTo>
                  <a:lnTo>
                    <a:pt x="2876855" y="1016000"/>
                  </a:lnTo>
                  <a:lnTo>
                    <a:pt x="2892171" y="1054100"/>
                  </a:lnTo>
                  <a:lnTo>
                    <a:pt x="2906024" y="1092200"/>
                  </a:lnTo>
                  <a:lnTo>
                    <a:pt x="2918456" y="1143000"/>
                  </a:lnTo>
                  <a:lnTo>
                    <a:pt x="2929505" y="1181100"/>
                  </a:lnTo>
                  <a:lnTo>
                    <a:pt x="2939212" y="1231900"/>
                  </a:lnTo>
                  <a:lnTo>
                    <a:pt x="2947618" y="1282700"/>
                  </a:lnTo>
                  <a:lnTo>
                    <a:pt x="2954762" y="1333500"/>
                  </a:lnTo>
                  <a:lnTo>
                    <a:pt x="2960686" y="1384300"/>
                  </a:lnTo>
                  <a:lnTo>
                    <a:pt x="2965428" y="1435100"/>
                  </a:lnTo>
                  <a:lnTo>
                    <a:pt x="2969031" y="1498600"/>
                  </a:lnTo>
                  <a:lnTo>
                    <a:pt x="2971533" y="1562100"/>
                  </a:lnTo>
                  <a:lnTo>
                    <a:pt x="2972975" y="1625600"/>
                  </a:lnTo>
                  <a:lnTo>
                    <a:pt x="2972332" y="1663700"/>
                  </a:lnTo>
                  <a:lnTo>
                    <a:pt x="2969422" y="1701800"/>
                  </a:lnTo>
                  <a:lnTo>
                    <a:pt x="2964362" y="1752600"/>
                  </a:lnTo>
                  <a:lnTo>
                    <a:pt x="2957273" y="1790700"/>
                  </a:lnTo>
                  <a:lnTo>
                    <a:pt x="2948273" y="1841500"/>
                  </a:lnTo>
                  <a:lnTo>
                    <a:pt x="2937480" y="1892300"/>
                  </a:lnTo>
                  <a:lnTo>
                    <a:pt x="2925013" y="1943100"/>
                  </a:lnTo>
                  <a:lnTo>
                    <a:pt x="2910992" y="1993900"/>
                  </a:lnTo>
                  <a:lnTo>
                    <a:pt x="2895534" y="2044700"/>
                  </a:lnTo>
                  <a:lnTo>
                    <a:pt x="2878760" y="2108200"/>
                  </a:lnTo>
                  <a:lnTo>
                    <a:pt x="2860788" y="2159000"/>
                  </a:lnTo>
                  <a:lnTo>
                    <a:pt x="2841736" y="2209800"/>
                  </a:lnTo>
                  <a:lnTo>
                    <a:pt x="2821723" y="2247900"/>
                  </a:lnTo>
                  <a:lnTo>
                    <a:pt x="2800869" y="2298700"/>
                  </a:lnTo>
                  <a:lnTo>
                    <a:pt x="2779292" y="2349500"/>
                  </a:lnTo>
                  <a:lnTo>
                    <a:pt x="2757111" y="2387600"/>
                  </a:lnTo>
                  <a:lnTo>
                    <a:pt x="2734444" y="2438400"/>
                  </a:lnTo>
                  <a:lnTo>
                    <a:pt x="2711412" y="2476500"/>
                  </a:lnTo>
                  <a:lnTo>
                    <a:pt x="2688131" y="2501900"/>
                  </a:lnTo>
                  <a:lnTo>
                    <a:pt x="2664722" y="2540000"/>
                  </a:lnTo>
                  <a:lnTo>
                    <a:pt x="2634225" y="2578100"/>
                  </a:lnTo>
                  <a:lnTo>
                    <a:pt x="2600777" y="2616200"/>
                  </a:lnTo>
                  <a:lnTo>
                    <a:pt x="2565064" y="2641600"/>
                  </a:lnTo>
                  <a:lnTo>
                    <a:pt x="2527775" y="2679700"/>
                  </a:lnTo>
                  <a:lnTo>
                    <a:pt x="2489598" y="2717800"/>
                  </a:lnTo>
                  <a:lnTo>
                    <a:pt x="2413332" y="2768600"/>
                  </a:lnTo>
                  <a:lnTo>
                    <a:pt x="2376618" y="2806700"/>
                  </a:lnTo>
                  <a:lnTo>
                    <a:pt x="2341769" y="2832100"/>
                  </a:lnTo>
                  <a:lnTo>
                    <a:pt x="2316667" y="2832100"/>
                  </a:lnTo>
                  <a:lnTo>
                    <a:pt x="2234966" y="2870200"/>
                  </a:lnTo>
                  <a:lnTo>
                    <a:pt x="2199218" y="2882900"/>
                  </a:lnTo>
                  <a:lnTo>
                    <a:pt x="2084968" y="2933700"/>
                  </a:lnTo>
                  <a:lnTo>
                    <a:pt x="1916133" y="2971800"/>
                  </a:lnTo>
                  <a:lnTo>
                    <a:pt x="2426907" y="2971800"/>
                  </a:lnTo>
                  <a:lnTo>
                    <a:pt x="2461124" y="2946400"/>
                  </a:lnTo>
                  <a:lnTo>
                    <a:pt x="2497305" y="2921000"/>
                  </a:lnTo>
                  <a:lnTo>
                    <a:pt x="2534883" y="2882900"/>
                  </a:lnTo>
                  <a:lnTo>
                    <a:pt x="2573293" y="2857500"/>
                  </a:lnTo>
                  <a:lnTo>
                    <a:pt x="2611969" y="2819400"/>
                  </a:lnTo>
                  <a:lnTo>
                    <a:pt x="2650343" y="2794000"/>
                  </a:lnTo>
                  <a:lnTo>
                    <a:pt x="2687852" y="2755900"/>
                  </a:lnTo>
                  <a:lnTo>
                    <a:pt x="2723927" y="2717800"/>
                  </a:lnTo>
                  <a:lnTo>
                    <a:pt x="2758003" y="2679700"/>
                  </a:lnTo>
                  <a:lnTo>
                    <a:pt x="2789514" y="2641600"/>
                  </a:lnTo>
                  <a:lnTo>
                    <a:pt x="2813710" y="2616200"/>
                  </a:lnTo>
                  <a:lnTo>
                    <a:pt x="2837721" y="2578100"/>
                  </a:lnTo>
                  <a:lnTo>
                    <a:pt x="2861454" y="2540000"/>
                  </a:lnTo>
                  <a:lnTo>
                    <a:pt x="2884815" y="2489200"/>
                  </a:lnTo>
                  <a:lnTo>
                    <a:pt x="2907708" y="2451100"/>
                  </a:lnTo>
                  <a:lnTo>
                    <a:pt x="2930039" y="2400300"/>
                  </a:lnTo>
                  <a:lnTo>
                    <a:pt x="2951715" y="2362200"/>
                  </a:lnTo>
                  <a:lnTo>
                    <a:pt x="2972641" y="2311400"/>
                  </a:lnTo>
                  <a:lnTo>
                    <a:pt x="2992722" y="2260600"/>
                  </a:lnTo>
                  <a:lnTo>
                    <a:pt x="3011865" y="2209800"/>
                  </a:lnTo>
                  <a:lnTo>
                    <a:pt x="3029974" y="2159000"/>
                  </a:lnTo>
                  <a:lnTo>
                    <a:pt x="3046956" y="2108200"/>
                  </a:lnTo>
                  <a:lnTo>
                    <a:pt x="3062717" y="2057400"/>
                  </a:lnTo>
                  <a:lnTo>
                    <a:pt x="3077161" y="1993900"/>
                  </a:lnTo>
                  <a:lnTo>
                    <a:pt x="3090195" y="1943100"/>
                  </a:lnTo>
                  <a:lnTo>
                    <a:pt x="3101724" y="1892300"/>
                  </a:lnTo>
                  <a:lnTo>
                    <a:pt x="3111654" y="1841500"/>
                  </a:lnTo>
                  <a:lnTo>
                    <a:pt x="3119890" y="1803400"/>
                  </a:lnTo>
                  <a:lnTo>
                    <a:pt x="3126339" y="1752600"/>
                  </a:lnTo>
                  <a:lnTo>
                    <a:pt x="3130906" y="1701800"/>
                  </a:lnTo>
                  <a:lnTo>
                    <a:pt x="3133497" y="1663700"/>
                  </a:lnTo>
                  <a:lnTo>
                    <a:pt x="3134017" y="1625600"/>
                  </a:lnTo>
                  <a:lnTo>
                    <a:pt x="3132574" y="1549400"/>
                  </a:lnTo>
                  <a:lnTo>
                    <a:pt x="3130099" y="1485900"/>
                  </a:lnTo>
                  <a:lnTo>
                    <a:pt x="3126553" y="1435100"/>
                  </a:lnTo>
                  <a:lnTo>
                    <a:pt x="3121901" y="1371600"/>
                  </a:lnTo>
                  <a:lnTo>
                    <a:pt x="3116107" y="1320800"/>
                  </a:lnTo>
                  <a:lnTo>
                    <a:pt x="3109133" y="1270000"/>
                  </a:lnTo>
                  <a:lnTo>
                    <a:pt x="3100943" y="1219200"/>
                  </a:lnTo>
                  <a:lnTo>
                    <a:pt x="3091502" y="1168400"/>
                  </a:lnTo>
                  <a:lnTo>
                    <a:pt x="3080771" y="1117600"/>
                  </a:lnTo>
                  <a:lnTo>
                    <a:pt x="3068716" y="1079500"/>
                  </a:lnTo>
                  <a:lnTo>
                    <a:pt x="3055299" y="1028700"/>
                  </a:lnTo>
                  <a:lnTo>
                    <a:pt x="3040483" y="990600"/>
                  </a:lnTo>
                  <a:lnTo>
                    <a:pt x="3024234" y="952500"/>
                  </a:lnTo>
                  <a:lnTo>
                    <a:pt x="3006513" y="901700"/>
                  </a:lnTo>
                  <a:lnTo>
                    <a:pt x="2978054" y="850900"/>
                  </a:lnTo>
                  <a:lnTo>
                    <a:pt x="2948076" y="787400"/>
                  </a:lnTo>
                  <a:lnTo>
                    <a:pt x="2917191" y="736600"/>
                  </a:lnTo>
                  <a:lnTo>
                    <a:pt x="2886010" y="698500"/>
                  </a:lnTo>
                  <a:lnTo>
                    <a:pt x="2855147" y="660400"/>
                  </a:lnTo>
                  <a:lnTo>
                    <a:pt x="2825213" y="622300"/>
                  </a:lnTo>
                  <a:lnTo>
                    <a:pt x="2796819" y="584200"/>
                  </a:lnTo>
                  <a:lnTo>
                    <a:pt x="2770578" y="558800"/>
                  </a:lnTo>
                  <a:lnTo>
                    <a:pt x="2747102" y="533400"/>
                  </a:lnTo>
                  <a:lnTo>
                    <a:pt x="2709252" y="508000"/>
                  </a:lnTo>
                  <a:lnTo>
                    <a:pt x="2692973" y="495300"/>
                  </a:lnTo>
                  <a:lnTo>
                    <a:pt x="2677534" y="482600"/>
                  </a:lnTo>
                  <a:lnTo>
                    <a:pt x="2647694" y="444500"/>
                  </a:lnTo>
                  <a:lnTo>
                    <a:pt x="2632429" y="431800"/>
                  </a:lnTo>
                  <a:lnTo>
                    <a:pt x="2616093" y="419100"/>
                  </a:lnTo>
                  <a:lnTo>
                    <a:pt x="2598274" y="393700"/>
                  </a:lnTo>
                  <a:lnTo>
                    <a:pt x="2569011" y="368300"/>
                  </a:lnTo>
                  <a:lnTo>
                    <a:pt x="2540171" y="355600"/>
                  </a:lnTo>
                  <a:lnTo>
                    <a:pt x="2515627" y="330200"/>
                  </a:lnTo>
                  <a:lnTo>
                    <a:pt x="2499251" y="304800"/>
                  </a:lnTo>
                  <a:lnTo>
                    <a:pt x="2468516" y="279400"/>
                  </a:lnTo>
                  <a:lnTo>
                    <a:pt x="2425953" y="254000"/>
                  </a:lnTo>
                  <a:lnTo>
                    <a:pt x="2378102" y="228600"/>
                  </a:lnTo>
                  <a:lnTo>
                    <a:pt x="2331498" y="203200"/>
                  </a:lnTo>
                  <a:lnTo>
                    <a:pt x="2292681" y="190500"/>
                  </a:lnTo>
                  <a:lnTo>
                    <a:pt x="2267606" y="190500"/>
                  </a:lnTo>
                  <a:lnTo>
                    <a:pt x="2243407" y="177800"/>
                  </a:lnTo>
                  <a:close/>
                </a:path>
                <a:path w="3134359" h="3149600">
                  <a:moveTo>
                    <a:pt x="2192317" y="165100"/>
                  </a:moveTo>
                  <a:lnTo>
                    <a:pt x="1699474" y="165100"/>
                  </a:lnTo>
                  <a:lnTo>
                    <a:pt x="1713300" y="177800"/>
                  </a:lnTo>
                  <a:lnTo>
                    <a:pt x="2195836" y="177800"/>
                  </a:lnTo>
                  <a:lnTo>
                    <a:pt x="2192317" y="165100"/>
                  </a:lnTo>
                  <a:close/>
                </a:path>
                <a:path w="3134359" h="3149600">
                  <a:moveTo>
                    <a:pt x="1763340" y="12700"/>
                  </a:moveTo>
                  <a:lnTo>
                    <a:pt x="1594658" y="12700"/>
                  </a:lnTo>
                  <a:lnTo>
                    <a:pt x="1551449" y="25400"/>
                  </a:lnTo>
                  <a:lnTo>
                    <a:pt x="1780038" y="25400"/>
                  </a:lnTo>
                  <a:lnTo>
                    <a:pt x="1763340" y="12700"/>
                  </a:lnTo>
                  <a:close/>
                </a:path>
                <a:path w="3134359" h="3149600">
                  <a:moveTo>
                    <a:pt x="1711348" y="0"/>
                  </a:moveTo>
                  <a:lnTo>
                    <a:pt x="1699558" y="0"/>
                  </a:lnTo>
                  <a:lnTo>
                    <a:pt x="1669205" y="12700"/>
                  </a:lnTo>
                  <a:lnTo>
                    <a:pt x="1722908" y="12700"/>
                  </a:lnTo>
                  <a:lnTo>
                    <a:pt x="1711348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8280279" y="9543210"/>
            <a:ext cx="3168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195225" y="6363691"/>
            <a:ext cx="14018894" cy="4945380"/>
            <a:chOff x="5195225" y="6363691"/>
            <a:chExt cx="14018894" cy="4945380"/>
          </a:xfrm>
        </p:grpSpPr>
        <p:sp>
          <p:nvSpPr>
            <p:cNvPr id="35" name="object 35"/>
            <p:cNvSpPr/>
            <p:nvPr/>
          </p:nvSpPr>
          <p:spPr>
            <a:xfrm>
              <a:off x="5195225" y="9543256"/>
              <a:ext cx="1201420" cy="1765300"/>
            </a:xfrm>
            <a:custGeom>
              <a:avLst/>
              <a:gdLst/>
              <a:ahLst/>
              <a:cxnLst/>
              <a:rect l="l" t="t" r="r" b="b"/>
              <a:pathLst>
                <a:path w="1201420" h="1765300">
                  <a:moveTo>
                    <a:pt x="342077" y="1663700"/>
                  </a:moveTo>
                  <a:lnTo>
                    <a:pt x="105248" y="1663700"/>
                  </a:lnTo>
                  <a:lnTo>
                    <a:pt x="72771" y="1676400"/>
                  </a:lnTo>
                  <a:lnTo>
                    <a:pt x="41284" y="1689100"/>
                  </a:lnTo>
                  <a:lnTo>
                    <a:pt x="10998" y="1701800"/>
                  </a:lnTo>
                  <a:lnTo>
                    <a:pt x="3166" y="1714500"/>
                  </a:lnTo>
                  <a:lnTo>
                    <a:pt x="0" y="1727200"/>
                  </a:lnTo>
                  <a:lnTo>
                    <a:pt x="2332" y="1739900"/>
                  </a:lnTo>
                  <a:lnTo>
                    <a:pt x="144973" y="1739900"/>
                  </a:lnTo>
                  <a:lnTo>
                    <a:pt x="136758" y="1765300"/>
                  </a:lnTo>
                  <a:lnTo>
                    <a:pt x="204578" y="1765300"/>
                  </a:lnTo>
                  <a:lnTo>
                    <a:pt x="218552" y="1727200"/>
                  </a:lnTo>
                  <a:lnTo>
                    <a:pt x="229400" y="1701800"/>
                  </a:lnTo>
                  <a:lnTo>
                    <a:pt x="233221" y="1689100"/>
                  </a:lnTo>
                  <a:lnTo>
                    <a:pt x="234750" y="1689100"/>
                  </a:lnTo>
                  <a:lnTo>
                    <a:pt x="233661" y="1676400"/>
                  </a:lnTo>
                  <a:lnTo>
                    <a:pt x="327973" y="1676400"/>
                  </a:lnTo>
                  <a:lnTo>
                    <a:pt x="342077" y="1663700"/>
                  </a:lnTo>
                  <a:close/>
                </a:path>
                <a:path w="1201420" h="1765300">
                  <a:moveTo>
                    <a:pt x="286152" y="1676400"/>
                  </a:moveTo>
                  <a:lnTo>
                    <a:pt x="234248" y="1676400"/>
                  </a:lnTo>
                  <a:lnTo>
                    <a:pt x="295737" y="1765300"/>
                  </a:lnTo>
                  <a:lnTo>
                    <a:pt x="349676" y="1765300"/>
                  </a:lnTo>
                  <a:lnTo>
                    <a:pt x="286152" y="1676400"/>
                  </a:lnTo>
                  <a:close/>
                </a:path>
                <a:path w="1201420" h="1765300">
                  <a:moveTo>
                    <a:pt x="329076" y="1422400"/>
                  </a:moveTo>
                  <a:lnTo>
                    <a:pt x="315735" y="1435100"/>
                  </a:lnTo>
                  <a:lnTo>
                    <a:pt x="309433" y="1447800"/>
                  </a:lnTo>
                  <a:lnTo>
                    <a:pt x="315491" y="1460500"/>
                  </a:lnTo>
                  <a:lnTo>
                    <a:pt x="352609" y="1498600"/>
                  </a:lnTo>
                  <a:lnTo>
                    <a:pt x="387494" y="1536700"/>
                  </a:lnTo>
                  <a:lnTo>
                    <a:pt x="420070" y="1574800"/>
                  </a:lnTo>
                  <a:lnTo>
                    <a:pt x="450260" y="1625600"/>
                  </a:lnTo>
                  <a:lnTo>
                    <a:pt x="477986" y="1663700"/>
                  </a:lnTo>
                  <a:lnTo>
                    <a:pt x="503171" y="1714500"/>
                  </a:lnTo>
                  <a:lnTo>
                    <a:pt x="519921" y="1752600"/>
                  </a:lnTo>
                  <a:lnTo>
                    <a:pt x="528019" y="1765300"/>
                  </a:lnTo>
                  <a:lnTo>
                    <a:pt x="604205" y="1765300"/>
                  </a:lnTo>
                  <a:lnTo>
                    <a:pt x="598966" y="1739900"/>
                  </a:lnTo>
                  <a:lnTo>
                    <a:pt x="592186" y="1689100"/>
                  </a:lnTo>
                  <a:lnTo>
                    <a:pt x="590744" y="1676400"/>
                  </a:lnTo>
                  <a:lnTo>
                    <a:pt x="533191" y="1676400"/>
                  </a:lnTo>
                  <a:lnTo>
                    <a:pt x="507187" y="1638300"/>
                  </a:lnTo>
                  <a:lnTo>
                    <a:pt x="478873" y="1587500"/>
                  </a:lnTo>
                  <a:lnTo>
                    <a:pt x="448329" y="1549400"/>
                  </a:lnTo>
                  <a:lnTo>
                    <a:pt x="415637" y="1511300"/>
                  </a:lnTo>
                  <a:lnTo>
                    <a:pt x="380880" y="1473200"/>
                  </a:lnTo>
                  <a:lnTo>
                    <a:pt x="344140" y="1435100"/>
                  </a:lnTo>
                  <a:lnTo>
                    <a:pt x="329076" y="1422400"/>
                  </a:lnTo>
                  <a:close/>
                </a:path>
                <a:path w="1201420" h="1765300">
                  <a:moveTo>
                    <a:pt x="745320" y="965200"/>
                  </a:moveTo>
                  <a:lnTo>
                    <a:pt x="709909" y="965200"/>
                  </a:lnTo>
                  <a:lnTo>
                    <a:pt x="693342" y="1016000"/>
                  </a:lnTo>
                  <a:lnTo>
                    <a:pt x="678608" y="1066800"/>
                  </a:lnTo>
                  <a:lnTo>
                    <a:pt x="665705" y="1104900"/>
                  </a:lnTo>
                  <a:lnTo>
                    <a:pt x="654630" y="1155700"/>
                  </a:lnTo>
                  <a:lnTo>
                    <a:pt x="645380" y="1193800"/>
                  </a:lnTo>
                  <a:lnTo>
                    <a:pt x="637955" y="1244600"/>
                  </a:lnTo>
                  <a:lnTo>
                    <a:pt x="632351" y="1295400"/>
                  </a:lnTo>
                  <a:lnTo>
                    <a:pt x="628195" y="1346200"/>
                  </a:lnTo>
                  <a:lnTo>
                    <a:pt x="625614" y="1397000"/>
                  </a:lnTo>
                  <a:lnTo>
                    <a:pt x="625181" y="1447800"/>
                  </a:lnTo>
                  <a:lnTo>
                    <a:pt x="627464" y="1498600"/>
                  </a:lnTo>
                  <a:lnTo>
                    <a:pt x="633036" y="1549400"/>
                  </a:lnTo>
                  <a:lnTo>
                    <a:pt x="642466" y="1600200"/>
                  </a:lnTo>
                  <a:lnTo>
                    <a:pt x="638449" y="1638300"/>
                  </a:lnTo>
                  <a:lnTo>
                    <a:pt x="636602" y="1689100"/>
                  </a:lnTo>
                  <a:lnTo>
                    <a:pt x="637126" y="1727200"/>
                  </a:lnTo>
                  <a:lnTo>
                    <a:pt x="639695" y="1765300"/>
                  </a:lnTo>
                  <a:lnTo>
                    <a:pt x="689523" y="1765300"/>
                  </a:lnTo>
                  <a:lnTo>
                    <a:pt x="690739" y="1739900"/>
                  </a:lnTo>
                  <a:lnTo>
                    <a:pt x="693739" y="1714500"/>
                  </a:lnTo>
                  <a:lnTo>
                    <a:pt x="697081" y="1676400"/>
                  </a:lnTo>
                  <a:lnTo>
                    <a:pt x="699364" y="1638300"/>
                  </a:lnTo>
                  <a:lnTo>
                    <a:pt x="701138" y="1600200"/>
                  </a:lnTo>
                  <a:lnTo>
                    <a:pt x="703423" y="1562100"/>
                  </a:lnTo>
                  <a:lnTo>
                    <a:pt x="706566" y="1524000"/>
                  </a:lnTo>
                  <a:lnTo>
                    <a:pt x="710914" y="1485900"/>
                  </a:lnTo>
                  <a:lnTo>
                    <a:pt x="718240" y="1435100"/>
                  </a:lnTo>
                  <a:lnTo>
                    <a:pt x="727224" y="1384300"/>
                  </a:lnTo>
                  <a:lnTo>
                    <a:pt x="732517" y="1358900"/>
                  </a:lnTo>
                  <a:lnTo>
                    <a:pt x="678402" y="1358900"/>
                  </a:lnTo>
                  <a:lnTo>
                    <a:pt x="678713" y="1346200"/>
                  </a:lnTo>
                  <a:lnTo>
                    <a:pt x="679272" y="1333500"/>
                  </a:lnTo>
                  <a:lnTo>
                    <a:pt x="680108" y="1320800"/>
                  </a:lnTo>
                  <a:lnTo>
                    <a:pt x="681250" y="1295400"/>
                  </a:lnTo>
                  <a:lnTo>
                    <a:pt x="686787" y="1244600"/>
                  </a:lnTo>
                  <a:lnTo>
                    <a:pt x="694579" y="1193800"/>
                  </a:lnTo>
                  <a:lnTo>
                    <a:pt x="704538" y="1143000"/>
                  </a:lnTo>
                  <a:lnTo>
                    <a:pt x="716578" y="1092200"/>
                  </a:lnTo>
                  <a:lnTo>
                    <a:pt x="730613" y="1028700"/>
                  </a:lnTo>
                  <a:lnTo>
                    <a:pt x="746557" y="977900"/>
                  </a:lnTo>
                  <a:lnTo>
                    <a:pt x="745320" y="965200"/>
                  </a:lnTo>
                  <a:close/>
                </a:path>
                <a:path w="1201420" h="1765300">
                  <a:moveTo>
                    <a:pt x="973063" y="1244600"/>
                  </a:moveTo>
                  <a:lnTo>
                    <a:pt x="825371" y="1244600"/>
                  </a:lnTo>
                  <a:lnTo>
                    <a:pt x="843361" y="1257300"/>
                  </a:lnTo>
                  <a:lnTo>
                    <a:pt x="861886" y="1257300"/>
                  </a:lnTo>
                  <a:lnTo>
                    <a:pt x="880736" y="1270000"/>
                  </a:lnTo>
                  <a:lnTo>
                    <a:pt x="899704" y="1270000"/>
                  </a:lnTo>
                  <a:lnTo>
                    <a:pt x="873690" y="1308100"/>
                  </a:lnTo>
                  <a:lnTo>
                    <a:pt x="849615" y="1346200"/>
                  </a:lnTo>
                  <a:lnTo>
                    <a:pt x="827548" y="1384300"/>
                  </a:lnTo>
                  <a:lnTo>
                    <a:pt x="807560" y="1435100"/>
                  </a:lnTo>
                  <a:lnTo>
                    <a:pt x="789703" y="1473200"/>
                  </a:lnTo>
                  <a:lnTo>
                    <a:pt x="773019" y="1524000"/>
                  </a:lnTo>
                  <a:lnTo>
                    <a:pt x="758892" y="1562100"/>
                  </a:lnTo>
                  <a:lnTo>
                    <a:pt x="748703" y="1612900"/>
                  </a:lnTo>
                  <a:lnTo>
                    <a:pt x="744788" y="1651000"/>
                  </a:lnTo>
                  <a:lnTo>
                    <a:pt x="744180" y="1689100"/>
                  </a:lnTo>
                  <a:lnTo>
                    <a:pt x="746284" y="1765300"/>
                  </a:lnTo>
                  <a:lnTo>
                    <a:pt x="810583" y="1765300"/>
                  </a:lnTo>
                  <a:lnTo>
                    <a:pt x="815910" y="1752600"/>
                  </a:lnTo>
                  <a:lnTo>
                    <a:pt x="836050" y="1714500"/>
                  </a:lnTo>
                  <a:lnTo>
                    <a:pt x="841395" y="1701800"/>
                  </a:lnTo>
                  <a:lnTo>
                    <a:pt x="787362" y="1701800"/>
                  </a:lnTo>
                  <a:lnTo>
                    <a:pt x="797238" y="1651000"/>
                  </a:lnTo>
                  <a:lnTo>
                    <a:pt x="807353" y="1600200"/>
                  </a:lnTo>
                  <a:lnTo>
                    <a:pt x="818795" y="1549400"/>
                  </a:lnTo>
                  <a:lnTo>
                    <a:pt x="832654" y="1511300"/>
                  </a:lnTo>
                  <a:lnTo>
                    <a:pt x="850019" y="1460500"/>
                  </a:lnTo>
                  <a:lnTo>
                    <a:pt x="869073" y="1409700"/>
                  </a:lnTo>
                  <a:lnTo>
                    <a:pt x="890386" y="1371600"/>
                  </a:lnTo>
                  <a:lnTo>
                    <a:pt x="913852" y="1333500"/>
                  </a:lnTo>
                  <a:lnTo>
                    <a:pt x="939360" y="1295400"/>
                  </a:lnTo>
                  <a:lnTo>
                    <a:pt x="966801" y="1257300"/>
                  </a:lnTo>
                  <a:lnTo>
                    <a:pt x="973063" y="1244600"/>
                  </a:lnTo>
                  <a:close/>
                </a:path>
                <a:path w="1201420" h="1765300">
                  <a:moveTo>
                    <a:pt x="1076194" y="1663700"/>
                  </a:moveTo>
                  <a:lnTo>
                    <a:pt x="1053249" y="1663700"/>
                  </a:lnTo>
                  <a:lnTo>
                    <a:pt x="1022093" y="1676400"/>
                  </a:lnTo>
                  <a:lnTo>
                    <a:pt x="993272" y="1701800"/>
                  </a:lnTo>
                  <a:lnTo>
                    <a:pt x="966995" y="1727200"/>
                  </a:lnTo>
                  <a:lnTo>
                    <a:pt x="943472" y="1752600"/>
                  </a:lnTo>
                  <a:lnTo>
                    <a:pt x="926569" y="1765300"/>
                  </a:lnTo>
                  <a:lnTo>
                    <a:pt x="994878" y="1765300"/>
                  </a:lnTo>
                  <a:lnTo>
                    <a:pt x="1009661" y="1752600"/>
                  </a:lnTo>
                  <a:lnTo>
                    <a:pt x="1033773" y="1739900"/>
                  </a:lnTo>
                  <a:lnTo>
                    <a:pt x="1057233" y="1714500"/>
                  </a:lnTo>
                  <a:lnTo>
                    <a:pt x="1077866" y="1689100"/>
                  </a:lnTo>
                  <a:lnTo>
                    <a:pt x="1081162" y="1676400"/>
                  </a:lnTo>
                  <a:lnTo>
                    <a:pt x="1076194" y="1663700"/>
                  </a:lnTo>
                  <a:close/>
                </a:path>
                <a:path w="1201420" h="1765300">
                  <a:moveTo>
                    <a:pt x="144973" y="1739900"/>
                  </a:moveTo>
                  <a:lnTo>
                    <a:pt x="10998" y="1739900"/>
                  </a:lnTo>
                  <a:lnTo>
                    <a:pt x="44574" y="1752600"/>
                  </a:lnTo>
                  <a:lnTo>
                    <a:pt x="112634" y="1752600"/>
                  </a:lnTo>
                  <a:lnTo>
                    <a:pt x="144973" y="1739900"/>
                  </a:lnTo>
                  <a:close/>
                </a:path>
                <a:path w="1201420" h="1765300">
                  <a:moveTo>
                    <a:pt x="973831" y="1422400"/>
                  </a:moveTo>
                  <a:lnTo>
                    <a:pt x="956314" y="1422400"/>
                  </a:lnTo>
                  <a:lnTo>
                    <a:pt x="940080" y="1435100"/>
                  </a:lnTo>
                  <a:lnTo>
                    <a:pt x="911545" y="1473200"/>
                  </a:lnTo>
                  <a:lnTo>
                    <a:pt x="884244" y="1524000"/>
                  </a:lnTo>
                  <a:lnTo>
                    <a:pt x="858176" y="1562100"/>
                  </a:lnTo>
                  <a:lnTo>
                    <a:pt x="833340" y="1612900"/>
                  </a:lnTo>
                  <a:lnTo>
                    <a:pt x="809735" y="1651000"/>
                  </a:lnTo>
                  <a:lnTo>
                    <a:pt x="787362" y="1701800"/>
                  </a:lnTo>
                  <a:lnTo>
                    <a:pt x="841395" y="1701800"/>
                  </a:lnTo>
                  <a:lnTo>
                    <a:pt x="857429" y="1663700"/>
                  </a:lnTo>
                  <a:lnTo>
                    <a:pt x="880008" y="1625600"/>
                  </a:lnTo>
                  <a:lnTo>
                    <a:pt x="903750" y="1587500"/>
                  </a:lnTo>
                  <a:lnTo>
                    <a:pt x="928615" y="1536700"/>
                  </a:lnTo>
                  <a:lnTo>
                    <a:pt x="954566" y="1498600"/>
                  </a:lnTo>
                  <a:lnTo>
                    <a:pt x="981565" y="1460500"/>
                  </a:lnTo>
                  <a:lnTo>
                    <a:pt x="984844" y="1435100"/>
                  </a:lnTo>
                  <a:lnTo>
                    <a:pt x="973831" y="1422400"/>
                  </a:lnTo>
                  <a:close/>
                </a:path>
                <a:path w="1201420" h="1765300">
                  <a:moveTo>
                    <a:pt x="582847" y="1193800"/>
                  </a:moveTo>
                  <a:lnTo>
                    <a:pt x="527171" y="1193800"/>
                  </a:lnTo>
                  <a:lnTo>
                    <a:pt x="523208" y="1231900"/>
                  </a:lnTo>
                  <a:lnTo>
                    <a:pt x="520251" y="1282700"/>
                  </a:lnTo>
                  <a:lnTo>
                    <a:pt x="518302" y="1333500"/>
                  </a:lnTo>
                  <a:lnTo>
                    <a:pt x="517365" y="1384300"/>
                  </a:lnTo>
                  <a:lnTo>
                    <a:pt x="517443" y="1435100"/>
                  </a:lnTo>
                  <a:lnTo>
                    <a:pt x="518541" y="1485900"/>
                  </a:lnTo>
                  <a:lnTo>
                    <a:pt x="520661" y="1536700"/>
                  </a:lnTo>
                  <a:lnTo>
                    <a:pt x="527983" y="1625600"/>
                  </a:lnTo>
                  <a:lnTo>
                    <a:pt x="533191" y="1676400"/>
                  </a:lnTo>
                  <a:lnTo>
                    <a:pt x="590744" y="1676400"/>
                  </a:lnTo>
                  <a:lnTo>
                    <a:pt x="586420" y="1638300"/>
                  </a:lnTo>
                  <a:lnTo>
                    <a:pt x="581691" y="1587500"/>
                  </a:lnTo>
                  <a:lnTo>
                    <a:pt x="578017" y="1536700"/>
                  </a:lnTo>
                  <a:lnTo>
                    <a:pt x="575419" y="1485900"/>
                  </a:lnTo>
                  <a:lnTo>
                    <a:pt x="573917" y="1435100"/>
                  </a:lnTo>
                  <a:lnTo>
                    <a:pt x="573530" y="1384300"/>
                  </a:lnTo>
                  <a:lnTo>
                    <a:pt x="574279" y="1333500"/>
                  </a:lnTo>
                  <a:lnTo>
                    <a:pt x="576100" y="1295400"/>
                  </a:lnTo>
                  <a:lnTo>
                    <a:pt x="578958" y="1244600"/>
                  </a:lnTo>
                  <a:lnTo>
                    <a:pt x="582847" y="1193800"/>
                  </a:lnTo>
                  <a:close/>
                </a:path>
                <a:path w="1201420" h="1765300">
                  <a:moveTo>
                    <a:pt x="287448" y="1549400"/>
                  </a:moveTo>
                  <a:lnTo>
                    <a:pt x="239577" y="1549400"/>
                  </a:lnTo>
                  <a:lnTo>
                    <a:pt x="244677" y="1562100"/>
                  </a:lnTo>
                  <a:lnTo>
                    <a:pt x="245807" y="1562100"/>
                  </a:lnTo>
                  <a:lnTo>
                    <a:pt x="242970" y="1574800"/>
                  </a:lnTo>
                  <a:lnTo>
                    <a:pt x="242038" y="1574800"/>
                  </a:lnTo>
                  <a:lnTo>
                    <a:pt x="239075" y="1587500"/>
                  </a:lnTo>
                  <a:lnTo>
                    <a:pt x="98833" y="1587500"/>
                  </a:lnTo>
                  <a:lnTo>
                    <a:pt x="99445" y="1600200"/>
                  </a:lnTo>
                  <a:lnTo>
                    <a:pt x="107065" y="1612900"/>
                  </a:lnTo>
                  <a:lnTo>
                    <a:pt x="116146" y="1638300"/>
                  </a:lnTo>
                  <a:lnTo>
                    <a:pt x="126642" y="1651000"/>
                  </a:lnTo>
                  <a:lnTo>
                    <a:pt x="138502" y="1663700"/>
                  </a:lnTo>
                  <a:lnTo>
                    <a:pt x="354372" y="1663700"/>
                  </a:lnTo>
                  <a:lnTo>
                    <a:pt x="359507" y="1651000"/>
                  </a:lnTo>
                  <a:lnTo>
                    <a:pt x="190940" y="1651000"/>
                  </a:lnTo>
                  <a:lnTo>
                    <a:pt x="180037" y="1638300"/>
                  </a:lnTo>
                  <a:lnTo>
                    <a:pt x="170021" y="1638300"/>
                  </a:lnTo>
                  <a:lnTo>
                    <a:pt x="160933" y="1625600"/>
                  </a:lnTo>
                  <a:lnTo>
                    <a:pt x="152816" y="1612900"/>
                  </a:lnTo>
                  <a:lnTo>
                    <a:pt x="316468" y="1612900"/>
                  </a:lnTo>
                  <a:lnTo>
                    <a:pt x="300037" y="1600200"/>
                  </a:lnTo>
                  <a:lnTo>
                    <a:pt x="283241" y="1600200"/>
                  </a:lnTo>
                  <a:lnTo>
                    <a:pt x="289199" y="1574800"/>
                  </a:lnTo>
                  <a:lnTo>
                    <a:pt x="287448" y="1549400"/>
                  </a:lnTo>
                  <a:close/>
                </a:path>
                <a:path w="1201420" h="1765300">
                  <a:moveTo>
                    <a:pt x="332463" y="1612900"/>
                  </a:moveTo>
                  <a:lnTo>
                    <a:pt x="193683" y="1612900"/>
                  </a:lnTo>
                  <a:lnTo>
                    <a:pt x="193191" y="1625600"/>
                  </a:lnTo>
                  <a:lnTo>
                    <a:pt x="195128" y="1625600"/>
                  </a:lnTo>
                  <a:lnTo>
                    <a:pt x="193662" y="1638300"/>
                  </a:lnTo>
                  <a:lnTo>
                    <a:pt x="191872" y="1638300"/>
                  </a:lnTo>
                  <a:lnTo>
                    <a:pt x="191338" y="1651000"/>
                  </a:lnTo>
                  <a:lnTo>
                    <a:pt x="359507" y="1651000"/>
                  </a:lnTo>
                  <a:lnTo>
                    <a:pt x="357395" y="1638300"/>
                  </a:lnTo>
                  <a:lnTo>
                    <a:pt x="347951" y="1625600"/>
                  </a:lnTo>
                  <a:lnTo>
                    <a:pt x="332463" y="1612900"/>
                  </a:lnTo>
                  <a:close/>
                </a:path>
                <a:path w="1201420" h="1765300">
                  <a:moveTo>
                    <a:pt x="250561" y="1498600"/>
                  </a:moveTo>
                  <a:lnTo>
                    <a:pt x="195188" y="1498600"/>
                  </a:lnTo>
                  <a:lnTo>
                    <a:pt x="181401" y="1511300"/>
                  </a:lnTo>
                  <a:lnTo>
                    <a:pt x="174748" y="1536700"/>
                  </a:lnTo>
                  <a:lnTo>
                    <a:pt x="171239" y="1549400"/>
                  </a:lnTo>
                  <a:lnTo>
                    <a:pt x="170290" y="1562100"/>
                  </a:lnTo>
                  <a:lnTo>
                    <a:pt x="171318" y="1574800"/>
                  </a:lnTo>
                  <a:lnTo>
                    <a:pt x="109907" y="1574800"/>
                  </a:lnTo>
                  <a:lnTo>
                    <a:pt x="102818" y="1587500"/>
                  </a:lnTo>
                  <a:lnTo>
                    <a:pt x="216940" y="1587500"/>
                  </a:lnTo>
                  <a:lnTo>
                    <a:pt x="215058" y="1574800"/>
                  </a:lnTo>
                  <a:lnTo>
                    <a:pt x="213999" y="1562100"/>
                  </a:lnTo>
                  <a:lnTo>
                    <a:pt x="214657" y="1562100"/>
                  </a:lnTo>
                  <a:lnTo>
                    <a:pt x="215047" y="1549400"/>
                  </a:lnTo>
                  <a:lnTo>
                    <a:pt x="287448" y="1549400"/>
                  </a:lnTo>
                  <a:lnTo>
                    <a:pt x="286573" y="1536700"/>
                  </a:lnTo>
                  <a:lnTo>
                    <a:pt x="274112" y="1511300"/>
                  </a:lnTo>
                  <a:lnTo>
                    <a:pt x="250561" y="1498600"/>
                  </a:lnTo>
                  <a:close/>
                </a:path>
                <a:path w="1201420" h="1765300">
                  <a:moveTo>
                    <a:pt x="929200" y="635000"/>
                  </a:moveTo>
                  <a:lnTo>
                    <a:pt x="913380" y="647700"/>
                  </a:lnTo>
                  <a:lnTo>
                    <a:pt x="906290" y="660400"/>
                  </a:lnTo>
                  <a:lnTo>
                    <a:pt x="906343" y="673100"/>
                  </a:lnTo>
                  <a:lnTo>
                    <a:pt x="906698" y="685800"/>
                  </a:lnTo>
                  <a:lnTo>
                    <a:pt x="904097" y="711200"/>
                  </a:lnTo>
                  <a:lnTo>
                    <a:pt x="898411" y="749300"/>
                  </a:lnTo>
                  <a:lnTo>
                    <a:pt x="889968" y="774700"/>
                  </a:lnTo>
                  <a:lnTo>
                    <a:pt x="879097" y="800100"/>
                  </a:lnTo>
                  <a:lnTo>
                    <a:pt x="877084" y="812800"/>
                  </a:lnTo>
                  <a:lnTo>
                    <a:pt x="878072" y="812800"/>
                  </a:lnTo>
                  <a:lnTo>
                    <a:pt x="881457" y="825500"/>
                  </a:lnTo>
                  <a:lnTo>
                    <a:pt x="886636" y="825500"/>
                  </a:lnTo>
                  <a:lnTo>
                    <a:pt x="860276" y="876300"/>
                  </a:lnTo>
                  <a:lnTo>
                    <a:pt x="835340" y="927100"/>
                  </a:lnTo>
                  <a:lnTo>
                    <a:pt x="811849" y="965200"/>
                  </a:lnTo>
                  <a:lnTo>
                    <a:pt x="789825" y="1016000"/>
                  </a:lnTo>
                  <a:lnTo>
                    <a:pt x="769288" y="1066800"/>
                  </a:lnTo>
                  <a:lnTo>
                    <a:pt x="750259" y="1117600"/>
                  </a:lnTo>
                  <a:lnTo>
                    <a:pt x="732759" y="1168400"/>
                  </a:lnTo>
                  <a:lnTo>
                    <a:pt x="716809" y="1219200"/>
                  </a:lnTo>
                  <a:lnTo>
                    <a:pt x="706292" y="1257300"/>
                  </a:lnTo>
                  <a:lnTo>
                    <a:pt x="696337" y="1295400"/>
                  </a:lnTo>
                  <a:lnTo>
                    <a:pt x="687016" y="1320800"/>
                  </a:lnTo>
                  <a:lnTo>
                    <a:pt x="678402" y="1358900"/>
                  </a:lnTo>
                  <a:lnTo>
                    <a:pt x="732517" y="1358900"/>
                  </a:lnTo>
                  <a:lnTo>
                    <a:pt x="737809" y="1333500"/>
                  </a:lnTo>
                  <a:lnTo>
                    <a:pt x="749937" y="1282700"/>
                  </a:lnTo>
                  <a:lnTo>
                    <a:pt x="763551" y="1231900"/>
                  </a:lnTo>
                  <a:lnTo>
                    <a:pt x="779052" y="1181100"/>
                  </a:lnTo>
                  <a:lnTo>
                    <a:pt x="796145" y="1130300"/>
                  </a:lnTo>
                  <a:lnTo>
                    <a:pt x="814810" y="1079500"/>
                  </a:lnTo>
                  <a:lnTo>
                    <a:pt x="835023" y="1028700"/>
                  </a:lnTo>
                  <a:lnTo>
                    <a:pt x="856764" y="977900"/>
                  </a:lnTo>
                  <a:lnTo>
                    <a:pt x="880011" y="927100"/>
                  </a:lnTo>
                  <a:lnTo>
                    <a:pt x="904742" y="889000"/>
                  </a:lnTo>
                  <a:lnTo>
                    <a:pt x="930936" y="838200"/>
                  </a:lnTo>
                  <a:lnTo>
                    <a:pt x="958571" y="800100"/>
                  </a:lnTo>
                  <a:lnTo>
                    <a:pt x="966981" y="787400"/>
                  </a:lnTo>
                  <a:lnTo>
                    <a:pt x="975684" y="774700"/>
                  </a:lnTo>
                  <a:lnTo>
                    <a:pt x="984700" y="774700"/>
                  </a:lnTo>
                  <a:lnTo>
                    <a:pt x="993888" y="762214"/>
                  </a:lnTo>
                  <a:lnTo>
                    <a:pt x="993879" y="762000"/>
                  </a:lnTo>
                  <a:lnTo>
                    <a:pt x="1086665" y="762000"/>
                  </a:lnTo>
                  <a:lnTo>
                    <a:pt x="1102260" y="749300"/>
                  </a:lnTo>
                  <a:lnTo>
                    <a:pt x="1117436" y="736600"/>
                  </a:lnTo>
                  <a:lnTo>
                    <a:pt x="951912" y="736600"/>
                  </a:lnTo>
                  <a:lnTo>
                    <a:pt x="952396" y="723900"/>
                  </a:lnTo>
                  <a:lnTo>
                    <a:pt x="952802" y="711200"/>
                  </a:lnTo>
                  <a:lnTo>
                    <a:pt x="953588" y="698500"/>
                  </a:lnTo>
                  <a:lnTo>
                    <a:pt x="953968" y="685800"/>
                  </a:lnTo>
                  <a:lnTo>
                    <a:pt x="953937" y="673100"/>
                  </a:lnTo>
                  <a:lnTo>
                    <a:pt x="953493" y="660400"/>
                  </a:lnTo>
                  <a:lnTo>
                    <a:pt x="945366" y="647700"/>
                  </a:lnTo>
                  <a:lnTo>
                    <a:pt x="929200" y="635000"/>
                  </a:lnTo>
                  <a:close/>
                </a:path>
                <a:path w="1201420" h="1765300">
                  <a:moveTo>
                    <a:pt x="1041448" y="1244600"/>
                  </a:moveTo>
                  <a:lnTo>
                    <a:pt x="985041" y="1244600"/>
                  </a:lnTo>
                  <a:lnTo>
                    <a:pt x="998082" y="1270000"/>
                  </a:lnTo>
                  <a:lnTo>
                    <a:pt x="1009897" y="1295400"/>
                  </a:lnTo>
                  <a:lnTo>
                    <a:pt x="1023773" y="1308100"/>
                  </a:lnTo>
                  <a:lnTo>
                    <a:pt x="1042998" y="1333500"/>
                  </a:lnTo>
                  <a:lnTo>
                    <a:pt x="1068434" y="1346200"/>
                  </a:lnTo>
                  <a:lnTo>
                    <a:pt x="1095543" y="1346200"/>
                  </a:lnTo>
                  <a:lnTo>
                    <a:pt x="1120615" y="1333500"/>
                  </a:lnTo>
                  <a:lnTo>
                    <a:pt x="1139937" y="1320800"/>
                  </a:lnTo>
                  <a:lnTo>
                    <a:pt x="1147778" y="1295400"/>
                  </a:lnTo>
                  <a:lnTo>
                    <a:pt x="1070661" y="1295400"/>
                  </a:lnTo>
                  <a:lnTo>
                    <a:pt x="1053819" y="1270000"/>
                  </a:lnTo>
                  <a:lnTo>
                    <a:pt x="1044034" y="1257300"/>
                  </a:lnTo>
                  <a:lnTo>
                    <a:pt x="1041448" y="1244600"/>
                  </a:lnTo>
                  <a:close/>
                </a:path>
                <a:path w="1201420" h="1765300">
                  <a:moveTo>
                    <a:pt x="1123580" y="1231900"/>
                  </a:moveTo>
                  <a:lnTo>
                    <a:pt x="1046087" y="1231900"/>
                  </a:lnTo>
                  <a:lnTo>
                    <a:pt x="1051343" y="1244600"/>
                  </a:lnTo>
                  <a:lnTo>
                    <a:pt x="1066554" y="1244600"/>
                  </a:lnTo>
                  <a:lnTo>
                    <a:pt x="1082871" y="1257300"/>
                  </a:lnTo>
                  <a:lnTo>
                    <a:pt x="1095214" y="1270000"/>
                  </a:lnTo>
                  <a:lnTo>
                    <a:pt x="1098504" y="1282700"/>
                  </a:lnTo>
                  <a:lnTo>
                    <a:pt x="1087807" y="1295400"/>
                  </a:lnTo>
                  <a:lnTo>
                    <a:pt x="1147778" y="1295400"/>
                  </a:lnTo>
                  <a:lnTo>
                    <a:pt x="1144750" y="1270000"/>
                  </a:lnTo>
                  <a:lnTo>
                    <a:pt x="1132897" y="1244600"/>
                  </a:lnTo>
                  <a:lnTo>
                    <a:pt x="1123580" y="1231900"/>
                  </a:lnTo>
                  <a:close/>
                </a:path>
                <a:path w="1201420" h="1765300">
                  <a:moveTo>
                    <a:pt x="1104312" y="1206500"/>
                  </a:moveTo>
                  <a:lnTo>
                    <a:pt x="819156" y="1206500"/>
                  </a:lnTo>
                  <a:lnTo>
                    <a:pt x="813485" y="1219200"/>
                  </a:lnTo>
                  <a:lnTo>
                    <a:pt x="815258" y="1244600"/>
                  </a:lnTo>
                  <a:lnTo>
                    <a:pt x="1038652" y="1244600"/>
                  </a:lnTo>
                  <a:lnTo>
                    <a:pt x="1035595" y="1231900"/>
                  </a:lnTo>
                  <a:lnTo>
                    <a:pt x="1123580" y="1231900"/>
                  </a:lnTo>
                  <a:lnTo>
                    <a:pt x="1114263" y="1219200"/>
                  </a:lnTo>
                  <a:lnTo>
                    <a:pt x="1104312" y="1206500"/>
                  </a:lnTo>
                  <a:close/>
                </a:path>
                <a:path w="1201420" h="1765300">
                  <a:moveTo>
                    <a:pt x="342974" y="901700"/>
                  </a:moveTo>
                  <a:lnTo>
                    <a:pt x="327634" y="901700"/>
                  </a:lnTo>
                  <a:lnTo>
                    <a:pt x="314824" y="914400"/>
                  </a:lnTo>
                  <a:lnTo>
                    <a:pt x="309847" y="927100"/>
                  </a:lnTo>
                  <a:lnTo>
                    <a:pt x="315943" y="977900"/>
                  </a:lnTo>
                  <a:lnTo>
                    <a:pt x="330091" y="1028700"/>
                  </a:lnTo>
                  <a:lnTo>
                    <a:pt x="351526" y="1066800"/>
                  </a:lnTo>
                  <a:lnTo>
                    <a:pt x="379480" y="1117600"/>
                  </a:lnTo>
                  <a:lnTo>
                    <a:pt x="413188" y="1143000"/>
                  </a:lnTo>
                  <a:lnTo>
                    <a:pt x="451881" y="1181100"/>
                  </a:lnTo>
                  <a:lnTo>
                    <a:pt x="494795" y="1206500"/>
                  </a:lnTo>
                  <a:lnTo>
                    <a:pt x="514505" y="1206500"/>
                  </a:lnTo>
                  <a:lnTo>
                    <a:pt x="522069" y="1193800"/>
                  </a:lnTo>
                  <a:lnTo>
                    <a:pt x="582847" y="1193800"/>
                  </a:lnTo>
                  <a:lnTo>
                    <a:pt x="584076" y="1181100"/>
                  </a:lnTo>
                  <a:lnTo>
                    <a:pt x="528479" y="1181100"/>
                  </a:lnTo>
                  <a:lnTo>
                    <a:pt x="527841" y="1168400"/>
                  </a:lnTo>
                  <a:lnTo>
                    <a:pt x="527150" y="1168400"/>
                  </a:lnTo>
                  <a:lnTo>
                    <a:pt x="526940" y="1155700"/>
                  </a:lnTo>
                  <a:lnTo>
                    <a:pt x="522364" y="1155700"/>
                  </a:lnTo>
                  <a:lnTo>
                    <a:pt x="494344" y="1117600"/>
                  </a:lnTo>
                  <a:lnTo>
                    <a:pt x="437505" y="1041400"/>
                  </a:lnTo>
                  <a:lnTo>
                    <a:pt x="409391" y="990600"/>
                  </a:lnTo>
                  <a:lnTo>
                    <a:pt x="381953" y="952500"/>
                  </a:lnTo>
                  <a:lnTo>
                    <a:pt x="355542" y="914400"/>
                  </a:lnTo>
                  <a:lnTo>
                    <a:pt x="342974" y="901700"/>
                  </a:lnTo>
                  <a:close/>
                </a:path>
                <a:path w="1201420" h="1765300">
                  <a:moveTo>
                    <a:pt x="913066" y="1028700"/>
                  </a:moveTo>
                  <a:lnTo>
                    <a:pt x="863752" y="1028700"/>
                  </a:lnTo>
                  <a:lnTo>
                    <a:pt x="857044" y="1041400"/>
                  </a:lnTo>
                  <a:lnTo>
                    <a:pt x="856480" y="1054100"/>
                  </a:lnTo>
                  <a:lnTo>
                    <a:pt x="867036" y="1092200"/>
                  </a:lnTo>
                  <a:lnTo>
                    <a:pt x="884603" y="1130300"/>
                  </a:lnTo>
                  <a:lnTo>
                    <a:pt x="908837" y="1155700"/>
                  </a:lnTo>
                  <a:lnTo>
                    <a:pt x="939388" y="1181100"/>
                  </a:lnTo>
                  <a:lnTo>
                    <a:pt x="913693" y="1181100"/>
                  </a:lnTo>
                  <a:lnTo>
                    <a:pt x="851948" y="1193800"/>
                  </a:lnTo>
                  <a:lnTo>
                    <a:pt x="831371" y="1206500"/>
                  </a:lnTo>
                  <a:lnTo>
                    <a:pt x="1082637" y="1206500"/>
                  </a:lnTo>
                  <a:lnTo>
                    <a:pt x="1071238" y="1193800"/>
                  </a:lnTo>
                  <a:lnTo>
                    <a:pt x="1169880" y="1193800"/>
                  </a:lnTo>
                  <a:lnTo>
                    <a:pt x="1189259" y="1181100"/>
                  </a:lnTo>
                  <a:lnTo>
                    <a:pt x="1200948" y="1155700"/>
                  </a:lnTo>
                  <a:lnTo>
                    <a:pt x="1200777" y="1143000"/>
                  </a:lnTo>
                  <a:lnTo>
                    <a:pt x="971702" y="1143000"/>
                  </a:lnTo>
                  <a:lnTo>
                    <a:pt x="958481" y="1130300"/>
                  </a:lnTo>
                  <a:lnTo>
                    <a:pt x="946577" y="1117600"/>
                  </a:lnTo>
                  <a:lnTo>
                    <a:pt x="936062" y="1104900"/>
                  </a:lnTo>
                  <a:lnTo>
                    <a:pt x="927012" y="1092200"/>
                  </a:lnTo>
                  <a:lnTo>
                    <a:pt x="1055113" y="1092200"/>
                  </a:lnTo>
                  <a:lnTo>
                    <a:pt x="1063570" y="1066800"/>
                  </a:lnTo>
                  <a:lnTo>
                    <a:pt x="972885" y="1066800"/>
                  </a:lnTo>
                  <a:lnTo>
                    <a:pt x="954726" y="1054100"/>
                  </a:lnTo>
                  <a:lnTo>
                    <a:pt x="934720" y="1041400"/>
                  </a:lnTo>
                  <a:lnTo>
                    <a:pt x="913066" y="1028700"/>
                  </a:lnTo>
                  <a:close/>
                </a:path>
                <a:path w="1201420" h="1765300">
                  <a:moveTo>
                    <a:pt x="683831" y="330200"/>
                  </a:moveTo>
                  <a:lnTo>
                    <a:pt x="654731" y="330200"/>
                  </a:lnTo>
                  <a:lnTo>
                    <a:pt x="645816" y="342900"/>
                  </a:lnTo>
                  <a:lnTo>
                    <a:pt x="635996" y="393700"/>
                  </a:lnTo>
                  <a:lnTo>
                    <a:pt x="632135" y="444500"/>
                  </a:lnTo>
                  <a:lnTo>
                    <a:pt x="635622" y="495300"/>
                  </a:lnTo>
                  <a:lnTo>
                    <a:pt x="647848" y="546100"/>
                  </a:lnTo>
                  <a:lnTo>
                    <a:pt x="651803" y="558800"/>
                  </a:lnTo>
                  <a:lnTo>
                    <a:pt x="672077" y="558800"/>
                  </a:lnTo>
                  <a:lnTo>
                    <a:pt x="655258" y="609600"/>
                  </a:lnTo>
                  <a:lnTo>
                    <a:pt x="639389" y="647700"/>
                  </a:lnTo>
                  <a:lnTo>
                    <a:pt x="624475" y="698500"/>
                  </a:lnTo>
                  <a:lnTo>
                    <a:pt x="610518" y="749300"/>
                  </a:lnTo>
                  <a:lnTo>
                    <a:pt x="597521" y="787400"/>
                  </a:lnTo>
                  <a:lnTo>
                    <a:pt x="585487" y="838200"/>
                  </a:lnTo>
                  <a:lnTo>
                    <a:pt x="574420" y="889000"/>
                  </a:lnTo>
                  <a:lnTo>
                    <a:pt x="564322" y="939800"/>
                  </a:lnTo>
                  <a:lnTo>
                    <a:pt x="555196" y="977900"/>
                  </a:lnTo>
                  <a:lnTo>
                    <a:pt x="547046" y="1028700"/>
                  </a:lnTo>
                  <a:lnTo>
                    <a:pt x="539875" y="1079500"/>
                  </a:lnTo>
                  <a:lnTo>
                    <a:pt x="533685" y="1130300"/>
                  </a:lnTo>
                  <a:lnTo>
                    <a:pt x="528479" y="1181100"/>
                  </a:lnTo>
                  <a:lnTo>
                    <a:pt x="584076" y="1181100"/>
                  </a:lnTo>
                  <a:lnTo>
                    <a:pt x="587763" y="1143000"/>
                  </a:lnTo>
                  <a:lnTo>
                    <a:pt x="593699" y="1092200"/>
                  </a:lnTo>
                  <a:lnTo>
                    <a:pt x="600648" y="1041400"/>
                  </a:lnTo>
                  <a:lnTo>
                    <a:pt x="608606" y="990600"/>
                  </a:lnTo>
                  <a:lnTo>
                    <a:pt x="617566" y="939800"/>
                  </a:lnTo>
                  <a:lnTo>
                    <a:pt x="625995" y="939800"/>
                  </a:lnTo>
                  <a:lnTo>
                    <a:pt x="664285" y="901700"/>
                  </a:lnTo>
                  <a:lnTo>
                    <a:pt x="698679" y="876300"/>
                  </a:lnTo>
                  <a:lnTo>
                    <a:pt x="767665" y="800100"/>
                  </a:lnTo>
                  <a:lnTo>
                    <a:pt x="650874" y="800100"/>
                  </a:lnTo>
                  <a:lnTo>
                    <a:pt x="662855" y="749300"/>
                  </a:lnTo>
                  <a:lnTo>
                    <a:pt x="675671" y="711200"/>
                  </a:lnTo>
                  <a:lnTo>
                    <a:pt x="689324" y="660400"/>
                  </a:lnTo>
                  <a:lnTo>
                    <a:pt x="703821" y="622300"/>
                  </a:lnTo>
                  <a:lnTo>
                    <a:pt x="719165" y="584200"/>
                  </a:lnTo>
                  <a:lnTo>
                    <a:pt x="736604" y="533400"/>
                  </a:lnTo>
                  <a:lnTo>
                    <a:pt x="684517" y="533400"/>
                  </a:lnTo>
                  <a:lnTo>
                    <a:pt x="683878" y="520700"/>
                  </a:lnTo>
                  <a:lnTo>
                    <a:pt x="683292" y="520700"/>
                  </a:lnTo>
                  <a:lnTo>
                    <a:pt x="682768" y="508000"/>
                  </a:lnTo>
                  <a:lnTo>
                    <a:pt x="745834" y="508000"/>
                  </a:lnTo>
                  <a:lnTo>
                    <a:pt x="755064" y="482600"/>
                  </a:lnTo>
                  <a:lnTo>
                    <a:pt x="768036" y="457200"/>
                  </a:lnTo>
                  <a:lnTo>
                    <a:pt x="715228" y="457200"/>
                  </a:lnTo>
                  <a:lnTo>
                    <a:pt x="709247" y="431800"/>
                  </a:lnTo>
                  <a:lnTo>
                    <a:pt x="702945" y="393700"/>
                  </a:lnTo>
                  <a:lnTo>
                    <a:pt x="696943" y="368300"/>
                  </a:lnTo>
                  <a:lnTo>
                    <a:pt x="691857" y="342900"/>
                  </a:lnTo>
                  <a:lnTo>
                    <a:pt x="683831" y="330200"/>
                  </a:lnTo>
                  <a:close/>
                </a:path>
                <a:path w="1201420" h="1765300">
                  <a:moveTo>
                    <a:pt x="1139731" y="1092200"/>
                  </a:moveTo>
                  <a:lnTo>
                    <a:pt x="927012" y="1092200"/>
                  </a:lnTo>
                  <a:lnTo>
                    <a:pt x="940725" y="1104900"/>
                  </a:lnTo>
                  <a:lnTo>
                    <a:pt x="952863" y="1117600"/>
                  </a:lnTo>
                  <a:lnTo>
                    <a:pt x="963248" y="1130300"/>
                  </a:lnTo>
                  <a:lnTo>
                    <a:pt x="971702" y="1143000"/>
                  </a:lnTo>
                  <a:lnTo>
                    <a:pt x="1200777" y="1143000"/>
                  </a:lnTo>
                  <a:lnTo>
                    <a:pt x="1200606" y="1130300"/>
                  </a:lnTo>
                  <a:lnTo>
                    <a:pt x="1187178" y="1117600"/>
                  </a:lnTo>
                  <a:lnTo>
                    <a:pt x="1165447" y="1104900"/>
                  </a:lnTo>
                  <a:lnTo>
                    <a:pt x="1139731" y="1092200"/>
                  </a:lnTo>
                  <a:close/>
                </a:path>
                <a:path w="1201420" h="1765300">
                  <a:moveTo>
                    <a:pt x="1047536" y="965200"/>
                  </a:moveTo>
                  <a:lnTo>
                    <a:pt x="1035291" y="977900"/>
                  </a:lnTo>
                  <a:lnTo>
                    <a:pt x="1013133" y="990600"/>
                  </a:lnTo>
                  <a:lnTo>
                    <a:pt x="995245" y="1016000"/>
                  </a:lnTo>
                  <a:lnTo>
                    <a:pt x="981779" y="1041400"/>
                  </a:lnTo>
                  <a:lnTo>
                    <a:pt x="972885" y="1066800"/>
                  </a:lnTo>
                  <a:lnTo>
                    <a:pt x="1063570" y="1066800"/>
                  </a:lnTo>
                  <a:lnTo>
                    <a:pt x="1069218" y="1054100"/>
                  </a:lnTo>
                  <a:lnTo>
                    <a:pt x="1071924" y="1016000"/>
                  </a:lnTo>
                  <a:lnTo>
                    <a:pt x="1071552" y="990600"/>
                  </a:lnTo>
                  <a:lnTo>
                    <a:pt x="1067624" y="977900"/>
                  </a:lnTo>
                  <a:lnTo>
                    <a:pt x="1058966" y="977900"/>
                  </a:lnTo>
                  <a:lnTo>
                    <a:pt x="1047536" y="965200"/>
                  </a:lnTo>
                  <a:close/>
                </a:path>
                <a:path w="1201420" h="1765300">
                  <a:moveTo>
                    <a:pt x="1070641" y="762000"/>
                  </a:moveTo>
                  <a:lnTo>
                    <a:pt x="994046" y="762000"/>
                  </a:lnTo>
                  <a:lnTo>
                    <a:pt x="993888" y="762214"/>
                  </a:lnTo>
                  <a:lnTo>
                    <a:pt x="994434" y="774700"/>
                  </a:lnTo>
                  <a:lnTo>
                    <a:pt x="995868" y="774700"/>
                  </a:lnTo>
                  <a:lnTo>
                    <a:pt x="993397" y="812800"/>
                  </a:lnTo>
                  <a:lnTo>
                    <a:pt x="999949" y="863600"/>
                  </a:lnTo>
                  <a:lnTo>
                    <a:pt x="1019864" y="889000"/>
                  </a:lnTo>
                  <a:lnTo>
                    <a:pt x="1057479" y="889000"/>
                  </a:lnTo>
                  <a:lnTo>
                    <a:pt x="1076979" y="876300"/>
                  </a:lnTo>
                  <a:lnTo>
                    <a:pt x="1091506" y="863600"/>
                  </a:lnTo>
                  <a:lnTo>
                    <a:pt x="1099908" y="838200"/>
                  </a:lnTo>
                  <a:lnTo>
                    <a:pt x="1044849" y="838200"/>
                  </a:lnTo>
                  <a:lnTo>
                    <a:pt x="1041563" y="825500"/>
                  </a:lnTo>
                  <a:lnTo>
                    <a:pt x="1039741" y="812800"/>
                  </a:lnTo>
                  <a:lnTo>
                    <a:pt x="1038977" y="812800"/>
                  </a:lnTo>
                  <a:lnTo>
                    <a:pt x="1038883" y="800100"/>
                  </a:lnTo>
                  <a:lnTo>
                    <a:pt x="1097287" y="800100"/>
                  </a:lnTo>
                  <a:lnTo>
                    <a:pt x="1090598" y="787400"/>
                  </a:lnTo>
                  <a:lnTo>
                    <a:pt x="1081531" y="774700"/>
                  </a:lnTo>
                  <a:lnTo>
                    <a:pt x="1070641" y="762000"/>
                  </a:lnTo>
                  <a:close/>
                </a:path>
                <a:path w="1201420" h="1765300">
                  <a:moveTo>
                    <a:pt x="1097287" y="800100"/>
                  </a:moveTo>
                  <a:lnTo>
                    <a:pt x="1039794" y="800100"/>
                  </a:lnTo>
                  <a:lnTo>
                    <a:pt x="1045155" y="812800"/>
                  </a:lnTo>
                  <a:lnTo>
                    <a:pt x="1053238" y="812800"/>
                  </a:lnTo>
                  <a:lnTo>
                    <a:pt x="1053458" y="825500"/>
                  </a:lnTo>
                  <a:lnTo>
                    <a:pt x="1052240" y="838200"/>
                  </a:lnTo>
                  <a:lnTo>
                    <a:pt x="1099908" y="838200"/>
                  </a:lnTo>
                  <a:lnTo>
                    <a:pt x="1101038" y="812800"/>
                  </a:lnTo>
                  <a:lnTo>
                    <a:pt x="1097287" y="800100"/>
                  </a:lnTo>
                  <a:close/>
                </a:path>
                <a:path w="1201420" h="1765300">
                  <a:moveTo>
                    <a:pt x="795317" y="736600"/>
                  </a:moveTo>
                  <a:lnTo>
                    <a:pt x="780859" y="736600"/>
                  </a:lnTo>
                  <a:lnTo>
                    <a:pt x="745630" y="749300"/>
                  </a:lnTo>
                  <a:lnTo>
                    <a:pt x="711956" y="762000"/>
                  </a:lnTo>
                  <a:lnTo>
                    <a:pt x="680237" y="774700"/>
                  </a:lnTo>
                  <a:lnTo>
                    <a:pt x="650874" y="800100"/>
                  </a:lnTo>
                  <a:lnTo>
                    <a:pt x="767665" y="800100"/>
                  </a:lnTo>
                  <a:lnTo>
                    <a:pt x="802419" y="774700"/>
                  </a:lnTo>
                  <a:lnTo>
                    <a:pt x="809064" y="762000"/>
                  </a:lnTo>
                  <a:lnTo>
                    <a:pt x="805708" y="749300"/>
                  </a:lnTo>
                  <a:lnTo>
                    <a:pt x="795317" y="736600"/>
                  </a:lnTo>
                  <a:close/>
                </a:path>
                <a:path w="1201420" h="1765300">
                  <a:moveTo>
                    <a:pt x="994046" y="762000"/>
                  </a:moveTo>
                  <a:lnTo>
                    <a:pt x="993879" y="762000"/>
                  </a:lnTo>
                  <a:lnTo>
                    <a:pt x="993888" y="762214"/>
                  </a:lnTo>
                  <a:lnTo>
                    <a:pt x="994046" y="762000"/>
                  </a:lnTo>
                  <a:close/>
                </a:path>
                <a:path w="1201420" h="1765300">
                  <a:moveTo>
                    <a:pt x="1090352" y="571500"/>
                  </a:moveTo>
                  <a:lnTo>
                    <a:pt x="1075311" y="584200"/>
                  </a:lnTo>
                  <a:lnTo>
                    <a:pt x="1046819" y="596900"/>
                  </a:lnTo>
                  <a:lnTo>
                    <a:pt x="1026484" y="635000"/>
                  </a:lnTo>
                  <a:lnTo>
                    <a:pt x="1014526" y="660400"/>
                  </a:lnTo>
                  <a:lnTo>
                    <a:pt x="1011166" y="698500"/>
                  </a:lnTo>
                  <a:lnTo>
                    <a:pt x="996609" y="711200"/>
                  </a:lnTo>
                  <a:lnTo>
                    <a:pt x="982721" y="711200"/>
                  </a:lnTo>
                  <a:lnTo>
                    <a:pt x="969506" y="723900"/>
                  </a:lnTo>
                  <a:lnTo>
                    <a:pt x="956969" y="736600"/>
                  </a:lnTo>
                  <a:lnTo>
                    <a:pt x="1117436" y="736600"/>
                  </a:lnTo>
                  <a:lnTo>
                    <a:pt x="1132199" y="723900"/>
                  </a:lnTo>
                  <a:lnTo>
                    <a:pt x="1141762" y="711200"/>
                  </a:lnTo>
                  <a:lnTo>
                    <a:pt x="1142469" y="698500"/>
                  </a:lnTo>
                  <a:lnTo>
                    <a:pt x="1135059" y="685800"/>
                  </a:lnTo>
                  <a:lnTo>
                    <a:pt x="1073646" y="685800"/>
                  </a:lnTo>
                  <a:lnTo>
                    <a:pt x="1098397" y="635000"/>
                  </a:lnTo>
                  <a:lnTo>
                    <a:pt x="1106682" y="609600"/>
                  </a:lnTo>
                  <a:lnTo>
                    <a:pt x="1108698" y="596900"/>
                  </a:lnTo>
                  <a:lnTo>
                    <a:pt x="1102368" y="584200"/>
                  </a:lnTo>
                  <a:lnTo>
                    <a:pt x="1090352" y="571500"/>
                  </a:lnTo>
                  <a:close/>
                </a:path>
                <a:path w="1201420" h="1765300">
                  <a:moveTo>
                    <a:pt x="745834" y="508000"/>
                  </a:moveTo>
                  <a:lnTo>
                    <a:pt x="683082" y="508000"/>
                  </a:lnTo>
                  <a:lnTo>
                    <a:pt x="684297" y="520700"/>
                  </a:lnTo>
                  <a:lnTo>
                    <a:pt x="685731" y="520700"/>
                  </a:lnTo>
                  <a:lnTo>
                    <a:pt x="684517" y="533400"/>
                  </a:lnTo>
                  <a:lnTo>
                    <a:pt x="736604" y="533400"/>
                  </a:lnTo>
                  <a:lnTo>
                    <a:pt x="745834" y="508000"/>
                  </a:lnTo>
                  <a:close/>
                </a:path>
                <a:path w="1201420" h="1765300">
                  <a:moveTo>
                    <a:pt x="997061" y="203200"/>
                  </a:moveTo>
                  <a:lnTo>
                    <a:pt x="946037" y="203200"/>
                  </a:lnTo>
                  <a:lnTo>
                    <a:pt x="949116" y="215900"/>
                  </a:lnTo>
                  <a:lnTo>
                    <a:pt x="833716" y="215900"/>
                  </a:lnTo>
                  <a:lnTo>
                    <a:pt x="807872" y="266700"/>
                  </a:lnTo>
                  <a:lnTo>
                    <a:pt x="783094" y="317500"/>
                  </a:lnTo>
                  <a:lnTo>
                    <a:pt x="759389" y="355600"/>
                  </a:lnTo>
                  <a:lnTo>
                    <a:pt x="736764" y="406400"/>
                  </a:lnTo>
                  <a:lnTo>
                    <a:pt x="715228" y="457200"/>
                  </a:lnTo>
                  <a:lnTo>
                    <a:pt x="768036" y="457200"/>
                  </a:lnTo>
                  <a:lnTo>
                    <a:pt x="774522" y="444500"/>
                  </a:lnTo>
                  <a:lnTo>
                    <a:pt x="794952" y="393700"/>
                  </a:lnTo>
                  <a:lnTo>
                    <a:pt x="816330" y="355600"/>
                  </a:lnTo>
                  <a:lnTo>
                    <a:pt x="838631" y="304800"/>
                  </a:lnTo>
                  <a:lnTo>
                    <a:pt x="861830" y="266700"/>
                  </a:lnTo>
                  <a:lnTo>
                    <a:pt x="885903" y="228600"/>
                  </a:lnTo>
                  <a:lnTo>
                    <a:pt x="1001525" y="228600"/>
                  </a:lnTo>
                  <a:lnTo>
                    <a:pt x="997061" y="203200"/>
                  </a:lnTo>
                  <a:close/>
                </a:path>
                <a:path w="1201420" h="1765300">
                  <a:moveTo>
                    <a:pt x="1001525" y="228600"/>
                  </a:moveTo>
                  <a:lnTo>
                    <a:pt x="890824" y="228600"/>
                  </a:lnTo>
                  <a:lnTo>
                    <a:pt x="924889" y="254000"/>
                  </a:lnTo>
                  <a:lnTo>
                    <a:pt x="941801" y="254000"/>
                  </a:lnTo>
                  <a:lnTo>
                    <a:pt x="958529" y="279400"/>
                  </a:lnTo>
                  <a:lnTo>
                    <a:pt x="990926" y="279400"/>
                  </a:lnTo>
                  <a:lnTo>
                    <a:pt x="997586" y="266700"/>
                  </a:lnTo>
                  <a:lnTo>
                    <a:pt x="1001847" y="241300"/>
                  </a:lnTo>
                  <a:lnTo>
                    <a:pt x="1001525" y="228600"/>
                  </a:lnTo>
                  <a:close/>
                </a:path>
                <a:path w="1201420" h="1765300">
                  <a:moveTo>
                    <a:pt x="988895" y="190500"/>
                  </a:moveTo>
                  <a:lnTo>
                    <a:pt x="759488" y="190500"/>
                  </a:lnTo>
                  <a:lnTo>
                    <a:pt x="796096" y="215900"/>
                  </a:lnTo>
                  <a:lnTo>
                    <a:pt x="949116" y="215900"/>
                  </a:lnTo>
                  <a:lnTo>
                    <a:pt x="940237" y="203200"/>
                  </a:lnTo>
                  <a:lnTo>
                    <a:pt x="997061" y="203200"/>
                  </a:lnTo>
                  <a:lnTo>
                    <a:pt x="988895" y="190500"/>
                  </a:lnTo>
                  <a:close/>
                </a:path>
                <a:path w="1201420" h="1765300">
                  <a:moveTo>
                    <a:pt x="769519" y="0"/>
                  </a:moveTo>
                  <a:lnTo>
                    <a:pt x="745601" y="0"/>
                  </a:lnTo>
                  <a:lnTo>
                    <a:pt x="735417" y="12700"/>
                  </a:lnTo>
                  <a:lnTo>
                    <a:pt x="732065" y="25400"/>
                  </a:lnTo>
                  <a:lnTo>
                    <a:pt x="741160" y="63500"/>
                  </a:lnTo>
                  <a:lnTo>
                    <a:pt x="758622" y="88900"/>
                  </a:lnTo>
                  <a:lnTo>
                    <a:pt x="782606" y="127000"/>
                  </a:lnTo>
                  <a:lnTo>
                    <a:pt x="811267" y="152400"/>
                  </a:lnTo>
                  <a:lnTo>
                    <a:pt x="764943" y="152400"/>
                  </a:lnTo>
                  <a:lnTo>
                    <a:pt x="753532" y="165100"/>
                  </a:lnTo>
                  <a:lnTo>
                    <a:pt x="748759" y="177800"/>
                  </a:lnTo>
                  <a:lnTo>
                    <a:pt x="750715" y="190500"/>
                  </a:lnTo>
                  <a:lnTo>
                    <a:pt x="1047333" y="190500"/>
                  </a:lnTo>
                  <a:lnTo>
                    <a:pt x="1063100" y="177800"/>
                  </a:lnTo>
                  <a:lnTo>
                    <a:pt x="1070519" y="165100"/>
                  </a:lnTo>
                  <a:lnTo>
                    <a:pt x="1067931" y="152400"/>
                  </a:lnTo>
                  <a:lnTo>
                    <a:pt x="1053678" y="139700"/>
                  </a:lnTo>
                  <a:lnTo>
                    <a:pt x="872008" y="139700"/>
                  </a:lnTo>
                  <a:lnTo>
                    <a:pt x="867171" y="127000"/>
                  </a:lnTo>
                  <a:lnTo>
                    <a:pt x="976340" y="127000"/>
                  </a:lnTo>
                  <a:lnTo>
                    <a:pt x="987095" y="114300"/>
                  </a:lnTo>
                  <a:lnTo>
                    <a:pt x="868689" y="114300"/>
                  </a:lnTo>
                  <a:lnTo>
                    <a:pt x="849125" y="76200"/>
                  </a:lnTo>
                  <a:lnTo>
                    <a:pt x="823726" y="50800"/>
                  </a:lnTo>
                  <a:lnTo>
                    <a:pt x="796015" y="25400"/>
                  </a:lnTo>
                  <a:lnTo>
                    <a:pt x="769519" y="0"/>
                  </a:lnTo>
                  <a:close/>
                </a:path>
                <a:path w="1201420" h="1765300">
                  <a:moveTo>
                    <a:pt x="976340" y="127000"/>
                  </a:moveTo>
                  <a:lnTo>
                    <a:pt x="884982" y="127000"/>
                  </a:lnTo>
                  <a:lnTo>
                    <a:pt x="884238" y="139700"/>
                  </a:lnTo>
                  <a:lnTo>
                    <a:pt x="1034339" y="139700"/>
                  </a:lnTo>
                  <a:lnTo>
                    <a:pt x="976340" y="127000"/>
                  </a:lnTo>
                  <a:close/>
                </a:path>
                <a:path w="1201420" h="1765300">
                  <a:moveTo>
                    <a:pt x="981692" y="25400"/>
                  </a:moveTo>
                  <a:lnTo>
                    <a:pt x="955671" y="38100"/>
                  </a:lnTo>
                  <a:lnTo>
                    <a:pt x="928597" y="50800"/>
                  </a:lnTo>
                  <a:lnTo>
                    <a:pt x="910981" y="63500"/>
                  </a:lnTo>
                  <a:lnTo>
                    <a:pt x="903285" y="76200"/>
                  </a:lnTo>
                  <a:lnTo>
                    <a:pt x="876273" y="101600"/>
                  </a:lnTo>
                  <a:lnTo>
                    <a:pt x="868689" y="114300"/>
                  </a:lnTo>
                  <a:lnTo>
                    <a:pt x="987095" y="114300"/>
                  </a:lnTo>
                  <a:lnTo>
                    <a:pt x="994201" y="88900"/>
                  </a:lnTo>
                  <a:lnTo>
                    <a:pt x="997329" y="63500"/>
                  </a:lnTo>
                  <a:lnTo>
                    <a:pt x="996151" y="50800"/>
                  </a:lnTo>
                  <a:lnTo>
                    <a:pt x="981692" y="2540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95200" y="10229837"/>
              <a:ext cx="780152" cy="69199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73362" y="10266967"/>
              <a:ext cx="663841" cy="68464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62877" y="6502419"/>
              <a:ext cx="2951196" cy="201040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25076" y="6368738"/>
              <a:ext cx="2696378" cy="1787837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16125076" y="6369088"/>
              <a:ext cx="2696845" cy="1787525"/>
            </a:xfrm>
            <a:custGeom>
              <a:avLst/>
              <a:gdLst/>
              <a:ahLst/>
              <a:cxnLst/>
              <a:rect l="l" t="t" r="r" b="b"/>
              <a:pathLst>
                <a:path w="2696844" h="1787525">
                  <a:moveTo>
                    <a:pt x="2696378" y="1333922"/>
                  </a:moveTo>
                  <a:lnTo>
                    <a:pt x="2667499" y="1364256"/>
                  </a:lnTo>
                  <a:lnTo>
                    <a:pt x="269373" y="1787113"/>
                  </a:lnTo>
                  <a:lnTo>
                    <a:pt x="256112" y="1787468"/>
                  </a:lnTo>
                  <a:lnTo>
                    <a:pt x="244635" y="1784081"/>
                  </a:lnTo>
                  <a:lnTo>
                    <a:pt x="236147" y="1777553"/>
                  </a:lnTo>
                  <a:lnTo>
                    <a:pt x="231856" y="1768485"/>
                  </a:lnTo>
                  <a:lnTo>
                    <a:pt x="0" y="453551"/>
                  </a:lnTo>
                  <a:lnTo>
                    <a:pt x="926" y="443557"/>
                  </a:lnTo>
                  <a:lnTo>
                    <a:pt x="2427015" y="350"/>
                  </a:lnTo>
                  <a:lnTo>
                    <a:pt x="2440270" y="0"/>
                  </a:lnTo>
                  <a:lnTo>
                    <a:pt x="2451744" y="3387"/>
                  </a:lnTo>
                  <a:lnTo>
                    <a:pt x="2460231" y="9915"/>
                  </a:lnTo>
                  <a:lnTo>
                    <a:pt x="2464521" y="18988"/>
                  </a:lnTo>
                  <a:lnTo>
                    <a:pt x="2696378" y="1333922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6077519" y="8109329"/>
            <a:ext cx="3152775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635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Find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sounds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made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with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this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Science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in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stories: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1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The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Jungle Book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presentation.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2" name="object 42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912" y="2403539"/>
            <a:ext cx="1332441" cy="1332448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4887712" y="2682520"/>
            <a:ext cx="316865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0" y="3602993"/>
            <a:ext cx="8260715" cy="7705725"/>
            <a:chOff x="0" y="3602993"/>
            <a:chExt cx="8260715" cy="7705725"/>
          </a:xfrm>
        </p:grpSpPr>
        <p:pic>
          <p:nvPicPr>
            <p:cNvPr id="45" name="object 4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961" y="3602993"/>
              <a:ext cx="1412747" cy="1176629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8496584" y="3482649"/>
            <a:ext cx="3097530" cy="10877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52" name="Rectangle 51">
            <a:hlinkClick r:id="rId15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16"/>
          </p:cNvPr>
          <p:cNvSpPr/>
          <p:nvPr/>
        </p:nvSpPr>
        <p:spPr>
          <a:xfrm>
            <a:off x="16529050" y="9617075"/>
            <a:ext cx="2667000" cy="106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16"/>
          </p:cNvPr>
          <p:cNvSpPr/>
          <p:nvPr/>
        </p:nvSpPr>
        <p:spPr>
          <a:xfrm rot="20980959">
            <a:off x="16220656" y="6470084"/>
            <a:ext cx="2667000" cy="15372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8"/>
            <a:ext cx="3639185" cy="1221740"/>
          </a:xfrm>
          <a:custGeom>
            <a:avLst/>
            <a:gdLst/>
            <a:ahLst/>
            <a:cxnLst/>
            <a:rect l="l" t="t" r="r" b="b"/>
            <a:pathLst>
              <a:path w="3639185" h="1221740">
                <a:moveTo>
                  <a:pt x="10029" y="1150620"/>
                </a:moveTo>
                <a:lnTo>
                  <a:pt x="0" y="1150620"/>
                </a:lnTo>
                <a:lnTo>
                  <a:pt x="0" y="1221740"/>
                </a:lnTo>
                <a:lnTo>
                  <a:pt x="73592" y="1221740"/>
                </a:lnTo>
                <a:lnTo>
                  <a:pt x="105908" y="1219200"/>
                </a:lnTo>
                <a:lnTo>
                  <a:pt x="161915" y="1215390"/>
                </a:lnTo>
                <a:lnTo>
                  <a:pt x="193526" y="1215390"/>
                </a:lnTo>
                <a:lnTo>
                  <a:pt x="200950" y="1214120"/>
                </a:lnTo>
                <a:lnTo>
                  <a:pt x="216871" y="1212850"/>
                </a:lnTo>
                <a:lnTo>
                  <a:pt x="318242" y="1196340"/>
                </a:lnTo>
                <a:lnTo>
                  <a:pt x="371670" y="1186180"/>
                </a:lnTo>
                <a:lnTo>
                  <a:pt x="424837" y="1174750"/>
                </a:lnTo>
                <a:lnTo>
                  <a:pt x="477653" y="1160780"/>
                </a:lnTo>
                <a:lnTo>
                  <a:pt x="508206" y="1151890"/>
                </a:lnTo>
                <a:lnTo>
                  <a:pt x="37133" y="1151890"/>
                </a:lnTo>
                <a:lnTo>
                  <a:pt x="10029" y="1150620"/>
                </a:lnTo>
                <a:close/>
              </a:path>
              <a:path w="3639185" h="1221740">
                <a:moveTo>
                  <a:pt x="193526" y="1215390"/>
                </a:moveTo>
                <a:lnTo>
                  <a:pt x="161915" y="1215390"/>
                </a:lnTo>
                <a:lnTo>
                  <a:pt x="165999" y="1216660"/>
                </a:lnTo>
                <a:lnTo>
                  <a:pt x="171370" y="1217930"/>
                </a:lnTo>
                <a:lnTo>
                  <a:pt x="178676" y="1217930"/>
                </a:lnTo>
                <a:lnTo>
                  <a:pt x="193526" y="1215390"/>
                </a:lnTo>
                <a:close/>
              </a:path>
              <a:path w="3639185" h="1221740">
                <a:moveTo>
                  <a:pt x="1267892" y="339090"/>
                </a:moveTo>
                <a:lnTo>
                  <a:pt x="1236190" y="368300"/>
                </a:lnTo>
                <a:lnTo>
                  <a:pt x="1235225" y="387350"/>
                </a:lnTo>
                <a:lnTo>
                  <a:pt x="1234381" y="398780"/>
                </a:lnTo>
                <a:lnTo>
                  <a:pt x="1225307" y="440690"/>
                </a:lnTo>
                <a:lnTo>
                  <a:pt x="1220785" y="450850"/>
                </a:lnTo>
                <a:lnTo>
                  <a:pt x="1216218" y="462280"/>
                </a:lnTo>
                <a:lnTo>
                  <a:pt x="1211603" y="472440"/>
                </a:lnTo>
                <a:lnTo>
                  <a:pt x="1206862" y="482600"/>
                </a:lnTo>
                <a:lnTo>
                  <a:pt x="1201988" y="492760"/>
                </a:lnTo>
                <a:lnTo>
                  <a:pt x="1196972" y="504190"/>
                </a:lnTo>
                <a:lnTo>
                  <a:pt x="1176180" y="542290"/>
                </a:lnTo>
                <a:lnTo>
                  <a:pt x="1151853" y="581660"/>
                </a:lnTo>
                <a:lnTo>
                  <a:pt x="1122755" y="621030"/>
                </a:lnTo>
                <a:lnTo>
                  <a:pt x="1090967" y="660400"/>
                </a:lnTo>
                <a:lnTo>
                  <a:pt x="1057193" y="699770"/>
                </a:lnTo>
                <a:lnTo>
                  <a:pt x="1004089" y="755650"/>
                </a:lnTo>
                <a:lnTo>
                  <a:pt x="967161" y="791210"/>
                </a:lnTo>
                <a:lnTo>
                  <a:pt x="948038" y="810260"/>
                </a:lnTo>
                <a:lnTo>
                  <a:pt x="938241" y="817880"/>
                </a:lnTo>
                <a:lnTo>
                  <a:pt x="928269" y="826770"/>
                </a:lnTo>
                <a:lnTo>
                  <a:pt x="918085" y="835660"/>
                </a:lnTo>
                <a:lnTo>
                  <a:pt x="907651" y="844550"/>
                </a:lnTo>
                <a:lnTo>
                  <a:pt x="896940" y="852170"/>
                </a:lnTo>
                <a:lnTo>
                  <a:pt x="885809" y="859790"/>
                </a:lnTo>
                <a:lnTo>
                  <a:pt x="862867" y="872490"/>
                </a:lnTo>
                <a:lnTo>
                  <a:pt x="816304" y="901700"/>
                </a:lnTo>
                <a:lnTo>
                  <a:pt x="722699" y="957580"/>
                </a:lnTo>
                <a:lnTo>
                  <a:pt x="650152" y="995680"/>
                </a:lnTo>
                <a:lnTo>
                  <a:pt x="625377" y="1007110"/>
                </a:lnTo>
                <a:lnTo>
                  <a:pt x="600359" y="1017270"/>
                </a:lnTo>
                <a:lnTo>
                  <a:pt x="575159" y="1028700"/>
                </a:lnTo>
                <a:lnTo>
                  <a:pt x="549432" y="1038860"/>
                </a:lnTo>
                <a:lnTo>
                  <a:pt x="498086" y="1061720"/>
                </a:lnTo>
                <a:lnTo>
                  <a:pt x="419767" y="1092200"/>
                </a:lnTo>
                <a:lnTo>
                  <a:pt x="393151" y="1101090"/>
                </a:lnTo>
                <a:lnTo>
                  <a:pt x="366254" y="1108710"/>
                </a:lnTo>
                <a:lnTo>
                  <a:pt x="339586" y="1117600"/>
                </a:lnTo>
                <a:lnTo>
                  <a:pt x="285510" y="1132840"/>
                </a:lnTo>
                <a:lnTo>
                  <a:pt x="202970" y="1144270"/>
                </a:lnTo>
                <a:lnTo>
                  <a:pt x="147501" y="1148080"/>
                </a:lnTo>
                <a:lnTo>
                  <a:pt x="92115" y="1150620"/>
                </a:lnTo>
                <a:lnTo>
                  <a:pt x="37133" y="1151890"/>
                </a:lnTo>
                <a:lnTo>
                  <a:pt x="508206" y="1151890"/>
                </a:lnTo>
                <a:lnTo>
                  <a:pt x="581942" y="1129030"/>
                </a:lnTo>
                <a:lnTo>
                  <a:pt x="632987" y="1109980"/>
                </a:lnTo>
                <a:lnTo>
                  <a:pt x="683180" y="1088390"/>
                </a:lnTo>
                <a:lnTo>
                  <a:pt x="732539" y="1065530"/>
                </a:lnTo>
                <a:lnTo>
                  <a:pt x="781079" y="1041400"/>
                </a:lnTo>
                <a:lnTo>
                  <a:pt x="828236" y="1017270"/>
                </a:lnTo>
                <a:lnTo>
                  <a:pt x="874157" y="990600"/>
                </a:lnTo>
                <a:lnTo>
                  <a:pt x="918766" y="961390"/>
                </a:lnTo>
                <a:lnTo>
                  <a:pt x="961984" y="932180"/>
                </a:lnTo>
                <a:lnTo>
                  <a:pt x="1003732" y="900430"/>
                </a:lnTo>
                <a:lnTo>
                  <a:pt x="1041428" y="868680"/>
                </a:lnTo>
                <a:lnTo>
                  <a:pt x="1076499" y="835660"/>
                </a:lnTo>
                <a:lnTo>
                  <a:pt x="1109116" y="801370"/>
                </a:lnTo>
                <a:lnTo>
                  <a:pt x="1139448" y="765810"/>
                </a:lnTo>
                <a:lnTo>
                  <a:pt x="1167664" y="727710"/>
                </a:lnTo>
                <a:lnTo>
                  <a:pt x="1168158" y="727710"/>
                </a:lnTo>
                <a:lnTo>
                  <a:pt x="1170010" y="725170"/>
                </a:lnTo>
                <a:lnTo>
                  <a:pt x="1172722" y="720090"/>
                </a:lnTo>
                <a:lnTo>
                  <a:pt x="1180428" y="709930"/>
                </a:lnTo>
                <a:lnTo>
                  <a:pt x="1184093" y="703580"/>
                </a:lnTo>
                <a:lnTo>
                  <a:pt x="1187695" y="698500"/>
                </a:lnTo>
                <a:lnTo>
                  <a:pt x="1193051" y="689610"/>
                </a:lnTo>
                <a:lnTo>
                  <a:pt x="1198309" y="681990"/>
                </a:lnTo>
                <a:lnTo>
                  <a:pt x="1203467" y="673100"/>
                </a:lnTo>
                <a:lnTo>
                  <a:pt x="1208522" y="665480"/>
                </a:lnTo>
                <a:lnTo>
                  <a:pt x="1218480" y="647700"/>
                </a:lnTo>
                <a:lnTo>
                  <a:pt x="1227982" y="631190"/>
                </a:lnTo>
                <a:lnTo>
                  <a:pt x="1237005" y="613410"/>
                </a:lnTo>
                <a:lnTo>
                  <a:pt x="1245526" y="595630"/>
                </a:lnTo>
                <a:lnTo>
                  <a:pt x="1361441" y="595630"/>
                </a:lnTo>
                <a:lnTo>
                  <a:pt x="1355224" y="589280"/>
                </a:lnTo>
                <a:lnTo>
                  <a:pt x="1327110" y="553720"/>
                </a:lnTo>
                <a:lnTo>
                  <a:pt x="1315953" y="535940"/>
                </a:lnTo>
                <a:lnTo>
                  <a:pt x="1310404" y="527050"/>
                </a:lnTo>
                <a:lnTo>
                  <a:pt x="1307199" y="521970"/>
                </a:lnTo>
                <a:lnTo>
                  <a:pt x="1302299" y="518160"/>
                </a:lnTo>
                <a:lnTo>
                  <a:pt x="1296676" y="506730"/>
                </a:lnTo>
                <a:lnTo>
                  <a:pt x="1296142" y="499110"/>
                </a:lnTo>
                <a:lnTo>
                  <a:pt x="1292844" y="485140"/>
                </a:lnTo>
                <a:lnTo>
                  <a:pt x="1290027" y="477520"/>
                </a:lnTo>
                <a:lnTo>
                  <a:pt x="1289085" y="463550"/>
                </a:lnTo>
                <a:lnTo>
                  <a:pt x="1299793" y="406400"/>
                </a:lnTo>
                <a:lnTo>
                  <a:pt x="1301765" y="365760"/>
                </a:lnTo>
                <a:lnTo>
                  <a:pt x="1296804" y="350520"/>
                </a:lnTo>
                <a:lnTo>
                  <a:pt x="1284520" y="341630"/>
                </a:lnTo>
                <a:lnTo>
                  <a:pt x="1267892" y="339090"/>
                </a:lnTo>
                <a:close/>
              </a:path>
              <a:path w="3639185" h="1221740">
                <a:moveTo>
                  <a:pt x="1361441" y="595630"/>
                </a:moveTo>
                <a:lnTo>
                  <a:pt x="1245526" y="595630"/>
                </a:lnTo>
                <a:lnTo>
                  <a:pt x="1254738" y="608330"/>
                </a:lnTo>
                <a:lnTo>
                  <a:pt x="1264896" y="621030"/>
                </a:lnTo>
                <a:lnTo>
                  <a:pt x="1275530" y="632460"/>
                </a:lnTo>
                <a:lnTo>
                  <a:pt x="1286174" y="645160"/>
                </a:lnTo>
                <a:lnTo>
                  <a:pt x="1297118" y="656590"/>
                </a:lnTo>
                <a:lnTo>
                  <a:pt x="1308469" y="668020"/>
                </a:lnTo>
                <a:lnTo>
                  <a:pt x="1320091" y="679450"/>
                </a:lnTo>
                <a:lnTo>
                  <a:pt x="1331848" y="690880"/>
                </a:lnTo>
                <a:lnTo>
                  <a:pt x="1343369" y="702310"/>
                </a:lnTo>
                <a:lnTo>
                  <a:pt x="1355165" y="712470"/>
                </a:lnTo>
                <a:lnTo>
                  <a:pt x="1367463" y="722630"/>
                </a:lnTo>
                <a:lnTo>
                  <a:pt x="1380485" y="732790"/>
                </a:lnTo>
                <a:lnTo>
                  <a:pt x="1394595" y="741680"/>
                </a:lnTo>
                <a:lnTo>
                  <a:pt x="1408767" y="751840"/>
                </a:lnTo>
                <a:lnTo>
                  <a:pt x="1422987" y="760730"/>
                </a:lnTo>
                <a:lnTo>
                  <a:pt x="1437237" y="770890"/>
                </a:lnTo>
                <a:lnTo>
                  <a:pt x="1477621" y="796290"/>
                </a:lnTo>
                <a:lnTo>
                  <a:pt x="1519975" y="820420"/>
                </a:lnTo>
                <a:lnTo>
                  <a:pt x="1564087" y="842010"/>
                </a:lnTo>
                <a:lnTo>
                  <a:pt x="1609745" y="861060"/>
                </a:lnTo>
                <a:lnTo>
                  <a:pt x="1656739" y="877570"/>
                </a:lnTo>
                <a:lnTo>
                  <a:pt x="1719341" y="896620"/>
                </a:lnTo>
                <a:lnTo>
                  <a:pt x="1784410" y="909320"/>
                </a:lnTo>
                <a:lnTo>
                  <a:pt x="1800807" y="910590"/>
                </a:lnTo>
                <a:lnTo>
                  <a:pt x="1817323" y="913130"/>
                </a:lnTo>
                <a:lnTo>
                  <a:pt x="1833929" y="914400"/>
                </a:lnTo>
                <a:lnTo>
                  <a:pt x="1850597" y="914400"/>
                </a:lnTo>
                <a:lnTo>
                  <a:pt x="1866901" y="915670"/>
                </a:lnTo>
                <a:lnTo>
                  <a:pt x="1883105" y="918210"/>
                </a:lnTo>
                <a:lnTo>
                  <a:pt x="1899263" y="919480"/>
                </a:lnTo>
                <a:lnTo>
                  <a:pt x="1915432" y="922020"/>
                </a:lnTo>
                <a:lnTo>
                  <a:pt x="1947569" y="924560"/>
                </a:lnTo>
                <a:lnTo>
                  <a:pt x="1963772" y="924560"/>
                </a:lnTo>
                <a:lnTo>
                  <a:pt x="2083081" y="915670"/>
                </a:lnTo>
                <a:lnTo>
                  <a:pt x="2118298" y="914400"/>
                </a:lnTo>
                <a:lnTo>
                  <a:pt x="2188754" y="909320"/>
                </a:lnTo>
                <a:lnTo>
                  <a:pt x="2257389" y="899160"/>
                </a:lnTo>
                <a:lnTo>
                  <a:pt x="2325011" y="882650"/>
                </a:lnTo>
                <a:lnTo>
                  <a:pt x="2429454" y="848360"/>
                </a:lnTo>
                <a:lnTo>
                  <a:pt x="2432895" y="847090"/>
                </a:lnTo>
                <a:lnTo>
                  <a:pt x="1952220" y="847090"/>
                </a:lnTo>
                <a:lnTo>
                  <a:pt x="1893136" y="839470"/>
                </a:lnTo>
                <a:lnTo>
                  <a:pt x="1873213" y="835660"/>
                </a:lnTo>
                <a:lnTo>
                  <a:pt x="1853392" y="833120"/>
                </a:lnTo>
                <a:lnTo>
                  <a:pt x="1774918" y="815340"/>
                </a:lnTo>
                <a:lnTo>
                  <a:pt x="1736985" y="803910"/>
                </a:lnTo>
                <a:lnTo>
                  <a:pt x="1703271" y="791210"/>
                </a:lnTo>
                <a:lnTo>
                  <a:pt x="1701418" y="791210"/>
                </a:lnTo>
                <a:lnTo>
                  <a:pt x="1700696" y="790605"/>
                </a:lnTo>
                <a:lnTo>
                  <a:pt x="1625875" y="764540"/>
                </a:lnTo>
                <a:lnTo>
                  <a:pt x="1588437" y="749300"/>
                </a:lnTo>
                <a:lnTo>
                  <a:pt x="1551799" y="730250"/>
                </a:lnTo>
                <a:lnTo>
                  <a:pt x="1527614" y="718820"/>
                </a:lnTo>
                <a:lnTo>
                  <a:pt x="1515559" y="713740"/>
                </a:lnTo>
                <a:lnTo>
                  <a:pt x="1503602" y="707390"/>
                </a:lnTo>
                <a:lnTo>
                  <a:pt x="1493186" y="702310"/>
                </a:lnTo>
                <a:lnTo>
                  <a:pt x="1483051" y="695960"/>
                </a:lnTo>
                <a:lnTo>
                  <a:pt x="1463279" y="683260"/>
                </a:lnTo>
                <a:lnTo>
                  <a:pt x="1453937" y="678180"/>
                </a:lnTo>
                <a:lnTo>
                  <a:pt x="1418542" y="651510"/>
                </a:lnTo>
                <a:lnTo>
                  <a:pt x="1402395" y="636270"/>
                </a:lnTo>
                <a:lnTo>
                  <a:pt x="1394286" y="628650"/>
                </a:lnTo>
                <a:lnTo>
                  <a:pt x="1386031" y="621030"/>
                </a:lnTo>
                <a:lnTo>
                  <a:pt x="1377987" y="613410"/>
                </a:lnTo>
                <a:lnTo>
                  <a:pt x="1370192" y="605790"/>
                </a:lnTo>
                <a:lnTo>
                  <a:pt x="1362685" y="596900"/>
                </a:lnTo>
                <a:lnTo>
                  <a:pt x="1361441" y="595630"/>
                </a:lnTo>
                <a:close/>
              </a:path>
              <a:path w="3639185" h="1221740">
                <a:moveTo>
                  <a:pt x="3017707" y="0"/>
                </a:moveTo>
                <a:lnTo>
                  <a:pt x="2957536" y="0"/>
                </a:lnTo>
                <a:lnTo>
                  <a:pt x="2960281" y="7620"/>
                </a:lnTo>
                <a:lnTo>
                  <a:pt x="2967076" y="29210"/>
                </a:lnTo>
                <a:lnTo>
                  <a:pt x="2972878" y="49530"/>
                </a:lnTo>
                <a:lnTo>
                  <a:pt x="2977697" y="69850"/>
                </a:lnTo>
                <a:lnTo>
                  <a:pt x="2981007" y="90170"/>
                </a:lnTo>
                <a:lnTo>
                  <a:pt x="2982279" y="111760"/>
                </a:lnTo>
                <a:lnTo>
                  <a:pt x="2981710" y="133350"/>
                </a:lnTo>
                <a:lnTo>
                  <a:pt x="2980200" y="154940"/>
                </a:lnTo>
                <a:lnTo>
                  <a:pt x="2977961" y="180340"/>
                </a:lnTo>
                <a:lnTo>
                  <a:pt x="2976479" y="198120"/>
                </a:lnTo>
                <a:lnTo>
                  <a:pt x="2975265" y="218440"/>
                </a:lnTo>
                <a:lnTo>
                  <a:pt x="2974431" y="238760"/>
                </a:lnTo>
                <a:lnTo>
                  <a:pt x="2973645" y="259080"/>
                </a:lnTo>
                <a:lnTo>
                  <a:pt x="2972573" y="279400"/>
                </a:lnTo>
                <a:lnTo>
                  <a:pt x="2968574" y="322580"/>
                </a:lnTo>
                <a:lnTo>
                  <a:pt x="2957516" y="364490"/>
                </a:lnTo>
                <a:lnTo>
                  <a:pt x="2937773" y="405130"/>
                </a:lnTo>
                <a:lnTo>
                  <a:pt x="2913538" y="444500"/>
                </a:lnTo>
                <a:lnTo>
                  <a:pt x="2886651" y="482600"/>
                </a:lnTo>
                <a:lnTo>
                  <a:pt x="2857072" y="518160"/>
                </a:lnTo>
                <a:lnTo>
                  <a:pt x="2824791" y="553720"/>
                </a:lnTo>
                <a:lnTo>
                  <a:pt x="2789793" y="586740"/>
                </a:lnTo>
                <a:lnTo>
                  <a:pt x="2751517" y="618490"/>
                </a:lnTo>
                <a:lnTo>
                  <a:pt x="2710680" y="647700"/>
                </a:lnTo>
                <a:lnTo>
                  <a:pt x="2667284" y="673100"/>
                </a:lnTo>
                <a:lnTo>
                  <a:pt x="2621327" y="695960"/>
                </a:lnTo>
                <a:lnTo>
                  <a:pt x="2571503" y="716280"/>
                </a:lnTo>
                <a:lnTo>
                  <a:pt x="2469881" y="751840"/>
                </a:lnTo>
                <a:lnTo>
                  <a:pt x="2394106" y="777240"/>
                </a:lnTo>
                <a:lnTo>
                  <a:pt x="2369344" y="786130"/>
                </a:lnTo>
                <a:lnTo>
                  <a:pt x="2319766" y="802640"/>
                </a:lnTo>
                <a:lnTo>
                  <a:pt x="2268825" y="817880"/>
                </a:lnTo>
                <a:lnTo>
                  <a:pt x="2216941" y="829310"/>
                </a:lnTo>
                <a:lnTo>
                  <a:pt x="2140444" y="836930"/>
                </a:lnTo>
                <a:lnTo>
                  <a:pt x="2062759" y="840740"/>
                </a:lnTo>
                <a:lnTo>
                  <a:pt x="2036669" y="843280"/>
                </a:lnTo>
                <a:lnTo>
                  <a:pt x="2010571" y="844550"/>
                </a:lnTo>
                <a:lnTo>
                  <a:pt x="2013188" y="844550"/>
                </a:lnTo>
                <a:lnTo>
                  <a:pt x="2004194" y="845820"/>
                </a:lnTo>
                <a:lnTo>
                  <a:pt x="1995409" y="845820"/>
                </a:lnTo>
                <a:lnTo>
                  <a:pt x="1984917" y="847090"/>
                </a:lnTo>
                <a:lnTo>
                  <a:pt x="2432895" y="847090"/>
                </a:lnTo>
                <a:lnTo>
                  <a:pt x="2463866" y="835660"/>
                </a:lnTo>
                <a:lnTo>
                  <a:pt x="2571058" y="797560"/>
                </a:lnTo>
                <a:lnTo>
                  <a:pt x="2623942" y="777240"/>
                </a:lnTo>
                <a:lnTo>
                  <a:pt x="2696892" y="742950"/>
                </a:lnTo>
                <a:lnTo>
                  <a:pt x="2738427" y="717550"/>
                </a:lnTo>
                <a:lnTo>
                  <a:pt x="2777430" y="690880"/>
                </a:lnTo>
                <a:lnTo>
                  <a:pt x="2814494" y="661670"/>
                </a:lnTo>
                <a:lnTo>
                  <a:pt x="2833603" y="648970"/>
                </a:lnTo>
                <a:lnTo>
                  <a:pt x="2869716" y="622300"/>
                </a:lnTo>
                <a:lnTo>
                  <a:pt x="2902750" y="593090"/>
                </a:lnTo>
                <a:lnTo>
                  <a:pt x="2932695" y="562610"/>
                </a:lnTo>
                <a:lnTo>
                  <a:pt x="2959537" y="529590"/>
                </a:lnTo>
                <a:lnTo>
                  <a:pt x="2986614" y="487680"/>
                </a:lnTo>
                <a:lnTo>
                  <a:pt x="3008945" y="445770"/>
                </a:lnTo>
                <a:lnTo>
                  <a:pt x="3026731" y="402590"/>
                </a:lnTo>
                <a:lnTo>
                  <a:pt x="3040176" y="358140"/>
                </a:lnTo>
                <a:lnTo>
                  <a:pt x="3049483" y="312420"/>
                </a:lnTo>
                <a:lnTo>
                  <a:pt x="3054856" y="267970"/>
                </a:lnTo>
                <a:lnTo>
                  <a:pt x="3056497" y="223520"/>
                </a:lnTo>
                <a:lnTo>
                  <a:pt x="3108940" y="223520"/>
                </a:lnTo>
                <a:lnTo>
                  <a:pt x="3162153" y="217170"/>
                </a:lnTo>
                <a:lnTo>
                  <a:pt x="3231883" y="198120"/>
                </a:lnTo>
                <a:lnTo>
                  <a:pt x="3283512" y="180340"/>
                </a:lnTo>
                <a:lnTo>
                  <a:pt x="3055869" y="180340"/>
                </a:lnTo>
                <a:lnTo>
                  <a:pt x="3053900" y="179070"/>
                </a:lnTo>
                <a:lnTo>
                  <a:pt x="3055429" y="179070"/>
                </a:lnTo>
                <a:lnTo>
                  <a:pt x="3054110" y="175260"/>
                </a:lnTo>
                <a:lnTo>
                  <a:pt x="3054256" y="172720"/>
                </a:lnTo>
                <a:lnTo>
                  <a:pt x="3053816" y="167640"/>
                </a:lnTo>
                <a:lnTo>
                  <a:pt x="3053471" y="165100"/>
                </a:lnTo>
                <a:lnTo>
                  <a:pt x="3053094" y="161290"/>
                </a:lnTo>
                <a:lnTo>
                  <a:pt x="3047106" y="118110"/>
                </a:lnTo>
                <a:lnTo>
                  <a:pt x="3038744" y="76200"/>
                </a:lnTo>
                <a:lnTo>
                  <a:pt x="3028089" y="34290"/>
                </a:lnTo>
                <a:lnTo>
                  <a:pt x="3017707" y="0"/>
                </a:lnTo>
                <a:close/>
              </a:path>
              <a:path w="3639185" h="1221740">
                <a:moveTo>
                  <a:pt x="1700696" y="790605"/>
                </a:moveTo>
                <a:lnTo>
                  <a:pt x="1701418" y="791210"/>
                </a:lnTo>
                <a:lnTo>
                  <a:pt x="1702423" y="791210"/>
                </a:lnTo>
                <a:lnTo>
                  <a:pt x="1700696" y="790605"/>
                </a:lnTo>
                <a:close/>
              </a:path>
              <a:path w="3639185" h="1221740">
                <a:moveTo>
                  <a:pt x="1699900" y="789940"/>
                </a:moveTo>
                <a:lnTo>
                  <a:pt x="1700696" y="790605"/>
                </a:lnTo>
                <a:lnTo>
                  <a:pt x="1702423" y="791210"/>
                </a:lnTo>
                <a:lnTo>
                  <a:pt x="1703271" y="791210"/>
                </a:lnTo>
                <a:lnTo>
                  <a:pt x="1699900" y="789940"/>
                </a:lnTo>
                <a:close/>
              </a:path>
              <a:path w="3639185" h="1221740">
                <a:moveTo>
                  <a:pt x="1168158" y="727710"/>
                </a:moveTo>
                <a:lnTo>
                  <a:pt x="1167664" y="727710"/>
                </a:lnTo>
                <a:lnTo>
                  <a:pt x="1163528" y="734060"/>
                </a:lnTo>
                <a:lnTo>
                  <a:pt x="1168158" y="727710"/>
                </a:lnTo>
                <a:close/>
              </a:path>
              <a:path w="3639185" h="1221740">
                <a:moveTo>
                  <a:pt x="3108940" y="223520"/>
                </a:moveTo>
                <a:lnTo>
                  <a:pt x="3056497" y="223520"/>
                </a:lnTo>
                <a:lnTo>
                  <a:pt x="3073802" y="224790"/>
                </a:lnTo>
                <a:lnTo>
                  <a:pt x="3091344" y="224790"/>
                </a:lnTo>
                <a:lnTo>
                  <a:pt x="3108940" y="223520"/>
                </a:lnTo>
                <a:close/>
              </a:path>
              <a:path w="3639185" h="1221740">
                <a:moveTo>
                  <a:pt x="3053900" y="179070"/>
                </a:moveTo>
                <a:lnTo>
                  <a:pt x="3055869" y="180340"/>
                </a:lnTo>
                <a:lnTo>
                  <a:pt x="3055495" y="179259"/>
                </a:lnTo>
                <a:lnTo>
                  <a:pt x="3053900" y="179070"/>
                </a:lnTo>
                <a:close/>
              </a:path>
              <a:path w="3639185" h="1221740">
                <a:moveTo>
                  <a:pt x="3055495" y="179259"/>
                </a:moveTo>
                <a:lnTo>
                  <a:pt x="3055869" y="180340"/>
                </a:lnTo>
                <a:lnTo>
                  <a:pt x="3064560" y="180340"/>
                </a:lnTo>
                <a:lnTo>
                  <a:pt x="3055495" y="179259"/>
                </a:lnTo>
                <a:close/>
              </a:path>
              <a:path w="3639185" h="1221740">
                <a:moveTo>
                  <a:pt x="3638746" y="0"/>
                </a:moveTo>
                <a:lnTo>
                  <a:pt x="3531578" y="0"/>
                </a:lnTo>
                <a:lnTo>
                  <a:pt x="3517001" y="8890"/>
                </a:lnTo>
                <a:lnTo>
                  <a:pt x="3463092" y="39370"/>
                </a:lnTo>
                <a:lnTo>
                  <a:pt x="3351740" y="95250"/>
                </a:lnTo>
                <a:lnTo>
                  <a:pt x="3294279" y="120650"/>
                </a:lnTo>
                <a:lnTo>
                  <a:pt x="3206084" y="154940"/>
                </a:lnTo>
                <a:lnTo>
                  <a:pt x="3144672" y="172720"/>
                </a:lnTo>
                <a:lnTo>
                  <a:pt x="3082360" y="179070"/>
                </a:lnTo>
                <a:lnTo>
                  <a:pt x="3074811" y="179070"/>
                </a:lnTo>
                <a:lnTo>
                  <a:pt x="3064560" y="180340"/>
                </a:lnTo>
                <a:lnTo>
                  <a:pt x="3283512" y="180340"/>
                </a:lnTo>
                <a:lnTo>
                  <a:pt x="3300974" y="173990"/>
                </a:lnTo>
                <a:lnTo>
                  <a:pt x="3369873" y="146050"/>
                </a:lnTo>
                <a:lnTo>
                  <a:pt x="3503737" y="81280"/>
                </a:lnTo>
                <a:lnTo>
                  <a:pt x="3567196" y="46990"/>
                </a:lnTo>
                <a:lnTo>
                  <a:pt x="3626227" y="10160"/>
                </a:lnTo>
                <a:lnTo>
                  <a:pt x="3638746" y="0"/>
                </a:lnTo>
                <a:close/>
              </a:path>
              <a:path w="3639185" h="1221740">
                <a:moveTo>
                  <a:pt x="3055429" y="179070"/>
                </a:moveTo>
                <a:lnTo>
                  <a:pt x="3053900" y="179070"/>
                </a:lnTo>
                <a:lnTo>
                  <a:pt x="3055495" y="179259"/>
                </a:lnTo>
                <a:lnTo>
                  <a:pt x="3055429" y="17907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616" y="3211"/>
            <a:ext cx="9916559" cy="280551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3348" y="7581773"/>
              <a:ext cx="949960" cy="766445"/>
            </a:xfrm>
            <a:custGeom>
              <a:avLst/>
              <a:gdLst/>
              <a:ahLst/>
              <a:cxnLst/>
              <a:rect l="l" t="t" r="r" b="b"/>
              <a:pathLst>
                <a:path w="949959" h="766445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9959" h="766445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9959" h="766445">
                  <a:moveTo>
                    <a:pt x="602358" y="563930"/>
                  </a:moveTo>
                  <a:lnTo>
                    <a:pt x="463294" y="579270"/>
                  </a:lnTo>
                  <a:lnTo>
                    <a:pt x="473389" y="622906"/>
                  </a:lnTo>
                  <a:lnTo>
                    <a:pt x="488343" y="660757"/>
                  </a:lnTo>
                  <a:lnTo>
                    <a:pt x="532821" y="719108"/>
                  </a:lnTo>
                  <a:lnTo>
                    <a:pt x="595450" y="754194"/>
                  </a:lnTo>
                  <a:lnTo>
                    <a:pt x="633096" y="762967"/>
                  </a:lnTo>
                  <a:lnTo>
                    <a:pt x="674963" y="765892"/>
                  </a:lnTo>
                  <a:lnTo>
                    <a:pt x="721996" y="762252"/>
                  </a:lnTo>
                  <a:lnTo>
                    <a:pt x="765349" y="751331"/>
                  </a:lnTo>
                  <a:lnTo>
                    <a:pt x="805023" y="733129"/>
                  </a:lnTo>
                  <a:lnTo>
                    <a:pt x="841018" y="707645"/>
                  </a:lnTo>
                  <a:lnTo>
                    <a:pt x="873334" y="674879"/>
                  </a:lnTo>
                  <a:lnTo>
                    <a:pt x="892510" y="647268"/>
                  </a:lnTo>
                  <a:lnTo>
                    <a:pt x="685696" y="647268"/>
                  </a:lnTo>
                  <a:lnTo>
                    <a:pt x="668920" y="645991"/>
                  </a:lnTo>
                  <a:lnTo>
                    <a:pt x="628944" y="626818"/>
                  </a:lnTo>
                  <a:lnTo>
                    <a:pt x="605935" y="583781"/>
                  </a:lnTo>
                  <a:lnTo>
                    <a:pt x="602358" y="563930"/>
                  </a:lnTo>
                  <a:close/>
                </a:path>
                <a:path w="949959" h="766445">
                  <a:moveTo>
                    <a:pt x="947622" y="436625"/>
                  </a:moveTo>
                  <a:lnTo>
                    <a:pt x="801242" y="436625"/>
                  </a:lnTo>
                  <a:lnTo>
                    <a:pt x="795482" y="495583"/>
                  </a:lnTo>
                  <a:lnTo>
                    <a:pt x="786924" y="543482"/>
                  </a:lnTo>
                  <a:lnTo>
                    <a:pt x="775552" y="580422"/>
                  </a:lnTo>
                  <a:lnTo>
                    <a:pt x="744942" y="624266"/>
                  </a:lnTo>
                  <a:lnTo>
                    <a:pt x="707106" y="644713"/>
                  </a:lnTo>
                  <a:lnTo>
                    <a:pt x="685696" y="647268"/>
                  </a:lnTo>
                  <a:lnTo>
                    <a:pt x="892510" y="647268"/>
                  </a:lnTo>
                  <a:lnTo>
                    <a:pt x="915654" y="601486"/>
                  </a:lnTo>
                  <a:lnTo>
                    <a:pt x="930466" y="555244"/>
                  </a:lnTo>
                  <a:lnTo>
                    <a:pt x="941046" y="502640"/>
                  </a:lnTo>
                  <a:lnTo>
                    <a:pt x="947394" y="443674"/>
                  </a:lnTo>
                  <a:lnTo>
                    <a:pt x="947622" y="436625"/>
                  </a:lnTo>
                  <a:close/>
                </a:path>
                <a:path w="949959" h="766445">
                  <a:moveTo>
                    <a:pt x="689277" y="0"/>
                  </a:moveTo>
                  <a:lnTo>
                    <a:pt x="639183" y="4362"/>
                  </a:lnTo>
                  <a:lnTo>
                    <a:pt x="593726" y="17448"/>
                  </a:lnTo>
                  <a:lnTo>
                    <a:pt x="552904" y="39257"/>
                  </a:lnTo>
                  <a:lnTo>
                    <a:pt x="516717" y="69788"/>
                  </a:lnTo>
                  <a:lnTo>
                    <a:pt x="487081" y="107446"/>
                  </a:lnTo>
                  <a:lnTo>
                    <a:pt x="465913" y="150634"/>
                  </a:lnTo>
                  <a:lnTo>
                    <a:pt x="453214" y="199350"/>
                  </a:lnTo>
                  <a:lnTo>
                    <a:pt x="448981" y="253594"/>
                  </a:lnTo>
                  <a:lnTo>
                    <a:pt x="452990" y="305727"/>
                  </a:lnTo>
                  <a:lnTo>
                    <a:pt x="465019" y="352717"/>
                  </a:lnTo>
                  <a:lnTo>
                    <a:pt x="485071" y="394562"/>
                  </a:lnTo>
                  <a:lnTo>
                    <a:pt x="513146" y="431264"/>
                  </a:lnTo>
                  <a:lnTo>
                    <a:pt x="546740" y="461121"/>
                  </a:lnTo>
                  <a:lnTo>
                    <a:pt x="583374" y="482449"/>
                  </a:lnTo>
                  <a:lnTo>
                    <a:pt x="623048" y="495247"/>
                  </a:lnTo>
                  <a:lnTo>
                    <a:pt x="665759" y="499513"/>
                  </a:lnTo>
                  <a:lnTo>
                    <a:pt x="704712" y="495583"/>
                  </a:lnTo>
                  <a:lnTo>
                    <a:pt x="740274" y="483791"/>
                  </a:lnTo>
                  <a:lnTo>
                    <a:pt x="772450" y="464139"/>
                  </a:lnTo>
                  <a:lnTo>
                    <a:pt x="801242" y="436625"/>
                  </a:lnTo>
                  <a:lnTo>
                    <a:pt x="947622" y="436625"/>
                  </a:lnTo>
                  <a:lnTo>
                    <a:pt x="948997" y="394186"/>
                  </a:lnTo>
                  <a:lnTo>
                    <a:pt x="690293" y="394186"/>
                  </a:lnTo>
                  <a:lnTo>
                    <a:pt x="669716" y="392063"/>
                  </a:lnTo>
                  <a:lnTo>
                    <a:pt x="633929" y="375068"/>
                  </a:lnTo>
                  <a:lnTo>
                    <a:pt x="606192" y="340779"/>
                  </a:lnTo>
                  <a:lnTo>
                    <a:pt x="591875" y="287480"/>
                  </a:lnTo>
                  <a:lnTo>
                    <a:pt x="590086" y="253594"/>
                  </a:lnTo>
                  <a:lnTo>
                    <a:pt x="591732" y="220314"/>
                  </a:lnTo>
                  <a:lnTo>
                    <a:pt x="604898" y="168802"/>
                  </a:lnTo>
                  <a:lnTo>
                    <a:pt x="630430" y="136814"/>
                  </a:lnTo>
                  <a:lnTo>
                    <a:pt x="682628" y="119127"/>
                  </a:lnTo>
                  <a:lnTo>
                    <a:pt x="897626" y="119127"/>
                  </a:lnTo>
                  <a:lnTo>
                    <a:pt x="876402" y="88196"/>
                  </a:lnTo>
                  <a:lnTo>
                    <a:pt x="837284" y="49611"/>
                  </a:lnTo>
                  <a:lnTo>
                    <a:pt x="793057" y="22050"/>
                  </a:lnTo>
                  <a:lnTo>
                    <a:pt x="743721" y="5512"/>
                  </a:lnTo>
                  <a:lnTo>
                    <a:pt x="689277" y="0"/>
                  </a:lnTo>
                  <a:close/>
                </a:path>
                <a:path w="949959" h="766445">
                  <a:moveTo>
                    <a:pt x="897626" y="119127"/>
                  </a:moveTo>
                  <a:lnTo>
                    <a:pt x="682628" y="119127"/>
                  </a:lnTo>
                  <a:lnTo>
                    <a:pt x="702966" y="121524"/>
                  </a:lnTo>
                  <a:lnTo>
                    <a:pt x="722059" y="128714"/>
                  </a:lnTo>
                  <a:lnTo>
                    <a:pt x="756510" y="157471"/>
                  </a:lnTo>
                  <a:lnTo>
                    <a:pt x="780471" y="203614"/>
                  </a:lnTo>
                  <a:lnTo>
                    <a:pt x="788457" y="265353"/>
                  </a:lnTo>
                  <a:lnTo>
                    <a:pt x="786684" y="295138"/>
                  </a:lnTo>
                  <a:lnTo>
                    <a:pt x="772502" y="343195"/>
                  </a:lnTo>
                  <a:lnTo>
                    <a:pt x="745086" y="375784"/>
                  </a:lnTo>
                  <a:lnTo>
                    <a:pt x="710187" y="392142"/>
                  </a:lnTo>
                  <a:lnTo>
                    <a:pt x="690293" y="394186"/>
                  </a:lnTo>
                  <a:lnTo>
                    <a:pt x="948997" y="394186"/>
                  </a:lnTo>
                  <a:lnTo>
                    <a:pt x="947479" y="314186"/>
                  </a:lnTo>
                  <a:lnTo>
                    <a:pt x="941388" y="256348"/>
                  </a:lnTo>
                  <a:lnTo>
                    <a:pt x="931234" y="204830"/>
                  </a:lnTo>
                  <a:lnTo>
                    <a:pt x="917019" y="159631"/>
                  </a:lnTo>
                  <a:lnTo>
                    <a:pt x="898742" y="120753"/>
                  </a:lnTo>
                  <a:lnTo>
                    <a:pt x="897626" y="119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19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798942" y="3900077"/>
            <a:ext cx="7351395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5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growing  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seeds  nee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grow?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378303" y="6188415"/>
            <a:ext cx="2237740" cy="2018030"/>
            <a:chOff x="14378303" y="6188415"/>
            <a:chExt cx="2237740" cy="2018030"/>
          </a:xfrm>
        </p:grpSpPr>
        <p:sp>
          <p:nvSpPr>
            <p:cNvPr id="16" name="object 16"/>
            <p:cNvSpPr/>
            <p:nvPr/>
          </p:nvSpPr>
          <p:spPr>
            <a:xfrm>
              <a:off x="15052460" y="6188423"/>
              <a:ext cx="1563370" cy="1742439"/>
            </a:xfrm>
            <a:custGeom>
              <a:avLst/>
              <a:gdLst/>
              <a:ahLst/>
              <a:cxnLst/>
              <a:rect l="l" t="t" r="r" b="b"/>
              <a:pathLst>
                <a:path w="1563369" h="1742440">
                  <a:moveTo>
                    <a:pt x="1563293" y="1275930"/>
                  </a:moveTo>
                  <a:lnTo>
                    <a:pt x="1558925" y="1226451"/>
                  </a:lnTo>
                  <a:lnTo>
                    <a:pt x="1547723" y="1178128"/>
                  </a:lnTo>
                  <a:lnTo>
                    <a:pt x="1529359" y="1131735"/>
                  </a:lnTo>
                  <a:lnTo>
                    <a:pt x="1503959" y="1088364"/>
                  </a:lnTo>
                  <a:lnTo>
                    <a:pt x="1472717" y="1049350"/>
                  </a:lnTo>
                  <a:lnTo>
                    <a:pt x="1436395" y="1014818"/>
                  </a:lnTo>
                  <a:lnTo>
                    <a:pt x="1395793" y="984948"/>
                  </a:lnTo>
                  <a:lnTo>
                    <a:pt x="1351711" y="959866"/>
                  </a:lnTo>
                  <a:lnTo>
                    <a:pt x="1304925" y="939761"/>
                  </a:lnTo>
                  <a:lnTo>
                    <a:pt x="1256220" y="924763"/>
                  </a:lnTo>
                  <a:lnTo>
                    <a:pt x="1206398" y="915022"/>
                  </a:lnTo>
                  <a:lnTo>
                    <a:pt x="1156182" y="910336"/>
                  </a:lnTo>
                  <a:lnTo>
                    <a:pt x="1105877" y="910082"/>
                  </a:lnTo>
                  <a:lnTo>
                    <a:pt x="1055662" y="913904"/>
                  </a:lnTo>
                  <a:lnTo>
                    <a:pt x="1033094" y="917308"/>
                  </a:lnTo>
                  <a:lnTo>
                    <a:pt x="1032725" y="906106"/>
                  </a:lnTo>
                  <a:lnTo>
                    <a:pt x="1026502" y="860882"/>
                  </a:lnTo>
                  <a:lnTo>
                    <a:pt x="1015657" y="816546"/>
                  </a:lnTo>
                  <a:lnTo>
                    <a:pt x="1000226" y="772287"/>
                  </a:lnTo>
                  <a:lnTo>
                    <a:pt x="980274" y="727252"/>
                  </a:lnTo>
                  <a:lnTo>
                    <a:pt x="955840" y="680593"/>
                  </a:lnTo>
                  <a:lnTo>
                    <a:pt x="926973" y="631482"/>
                  </a:lnTo>
                  <a:lnTo>
                    <a:pt x="893724" y="579081"/>
                  </a:lnTo>
                  <a:lnTo>
                    <a:pt x="836955" y="492048"/>
                  </a:lnTo>
                  <a:lnTo>
                    <a:pt x="810450" y="452475"/>
                  </a:lnTo>
                  <a:lnTo>
                    <a:pt x="780897" y="409359"/>
                  </a:lnTo>
                  <a:lnTo>
                    <a:pt x="748715" y="363766"/>
                  </a:lnTo>
                  <a:lnTo>
                    <a:pt x="714336" y="316750"/>
                  </a:lnTo>
                  <a:lnTo>
                    <a:pt x="678218" y="269367"/>
                  </a:lnTo>
                  <a:lnTo>
                    <a:pt x="640765" y="222669"/>
                  </a:lnTo>
                  <a:lnTo>
                    <a:pt x="602449" y="177711"/>
                  </a:lnTo>
                  <a:lnTo>
                    <a:pt x="563676" y="135534"/>
                  </a:lnTo>
                  <a:lnTo>
                    <a:pt x="524891" y="97193"/>
                  </a:lnTo>
                  <a:lnTo>
                    <a:pt x="486549" y="63754"/>
                  </a:lnTo>
                  <a:lnTo>
                    <a:pt x="449059" y="36258"/>
                  </a:lnTo>
                  <a:lnTo>
                    <a:pt x="412864" y="15760"/>
                  </a:lnTo>
                  <a:lnTo>
                    <a:pt x="346125" y="0"/>
                  </a:lnTo>
                  <a:lnTo>
                    <a:pt x="320929" y="4254"/>
                  </a:lnTo>
                  <a:lnTo>
                    <a:pt x="270649" y="29718"/>
                  </a:lnTo>
                  <a:lnTo>
                    <a:pt x="221437" y="75590"/>
                  </a:lnTo>
                  <a:lnTo>
                    <a:pt x="197586" y="105371"/>
                  </a:lnTo>
                  <a:lnTo>
                    <a:pt x="174421" y="139280"/>
                  </a:lnTo>
                  <a:lnTo>
                    <a:pt x="152082" y="176987"/>
                  </a:lnTo>
                  <a:lnTo>
                    <a:pt x="130721" y="218186"/>
                  </a:lnTo>
                  <a:lnTo>
                    <a:pt x="110464" y="262521"/>
                  </a:lnTo>
                  <a:lnTo>
                    <a:pt x="91465" y="309689"/>
                  </a:lnTo>
                  <a:lnTo>
                    <a:pt x="73863" y="359371"/>
                  </a:lnTo>
                  <a:lnTo>
                    <a:pt x="57785" y="411213"/>
                  </a:lnTo>
                  <a:lnTo>
                    <a:pt x="43383" y="464921"/>
                  </a:lnTo>
                  <a:lnTo>
                    <a:pt x="30797" y="520141"/>
                  </a:lnTo>
                  <a:lnTo>
                    <a:pt x="20167" y="576580"/>
                  </a:lnTo>
                  <a:lnTo>
                    <a:pt x="11633" y="633882"/>
                  </a:lnTo>
                  <a:lnTo>
                    <a:pt x="5334" y="691743"/>
                  </a:lnTo>
                  <a:lnTo>
                    <a:pt x="1409" y="749820"/>
                  </a:lnTo>
                  <a:lnTo>
                    <a:pt x="0" y="807808"/>
                  </a:lnTo>
                  <a:lnTo>
                    <a:pt x="1257" y="865365"/>
                  </a:lnTo>
                  <a:lnTo>
                    <a:pt x="5257" y="916647"/>
                  </a:lnTo>
                  <a:lnTo>
                    <a:pt x="12496" y="967587"/>
                  </a:lnTo>
                  <a:lnTo>
                    <a:pt x="22898" y="1018006"/>
                  </a:lnTo>
                  <a:lnTo>
                    <a:pt x="36372" y="1067739"/>
                  </a:lnTo>
                  <a:lnTo>
                    <a:pt x="52832" y="1116596"/>
                  </a:lnTo>
                  <a:lnTo>
                    <a:pt x="72199" y="1164399"/>
                  </a:lnTo>
                  <a:lnTo>
                    <a:pt x="94386" y="1210970"/>
                  </a:lnTo>
                  <a:lnTo>
                    <a:pt x="119329" y="1256131"/>
                  </a:lnTo>
                  <a:lnTo>
                    <a:pt x="146926" y="1299705"/>
                  </a:lnTo>
                  <a:lnTo>
                    <a:pt x="177101" y="1341513"/>
                  </a:lnTo>
                  <a:lnTo>
                    <a:pt x="209778" y="1381379"/>
                  </a:lnTo>
                  <a:lnTo>
                    <a:pt x="248869" y="1416964"/>
                  </a:lnTo>
                  <a:lnTo>
                    <a:pt x="288112" y="1435836"/>
                  </a:lnTo>
                  <a:lnTo>
                    <a:pt x="312801" y="1439392"/>
                  </a:lnTo>
                  <a:lnTo>
                    <a:pt x="314782" y="1449971"/>
                  </a:lnTo>
                  <a:lnTo>
                    <a:pt x="349973" y="1506816"/>
                  </a:lnTo>
                  <a:lnTo>
                    <a:pt x="408254" y="1555851"/>
                  </a:lnTo>
                  <a:lnTo>
                    <a:pt x="442963" y="1577530"/>
                  </a:lnTo>
                  <a:lnTo>
                    <a:pt x="479742" y="1597380"/>
                  </a:lnTo>
                  <a:lnTo>
                    <a:pt x="517347" y="1615427"/>
                  </a:lnTo>
                  <a:lnTo>
                    <a:pt x="554570" y="1631734"/>
                  </a:lnTo>
                  <a:lnTo>
                    <a:pt x="590156" y="1646313"/>
                  </a:lnTo>
                  <a:lnTo>
                    <a:pt x="670052" y="1676831"/>
                  </a:lnTo>
                  <a:lnTo>
                    <a:pt x="717880" y="1692859"/>
                  </a:lnTo>
                  <a:lnTo>
                    <a:pt x="766267" y="1707057"/>
                  </a:lnTo>
                  <a:lnTo>
                    <a:pt x="815162" y="1719186"/>
                  </a:lnTo>
                  <a:lnTo>
                    <a:pt x="864463" y="1729028"/>
                  </a:lnTo>
                  <a:lnTo>
                    <a:pt x="914107" y="1736344"/>
                  </a:lnTo>
                  <a:lnTo>
                    <a:pt x="963993" y="1740877"/>
                  </a:lnTo>
                  <a:lnTo>
                    <a:pt x="1014044" y="1742414"/>
                  </a:lnTo>
                  <a:lnTo>
                    <a:pt x="1064183" y="1740700"/>
                  </a:lnTo>
                  <a:lnTo>
                    <a:pt x="1114285" y="1735391"/>
                  </a:lnTo>
                  <a:lnTo>
                    <a:pt x="1163980" y="1726285"/>
                  </a:lnTo>
                  <a:lnTo>
                    <a:pt x="1212824" y="1713357"/>
                  </a:lnTo>
                  <a:lnTo>
                    <a:pt x="1260386" y="1696567"/>
                  </a:lnTo>
                  <a:lnTo>
                    <a:pt x="1306195" y="1675904"/>
                  </a:lnTo>
                  <a:lnTo>
                    <a:pt x="1349832" y="1651368"/>
                  </a:lnTo>
                  <a:lnTo>
                    <a:pt x="1390840" y="1622907"/>
                  </a:lnTo>
                  <a:lnTo>
                    <a:pt x="1428775" y="1590509"/>
                  </a:lnTo>
                  <a:lnTo>
                    <a:pt x="1463205" y="1554162"/>
                  </a:lnTo>
                  <a:lnTo>
                    <a:pt x="1493354" y="1513852"/>
                  </a:lnTo>
                  <a:lnTo>
                    <a:pt x="1518526" y="1470088"/>
                  </a:lnTo>
                  <a:lnTo>
                    <a:pt x="1538427" y="1423644"/>
                  </a:lnTo>
                  <a:lnTo>
                    <a:pt x="1552727" y="1375295"/>
                  </a:lnTo>
                  <a:lnTo>
                    <a:pt x="1561122" y="1325803"/>
                  </a:lnTo>
                  <a:lnTo>
                    <a:pt x="1563293" y="1275930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4378293" y="7614849"/>
              <a:ext cx="1487170" cy="520700"/>
            </a:xfrm>
            <a:custGeom>
              <a:avLst/>
              <a:gdLst/>
              <a:ahLst/>
              <a:cxnLst/>
              <a:rect l="l" t="t" r="r" b="b"/>
              <a:pathLst>
                <a:path w="1487169" h="520700">
                  <a:moveTo>
                    <a:pt x="1487017" y="466598"/>
                  </a:moveTo>
                  <a:lnTo>
                    <a:pt x="1467980" y="420776"/>
                  </a:lnTo>
                  <a:lnTo>
                    <a:pt x="1414145" y="369963"/>
                  </a:lnTo>
                  <a:lnTo>
                    <a:pt x="1376006" y="337578"/>
                  </a:lnTo>
                  <a:lnTo>
                    <a:pt x="1336929" y="306616"/>
                  </a:lnTo>
                  <a:lnTo>
                    <a:pt x="1296924" y="277101"/>
                  </a:lnTo>
                  <a:lnTo>
                    <a:pt x="1256042" y="249072"/>
                  </a:lnTo>
                  <a:lnTo>
                    <a:pt x="1214310" y="222529"/>
                  </a:lnTo>
                  <a:lnTo>
                    <a:pt x="1171778" y="197510"/>
                  </a:lnTo>
                  <a:lnTo>
                    <a:pt x="1128458" y="174040"/>
                  </a:lnTo>
                  <a:lnTo>
                    <a:pt x="1105966" y="162864"/>
                  </a:lnTo>
                  <a:lnTo>
                    <a:pt x="1082636" y="109994"/>
                  </a:lnTo>
                  <a:lnTo>
                    <a:pt x="1030693" y="70142"/>
                  </a:lnTo>
                  <a:lnTo>
                    <a:pt x="917308" y="38950"/>
                  </a:lnTo>
                  <a:lnTo>
                    <a:pt x="704303" y="0"/>
                  </a:lnTo>
                  <a:lnTo>
                    <a:pt x="707224" y="46951"/>
                  </a:lnTo>
                  <a:lnTo>
                    <a:pt x="703694" y="46113"/>
                  </a:lnTo>
                  <a:lnTo>
                    <a:pt x="698614" y="45262"/>
                  </a:lnTo>
                  <a:lnTo>
                    <a:pt x="698842" y="42545"/>
                  </a:lnTo>
                  <a:lnTo>
                    <a:pt x="677100" y="40271"/>
                  </a:lnTo>
                  <a:lnTo>
                    <a:pt x="660438" y="39357"/>
                  </a:lnTo>
                  <a:lnTo>
                    <a:pt x="660273" y="39370"/>
                  </a:lnTo>
                  <a:lnTo>
                    <a:pt x="650836" y="38011"/>
                  </a:lnTo>
                  <a:lnTo>
                    <a:pt x="606145" y="32550"/>
                  </a:lnTo>
                  <a:lnTo>
                    <a:pt x="556018" y="28816"/>
                  </a:lnTo>
                  <a:lnTo>
                    <a:pt x="502285" y="26885"/>
                  </a:lnTo>
                  <a:lnTo>
                    <a:pt x="446747" y="26809"/>
                  </a:lnTo>
                  <a:lnTo>
                    <a:pt x="391210" y="28016"/>
                  </a:lnTo>
                  <a:lnTo>
                    <a:pt x="337426" y="29781"/>
                  </a:lnTo>
                  <a:lnTo>
                    <a:pt x="148996" y="36804"/>
                  </a:lnTo>
                  <a:lnTo>
                    <a:pt x="123939" y="28409"/>
                  </a:lnTo>
                  <a:lnTo>
                    <a:pt x="96304" y="20027"/>
                  </a:lnTo>
                  <a:lnTo>
                    <a:pt x="70688" y="13690"/>
                  </a:lnTo>
                  <a:lnTo>
                    <a:pt x="51689" y="11480"/>
                  </a:lnTo>
                  <a:lnTo>
                    <a:pt x="33705" y="16205"/>
                  </a:lnTo>
                  <a:lnTo>
                    <a:pt x="21437" y="26644"/>
                  </a:lnTo>
                  <a:lnTo>
                    <a:pt x="14490" y="39471"/>
                  </a:lnTo>
                  <a:lnTo>
                    <a:pt x="12509" y="51384"/>
                  </a:lnTo>
                  <a:lnTo>
                    <a:pt x="16967" y="62014"/>
                  </a:lnTo>
                  <a:lnTo>
                    <a:pt x="26733" y="66268"/>
                  </a:lnTo>
                  <a:lnTo>
                    <a:pt x="38074" y="66789"/>
                  </a:lnTo>
                  <a:lnTo>
                    <a:pt x="47244" y="66205"/>
                  </a:lnTo>
                  <a:lnTo>
                    <a:pt x="61214" y="65151"/>
                  </a:lnTo>
                  <a:lnTo>
                    <a:pt x="90017" y="62623"/>
                  </a:lnTo>
                  <a:lnTo>
                    <a:pt x="123050" y="59296"/>
                  </a:lnTo>
                  <a:lnTo>
                    <a:pt x="149707" y="55791"/>
                  </a:lnTo>
                  <a:lnTo>
                    <a:pt x="338124" y="48768"/>
                  </a:lnTo>
                  <a:lnTo>
                    <a:pt x="391782" y="47002"/>
                  </a:lnTo>
                  <a:lnTo>
                    <a:pt x="446976" y="45808"/>
                  </a:lnTo>
                  <a:lnTo>
                    <a:pt x="501954" y="45872"/>
                  </a:lnTo>
                  <a:lnTo>
                    <a:pt x="537298" y="47155"/>
                  </a:lnTo>
                  <a:lnTo>
                    <a:pt x="515912" y="49644"/>
                  </a:lnTo>
                  <a:lnTo>
                    <a:pt x="464146" y="57848"/>
                  </a:lnTo>
                  <a:lnTo>
                    <a:pt x="411022" y="68237"/>
                  </a:lnTo>
                  <a:lnTo>
                    <a:pt x="307035" y="91719"/>
                  </a:lnTo>
                  <a:lnTo>
                    <a:pt x="216446" y="112839"/>
                  </a:lnTo>
                  <a:lnTo>
                    <a:pt x="128168" y="133934"/>
                  </a:lnTo>
                  <a:lnTo>
                    <a:pt x="102552" y="130416"/>
                  </a:lnTo>
                  <a:lnTo>
                    <a:pt x="74485" y="127368"/>
                  </a:lnTo>
                  <a:lnTo>
                    <a:pt x="48755" y="125971"/>
                  </a:lnTo>
                  <a:lnTo>
                    <a:pt x="30149" y="127368"/>
                  </a:lnTo>
                  <a:lnTo>
                    <a:pt x="13868" y="135382"/>
                  </a:lnTo>
                  <a:lnTo>
                    <a:pt x="4152" y="147929"/>
                  </a:lnTo>
                  <a:lnTo>
                    <a:pt x="0" y="161810"/>
                  </a:lnTo>
                  <a:lnTo>
                    <a:pt x="431" y="173863"/>
                  </a:lnTo>
                  <a:lnTo>
                    <a:pt x="6756" y="183451"/>
                  </a:lnTo>
                  <a:lnTo>
                    <a:pt x="16929" y="185788"/>
                  </a:lnTo>
                  <a:lnTo>
                    <a:pt x="27889" y="184175"/>
                  </a:lnTo>
                  <a:lnTo>
                    <a:pt x="76758" y="170345"/>
                  </a:lnTo>
                  <a:lnTo>
                    <a:pt x="132524" y="152438"/>
                  </a:lnTo>
                  <a:lnTo>
                    <a:pt x="311378" y="110185"/>
                  </a:lnTo>
                  <a:lnTo>
                    <a:pt x="362356" y="98374"/>
                  </a:lnTo>
                  <a:lnTo>
                    <a:pt x="414909" y="86817"/>
                  </a:lnTo>
                  <a:lnTo>
                    <a:pt x="467487" y="76542"/>
                  </a:lnTo>
                  <a:lnTo>
                    <a:pt x="518515" y="68465"/>
                  </a:lnTo>
                  <a:lnTo>
                    <a:pt x="566305" y="62865"/>
                  </a:lnTo>
                  <a:lnTo>
                    <a:pt x="609142" y="60020"/>
                  </a:lnTo>
                  <a:lnTo>
                    <a:pt x="645325" y="59220"/>
                  </a:lnTo>
                  <a:lnTo>
                    <a:pt x="665683" y="59677"/>
                  </a:lnTo>
                  <a:lnTo>
                    <a:pt x="684872" y="62788"/>
                  </a:lnTo>
                  <a:lnTo>
                    <a:pt x="708520" y="67640"/>
                  </a:lnTo>
                  <a:lnTo>
                    <a:pt x="711936" y="122402"/>
                  </a:lnTo>
                  <a:lnTo>
                    <a:pt x="724827" y="137058"/>
                  </a:lnTo>
                  <a:lnTo>
                    <a:pt x="789952" y="192265"/>
                  </a:lnTo>
                  <a:lnTo>
                    <a:pt x="831303" y="217347"/>
                  </a:lnTo>
                  <a:lnTo>
                    <a:pt x="874776" y="237959"/>
                  </a:lnTo>
                  <a:lnTo>
                    <a:pt x="920000" y="253847"/>
                  </a:lnTo>
                  <a:lnTo>
                    <a:pt x="985266" y="265277"/>
                  </a:lnTo>
                  <a:lnTo>
                    <a:pt x="1017943" y="263169"/>
                  </a:lnTo>
                  <a:lnTo>
                    <a:pt x="1038237" y="257022"/>
                  </a:lnTo>
                  <a:lnTo>
                    <a:pt x="1198892" y="387286"/>
                  </a:lnTo>
                  <a:lnTo>
                    <a:pt x="1235925" y="416166"/>
                  </a:lnTo>
                  <a:lnTo>
                    <a:pt x="1273746" y="443687"/>
                  </a:lnTo>
                  <a:lnTo>
                    <a:pt x="1312633" y="469138"/>
                  </a:lnTo>
                  <a:lnTo>
                    <a:pt x="1352905" y="491782"/>
                  </a:lnTo>
                  <a:lnTo>
                    <a:pt x="1394866" y="510895"/>
                  </a:lnTo>
                  <a:lnTo>
                    <a:pt x="1428280" y="520103"/>
                  </a:lnTo>
                  <a:lnTo>
                    <a:pt x="1439976" y="520103"/>
                  </a:lnTo>
                  <a:lnTo>
                    <a:pt x="1481201" y="492899"/>
                  </a:lnTo>
                  <a:lnTo>
                    <a:pt x="1485773" y="480047"/>
                  </a:lnTo>
                  <a:lnTo>
                    <a:pt x="1487017" y="466598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3246" y="7601156"/>
              <a:ext cx="156989" cy="1778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4779768" y="6282199"/>
              <a:ext cx="1085215" cy="1415415"/>
            </a:xfrm>
            <a:custGeom>
              <a:avLst/>
              <a:gdLst/>
              <a:ahLst/>
              <a:cxnLst/>
              <a:rect l="l" t="t" r="r" b="b"/>
              <a:pathLst>
                <a:path w="1085215" h="1415415">
                  <a:moveTo>
                    <a:pt x="220592" y="0"/>
                  </a:moveTo>
                  <a:lnTo>
                    <a:pt x="164850" y="14048"/>
                  </a:lnTo>
                  <a:lnTo>
                    <a:pt x="121719" y="50332"/>
                  </a:lnTo>
                  <a:lnTo>
                    <a:pt x="84299" y="106246"/>
                  </a:lnTo>
                  <a:lnTo>
                    <a:pt x="67888" y="140692"/>
                  </a:lnTo>
                  <a:lnTo>
                    <a:pt x="53092" y="179000"/>
                  </a:lnTo>
                  <a:lnTo>
                    <a:pt x="39973" y="220820"/>
                  </a:lnTo>
                  <a:lnTo>
                    <a:pt x="28595" y="265803"/>
                  </a:lnTo>
                  <a:lnTo>
                    <a:pt x="19020" y="313602"/>
                  </a:lnTo>
                  <a:lnTo>
                    <a:pt x="11311" y="363868"/>
                  </a:lnTo>
                  <a:lnTo>
                    <a:pt x="5529" y="416250"/>
                  </a:lnTo>
                  <a:lnTo>
                    <a:pt x="1738" y="470402"/>
                  </a:lnTo>
                  <a:lnTo>
                    <a:pt x="0" y="525973"/>
                  </a:lnTo>
                  <a:lnTo>
                    <a:pt x="377" y="582616"/>
                  </a:lnTo>
                  <a:lnTo>
                    <a:pt x="2931" y="639982"/>
                  </a:lnTo>
                  <a:lnTo>
                    <a:pt x="7727" y="697721"/>
                  </a:lnTo>
                  <a:lnTo>
                    <a:pt x="14825" y="755485"/>
                  </a:lnTo>
                  <a:lnTo>
                    <a:pt x="24289" y="812926"/>
                  </a:lnTo>
                  <a:lnTo>
                    <a:pt x="36180" y="869694"/>
                  </a:lnTo>
                  <a:lnTo>
                    <a:pt x="50562" y="925441"/>
                  </a:lnTo>
                  <a:lnTo>
                    <a:pt x="66189" y="974449"/>
                  </a:lnTo>
                  <a:lnTo>
                    <a:pt x="84889" y="1022387"/>
                  </a:lnTo>
                  <a:lnTo>
                    <a:pt x="106541" y="1069099"/>
                  </a:lnTo>
                  <a:lnTo>
                    <a:pt x="131025" y="1114431"/>
                  </a:lnTo>
                  <a:lnTo>
                    <a:pt x="158220" y="1158227"/>
                  </a:lnTo>
                  <a:lnTo>
                    <a:pt x="188006" y="1200334"/>
                  </a:lnTo>
                  <a:lnTo>
                    <a:pt x="220261" y="1240595"/>
                  </a:lnTo>
                  <a:lnTo>
                    <a:pt x="254866" y="1278857"/>
                  </a:lnTo>
                  <a:lnTo>
                    <a:pt x="291699" y="1314965"/>
                  </a:lnTo>
                  <a:lnTo>
                    <a:pt x="330640" y="1348763"/>
                  </a:lnTo>
                  <a:lnTo>
                    <a:pt x="371568" y="1380097"/>
                  </a:lnTo>
                  <a:lnTo>
                    <a:pt x="417760" y="1405795"/>
                  </a:lnTo>
                  <a:lnTo>
                    <a:pt x="460277" y="1415193"/>
                  </a:lnTo>
                  <a:lnTo>
                    <a:pt x="501182" y="1411587"/>
                  </a:lnTo>
                  <a:lnTo>
                    <a:pt x="542538" y="1398274"/>
                  </a:lnTo>
                  <a:lnTo>
                    <a:pt x="586406" y="1378550"/>
                  </a:lnTo>
                  <a:lnTo>
                    <a:pt x="683415" y="1332870"/>
                  </a:lnTo>
                  <a:lnTo>
                    <a:pt x="731218" y="1308381"/>
                  </a:lnTo>
                  <a:lnTo>
                    <a:pt x="777920" y="1281924"/>
                  </a:lnTo>
                  <a:lnTo>
                    <a:pt x="823181" y="1253174"/>
                  </a:lnTo>
                  <a:lnTo>
                    <a:pt x="866665" y="1221809"/>
                  </a:lnTo>
                  <a:lnTo>
                    <a:pt x="908034" y="1187506"/>
                  </a:lnTo>
                  <a:lnTo>
                    <a:pt x="944321" y="1153083"/>
                  </a:lnTo>
                  <a:lnTo>
                    <a:pt x="977340" y="1117236"/>
                  </a:lnTo>
                  <a:lnTo>
                    <a:pt x="1006695" y="1079928"/>
                  </a:lnTo>
                  <a:lnTo>
                    <a:pt x="1031989" y="1041120"/>
                  </a:lnTo>
                  <a:lnTo>
                    <a:pt x="1052825" y="1000774"/>
                  </a:lnTo>
                  <a:lnTo>
                    <a:pt x="1068807" y="958850"/>
                  </a:lnTo>
                  <a:lnTo>
                    <a:pt x="1079539" y="915312"/>
                  </a:lnTo>
                  <a:lnTo>
                    <a:pt x="1084625" y="870119"/>
                  </a:lnTo>
                  <a:lnTo>
                    <a:pt x="1083667" y="823234"/>
                  </a:lnTo>
                  <a:lnTo>
                    <a:pt x="1076269" y="774618"/>
                  </a:lnTo>
                  <a:lnTo>
                    <a:pt x="1064023" y="729241"/>
                  </a:lnTo>
                  <a:lnTo>
                    <a:pt x="1047623" y="686629"/>
                  </a:lnTo>
                  <a:lnTo>
                    <a:pt x="1026925" y="645954"/>
                  </a:lnTo>
                  <a:lnTo>
                    <a:pt x="1001785" y="606388"/>
                  </a:lnTo>
                  <a:lnTo>
                    <a:pt x="972058" y="567103"/>
                  </a:lnTo>
                  <a:lnTo>
                    <a:pt x="937601" y="527270"/>
                  </a:lnTo>
                  <a:lnTo>
                    <a:pt x="898270" y="486062"/>
                  </a:lnTo>
                  <a:lnTo>
                    <a:pt x="853920" y="442649"/>
                  </a:lnTo>
                  <a:lnTo>
                    <a:pt x="778750" y="370909"/>
                  </a:lnTo>
                  <a:lnTo>
                    <a:pt x="743902" y="338437"/>
                  </a:lnTo>
                  <a:lnTo>
                    <a:pt x="705266" y="303228"/>
                  </a:lnTo>
                  <a:lnTo>
                    <a:pt x="663509" y="266208"/>
                  </a:lnTo>
                  <a:lnTo>
                    <a:pt x="619296" y="228302"/>
                  </a:lnTo>
                  <a:lnTo>
                    <a:pt x="573291" y="190436"/>
                  </a:lnTo>
                  <a:lnTo>
                    <a:pt x="526160" y="153535"/>
                  </a:lnTo>
                  <a:lnTo>
                    <a:pt x="478568" y="118525"/>
                  </a:lnTo>
                  <a:lnTo>
                    <a:pt x="431181" y="86331"/>
                  </a:lnTo>
                  <a:lnTo>
                    <a:pt x="384663" y="57879"/>
                  </a:lnTo>
                  <a:lnTo>
                    <a:pt x="339680" y="34094"/>
                  </a:lnTo>
                  <a:lnTo>
                    <a:pt x="296897" y="15903"/>
                  </a:lnTo>
                  <a:lnTo>
                    <a:pt x="256979" y="4229"/>
                  </a:lnTo>
                  <a:lnTo>
                    <a:pt x="220592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242590" y="7020806"/>
              <a:ext cx="1216660" cy="864235"/>
            </a:xfrm>
            <a:custGeom>
              <a:avLst/>
              <a:gdLst/>
              <a:ahLst/>
              <a:cxnLst/>
              <a:rect l="l" t="t" r="r" b="b"/>
              <a:pathLst>
                <a:path w="1216659" h="864234">
                  <a:moveTo>
                    <a:pt x="789471" y="0"/>
                  </a:moveTo>
                  <a:lnTo>
                    <a:pt x="739267" y="4840"/>
                  </a:lnTo>
                  <a:lnTo>
                    <a:pt x="689814" y="14063"/>
                  </a:lnTo>
                  <a:lnTo>
                    <a:pt x="641214" y="27273"/>
                  </a:lnTo>
                  <a:lnTo>
                    <a:pt x="593569" y="44074"/>
                  </a:lnTo>
                  <a:lnTo>
                    <a:pt x="546979" y="64070"/>
                  </a:lnTo>
                  <a:lnTo>
                    <a:pt x="501545" y="86866"/>
                  </a:lnTo>
                  <a:lnTo>
                    <a:pt x="457368" y="112066"/>
                  </a:lnTo>
                  <a:lnTo>
                    <a:pt x="414551" y="139273"/>
                  </a:lnTo>
                  <a:lnTo>
                    <a:pt x="372486" y="168534"/>
                  </a:lnTo>
                  <a:lnTo>
                    <a:pt x="331289" y="199647"/>
                  </a:lnTo>
                  <a:lnTo>
                    <a:pt x="291118" y="232534"/>
                  </a:lnTo>
                  <a:lnTo>
                    <a:pt x="252136" y="267116"/>
                  </a:lnTo>
                  <a:lnTo>
                    <a:pt x="214502" y="303313"/>
                  </a:lnTo>
                  <a:lnTo>
                    <a:pt x="178377" y="341046"/>
                  </a:lnTo>
                  <a:lnTo>
                    <a:pt x="143921" y="380237"/>
                  </a:lnTo>
                  <a:lnTo>
                    <a:pt x="111296" y="420806"/>
                  </a:lnTo>
                  <a:lnTo>
                    <a:pt x="80662" y="462674"/>
                  </a:lnTo>
                  <a:lnTo>
                    <a:pt x="52179" y="505763"/>
                  </a:lnTo>
                  <a:lnTo>
                    <a:pt x="26008" y="549993"/>
                  </a:lnTo>
                  <a:lnTo>
                    <a:pt x="7345" y="592062"/>
                  </a:lnTo>
                  <a:lnTo>
                    <a:pt x="0" y="629768"/>
                  </a:lnTo>
                  <a:lnTo>
                    <a:pt x="2767" y="663381"/>
                  </a:lnTo>
                  <a:lnTo>
                    <a:pt x="33825" y="719419"/>
                  </a:lnTo>
                  <a:lnTo>
                    <a:pt x="90892" y="762347"/>
                  </a:lnTo>
                  <a:lnTo>
                    <a:pt x="126169" y="779573"/>
                  </a:lnTo>
                  <a:lnTo>
                    <a:pt x="164337" y="794337"/>
                  </a:lnTo>
                  <a:lnTo>
                    <a:pt x="204193" y="806910"/>
                  </a:lnTo>
                  <a:lnTo>
                    <a:pt x="244532" y="817563"/>
                  </a:lnTo>
                  <a:lnTo>
                    <a:pt x="284151" y="826567"/>
                  </a:lnTo>
                  <a:lnTo>
                    <a:pt x="321847" y="834195"/>
                  </a:lnTo>
                  <a:lnTo>
                    <a:pt x="406056" y="849135"/>
                  </a:lnTo>
                  <a:lnTo>
                    <a:pt x="456041" y="855871"/>
                  </a:lnTo>
                  <a:lnTo>
                    <a:pt x="506247" y="860707"/>
                  </a:lnTo>
                  <a:lnTo>
                    <a:pt x="556550" y="863427"/>
                  </a:lnTo>
                  <a:lnTo>
                    <a:pt x="606825" y="863814"/>
                  </a:lnTo>
                  <a:lnTo>
                    <a:pt x="656949" y="861651"/>
                  </a:lnTo>
                  <a:lnTo>
                    <a:pt x="706796" y="856721"/>
                  </a:lnTo>
                  <a:lnTo>
                    <a:pt x="756244" y="848807"/>
                  </a:lnTo>
                  <a:lnTo>
                    <a:pt x="805167" y="837691"/>
                  </a:lnTo>
                  <a:lnTo>
                    <a:pt x="853379" y="823054"/>
                  </a:lnTo>
                  <a:lnTo>
                    <a:pt x="900473" y="804756"/>
                  </a:lnTo>
                  <a:lnTo>
                    <a:pt x="946012" y="782858"/>
                  </a:lnTo>
                  <a:lnTo>
                    <a:pt x="989556" y="757424"/>
                  </a:lnTo>
                  <a:lnTo>
                    <a:pt x="1030665" y="728515"/>
                  </a:lnTo>
                  <a:lnTo>
                    <a:pt x="1068899" y="696195"/>
                  </a:lnTo>
                  <a:lnTo>
                    <a:pt x="1103820" y="660527"/>
                  </a:lnTo>
                  <a:lnTo>
                    <a:pt x="1134987" y="621573"/>
                  </a:lnTo>
                  <a:lnTo>
                    <a:pt x="1161962" y="579395"/>
                  </a:lnTo>
                  <a:lnTo>
                    <a:pt x="1183985" y="534128"/>
                  </a:lnTo>
                  <a:lnTo>
                    <a:pt x="1200478" y="486411"/>
                  </a:lnTo>
                  <a:lnTo>
                    <a:pt x="1211280" y="437057"/>
                  </a:lnTo>
                  <a:lnTo>
                    <a:pt x="1216226" y="386879"/>
                  </a:lnTo>
                  <a:lnTo>
                    <a:pt x="1215155" y="336689"/>
                  </a:lnTo>
                  <a:lnTo>
                    <a:pt x="1207902" y="287300"/>
                  </a:lnTo>
                  <a:lnTo>
                    <a:pt x="1194306" y="239526"/>
                  </a:lnTo>
                  <a:lnTo>
                    <a:pt x="1174203" y="194177"/>
                  </a:lnTo>
                  <a:lnTo>
                    <a:pt x="1147429" y="152068"/>
                  </a:lnTo>
                  <a:lnTo>
                    <a:pt x="1114332" y="114258"/>
                  </a:lnTo>
                  <a:lnTo>
                    <a:pt x="1076298" y="81813"/>
                  </a:lnTo>
                  <a:lnTo>
                    <a:pt x="1034131" y="54735"/>
                  </a:lnTo>
                  <a:lnTo>
                    <a:pt x="988637" y="33030"/>
                  </a:lnTo>
                  <a:lnTo>
                    <a:pt x="940619" y="16700"/>
                  </a:lnTo>
                  <a:lnTo>
                    <a:pt x="890882" y="5749"/>
                  </a:lnTo>
                  <a:lnTo>
                    <a:pt x="840231" y="181"/>
                  </a:lnTo>
                  <a:lnTo>
                    <a:pt x="789471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4973834" y="7774590"/>
              <a:ext cx="415290" cy="431800"/>
            </a:xfrm>
            <a:custGeom>
              <a:avLst/>
              <a:gdLst/>
              <a:ahLst/>
              <a:cxnLst/>
              <a:rect l="l" t="t" r="r" b="b"/>
              <a:pathLst>
                <a:path w="415290" h="431800">
                  <a:moveTo>
                    <a:pt x="233311" y="1816"/>
                  </a:moveTo>
                  <a:lnTo>
                    <a:pt x="169278" y="11252"/>
                  </a:lnTo>
                  <a:lnTo>
                    <a:pt x="130340" y="23507"/>
                  </a:lnTo>
                  <a:lnTo>
                    <a:pt x="78714" y="43180"/>
                  </a:lnTo>
                  <a:lnTo>
                    <a:pt x="40995" y="61442"/>
                  </a:lnTo>
                  <a:lnTo>
                    <a:pt x="35496" y="64414"/>
                  </a:lnTo>
                  <a:lnTo>
                    <a:pt x="22339" y="100799"/>
                  </a:lnTo>
                  <a:lnTo>
                    <a:pt x="15963" y="139725"/>
                  </a:lnTo>
                  <a:lnTo>
                    <a:pt x="8610" y="201587"/>
                  </a:lnTo>
                  <a:lnTo>
                    <a:pt x="3492" y="257594"/>
                  </a:lnTo>
                  <a:lnTo>
                    <a:pt x="571" y="301345"/>
                  </a:lnTo>
                  <a:lnTo>
                    <a:pt x="0" y="316623"/>
                  </a:lnTo>
                  <a:lnTo>
                    <a:pt x="50" y="326415"/>
                  </a:lnTo>
                  <a:lnTo>
                    <a:pt x="787" y="329933"/>
                  </a:lnTo>
                  <a:lnTo>
                    <a:pt x="2235" y="326631"/>
                  </a:lnTo>
                  <a:lnTo>
                    <a:pt x="4318" y="317080"/>
                  </a:lnTo>
                  <a:lnTo>
                    <a:pt x="6997" y="302044"/>
                  </a:lnTo>
                  <a:lnTo>
                    <a:pt x="27647" y="173253"/>
                  </a:lnTo>
                  <a:lnTo>
                    <a:pt x="30302" y="157886"/>
                  </a:lnTo>
                  <a:lnTo>
                    <a:pt x="39243" y="112242"/>
                  </a:lnTo>
                  <a:lnTo>
                    <a:pt x="46837" y="84569"/>
                  </a:lnTo>
                  <a:lnTo>
                    <a:pt x="46761" y="82156"/>
                  </a:lnTo>
                  <a:lnTo>
                    <a:pt x="49987" y="84035"/>
                  </a:lnTo>
                  <a:lnTo>
                    <a:pt x="46596" y="79489"/>
                  </a:lnTo>
                  <a:lnTo>
                    <a:pt x="51587" y="81953"/>
                  </a:lnTo>
                  <a:lnTo>
                    <a:pt x="49530" y="78994"/>
                  </a:lnTo>
                  <a:lnTo>
                    <a:pt x="51955" y="78714"/>
                  </a:lnTo>
                  <a:lnTo>
                    <a:pt x="59232" y="74726"/>
                  </a:lnTo>
                  <a:lnTo>
                    <a:pt x="86817" y="63373"/>
                  </a:lnTo>
                  <a:lnTo>
                    <a:pt x="107772" y="55587"/>
                  </a:lnTo>
                  <a:lnTo>
                    <a:pt x="137858" y="45085"/>
                  </a:lnTo>
                  <a:lnTo>
                    <a:pt x="175895" y="31254"/>
                  </a:lnTo>
                  <a:lnTo>
                    <a:pt x="206603" y="18681"/>
                  </a:lnTo>
                  <a:lnTo>
                    <a:pt x="226796" y="8496"/>
                  </a:lnTo>
                  <a:lnTo>
                    <a:pt x="233311" y="1816"/>
                  </a:lnTo>
                  <a:close/>
                </a:path>
                <a:path w="415290" h="431800">
                  <a:moveTo>
                    <a:pt x="335953" y="342176"/>
                  </a:moveTo>
                  <a:lnTo>
                    <a:pt x="334098" y="286448"/>
                  </a:lnTo>
                  <a:lnTo>
                    <a:pt x="324421" y="229019"/>
                  </a:lnTo>
                  <a:lnTo>
                    <a:pt x="309511" y="176555"/>
                  </a:lnTo>
                  <a:lnTo>
                    <a:pt x="294005" y="134150"/>
                  </a:lnTo>
                  <a:lnTo>
                    <a:pt x="266014" y="73355"/>
                  </a:lnTo>
                  <a:lnTo>
                    <a:pt x="238315" y="30264"/>
                  </a:lnTo>
                  <a:lnTo>
                    <a:pt x="233070" y="26835"/>
                  </a:lnTo>
                  <a:lnTo>
                    <a:pt x="233426" y="26543"/>
                  </a:lnTo>
                  <a:lnTo>
                    <a:pt x="238074" y="18872"/>
                  </a:lnTo>
                  <a:lnTo>
                    <a:pt x="229108" y="18770"/>
                  </a:lnTo>
                  <a:lnTo>
                    <a:pt x="208749" y="26009"/>
                  </a:lnTo>
                  <a:lnTo>
                    <a:pt x="146202" y="58420"/>
                  </a:lnTo>
                  <a:lnTo>
                    <a:pt x="101904" y="86436"/>
                  </a:lnTo>
                  <a:lnTo>
                    <a:pt x="70319" y="109258"/>
                  </a:lnTo>
                  <a:lnTo>
                    <a:pt x="51917" y="154139"/>
                  </a:lnTo>
                  <a:lnTo>
                    <a:pt x="52260" y="169265"/>
                  </a:lnTo>
                  <a:lnTo>
                    <a:pt x="55321" y="214287"/>
                  </a:lnTo>
                  <a:lnTo>
                    <a:pt x="61468" y="271043"/>
                  </a:lnTo>
                  <a:lnTo>
                    <a:pt x="67995" y="318922"/>
                  </a:lnTo>
                  <a:lnTo>
                    <a:pt x="75679" y="361022"/>
                  </a:lnTo>
                  <a:lnTo>
                    <a:pt x="77127" y="364134"/>
                  </a:lnTo>
                  <a:lnTo>
                    <a:pt x="77914" y="351472"/>
                  </a:lnTo>
                  <a:lnTo>
                    <a:pt x="76441" y="318058"/>
                  </a:lnTo>
                  <a:lnTo>
                    <a:pt x="73812" y="269951"/>
                  </a:lnTo>
                  <a:lnTo>
                    <a:pt x="71107" y="213283"/>
                  </a:lnTo>
                  <a:lnTo>
                    <a:pt x="70358" y="183705"/>
                  </a:lnTo>
                  <a:lnTo>
                    <a:pt x="70307" y="169011"/>
                  </a:lnTo>
                  <a:lnTo>
                    <a:pt x="70637" y="154597"/>
                  </a:lnTo>
                  <a:lnTo>
                    <a:pt x="71742" y="135077"/>
                  </a:lnTo>
                  <a:lnTo>
                    <a:pt x="74409" y="132753"/>
                  </a:lnTo>
                  <a:lnTo>
                    <a:pt x="78613" y="128282"/>
                  </a:lnTo>
                  <a:lnTo>
                    <a:pt x="113753" y="104698"/>
                  </a:lnTo>
                  <a:lnTo>
                    <a:pt x="157911" y="78028"/>
                  </a:lnTo>
                  <a:lnTo>
                    <a:pt x="190614" y="57810"/>
                  </a:lnTo>
                  <a:lnTo>
                    <a:pt x="202717" y="49580"/>
                  </a:lnTo>
                  <a:lnTo>
                    <a:pt x="197777" y="75298"/>
                  </a:lnTo>
                  <a:lnTo>
                    <a:pt x="198450" y="107696"/>
                  </a:lnTo>
                  <a:lnTo>
                    <a:pt x="201663" y="132511"/>
                  </a:lnTo>
                  <a:lnTo>
                    <a:pt x="208597" y="169087"/>
                  </a:lnTo>
                  <a:lnTo>
                    <a:pt x="214350" y="212674"/>
                  </a:lnTo>
                  <a:lnTo>
                    <a:pt x="214020" y="258546"/>
                  </a:lnTo>
                  <a:lnTo>
                    <a:pt x="205371" y="302336"/>
                  </a:lnTo>
                  <a:lnTo>
                    <a:pt x="194703" y="339140"/>
                  </a:lnTo>
                  <a:lnTo>
                    <a:pt x="186359" y="364718"/>
                  </a:lnTo>
                  <a:lnTo>
                    <a:pt x="184632" y="374815"/>
                  </a:lnTo>
                  <a:lnTo>
                    <a:pt x="209829" y="325412"/>
                  </a:lnTo>
                  <a:lnTo>
                    <a:pt x="224193" y="284340"/>
                  </a:lnTo>
                  <a:lnTo>
                    <a:pt x="232829" y="236258"/>
                  </a:lnTo>
                  <a:lnTo>
                    <a:pt x="233197" y="211607"/>
                  </a:lnTo>
                  <a:lnTo>
                    <a:pt x="231635" y="187858"/>
                  </a:lnTo>
                  <a:lnTo>
                    <a:pt x="229057" y="165912"/>
                  </a:lnTo>
                  <a:lnTo>
                    <a:pt x="222224" y="115430"/>
                  </a:lnTo>
                  <a:lnTo>
                    <a:pt x="221195" y="105435"/>
                  </a:lnTo>
                  <a:lnTo>
                    <a:pt x="218833" y="75819"/>
                  </a:lnTo>
                  <a:lnTo>
                    <a:pt x="218630" y="38519"/>
                  </a:lnTo>
                  <a:lnTo>
                    <a:pt x="230759" y="28702"/>
                  </a:lnTo>
                  <a:lnTo>
                    <a:pt x="230327" y="34188"/>
                  </a:lnTo>
                  <a:lnTo>
                    <a:pt x="236105" y="54102"/>
                  </a:lnTo>
                  <a:lnTo>
                    <a:pt x="246989" y="82397"/>
                  </a:lnTo>
                  <a:lnTo>
                    <a:pt x="261645" y="116230"/>
                  </a:lnTo>
                  <a:lnTo>
                    <a:pt x="273354" y="142735"/>
                  </a:lnTo>
                  <a:lnTo>
                    <a:pt x="289763" y="183489"/>
                  </a:lnTo>
                  <a:lnTo>
                    <a:pt x="306298" y="233680"/>
                  </a:lnTo>
                  <a:lnTo>
                    <a:pt x="318401" y="288505"/>
                  </a:lnTo>
                  <a:lnTo>
                    <a:pt x="321868" y="315810"/>
                  </a:lnTo>
                  <a:lnTo>
                    <a:pt x="323456" y="341985"/>
                  </a:lnTo>
                  <a:lnTo>
                    <a:pt x="323405" y="366179"/>
                  </a:lnTo>
                  <a:lnTo>
                    <a:pt x="321919" y="387604"/>
                  </a:lnTo>
                  <a:lnTo>
                    <a:pt x="319824" y="405498"/>
                  </a:lnTo>
                  <a:lnTo>
                    <a:pt x="316357" y="427964"/>
                  </a:lnTo>
                  <a:lnTo>
                    <a:pt x="316572" y="431266"/>
                  </a:lnTo>
                  <a:lnTo>
                    <a:pt x="322021" y="420344"/>
                  </a:lnTo>
                  <a:lnTo>
                    <a:pt x="330200" y="388721"/>
                  </a:lnTo>
                  <a:lnTo>
                    <a:pt x="335953" y="342176"/>
                  </a:lnTo>
                  <a:close/>
                </a:path>
                <a:path w="415290" h="431800">
                  <a:moveTo>
                    <a:pt x="415251" y="194932"/>
                  </a:moveTo>
                  <a:lnTo>
                    <a:pt x="401193" y="145021"/>
                  </a:lnTo>
                  <a:lnTo>
                    <a:pt x="380034" y="112598"/>
                  </a:lnTo>
                  <a:lnTo>
                    <a:pt x="344131" y="78219"/>
                  </a:lnTo>
                  <a:lnTo>
                    <a:pt x="301066" y="52692"/>
                  </a:lnTo>
                  <a:lnTo>
                    <a:pt x="292646" y="52006"/>
                  </a:lnTo>
                  <a:lnTo>
                    <a:pt x="295871" y="59893"/>
                  </a:lnTo>
                  <a:lnTo>
                    <a:pt x="309651" y="74345"/>
                  </a:lnTo>
                  <a:lnTo>
                    <a:pt x="330530" y="94284"/>
                  </a:lnTo>
                  <a:lnTo>
                    <a:pt x="355041" y="118643"/>
                  </a:lnTo>
                  <a:lnTo>
                    <a:pt x="381863" y="154965"/>
                  </a:lnTo>
                  <a:lnTo>
                    <a:pt x="395439" y="196938"/>
                  </a:lnTo>
                  <a:lnTo>
                    <a:pt x="396176" y="221907"/>
                  </a:lnTo>
                  <a:lnTo>
                    <a:pt x="393026" y="248043"/>
                  </a:lnTo>
                  <a:lnTo>
                    <a:pt x="386562" y="274116"/>
                  </a:lnTo>
                  <a:lnTo>
                    <a:pt x="378142" y="299389"/>
                  </a:lnTo>
                  <a:lnTo>
                    <a:pt x="360692" y="345732"/>
                  </a:lnTo>
                  <a:lnTo>
                    <a:pt x="353834" y="365823"/>
                  </a:lnTo>
                  <a:lnTo>
                    <a:pt x="348957" y="382955"/>
                  </a:lnTo>
                  <a:lnTo>
                    <a:pt x="346138" y="396278"/>
                  </a:lnTo>
                  <a:lnTo>
                    <a:pt x="345071" y="404939"/>
                  </a:lnTo>
                  <a:lnTo>
                    <a:pt x="345452" y="408127"/>
                  </a:lnTo>
                  <a:lnTo>
                    <a:pt x="347205" y="405434"/>
                  </a:lnTo>
                  <a:lnTo>
                    <a:pt x="355117" y="384924"/>
                  </a:lnTo>
                  <a:lnTo>
                    <a:pt x="361823" y="368808"/>
                  </a:lnTo>
                  <a:lnTo>
                    <a:pt x="370395" y="349732"/>
                  </a:lnTo>
                  <a:lnTo>
                    <a:pt x="380555" y="328269"/>
                  </a:lnTo>
                  <a:lnTo>
                    <a:pt x="391287" y="304647"/>
                  </a:lnTo>
                  <a:lnTo>
                    <a:pt x="401599" y="279044"/>
                  </a:lnTo>
                  <a:lnTo>
                    <a:pt x="409968" y="251790"/>
                  </a:lnTo>
                  <a:lnTo>
                    <a:pt x="414845" y="223291"/>
                  </a:lnTo>
                  <a:lnTo>
                    <a:pt x="415251" y="194932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744" y="6692552"/>
            <a:ext cx="562590" cy="891540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8932" y="5841539"/>
            <a:ext cx="728846" cy="458470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87" y="4648854"/>
            <a:ext cx="418866" cy="426720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109" y="1451090"/>
            <a:ext cx="1137271" cy="1295400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0" y="8961518"/>
            <a:ext cx="6720205" cy="2347595"/>
            <a:chOff x="0" y="8961518"/>
            <a:chExt cx="6720205" cy="2347595"/>
          </a:xfrm>
        </p:grpSpPr>
        <p:pic>
          <p:nvPicPr>
            <p:cNvPr id="27" name="object 27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9009" y="9644858"/>
              <a:ext cx="960732" cy="16637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10052144" y="8961518"/>
            <a:ext cx="10052050" cy="2347595"/>
            <a:chOff x="10052144" y="8961518"/>
            <a:chExt cx="10052050" cy="2347595"/>
          </a:xfrm>
        </p:grpSpPr>
        <p:pic>
          <p:nvPicPr>
            <p:cNvPr id="33" name="object 33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2144" y="10362406"/>
              <a:ext cx="779704" cy="94615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5105" y="8961518"/>
              <a:ext cx="9288994" cy="23470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6"/>
              <a:ext cx="4334946" cy="14240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6"/>
              <a:ext cx="3350683" cy="142404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1" name="Rectangle 40">
            <a:hlinkClick r:id="rId17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8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9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88"/>
            <a:ext cx="3639185" cy="1221740"/>
          </a:xfrm>
          <a:custGeom>
            <a:avLst/>
            <a:gdLst/>
            <a:ahLst/>
            <a:cxnLst/>
            <a:rect l="l" t="t" r="r" b="b"/>
            <a:pathLst>
              <a:path w="3639185" h="1221740">
                <a:moveTo>
                  <a:pt x="10029" y="1150620"/>
                </a:moveTo>
                <a:lnTo>
                  <a:pt x="0" y="1150620"/>
                </a:lnTo>
                <a:lnTo>
                  <a:pt x="0" y="1221740"/>
                </a:lnTo>
                <a:lnTo>
                  <a:pt x="73592" y="1221740"/>
                </a:lnTo>
                <a:lnTo>
                  <a:pt x="105908" y="1219200"/>
                </a:lnTo>
                <a:lnTo>
                  <a:pt x="161915" y="1215390"/>
                </a:lnTo>
                <a:lnTo>
                  <a:pt x="193526" y="1215390"/>
                </a:lnTo>
                <a:lnTo>
                  <a:pt x="200950" y="1214120"/>
                </a:lnTo>
                <a:lnTo>
                  <a:pt x="216871" y="1212850"/>
                </a:lnTo>
                <a:lnTo>
                  <a:pt x="318242" y="1196340"/>
                </a:lnTo>
                <a:lnTo>
                  <a:pt x="371670" y="1186180"/>
                </a:lnTo>
                <a:lnTo>
                  <a:pt x="424837" y="1174750"/>
                </a:lnTo>
                <a:lnTo>
                  <a:pt x="477653" y="1160780"/>
                </a:lnTo>
                <a:lnTo>
                  <a:pt x="508206" y="1151890"/>
                </a:lnTo>
                <a:lnTo>
                  <a:pt x="37133" y="1151890"/>
                </a:lnTo>
                <a:lnTo>
                  <a:pt x="10029" y="1150620"/>
                </a:lnTo>
                <a:close/>
              </a:path>
              <a:path w="3639185" h="1221740">
                <a:moveTo>
                  <a:pt x="193526" y="1215390"/>
                </a:moveTo>
                <a:lnTo>
                  <a:pt x="161915" y="1215390"/>
                </a:lnTo>
                <a:lnTo>
                  <a:pt x="165999" y="1216660"/>
                </a:lnTo>
                <a:lnTo>
                  <a:pt x="171370" y="1217930"/>
                </a:lnTo>
                <a:lnTo>
                  <a:pt x="178676" y="1217930"/>
                </a:lnTo>
                <a:lnTo>
                  <a:pt x="193526" y="1215390"/>
                </a:lnTo>
                <a:close/>
              </a:path>
              <a:path w="3639185" h="1221740">
                <a:moveTo>
                  <a:pt x="1267892" y="339090"/>
                </a:moveTo>
                <a:lnTo>
                  <a:pt x="1236190" y="368300"/>
                </a:lnTo>
                <a:lnTo>
                  <a:pt x="1235225" y="387350"/>
                </a:lnTo>
                <a:lnTo>
                  <a:pt x="1234381" y="398780"/>
                </a:lnTo>
                <a:lnTo>
                  <a:pt x="1225307" y="440690"/>
                </a:lnTo>
                <a:lnTo>
                  <a:pt x="1220785" y="450850"/>
                </a:lnTo>
                <a:lnTo>
                  <a:pt x="1216218" y="462280"/>
                </a:lnTo>
                <a:lnTo>
                  <a:pt x="1211603" y="472440"/>
                </a:lnTo>
                <a:lnTo>
                  <a:pt x="1206862" y="482600"/>
                </a:lnTo>
                <a:lnTo>
                  <a:pt x="1201988" y="492760"/>
                </a:lnTo>
                <a:lnTo>
                  <a:pt x="1196972" y="504190"/>
                </a:lnTo>
                <a:lnTo>
                  <a:pt x="1176180" y="542290"/>
                </a:lnTo>
                <a:lnTo>
                  <a:pt x="1151853" y="581660"/>
                </a:lnTo>
                <a:lnTo>
                  <a:pt x="1122755" y="621030"/>
                </a:lnTo>
                <a:lnTo>
                  <a:pt x="1090967" y="660400"/>
                </a:lnTo>
                <a:lnTo>
                  <a:pt x="1057193" y="699770"/>
                </a:lnTo>
                <a:lnTo>
                  <a:pt x="1004089" y="755650"/>
                </a:lnTo>
                <a:lnTo>
                  <a:pt x="967161" y="791210"/>
                </a:lnTo>
                <a:lnTo>
                  <a:pt x="948038" y="810260"/>
                </a:lnTo>
                <a:lnTo>
                  <a:pt x="938241" y="817880"/>
                </a:lnTo>
                <a:lnTo>
                  <a:pt x="928269" y="826770"/>
                </a:lnTo>
                <a:lnTo>
                  <a:pt x="918085" y="835660"/>
                </a:lnTo>
                <a:lnTo>
                  <a:pt x="907651" y="844550"/>
                </a:lnTo>
                <a:lnTo>
                  <a:pt x="896940" y="852170"/>
                </a:lnTo>
                <a:lnTo>
                  <a:pt x="885809" y="859790"/>
                </a:lnTo>
                <a:lnTo>
                  <a:pt x="862867" y="872490"/>
                </a:lnTo>
                <a:lnTo>
                  <a:pt x="816304" y="901700"/>
                </a:lnTo>
                <a:lnTo>
                  <a:pt x="722699" y="957580"/>
                </a:lnTo>
                <a:lnTo>
                  <a:pt x="650152" y="995680"/>
                </a:lnTo>
                <a:lnTo>
                  <a:pt x="625377" y="1007110"/>
                </a:lnTo>
                <a:lnTo>
                  <a:pt x="600359" y="1017270"/>
                </a:lnTo>
                <a:lnTo>
                  <a:pt x="575159" y="1028700"/>
                </a:lnTo>
                <a:lnTo>
                  <a:pt x="549432" y="1038860"/>
                </a:lnTo>
                <a:lnTo>
                  <a:pt x="498086" y="1061720"/>
                </a:lnTo>
                <a:lnTo>
                  <a:pt x="419767" y="1092200"/>
                </a:lnTo>
                <a:lnTo>
                  <a:pt x="393151" y="1101090"/>
                </a:lnTo>
                <a:lnTo>
                  <a:pt x="366254" y="1108710"/>
                </a:lnTo>
                <a:lnTo>
                  <a:pt x="339586" y="1117600"/>
                </a:lnTo>
                <a:lnTo>
                  <a:pt x="285510" y="1132840"/>
                </a:lnTo>
                <a:lnTo>
                  <a:pt x="202970" y="1144270"/>
                </a:lnTo>
                <a:lnTo>
                  <a:pt x="147501" y="1148080"/>
                </a:lnTo>
                <a:lnTo>
                  <a:pt x="92115" y="1150620"/>
                </a:lnTo>
                <a:lnTo>
                  <a:pt x="37133" y="1151890"/>
                </a:lnTo>
                <a:lnTo>
                  <a:pt x="508206" y="1151890"/>
                </a:lnTo>
                <a:lnTo>
                  <a:pt x="581942" y="1129030"/>
                </a:lnTo>
                <a:lnTo>
                  <a:pt x="632987" y="1109980"/>
                </a:lnTo>
                <a:lnTo>
                  <a:pt x="683180" y="1088390"/>
                </a:lnTo>
                <a:lnTo>
                  <a:pt x="732539" y="1065530"/>
                </a:lnTo>
                <a:lnTo>
                  <a:pt x="781079" y="1041400"/>
                </a:lnTo>
                <a:lnTo>
                  <a:pt x="828236" y="1017270"/>
                </a:lnTo>
                <a:lnTo>
                  <a:pt x="874157" y="990600"/>
                </a:lnTo>
                <a:lnTo>
                  <a:pt x="918766" y="961390"/>
                </a:lnTo>
                <a:lnTo>
                  <a:pt x="961984" y="932180"/>
                </a:lnTo>
                <a:lnTo>
                  <a:pt x="1003732" y="900430"/>
                </a:lnTo>
                <a:lnTo>
                  <a:pt x="1041428" y="868680"/>
                </a:lnTo>
                <a:lnTo>
                  <a:pt x="1076499" y="835660"/>
                </a:lnTo>
                <a:lnTo>
                  <a:pt x="1109116" y="801370"/>
                </a:lnTo>
                <a:lnTo>
                  <a:pt x="1139448" y="765810"/>
                </a:lnTo>
                <a:lnTo>
                  <a:pt x="1167664" y="727710"/>
                </a:lnTo>
                <a:lnTo>
                  <a:pt x="1168158" y="727710"/>
                </a:lnTo>
                <a:lnTo>
                  <a:pt x="1170010" y="725170"/>
                </a:lnTo>
                <a:lnTo>
                  <a:pt x="1172722" y="720090"/>
                </a:lnTo>
                <a:lnTo>
                  <a:pt x="1180428" y="709930"/>
                </a:lnTo>
                <a:lnTo>
                  <a:pt x="1184093" y="703580"/>
                </a:lnTo>
                <a:lnTo>
                  <a:pt x="1187695" y="698500"/>
                </a:lnTo>
                <a:lnTo>
                  <a:pt x="1193051" y="689610"/>
                </a:lnTo>
                <a:lnTo>
                  <a:pt x="1198309" y="681990"/>
                </a:lnTo>
                <a:lnTo>
                  <a:pt x="1203467" y="673100"/>
                </a:lnTo>
                <a:lnTo>
                  <a:pt x="1208522" y="665480"/>
                </a:lnTo>
                <a:lnTo>
                  <a:pt x="1218480" y="647700"/>
                </a:lnTo>
                <a:lnTo>
                  <a:pt x="1227982" y="631190"/>
                </a:lnTo>
                <a:lnTo>
                  <a:pt x="1237005" y="613410"/>
                </a:lnTo>
                <a:lnTo>
                  <a:pt x="1245526" y="595630"/>
                </a:lnTo>
                <a:lnTo>
                  <a:pt x="1361441" y="595630"/>
                </a:lnTo>
                <a:lnTo>
                  <a:pt x="1355224" y="589280"/>
                </a:lnTo>
                <a:lnTo>
                  <a:pt x="1327110" y="553720"/>
                </a:lnTo>
                <a:lnTo>
                  <a:pt x="1315953" y="535940"/>
                </a:lnTo>
                <a:lnTo>
                  <a:pt x="1310404" y="527050"/>
                </a:lnTo>
                <a:lnTo>
                  <a:pt x="1307199" y="521970"/>
                </a:lnTo>
                <a:lnTo>
                  <a:pt x="1302299" y="518160"/>
                </a:lnTo>
                <a:lnTo>
                  <a:pt x="1296676" y="506730"/>
                </a:lnTo>
                <a:lnTo>
                  <a:pt x="1296142" y="499110"/>
                </a:lnTo>
                <a:lnTo>
                  <a:pt x="1292844" y="485140"/>
                </a:lnTo>
                <a:lnTo>
                  <a:pt x="1290027" y="477520"/>
                </a:lnTo>
                <a:lnTo>
                  <a:pt x="1289085" y="463550"/>
                </a:lnTo>
                <a:lnTo>
                  <a:pt x="1299793" y="406400"/>
                </a:lnTo>
                <a:lnTo>
                  <a:pt x="1301765" y="365760"/>
                </a:lnTo>
                <a:lnTo>
                  <a:pt x="1296804" y="350520"/>
                </a:lnTo>
                <a:lnTo>
                  <a:pt x="1284520" y="341630"/>
                </a:lnTo>
                <a:lnTo>
                  <a:pt x="1267892" y="339090"/>
                </a:lnTo>
                <a:close/>
              </a:path>
              <a:path w="3639185" h="1221740">
                <a:moveTo>
                  <a:pt x="1361441" y="595630"/>
                </a:moveTo>
                <a:lnTo>
                  <a:pt x="1245526" y="595630"/>
                </a:lnTo>
                <a:lnTo>
                  <a:pt x="1254738" y="608330"/>
                </a:lnTo>
                <a:lnTo>
                  <a:pt x="1264896" y="621030"/>
                </a:lnTo>
                <a:lnTo>
                  <a:pt x="1275530" y="632460"/>
                </a:lnTo>
                <a:lnTo>
                  <a:pt x="1286174" y="645160"/>
                </a:lnTo>
                <a:lnTo>
                  <a:pt x="1297118" y="656590"/>
                </a:lnTo>
                <a:lnTo>
                  <a:pt x="1308469" y="668020"/>
                </a:lnTo>
                <a:lnTo>
                  <a:pt x="1320091" y="679450"/>
                </a:lnTo>
                <a:lnTo>
                  <a:pt x="1331848" y="690880"/>
                </a:lnTo>
                <a:lnTo>
                  <a:pt x="1343369" y="702310"/>
                </a:lnTo>
                <a:lnTo>
                  <a:pt x="1355165" y="712470"/>
                </a:lnTo>
                <a:lnTo>
                  <a:pt x="1367463" y="722630"/>
                </a:lnTo>
                <a:lnTo>
                  <a:pt x="1380485" y="732790"/>
                </a:lnTo>
                <a:lnTo>
                  <a:pt x="1394595" y="741680"/>
                </a:lnTo>
                <a:lnTo>
                  <a:pt x="1408767" y="751840"/>
                </a:lnTo>
                <a:lnTo>
                  <a:pt x="1422987" y="760730"/>
                </a:lnTo>
                <a:lnTo>
                  <a:pt x="1437237" y="770890"/>
                </a:lnTo>
                <a:lnTo>
                  <a:pt x="1477621" y="796290"/>
                </a:lnTo>
                <a:lnTo>
                  <a:pt x="1519975" y="820420"/>
                </a:lnTo>
                <a:lnTo>
                  <a:pt x="1564087" y="842010"/>
                </a:lnTo>
                <a:lnTo>
                  <a:pt x="1609745" y="861060"/>
                </a:lnTo>
                <a:lnTo>
                  <a:pt x="1656739" y="877570"/>
                </a:lnTo>
                <a:lnTo>
                  <a:pt x="1719341" y="896620"/>
                </a:lnTo>
                <a:lnTo>
                  <a:pt x="1784410" y="909320"/>
                </a:lnTo>
                <a:lnTo>
                  <a:pt x="1800807" y="910590"/>
                </a:lnTo>
                <a:lnTo>
                  <a:pt x="1817323" y="913130"/>
                </a:lnTo>
                <a:lnTo>
                  <a:pt x="1833929" y="914400"/>
                </a:lnTo>
                <a:lnTo>
                  <a:pt x="1850597" y="914400"/>
                </a:lnTo>
                <a:lnTo>
                  <a:pt x="1866901" y="915670"/>
                </a:lnTo>
                <a:lnTo>
                  <a:pt x="1883105" y="918210"/>
                </a:lnTo>
                <a:lnTo>
                  <a:pt x="1899263" y="919480"/>
                </a:lnTo>
                <a:lnTo>
                  <a:pt x="1915432" y="922020"/>
                </a:lnTo>
                <a:lnTo>
                  <a:pt x="1947569" y="924560"/>
                </a:lnTo>
                <a:lnTo>
                  <a:pt x="1963772" y="924560"/>
                </a:lnTo>
                <a:lnTo>
                  <a:pt x="2083081" y="915670"/>
                </a:lnTo>
                <a:lnTo>
                  <a:pt x="2118298" y="914400"/>
                </a:lnTo>
                <a:lnTo>
                  <a:pt x="2188754" y="909320"/>
                </a:lnTo>
                <a:lnTo>
                  <a:pt x="2257389" y="899160"/>
                </a:lnTo>
                <a:lnTo>
                  <a:pt x="2325011" y="882650"/>
                </a:lnTo>
                <a:lnTo>
                  <a:pt x="2429454" y="848360"/>
                </a:lnTo>
                <a:lnTo>
                  <a:pt x="2432895" y="847090"/>
                </a:lnTo>
                <a:lnTo>
                  <a:pt x="1952220" y="847090"/>
                </a:lnTo>
                <a:lnTo>
                  <a:pt x="1893136" y="839470"/>
                </a:lnTo>
                <a:lnTo>
                  <a:pt x="1873213" y="835660"/>
                </a:lnTo>
                <a:lnTo>
                  <a:pt x="1853392" y="833120"/>
                </a:lnTo>
                <a:lnTo>
                  <a:pt x="1774918" y="815340"/>
                </a:lnTo>
                <a:lnTo>
                  <a:pt x="1736985" y="803910"/>
                </a:lnTo>
                <a:lnTo>
                  <a:pt x="1703271" y="791210"/>
                </a:lnTo>
                <a:lnTo>
                  <a:pt x="1701418" y="791210"/>
                </a:lnTo>
                <a:lnTo>
                  <a:pt x="1700696" y="790605"/>
                </a:lnTo>
                <a:lnTo>
                  <a:pt x="1625875" y="764540"/>
                </a:lnTo>
                <a:lnTo>
                  <a:pt x="1588437" y="749300"/>
                </a:lnTo>
                <a:lnTo>
                  <a:pt x="1551799" y="730250"/>
                </a:lnTo>
                <a:lnTo>
                  <a:pt x="1527614" y="718820"/>
                </a:lnTo>
                <a:lnTo>
                  <a:pt x="1515559" y="713740"/>
                </a:lnTo>
                <a:lnTo>
                  <a:pt x="1503602" y="707390"/>
                </a:lnTo>
                <a:lnTo>
                  <a:pt x="1493186" y="702310"/>
                </a:lnTo>
                <a:lnTo>
                  <a:pt x="1483051" y="695960"/>
                </a:lnTo>
                <a:lnTo>
                  <a:pt x="1463279" y="683260"/>
                </a:lnTo>
                <a:lnTo>
                  <a:pt x="1453937" y="678180"/>
                </a:lnTo>
                <a:lnTo>
                  <a:pt x="1418542" y="651510"/>
                </a:lnTo>
                <a:lnTo>
                  <a:pt x="1402395" y="636270"/>
                </a:lnTo>
                <a:lnTo>
                  <a:pt x="1394286" y="628650"/>
                </a:lnTo>
                <a:lnTo>
                  <a:pt x="1386031" y="621030"/>
                </a:lnTo>
                <a:lnTo>
                  <a:pt x="1377987" y="613410"/>
                </a:lnTo>
                <a:lnTo>
                  <a:pt x="1370192" y="605790"/>
                </a:lnTo>
                <a:lnTo>
                  <a:pt x="1362685" y="596900"/>
                </a:lnTo>
                <a:lnTo>
                  <a:pt x="1361441" y="595630"/>
                </a:lnTo>
                <a:close/>
              </a:path>
              <a:path w="3639185" h="1221740">
                <a:moveTo>
                  <a:pt x="3017707" y="0"/>
                </a:moveTo>
                <a:lnTo>
                  <a:pt x="2957536" y="0"/>
                </a:lnTo>
                <a:lnTo>
                  <a:pt x="2960281" y="7620"/>
                </a:lnTo>
                <a:lnTo>
                  <a:pt x="2967076" y="29210"/>
                </a:lnTo>
                <a:lnTo>
                  <a:pt x="2972878" y="49530"/>
                </a:lnTo>
                <a:lnTo>
                  <a:pt x="2977697" y="69850"/>
                </a:lnTo>
                <a:lnTo>
                  <a:pt x="2981007" y="90170"/>
                </a:lnTo>
                <a:lnTo>
                  <a:pt x="2982279" y="111760"/>
                </a:lnTo>
                <a:lnTo>
                  <a:pt x="2981710" y="133350"/>
                </a:lnTo>
                <a:lnTo>
                  <a:pt x="2980200" y="154940"/>
                </a:lnTo>
                <a:lnTo>
                  <a:pt x="2977961" y="180340"/>
                </a:lnTo>
                <a:lnTo>
                  <a:pt x="2976479" y="198120"/>
                </a:lnTo>
                <a:lnTo>
                  <a:pt x="2975265" y="218440"/>
                </a:lnTo>
                <a:lnTo>
                  <a:pt x="2974431" y="238760"/>
                </a:lnTo>
                <a:lnTo>
                  <a:pt x="2973645" y="259080"/>
                </a:lnTo>
                <a:lnTo>
                  <a:pt x="2972573" y="279400"/>
                </a:lnTo>
                <a:lnTo>
                  <a:pt x="2968574" y="322580"/>
                </a:lnTo>
                <a:lnTo>
                  <a:pt x="2957516" y="364490"/>
                </a:lnTo>
                <a:lnTo>
                  <a:pt x="2937773" y="405130"/>
                </a:lnTo>
                <a:lnTo>
                  <a:pt x="2913538" y="444500"/>
                </a:lnTo>
                <a:lnTo>
                  <a:pt x="2886651" y="482600"/>
                </a:lnTo>
                <a:lnTo>
                  <a:pt x="2857072" y="518160"/>
                </a:lnTo>
                <a:lnTo>
                  <a:pt x="2824791" y="553720"/>
                </a:lnTo>
                <a:lnTo>
                  <a:pt x="2789793" y="586740"/>
                </a:lnTo>
                <a:lnTo>
                  <a:pt x="2751517" y="618490"/>
                </a:lnTo>
                <a:lnTo>
                  <a:pt x="2710680" y="647700"/>
                </a:lnTo>
                <a:lnTo>
                  <a:pt x="2667284" y="673100"/>
                </a:lnTo>
                <a:lnTo>
                  <a:pt x="2621327" y="695960"/>
                </a:lnTo>
                <a:lnTo>
                  <a:pt x="2571503" y="716280"/>
                </a:lnTo>
                <a:lnTo>
                  <a:pt x="2469881" y="751840"/>
                </a:lnTo>
                <a:lnTo>
                  <a:pt x="2394106" y="777240"/>
                </a:lnTo>
                <a:lnTo>
                  <a:pt x="2369344" y="786130"/>
                </a:lnTo>
                <a:lnTo>
                  <a:pt x="2319766" y="802640"/>
                </a:lnTo>
                <a:lnTo>
                  <a:pt x="2268825" y="817880"/>
                </a:lnTo>
                <a:lnTo>
                  <a:pt x="2216941" y="829310"/>
                </a:lnTo>
                <a:lnTo>
                  <a:pt x="2140444" y="836930"/>
                </a:lnTo>
                <a:lnTo>
                  <a:pt x="2062759" y="840740"/>
                </a:lnTo>
                <a:lnTo>
                  <a:pt x="2036669" y="843280"/>
                </a:lnTo>
                <a:lnTo>
                  <a:pt x="2010571" y="844550"/>
                </a:lnTo>
                <a:lnTo>
                  <a:pt x="2013188" y="844550"/>
                </a:lnTo>
                <a:lnTo>
                  <a:pt x="2004194" y="845820"/>
                </a:lnTo>
                <a:lnTo>
                  <a:pt x="1995409" y="845820"/>
                </a:lnTo>
                <a:lnTo>
                  <a:pt x="1984917" y="847090"/>
                </a:lnTo>
                <a:lnTo>
                  <a:pt x="2432895" y="847090"/>
                </a:lnTo>
                <a:lnTo>
                  <a:pt x="2463866" y="835660"/>
                </a:lnTo>
                <a:lnTo>
                  <a:pt x="2571058" y="797560"/>
                </a:lnTo>
                <a:lnTo>
                  <a:pt x="2623942" y="777240"/>
                </a:lnTo>
                <a:lnTo>
                  <a:pt x="2696892" y="742950"/>
                </a:lnTo>
                <a:lnTo>
                  <a:pt x="2738427" y="717550"/>
                </a:lnTo>
                <a:lnTo>
                  <a:pt x="2777430" y="690880"/>
                </a:lnTo>
                <a:lnTo>
                  <a:pt x="2814494" y="661670"/>
                </a:lnTo>
                <a:lnTo>
                  <a:pt x="2833603" y="648970"/>
                </a:lnTo>
                <a:lnTo>
                  <a:pt x="2869716" y="622300"/>
                </a:lnTo>
                <a:lnTo>
                  <a:pt x="2902750" y="593090"/>
                </a:lnTo>
                <a:lnTo>
                  <a:pt x="2932695" y="562610"/>
                </a:lnTo>
                <a:lnTo>
                  <a:pt x="2959537" y="529590"/>
                </a:lnTo>
                <a:lnTo>
                  <a:pt x="2986614" y="487680"/>
                </a:lnTo>
                <a:lnTo>
                  <a:pt x="3008945" y="445770"/>
                </a:lnTo>
                <a:lnTo>
                  <a:pt x="3026731" y="402590"/>
                </a:lnTo>
                <a:lnTo>
                  <a:pt x="3040176" y="358140"/>
                </a:lnTo>
                <a:lnTo>
                  <a:pt x="3049483" y="312420"/>
                </a:lnTo>
                <a:lnTo>
                  <a:pt x="3054856" y="267970"/>
                </a:lnTo>
                <a:lnTo>
                  <a:pt x="3056497" y="223520"/>
                </a:lnTo>
                <a:lnTo>
                  <a:pt x="3108940" y="223520"/>
                </a:lnTo>
                <a:lnTo>
                  <a:pt x="3162153" y="217170"/>
                </a:lnTo>
                <a:lnTo>
                  <a:pt x="3231883" y="198120"/>
                </a:lnTo>
                <a:lnTo>
                  <a:pt x="3283512" y="180340"/>
                </a:lnTo>
                <a:lnTo>
                  <a:pt x="3055869" y="180340"/>
                </a:lnTo>
                <a:lnTo>
                  <a:pt x="3053900" y="179070"/>
                </a:lnTo>
                <a:lnTo>
                  <a:pt x="3055429" y="179070"/>
                </a:lnTo>
                <a:lnTo>
                  <a:pt x="3054110" y="175260"/>
                </a:lnTo>
                <a:lnTo>
                  <a:pt x="3054256" y="172720"/>
                </a:lnTo>
                <a:lnTo>
                  <a:pt x="3053816" y="167640"/>
                </a:lnTo>
                <a:lnTo>
                  <a:pt x="3053471" y="165100"/>
                </a:lnTo>
                <a:lnTo>
                  <a:pt x="3053094" y="161290"/>
                </a:lnTo>
                <a:lnTo>
                  <a:pt x="3047106" y="118110"/>
                </a:lnTo>
                <a:lnTo>
                  <a:pt x="3038744" y="76200"/>
                </a:lnTo>
                <a:lnTo>
                  <a:pt x="3028089" y="34290"/>
                </a:lnTo>
                <a:lnTo>
                  <a:pt x="3017707" y="0"/>
                </a:lnTo>
                <a:close/>
              </a:path>
              <a:path w="3639185" h="1221740">
                <a:moveTo>
                  <a:pt x="1700696" y="790605"/>
                </a:moveTo>
                <a:lnTo>
                  <a:pt x="1701418" y="791210"/>
                </a:lnTo>
                <a:lnTo>
                  <a:pt x="1702423" y="791210"/>
                </a:lnTo>
                <a:lnTo>
                  <a:pt x="1700696" y="790605"/>
                </a:lnTo>
                <a:close/>
              </a:path>
              <a:path w="3639185" h="1221740">
                <a:moveTo>
                  <a:pt x="1699900" y="789940"/>
                </a:moveTo>
                <a:lnTo>
                  <a:pt x="1700696" y="790605"/>
                </a:lnTo>
                <a:lnTo>
                  <a:pt x="1702423" y="791210"/>
                </a:lnTo>
                <a:lnTo>
                  <a:pt x="1703271" y="791210"/>
                </a:lnTo>
                <a:lnTo>
                  <a:pt x="1699900" y="789940"/>
                </a:lnTo>
                <a:close/>
              </a:path>
              <a:path w="3639185" h="1221740">
                <a:moveTo>
                  <a:pt x="1168158" y="727710"/>
                </a:moveTo>
                <a:lnTo>
                  <a:pt x="1167664" y="727710"/>
                </a:lnTo>
                <a:lnTo>
                  <a:pt x="1163528" y="734060"/>
                </a:lnTo>
                <a:lnTo>
                  <a:pt x="1168158" y="727710"/>
                </a:lnTo>
                <a:close/>
              </a:path>
              <a:path w="3639185" h="1221740">
                <a:moveTo>
                  <a:pt x="3108940" y="223520"/>
                </a:moveTo>
                <a:lnTo>
                  <a:pt x="3056497" y="223520"/>
                </a:lnTo>
                <a:lnTo>
                  <a:pt x="3073802" y="224790"/>
                </a:lnTo>
                <a:lnTo>
                  <a:pt x="3091344" y="224790"/>
                </a:lnTo>
                <a:lnTo>
                  <a:pt x="3108940" y="223520"/>
                </a:lnTo>
                <a:close/>
              </a:path>
              <a:path w="3639185" h="1221740">
                <a:moveTo>
                  <a:pt x="3053900" y="179070"/>
                </a:moveTo>
                <a:lnTo>
                  <a:pt x="3055869" y="180340"/>
                </a:lnTo>
                <a:lnTo>
                  <a:pt x="3055495" y="179259"/>
                </a:lnTo>
                <a:lnTo>
                  <a:pt x="3053900" y="179070"/>
                </a:lnTo>
                <a:close/>
              </a:path>
              <a:path w="3639185" h="1221740">
                <a:moveTo>
                  <a:pt x="3055495" y="179259"/>
                </a:moveTo>
                <a:lnTo>
                  <a:pt x="3055869" y="180340"/>
                </a:lnTo>
                <a:lnTo>
                  <a:pt x="3064560" y="180340"/>
                </a:lnTo>
                <a:lnTo>
                  <a:pt x="3055495" y="179259"/>
                </a:lnTo>
                <a:close/>
              </a:path>
              <a:path w="3639185" h="1221740">
                <a:moveTo>
                  <a:pt x="3638746" y="0"/>
                </a:moveTo>
                <a:lnTo>
                  <a:pt x="3531578" y="0"/>
                </a:lnTo>
                <a:lnTo>
                  <a:pt x="3517001" y="8890"/>
                </a:lnTo>
                <a:lnTo>
                  <a:pt x="3463092" y="39370"/>
                </a:lnTo>
                <a:lnTo>
                  <a:pt x="3351740" y="95250"/>
                </a:lnTo>
                <a:lnTo>
                  <a:pt x="3294279" y="120650"/>
                </a:lnTo>
                <a:lnTo>
                  <a:pt x="3206084" y="154940"/>
                </a:lnTo>
                <a:lnTo>
                  <a:pt x="3144672" y="172720"/>
                </a:lnTo>
                <a:lnTo>
                  <a:pt x="3082360" y="179070"/>
                </a:lnTo>
                <a:lnTo>
                  <a:pt x="3074811" y="179070"/>
                </a:lnTo>
                <a:lnTo>
                  <a:pt x="3064560" y="180340"/>
                </a:lnTo>
                <a:lnTo>
                  <a:pt x="3283512" y="180340"/>
                </a:lnTo>
                <a:lnTo>
                  <a:pt x="3300974" y="173990"/>
                </a:lnTo>
                <a:lnTo>
                  <a:pt x="3369873" y="146050"/>
                </a:lnTo>
                <a:lnTo>
                  <a:pt x="3503737" y="81280"/>
                </a:lnTo>
                <a:lnTo>
                  <a:pt x="3567196" y="46990"/>
                </a:lnTo>
                <a:lnTo>
                  <a:pt x="3626227" y="10160"/>
                </a:lnTo>
                <a:lnTo>
                  <a:pt x="3638746" y="0"/>
                </a:lnTo>
                <a:close/>
              </a:path>
              <a:path w="3639185" h="1221740">
                <a:moveTo>
                  <a:pt x="3055429" y="179070"/>
                </a:moveTo>
                <a:lnTo>
                  <a:pt x="3053900" y="179070"/>
                </a:lnTo>
                <a:lnTo>
                  <a:pt x="3055495" y="179259"/>
                </a:lnTo>
                <a:lnTo>
                  <a:pt x="3055429" y="17907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6616" y="3211"/>
            <a:ext cx="9916559" cy="280551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4378303" y="6188415"/>
            <a:ext cx="2237740" cy="2018030"/>
            <a:chOff x="14378303" y="6188415"/>
            <a:chExt cx="2237740" cy="2018030"/>
          </a:xfrm>
        </p:grpSpPr>
        <p:sp>
          <p:nvSpPr>
            <p:cNvPr id="5" name="object 5"/>
            <p:cNvSpPr/>
            <p:nvPr/>
          </p:nvSpPr>
          <p:spPr>
            <a:xfrm>
              <a:off x="15052460" y="6188423"/>
              <a:ext cx="1563370" cy="1742439"/>
            </a:xfrm>
            <a:custGeom>
              <a:avLst/>
              <a:gdLst/>
              <a:ahLst/>
              <a:cxnLst/>
              <a:rect l="l" t="t" r="r" b="b"/>
              <a:pathLst>
                <a:path w="1563369" h="1742440">
                  <a:moveTo>
                    <a:pt x="1563293" y="1275930"/>
                  </a:moveTo>
                  <a:lnTo>
                    <a:pt x="1558925" y="1226451"/>
                  </a:lnTo>
                  <a:lnTo>
                    <a:pt x="1547723" y="1178128"/>
                  </a:lnTo>
                  <a:lnTo>
                    <a:pt x="1529359" y="1131735"/>
                  </a:lnTo>
                  <a:lnTo>
                    <a:pt x="1503959" y="1088364"/>
                  </a:lnTo>
                  <a:lnTo>
                    <a:pt x="1472717" y="1049350"/>
                  </a:lnTo>
                  <a:lnTo>
                    <a:pt x="1436395" y="1014818"/>
                  </a:lnTo>
                  <a:lnTo>
                    <a:pt x="1395793" y="984948"/>
                  </a:lnTo>
                  <a:lnTo>
                    <a:pt x="1351711" y="959866"/>
                  </a:lnTo>
                  <a:lnTo>
                    <a:pt x="1304925" y="939761"/>
                  </a:lnTo>
                  <a:lnTo>
                    <a:pt x="1256220" y="924763"/>
                  </a:lnTo>
                  <a:lnTo>
                    <a:pt x="1206398" y="915022"/>
                  </a:lnTo>
                  <a:lnTo>
                    <a:pt x="1156182" y="910336"/>
                  </a:lnTo>
                  <a:lnTo>
                    <a:pt x="1105877" y="910082"/>
                  </a:lnTo>
                  <a:lnTo>
                    <a:pt x="1055662" y="913904"/>
                  </a:lnTo>
                  <a:lnTo>
                    <a:pt x="1033094" y="917308"/>
                  </a:lnTo>
                  <a:lnTo>
                    <a:pt x="1032725" y="906106"/>
                  </a:lnTo>
                  <a:lnTo>
                    <a:pt x="1026502" y="860882"/>
                  </a:lnTo>
                  <a:lnTo>
                    <a:pt x="1015657" y="816546"/>
                  </a:lnTo>
                  <a:lnTo>
                    <a:pt x="1000226" y="772287"/>
                  </a:lnTo>
                  <a:lnTo>
                    <a:pt x="980274" y="727252"/>
                  </a:lnTo>
                  <a:lnTo>
                    <a:pt x="955840" y="680593"/>
                  </a:lnTo>
                  <a:lnTo>
                    <a:pt x="926973" y="631482"/>
                  </a:lnTo>
                  <a:lnTo>
                    <a:pt x="893724" y="579081"/>
                  </a:lnTo>
                  <a:lnTo>
                    <a:pt x="836955" y="492048"/>
                  </a:lnTo>
                  <a:lnTo>
                    <a:pt x="810450" y="452475"/>
                  </a:lnTo>
                  <a:lnTo>
                    <a:pt x="780897" y="409359"/>
                  </a:lnTo>
                  <a:lnTo>
                    <a:pt x="748715" y="363766"/>
                  </a:lnTo>
                  <a:lnTo>
                    <a:pt x="714336" y="316750"/>
                  </a:lnTo>
                  <a:lnTo>
                    <a:pt x="678218" y="269367"/>
                  </a:lnTo>
                  <a:lnTo>
                    <a:pt x="640765" y="222669"/>
                  </a:lnTo>
                  <a:lnTo>
                    <a:pt x="602449" y="177711"/>
                  </a:lnTo>
                  <a:lnTo>
                    <a:pt x="563676" y="135534"/>
                  </a:lnTo>
                  <a:lnTo>
                    <a:pt x="524891" y="97193"/>
                  </a:lnTo>
                  <a:lnTo>
                    <a:pt x="486549" y="63754"/>
                  </a:lnTo>
                  <a:lnTo>
                    <a:pt x="449059" y="36258"/>
                  </a:lnTo>
                  <a:lnTo>
                    <a:pt x="412864" y="15760"/>
                  </a:lnTo>
                  <a:lnTo>
                    <a:pt x="346125" y="0"/>
                  </a:lnTo>
                  <a:lnTo>
                    <a:pt x="320929" y="4254"/>
                  </a:lnTo>
                  <a:lnTo>
                    <a:pt x="270649" y="29718"/>
                  </a:lnTo>
                  <a:lnTo>
                    <a:pt x="221437" y="75590"/>
                  </a:lnTo>
                  <a:lnTo>
                    <a:pt x="197586" y="105371"/>
                  </a:lnTo>
                  <a:lnTo>
                    <a:pt x="174421" y="139280"/>
                  </a:lnTo>
                  <a:lnTo>
                    <a:pt x="152082" y="176987"/>
                  </a:lnTo>
                  <a:lnTo>
                    <a:pt x="130721" y="218186"/>
                  </a:lnTo>
                  <a:lnTo>
                    <a:pt x="110464" y="262521"/>
                  </a:lnTo>
                  <a:lnTo>
                    <a:pt x="91465" y="309689"/>
                  </a:lnTo>
                  <a:lnTo>
                    <a:pt x="73863" y="359371"/>
                  </a:lnTo>
                  <a:lnTo>
                    <a:pt x="57785" y="411213"/>
                  </a:lnTo>
                  <a:lnTo>
                    <a:pt x="43383" y="464921"/>
                  </a:lnTo>
                  <a:lnTo>
                    <a:pt x="30797" y="520141"/>
                  </a:lnTo>
                  <a:lnTo>
                    <a:pt x="20167" y="576580"/>
                  </a:lnTo>
                  <a:lnTo>
                    <a:pt x="11633" y="633882"/>
                  </a:lnTo>
                  <a:lnTo>
                    <a:pt x="5334" y="691743"/>
                  </a:lnTo>
                  <a:lnTo>
                    <a:pt x="1409" y="749820"/>
                  </a:lnTo>
                  <a:lnTo>
                    <a:pt x="0" y="807808"/>
                  </a:lnTo>
                  <a:lnTo>
                    <a:pt x="1257" y="865365"/>
                  </a:lnTo>
                  <a:lnTo>
                    <a:pt x="5257" y="916647"/>
                  </a:lnTo>
                  <a:lnTo>
                    <a:pt x="12496" y="967587"/>
                  </a:lnTo>
                  <a:lnTo>
                    <a:pt x="22898" y="1018006"/>
                  </a:lnTo>
                  <a:lnTo>
                    <a:pt x="36372" y="1067739"/>
                  </a:lnTo>
                  <a:lnTo>
                    <a:pt x="52832" y="1116596"/>
                  </a:lnTo>
                  <a:lnTo>
                    <a:pt x="72199" y="1164399"/>
                  </a:lnTo>
                  <a:lnTo>
                    <a:pt x="94386" y="1210970"/>
                  </a:lnTo>
                  <a:lnTo>
                    <a:pt x="119329" y="1256131"/>
                  </a:lnTo>
                  <a:lnTo>
                    <a:pt x="146926" y="1299705"/>
                  </a:lnTo>
                  <a:lnTo>
                    <a:pt x="177101" y="1341513"/>
                  </a:lnTo>
                  <a:lnTo>
                    <a:pt x="209778" y="1381379"/>
                  </a:lnTo>
                  <a:lnTo>
                    <a:pt x="248869" y="1416964"/>
                  </a:lnTo>
                  <a:lnTo>
                    <a:pt x="288112" y="1435836"/>
                  </a:lnTo>
                  <a:lnTo>
                    <a:pt x="312801" y="1439392"/>
                  </a:lnTo>
                  <a:lnTo>
                    <a:pt x="314782" y="1449971"/>
                  </a:lnTo>
                  <a:lnTo>
                    <a:pt x="349973" y="1506816"/>
                  </a:lnTo>
                  <a:lnTo>
                    <a:pt x="408254" y="1555851"/>
                  </a:lnTo>
                  <a:lnTo>
                    <a:pt x="442963" y="1577530"/>
                  </a:lnTo>
                  <a:lnTo>
                    <a:pt x="479742" y="1597380"/>
                  </a:lnTo>
                  <a:lnTo>
                    <a:pt x="517347" y="1615427"/>
                  </a:lnTo>
                  <a:lnTo>
                    <a:pt x="554570" y="1631734"/>
                  </a:lnTo>
                  <a:lnTo>
                    <a:pt x="590156" y="1646313"/>
                  </a:lnTo>
                  <a:lnTo>
                    <a:pt x="670052" y="1676831"/>
                  </a:lnTo>
                  <a:lnTo>
                    <a:pt x="717880" y="1692859"/>
                  </a:lnTo>
                  <a:lnTo>
                    <a:pt x="766267" y="1707057"/>
                  </a:lnTo>
                  <a:lnTo>
                    <a:pt x="815162" y="1719186"/>
                  </a:lnTo>
                  <a:lnTo>
                    <a:pt x="864463" y="1729028"/>
                  </a:lnTo>
                  <a:lnTo>
                    <a:pt x="914107" y="1736344"/>
                  </a:lnTo>
                  <a:lnTo>
                    <a:pt x="963993" y="1740877"/>
                  </a:lnTo>
                  <a:lnTo>
                    <a:pt x="1014044" y="1742414"/>
                  </a:lnTo>
                  <a:lnTo>
                    <a:pt x="1064183" y="1740700"/>
                  </a:lnTo>
                  <a:lnTo>
                    <a:pt x="1114285" y="1735391"/>
                  </a:lnTo>
                  <a:lnTo>
                    <a:pt x="1163980" y="1726285"/>
                  </a:lnTo>
                  <a:lnTo>
                    <a:pt x="1212824" y="1713357"/>
                  </a:lnTo>
                  <a:lnTo>
                    <a:pt x="1260386" y="1696567"/>
                  </a:lnTo>
                  <a:lnTo>
                    <a:pt x="1306195" y="1675904"/>
                  </a:lnTo>
                  <a:lnTo>
                    <a:pt x="1349832" y="1651368"/>
                  </a:lnTo>
                  <a:lnTo>
                    <a:pt x="1390840" y="1622907"/>
                  </a:lnTo>
                  <a:lnTo>
                    <a:pt x="1428775" y="1590509"/>
                  </a:lnTo>
                  <a:lnTo>
                    <a:pt x="1463205" y="1554162"/>
                  </a:lnTo>
                  <a:lnTo>
                    <a:pt x="1493354" y="1513852"/>
                  </a:lnTo>
                  <a:lnTo>
                    <a:pt x="1518526" y="1470088"/>
                  </a:lnTo>
                  <a:lnTo>
                    <a:pt x="1538427" y="1423644"/>
                  </a:lnTo>
                  <a:lnTo>
                    <a:pt x="1552727" y="1375295"/>
                  </a:lnTo>
                  <a:lnTo>
                    <a:pt x="1561122" y="1325803"/>
                  </a:lnTo>
                  <a:lnTo>
                    <a:pt x="1563293" y="1275930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378293" y="7614849"/>
              <a:ext cx="1487170" cy="520700"/>
            </a:xfrm>
            <a:custGeom>
              <a:avLst/>
              <a:gdLst/>
              <a:ahLst/>
              <a:cxnLst/>
              <a:rect l="l" t="t" r="r" b="b"/>
              <a:pathLst>
                <a:path w="1487169" h="520700">
                  <a:moveTo>
                    <a:pt x="1487017" y="466598"/>
                  </a:moveTo>
                  <a:lnTo>
                    <a:pt x="1467980" y="420776"/>
                  </a:lnTo>
                  <a:lnTo>
                    <a:pt x="1414145" y="369963"/>
                  </a:lnTo>
                  <a:lnTo>
                    <a:pt x="1376006" y="337578"/>
                  </a:lnTo>
                  <a:lnTo>
                    <a:pt x="1336929" y="306616"/>
                  </a:lnTo>
                  <a:lnTo>
                    <a:pt x="1296924" y="277101"/>
                  </a:lnTo>
                  <a:lnTo>
                    <a:pt x="1256042" y="249072"/>
                  </a:lnTo>
                  <a:lnTo>
                    <a:pt x="1214310" y="222529"/>
                  </a:lnTo>
                  <a:lnTo>
                    <a:pt x="1171778" y="197510"/>
                  </a:lnTo>
                  <a:lnTo>
                    <a:pt x="1128458" y="174040"/>
                  </a:lnTo>
                  <a:lnTo>
                    <a:pt x="1105966" y="162864"/>
                  </a:lnTo>
                  <a:lnTo>
                    <a:pt x="1082636" y="109994"/>
                  </a:lnTo>
                  <a:lnTo>
                    <a:pt x="1030693" y="70142"/>
                  </a:lnTo>
                  <a:lnTo>
                    <a:pt x="917308" y="38950"/>
                  </a:lnTo>
                  <a:lnTo>
                    <a:pt x="704303" y="0"/>
                  </a:lnTo>
                  <a:lnTo>
                    <a:pt x="707224" y="46951"/>
                  </a:lnTo>
                  <a:lnTo>
                    <a:pt x="703694" y="46113"/>
                  </a:lnTo>
                  <a:lnTo>
                    <a:pt x="698614" y="45262"/>
                  </a:lnTo>
                  <a:lnTo>
                    <a:pt x="698842" y="42545"/>
                  </a:lnTo>
                  <a:lnTo>
                    <a:pt x="677100" y="40271"/>
                  </a:lnTo>
                  <a:lnTo>
                    <a:pt x="660438" y="39357"/>
                  </a:lnTo>
                  <a:lnTo>
                    <a:pt x="660273" y="39370"/>
                  </a:lnTo>
                  <a:lnTo>
                    <a:pt x="650836" y="38011"/>
                  </a:lnTo>
                  <a:lnTo>
                    <a:pt x="606145" y="32550"/>
                  </a:lnTo>
                  <a:lnTo>
                    <a:pt x="556018" y="28816"/>
                  </a:lnTo>
                  <a:lnTo>
                    <a:pt x="502285" y="26885"/>
                  </a:lnTo>
                  <a:lnTo>
                    <a:pt x="446747" y="26809"/>
                  </a:lnTo>
                  <a:lnTo>
                    <a:pt x="391210" y="28016"/>
                  </a:lnTo>
                  <a:lnTo>
                    <a:pt x="337426" y="29781"/>
                  </a:lnTo>
                  <a:lnTo>
                    <a:pt x="148996" y="36804"/>
                  </a:lnTo>
                  <a:lnTo>
                    <a:pt x="123939" y="28409"/>
                  </a:lnTo>
                  <a:lnTo>
                    <a:pt x="96304" y="20027"/>
                  </a:lnTo>
                  <a:lnTo>
                    <a:pt x="70688" y="13690"/>
                  </a:lnTo>
                  <a:lnTo>
                    <a:pt x="51689" y="11480"/>
                  </a:lnTo>
                  <a:lnTo>
                    <a:pt x="33705" y="16205"/>
                  </a:lnTo>
                  <a:lnTo>
                    <a:pt x="21437" y="26644"/>
                  </a:lnTo>
                  <a:lnTo>
                    <a:pt x="14490" y="39471"/>
                  </a:lnTo>
                  <a:lnTo>
                    <a:pt x="12509" y="51384"/>
                  </a:lnTo>
                  <a:lnTo>
                    <a:pt x="16967" y="62014"/>
                  </a:lnTo>
                  <a:lnTo>
                    <a:pt x="26733" y="66268"/>
                  </a:lnTo>
                  <a:lnTo>
                    <a:pt x="38074" y="66789"/>
                  </a:lnTo>
                  <a:lnTo>
                    <a:pt x="47244" y="66205"/>
                  </a:lnTo>
                  <a:lnTo>
                    <a:pt x="61214" y="65151"/>
                  </a:lnTo>
                  <a:lnTo>
                    <a:pt x="90017" y="62623"/>
                  </a:lnTo>
                  <a:lnTo>
                    <a:pt x="123050" y="59296"/>
                  </a:lnTo>
                  <a:lnTo>
                    <a:pt x="149707" y="55791"/>
                  </a:lnTo>
                  <a:lnTo>
                    <a:pt x="338124" y="48768"/>
                  </a:lnTo>
                  <a:lnTo>
                    <a:pt x="391782" y="47002"/>
                  </a:lnTo>
                  <a:lnTo>
                    <a:pt x="446976" y="45808"/>
                  </a:lnTo>
                  <a:lnTo>
                    <a:pt x="501954" y="45872"/>
                  </a:lnTo>
                  <a:lnTo>
                    <a:pt x="537298" y="47155"/>
                  </a:lnTo>
                  <a:lnTo>
                    <a:pt x="515912" y="49644"/>
                  </a:lnTo>
                  <a:lnTo>
                    <a:pt x="464146" y="57848"/>
                  </a:lnTo>
                  <a:lnTo>
                    <a:pt x="411022" y="68237"/>
                  </a:lnTo>
                  <a:lnTo>
                    <a:pt x="307035" y="91719"/>
                  </a:lnTo>
                  <a:lnTo>
                    <a:pt x="216446" y="112839"/>
                  </a:lnTo>
                  <a:lnTo>
                    <a:pt x="128168" y="133934"/>
                  </a:lnTo>
                  <a:lnTo>
                    <a:pt x="102552" y="130416"/>
                  </a:lnTo>
                  <a:lnTo>
                    <a:pt x="74485" y="127368"/>
                  </a:lnTo>
                  <a:lnTo>
                    <a:pt x="48755" y="125971"/>
                  </a:lnTo>
                  <a:lnTo>
                    <a:pt x="30149" y="127368"/>
                  </a:lnTo>
                  <a:lnTo>
                    <a:pt x="13868" y="135382"/>
                  </a:lnTo>
                  <a:lnTo>
                    <a:pt x="4152" y="147929"/>
                  </a:lnTo>
                  <a:lnTo>
                    <a:pt x="0" y="161810"/>
                  </a:lnTo>
                  <a:lnTo>
                    <a:pt x="431" y="173863"/>
                  </a:lnTo>
                  <a:lnTo>
                    <a:pt x="6756" y="183451"/>
                  </a:lnTo>
                  <a:lnTo>
                    <a:pt x="16929" y="185788"/>
                  </a:lnTo>
                  <a:lnTo>
                    <a:pt x="27889" y="184175"/>
                  </a:lnTo>
                  <a:lnTo>
                    <a:pt x="76758" y="170345"/>
                  </a:lnTo>
                  <a:lnTo>
                    <a:pt x="132524" y="152438"/>
                  </a:lnTo>
                  <a:lnTo>
                    <a:pt x="311378" y="110185"/>
                  </a:lnTo>
                  <a:lnTo>
                    <a:pt x="362356" y="98374"/>
                  </a:lnTo>
                  <a:lnTo>
                    <a:pt x="414909" y="86817"/>
                  </a:lnTo>
                  <a:lnTo>
                    <a:pt x="467487" y="76542"/>
                  </a:lnTo>
                  <a:lnTo>
                    <a:pt x="518515" y="68465"/>
                  </a:lnTo>
                  <a:lnTo>
                    <a:pt x="566305" y="62865"/>
                  </a:lnTo>
                  <a:lnTo>
                    <a:pt x="609142" y="60020"/>
                  </a:lnTo>
                  <a:lnTo>
                    <a:pt x="645325" y="59220"/>
                  </a:lnTo>
                  <a:lnTo>
                    <a:pt x="665683" y="59677"/>
                  </a:lnTo>
                  <a:lnTo>
                    <a:pt x="684872" y="62788"/>
                  </a:lnTo>
                  <a:lnTo>
                    <a:pt x="708520" y="67640"/>
                  </a:lnTo>
                  <a:lnTo>
                    <a:pt x="711936" y="122402"/>
                  </a:lnTo>
                  <a:lnTo>
                    <a:pt x="724827" y="137058"/>
                  </a:lnTo>
                  <a:lnTo>
                    <a:pt x="789952" y="192265"/>
                  </a:lnTo>
                  <a:lnTo>
                    <a:pt x="831303" y="217347"/>
                  </a:lnTo>
                  <a:lnTo>
                    <a:pt x="874776" y="237959"/>
                  </a:lnTo>
                  <a:lnTo>
                    <a:pt x="920000" y="253847"/>
                  </a:lnTo>
                  <a:lnTo>
                    <a:pt x="985266" y="265277"/>
                  </a:lnTo>
                  <a:lnTo>
                    <a:pt x="1017943" y="263169"/>
                  </a:lnTo>
                  <a:lnTo>
                    <a:pt x="1038237" y="257022"/>
                  </a:lnTo>
                  <a:lnTo>
                    <a:pt x="1198892" y="387286"/>
                  </a:lnTo>
                  <a:lnTo>
                    <a:pt x="1235925" y="416166"/>
                  </a:lnTo>
                  <a:lnTo>
                    <a:pt x="1273746" y="443687"/>
                  </a:lnTo>
                  <a:lnTo>
                    <a:pt x="1312633" y="469138"/>
                  </a:lnTo>
                  <a:lnTo>
                    <a:pt x="1352905" y="491782"/>
                  </a:lnTo>
                  <a:lnTo>
                    <a:pt x="1394866" y="510895"/>
                  </a:lnTo>
                  <a:lnTo>
                    <a:pt x="1428280" y="520103"/>
                  </a:lnTo>
                  <a:lnTo>
                    <a:pt x="1439976" y="520103"/>
                  </a:lnTo>
                  <a:lnTo>
                    <a:pt x="1481201" y="492899"/>
                  </a:lnTo>
                  <a:lnTo>
                    <a:pt x="1485773" y="480047"/>
                  </a:lnTo>
                  <a:lnTo>
                    <a:pt x="1487017" y="466598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33246" y="7601156"/>
              <a:ext cx="156989" cy="1778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779768" y="6282199"/>
              <a:ext cx="1085215" cy="1415415"/>
            </a:xfrm>
            <a:custGeom>
              <a:avLst/>
              <a:gdLst/>
              <a:ahLst/>
              <a:cxnLst/>
              <a:rect l="l" t="t" r="r" b="b"/>
              <a:pathLst>
                <a:path w="1085215" h="1415415">
                  <a:moveTo>
                    <a:pt x="220592" y="0"/>
                  </a:moveTo>
                  <a:lnTo>
                    <a:pt x="164850" y="14048"/>
                  </a:lnTo>
                  <a:lnTo>
                    <a:pt x="121719" y="50332"/>
                  </a:lnTo>
                  <a:lnTo>
                    <a:pt x="84299" y="106246"/>
                  </a:lnTo>
                  <a:lnTo>
                    <a:pt x="67888" y="140692"/>
                  </a:lnTo>
                  <a:lnTo>
                    <a:pt x="53092" y="179000"/>
                  </a:lnTo>
                  <a:lnTo>
                    <a:pt x="39973" y="220820"/>
                  </a:lnTo>
                  <a:lnTo>
                    <a:pt x="28595" y="265803"/>
                  </a:lnTo>
                  <a:lnTo>
                    <a:pt x="19020" y="313602"/>
                  </a:lnTo>
                  <a:lnTo>
                    <a:pt x="11311" y="363868"/>
                  </a:lnTo>
                  <a:lnTo>
                    <a:pt x="5529" y="416250"/>
                  </a:lnTo>
                  <a:lnTo>
                    <a:pt x="1738" y="470402"/>
                  </a:lnTo>
                  <a:lnTo>
                    <a:pt x="0" y="525973"/>
                  </a:lnTo>
                  <a:lnTo>
                    <a:pt x="377" y="582616"/>
                  </a:lnTo>
                  <a:lnTo>
                    <a:pt x="2931" y="639982"/>
                  </a:lnTo>
                  <a:lnTo>
                    <a:pt x="7727" y="697721"/>
                  </a:lnTo>
                  <a:lnTo>
                    <a:pt x="14825" y="755485"/>
                  </a:lnTo>
                  <a:lnTo>
                    <a:pt x="24289" y="812926"/>
                  </a:lnTo>
                  <a:lnTo>
                    <a:pt x="36180" y="869694"/>
                  </a:lnTo>
                  <a:lnTo>
                    <a:pt x="50562" y="925441"/>
                  </a:lnTo>
                  <a:lnTo>
                    <a:pt x="66189" y="974449"/>
                  </a:lnTo>
                  <a:lnTo>
                    <a:pt x="84889" y="1022387"/>
                  </a:lnTo>
                  <a:lnTo>
                    <a:pt x="106541" y="1069099"/>
                  </a:lnTo>
                  <a:lnTo>
                    <a:pt x="131025" y="1114431"/>
                  </a:lnTo>
                  <a:lnTo>
                    <a:pt x="158220" y="1158227"/>
                  </a:lnTo>
                  <a:lnTo>
                    <a:pt x="188006" y="1200334"/>
                  </a:lnTo>
                  <a:lnTo>
                    <a:pt x="220261" y="1240595"/>
                  </a:lnTo>
                  <a:lnTo>
                    <a:pt x="254866" y="1278857"/>
                  </a:lnTo>
                  <a:lnTo>
                    <a:pt x="291699" y="1314965"/>
                  </a:lnTo>
                  <a:lnTo>
                    <a:pt x="330640" y="1348763"/>
                  </a:lnTo>
                  <a:lnTo>
                    <a:pt x="371568" y="1380097"/>
                  </a:lnTo>
                  <a:lnTo>
                    <a:pt x="417760" y="1405795"/>
                  </a:lnTo>
                  <a:lnTo>
                    <a:pt x="460277" y="1415193"/>
                  </a:lnTo>
                  <a:lnTo>
                    <a:pt x="501182" y="1411587"/>
                  </a:lnTo>
                  <a:lnTo>
                    <a:pt x="542538" y="1398274"/>
                  </a:lnTo>
                  <a:lnTo>
                    <a:pt x="586406" y="1378550"/>
                  </a:lnTo>
                  <a:lnTo>
                    <a:pt x="683415" y="1332870"/>
                  </a:lnTo>
                  <a:lnTo>
                    <a:pt x="731218" y="1308381"/>
                  </a:lnTo>
                  <a:lnTo>
                    <a:pt x="777920" y="1281924"/>
                  </a:lnTo>
                  <a:lnTo>
                    <a:pt x="823181" y="1253174"/>
                  </a:lnTo>
                  <a:lnTo>
                    <a:pt x="866665" y="1221809"/>
                  </a:lnTo>
                  <a:lnTo>
                    <a:pt x="908034" y="1187506"/>
                  </a:lnTo>
                  <a:lnTo>
                    <a:pt x="944321" y="1153083"/>
                  </a:lnTo>
                  <a:lnTo>
                    <a:pt x="977340" y="1117236"/>
                  </a:lnTo>
                  <a:lnTo>
                    <a:pt x="1006695" y="1079928"/>
                  </a:lnTo>
                  <a:lnTo>
                    <a:pt x="1031989" y="1041120"/>
                  </a:lnTo>
                  <a:lnTo>
                    <a:pt x="1052825" y="1000774"/>
                  </a:lnTo>
                  <a:lnTo>
                    <a:pt x="1068807" y="958850"/>
                  </a:lnTo>
                  <a:lnTo>
                    <a:pt x="1079539" y="915312"/>
                  </a:lnTo>
                  <a:lnTo>
                    <a:pt x="1084625" y="870119"/>
                  </a:lnTo>
                  <a:lnTo>
                    <a:pt x="1083667" y="823234"/>
                  </a:lnTo>
                  <a:lnTo>
                    <a:pt x="1076269" y="774618"/>
                  </a:lnTo>
                  <a:lnTo>
                    <a:pt x="1064023" y="729241"/>
                  </a:lnTo>
                  <a:lnTo>
                    <a:pt x="1047623" y="686629"/>
                  </a:lnTo>
                  <a:lnTo>
                    <a:pt x="1026925" y="645954"/>
                  </a:lnTo>
                  <a:lnTo>
                    <a:pt x="1001785" y="606388"/>
                  </a:lnTo>
                  <a:lnTo>
                    <a:pt x="972058" y="567103"/>
                  </a:lnTo>
                  <a:lnTo>
                    <a:pt x="937601" y="527270"/>
                  </a:lnTo>
                  <a:lnTo>
                    <a:pt x="898270" y="486062"/>
                  </a:lnTo>
                  <a:lnTo>
                    <a:pt x="853920" y="442649"/>
                  </a:lnTo>
                  <a:lnTo>
                    <a:pt x="778750" y="370909"/>
                  </a:lnTo>
                  <a:lnTo>
                    <a:pt x="743902" y="338437"/>
                  </a:lnTo>
                  <a:lnTo>
                    <a:pt x="705266" y="303228"/>
                  </a:lnTo>
                  <a:lnTo>
                    <a:pt x="663509" y="266208"/>
                  </a:lnTo>
                  <a:lnTo>
                    <a:pt x="619296" y="228302"/>
                  </a:lnTo>
                  <a:lnTo>
                    <a:pt x="573291" y="190436"/>
                  </a:lnTo>
                  <a:lnTo>
                    <a:pt x="526160" y="153535"/>
                  </a:lnTo>
                  <a:lnTo>
                    <a:pt x="478568" y="118525"/>
                  </a:lnTo>
                  <a:lnTo>
                    <a:pt x="431181" y="86331"/>
                  </a:lnTo>
                  <a:lnTo>
                    <a:pt x="384663" y="57879"/>
                  </a:lnTo>
                  <a:lnTo>
                    <a:pt x="339680" y="34094"/>
                  </a:lnTo>
                  <a:lnTo>
                    <a:pt x="296897" y="15903"/>
                  </a:lnTo>
                  <a:lnTo>
                    <a:pt x="256979" y="4229"/>
                  </a:lnTo>
                  <a:lnTo>
                    <a:pt x="220592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42590" y="7020806"/>
              <a:ext cx="1216660" cy="864235"/>
            </a:xfrm>
            <a:custGeom>
              <a:avLst/>
              <a:gdLst/>
              <a:ahLst/>
              <a:cxnLst/>
              <a:rect l="l" t="t" r="r" b="b"/>
              <a:pathLst>
                <a:path w="1216659" h="864234">
                  <a:moveTo>
                    <a:pt x="789471" y="0"/>
                  </a:moveTo>
                  <a:lnTo>
                    <a:pt x="739267" y="4840"/>
                  </a:lnTo>
                  <a:lnTo>
                    <a:pt x="689814" y="14063"/>
                  </a:lnTo>
                  <a:lnTo>
                    <a:pt x="641214" y="27273"/>
                  </a:lnTo>
                  <a:lnTo>
                    <a:pt x="593569" y="44074"/>
                  </a:lnTo>
                  <a:lnTo>
                    <a:pt x="546979" y="64070"/>
                  </a:lnTo>
                  <a:lnTo>
                    <a:pt x="501545" y="86866"/>
                  </a:lnTo>
                  <a:lnTo>
                    <a:pt x="457368" y="112066"/>
                  </a:lnTo>
                  <a:lnTo>
                    <a:pt x="414551" y="139273"/>
                  </a:lnTo>
                  <a:lnTo>
                    <a:pt x="372486" y="168534"/>
                  </a:lnTo>
                  <a:lnTo>
                    <a:pt x="331289" y="199647"/>
                  </a:lnTo>
                  <a:lnTo>
                    <a:pt x="291118" y="232534"/>
                  </a:lnTo>
                  <a:lnTo>
                    <a:pt x="252136" y="267116"/>
                  </a:lnTo>
                  <a:lnTo>
                    <a:pt x="214502" y="303313"/>
                  </a:lnTo>
                  <a:lnTo>
                    <a:pt x="178377" y="341046"/>
                  </a:lnTo>
                  <a:lnTo>
                    <a:pt x="143921" y="380237"/>
                  </a:lnTo>
                  <a:lnTo>
                    <a:pt x="111296" y="420806"/>
                  </a:lnTo>
                  <a:lnTo>
                    <a:pt x="80662" y="462674"/>
                  </a:lnTo>
                  <a:lnTo>
                    <a:pt x="52179" y="505763"/>
                  </a:lnTo>
                  <a:lnTo>
                    <a:pt x="26008" y="549993"/>
                  </a:lnTo>
                  <a:lnTo>
                    <a:pt x="7345" y="592062"/>
                  </a:lnTo>
                  <a:lnTo>
                    <a:pt x="0" y="629768"/>
                  </a:lnTo>
                  <a:lnTo>
                    <a:pt x="2767" y="663381"/>
                  </a:lnTo>
                  <a:lnTo>
                    <a:pt x="33825" y="719419"/>
                  </a:lnTo>
                  <a:lnTo>
                    <a:pt x="90892" y="762347"/>
                  </a:lnTo>
                  <a:lnTo>
                    <a:pt x="126169" y="779573"/>
                  </a:lnTo>
                  <a:lnTo>
                    <a:pt x="164337" y="794337"/>
                  </a:lnTo>
                  <a:lnTo>
                    <a:pt x="204193" y="806910"/>
                  </a:lnTo>
                  <a:lnTo>
                    <a:pt x="244532" y="817563"/>
                  </a:lnTo>
                  <a:lnTo>
                    <a:pt x="284151" y="826567"/>
                  </a:lnTo>
                  <a:lnTo>
                    <a:pt x="321847" y="834195"/>
                  </a:lnTo>
                  <a:lnTo>
                    <a:pt x="406056" y="849135"/>
                  </a:lnTo>
                  <a:lnTo>
                    <a:pt x="456041" y="855871"/>
                  </a:lnTo>
                  <a:lnTo>
                    <a:pt x="506247" y="860707"/>
                  </a:lnTo>
                  <a:lnTo>
                    <a:pt x="556550" y="863427"/>
                  </a:lnTo>
                  <a:lnTo>
                    <a:pt x="606825" y="863814"/>
                  </a:lnTo>
                  <a:lnTo>
                    <a:pt x="656949" y="861651"/>
                  </a:lnTo>
                  <a:lnTo>
                    <a:pt x="706796" y="856721"/>
                  </a:lnTo>
                  <a:lnTo>
                    <a:pt x="756244" y="848807"/>
                  </a:lnTo>
                  <a:lnTo>
                    <a:pt x="805167" y="837691"/>
                  </a:lnTo>
                  <a:lnTo>
                    <a:pt x="853379" y="823054"/>
                  </a:lnTo>
                  <a:lnTo>
                    <a:pt x="900473" y="804756"/>
                  </a:lnTo>
                  <a:lnTo>
                    <a:pt x="946012" y="782858"/>
                  </a:lnTo>
                  <a:lnTo>
                    <a:pt x="989556" y="757424"/>
                  </a:lnTo>
                  <a:lnTo>
                    <a:pt x="1030665" y="728515"/>
                  </a:lnTo>
                  <a:lnTo>
                    <a:pt x="1068899" y="696195"/>
                  </a:lnTo>
                  <a:lnTo>
                    <a:pt x="1103820" y="660527"/>
                  </a:lnTo>
                  <a:lnTo>
                    <a:pt x="1134987" y="621573"/>
                  </a:lnTo>
                  <a:lnTo>
                    <a:pt x="1161962" y="579395"/>
                  </a:lnTo>
                  <a:lnTo>
                    <a:pt x="1183985" y="534128"/>
                  </a:lnTo>
                  <a:lnTo>
                    <a:pt x="1200478" y="486411"/>
                  </a:lnTo>
                  <a:lnTo>
                    <a:pt x="1211280" y="437057"/>
                  </a:lnTo>
                  <a:lnTo>
                    <a:pt x="1216226" y="386879"/>
                  </a:lnTo>
                  <a:lnTo>
                    <a:pt x="1215155" y="336689"/>
                  </a:lnTo>
                  <a:lnTo>
                    <a:pt x="1207902" y="287300"/>
                  </a:lnTo>
                  <a:lnTo>
                    <a:pt x="1194306" y="239526"/>
                  </a:lnTo>
                  <a:lnTo>
                    <a:pt x="1174203" y="194177"/>
                  </a:lnTo>
                  <a:lnTo>
                    <a:pt x="1147429" y="152068"/>
                  </a:lnTo>
                  <a:lnTo>
                    <a:pt x="1114332" y="114258"/>
                  </a:lnTo>
                  <a:lnTo>
                    <a:pt x="1076298" y="81813"/>
                  </a:lnTo>
                  <a:lnTo>
                    <a:pt x="1034131" y="54735"/>
                  </a:lnTo>
                  <a:lnTo>
                    <a:pt x="988637" y="33030"/>
                  </a:lnTo>
                  <a:lnTo>
                    <a:pt x="940619" y="16700"/>
                  </a:lnTo>
                  <a:lnTo>
                    <a:pt x="890882" y="5749"/>
                  </a:lnTo>
                  <a:lnTo>
                    <a:pt x="840231" y="181"/>
                  </a:lnTo>
                  <a:lnTo>
                    <a:pt x="789471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973834" y="7774590"/>
              <a:ext cx="415290" cy="431800"/>
            </a:xfrm>
            <a:custGeom>
              <a:avLst/>
              <a:gdLst/>
              <a:ahLst/>
              <a:cxnLst/>
              <a:rect l="l" t="t" r="r" b="b"/>
              <a:pathLst>
                <a:path w="415290" h="431800">
                  <a:moveTo>
                    <a:pt x="233311" y="1816"/>
                  </a:moveTo>
                  <a:lnTo>
                    <a:pt x="169278" y="11252"/>
                  </a:lnTo>
                  <a:lnTo>
                    <a:pt x="130340" y="23507"/>
                  </a:lnTo>
                  <a:lnTo>
                    <a:pt x="78714" y="43180"/>
                  </a:lnTo>
                  <a:lnTo>
                    <a:pt x="40995" y="61442"/>
                  </a:lnTo>
                  <a:lnTo>
                    <a:pt x="35496" y="64414"/>
                  </a:lnTo>
                  <a:lnTo>
                    <a:pt x="22339" y="100799"/>
                  </a:lnTo>
                  <a:lnTo>
                    <a:pt x="15963" y="139725"/>
                  </a:lnTo>
                  <a:lnTo>
                    <a:pt x="8610" y="201587"/>
                  </a:lnTo>
                  <a:lnTo>
                    <a:pt x="3492" y="257594"/>
                  </a:lnTo>
                  <a:lnTo>
                    <a:pt x="571" y="301345"/>
                  </a:lnTo>
                  <a:lnTo>
                    <a:pt x="0" y="316623"/>
                  </a:lnTo>
                  <a:lnTo>
                    <a:pt x="50" y="326415"/>
                  </a:lnTo>
                  <a:lnTo>
                    <a:pt x="787" y="329933"/>
                  </a:lnTo>
                  <a:lnTo>
                    <a:pt x="2235" y="326631"/>
                  </a:lnTo>
                  <a:lnTo>
                    <a:pt x="4318" y="317080"/>
                  </a:lnTo>
                  <a:lnTo>
                    <a:pt x="6997" y="302044"/>
                  </a:lnTo>
                  <a:lnTo>
                    <a:pt x="27647" y="173253"/>
                  </a:lnTo>
                  <a:lnTo>
                    <a:pt x="30302" y="157886"/>
                  </a:lnTo>
                  <a:lnTo>
                    <a:pt x="39243" y="112242"/>
                  </a:lnTo>
                  <a:lnTo>
                    <a:pt x="46837" y="84569"/>
                  </a:lnTo>
                  <a:lnTo>
                    <a:pt x="46761" y="82156"/>
                  </a:lnTo>
                  <a:lnTo>
                    <a:pt x="49987" y="84035"/>
                  </a:lnTo>
                  <a:lnTo>
                    <a:pt x="46596" y="79489"/>
                  </a:lnTo>
                  <a:lnTo>
                    <a:pt x="51587" y="81953"/>
                  </a:lnTo>
                  <a:lnTo>
                    <a:pt x="49530" y="78994"/>
                  </a:lnTo>
                  <a:lnTo>
                    <a:pt x="51955" y="78714"/>
                  </a:lnTo>
                  <a:lnTo>
                    <a:pt x="59232" y="74726"/>
                  </a:lnTo>
                  <a:lnTo>
                    <a:pt x="86817" y="63373"/>
                  </a:lnTo>
                  <a:lnTo>
                    <a:pt x="107772" y="55587"/>
                  </a:lnTo>
                  <a:lnTo>
                    <a:pt x="137858" y="45085"/>
                  </a:lnTo>
                  <a:lnTo>
                    <a:pt x="175895" y="31254"/>
                  </a:lnTo>
                  <a:lnTo>
                    <a:pt x="206603" y="18681"/>
                  </a:lnTo>
                  <a:lnTo>
                    <a:pt x="226796" y="8496"/>
                  </a:lnTo>
                  <a:lnTo>
                    <a:pt x="233311" y="1816"/>
                  </a:lnTo>
                  <a:close/>
                </a:path>
                <a:path w="415290" h="431800">
                  <a:moveTo>
                    <a:pt x="335953" y="342176"/>
                  </a:moveTo>
                  <a:lnTo>
                    <a:pt x="334098" y="286448"/>
                  </a:lnTo>
                  <a:lnTo>
                    <a:pt x="324421" y="229019"/>
                  </a:lnTo>
                  <a:lnTo>
                    <a:pt x="309511" y="176555"/>
                  </a:lnTo>
                  <a:lnTo>
                    <a:pt x="294005" y="134150"/>
                  </a:lnTo>
                  <a:lnTo>
                    <a:pt x="266014" y="73355"/>
                  </a:lnTo>
                  <a:lnTo>
                    <a:pt x="238315" y="30264"/>
                  </a:lnTo>
                  <a:lnTo>
                    <a:pt x="233070" y="26835"/>
                  </a:lnTo>
                  <a:lnTo>
                    <a:pt x="233426" y="26543"/>
                  </a:lnTo>
                  <a:lnTo>
                    <a:pt x="238074" y="18872"/>
                  </a:lnTo>
                  <a:lnTo>
                    <a:pt x="229108" y="18770"/>
                  </a:lnTo>
                  <a:lnTo>
                    <a:pt x="208749" y="26009"/>
                  </a:lnTo>
                  <a:lnTo>
                    <a:pt x="146202" y="58420"/>
                  </a:lnTo>
                  <a:lnTo>
                    <a:pt x="101904" y="86436"/>
                  </a:lnTo>
                  <a:lnTo>
                    <a:pt x="70319" y="109258"/>
                  </a:lnTo>
                  <a:lnTo>
                    <a:pt x="51917" y="154139"/>
                  </a:lnTo>
                  <a:lnTo>
                    <a:pt x="52260" y="169265"/>
                  </a:lnTo>
                  <a:lnTo>
                    <a:pt x="55321" y="214287"/>
                  </a:lnTo>
                  <a:lnTo>
                    <a:pt x="61468" y="271043"/>
                  </a:lnTo>
                  <a:lnTo>
                    <a:pt x="67995" y="318922"/>
                  </a:lnTo>
                  <a:lnTo>
                    <a:pt x="75679" y="361022"/>
                  </a:lnTo>
                  <a:lnTo>
                    <a:pt x="77127" y="364134"/>
                  </a:lnTo>
                  <a:lnTo>
                    <a:pt x="77914" y="351472"/>
                  </a:lnTo>
                  <a:lnTo>
                    <a:pt x="76441" y="318058"/>
                  </a:lnTo>
                  <a:lnTo>
                    <a:pt x="73812" y="269951"/>
                  </a:lnTo>
                  <a:lnTo>
                    <a:pt x="71107" y="213283"/>
                  </a:lnTo>
                  <a:lnTo>
                    <a:pt x="70358" y="183705"/>
                  </a:lnTo>
                  <a:lnTo>
                    <a:pt x="70307" y="169011"/>
                  </a:lnTo>
                  <a:lnTo>
                    <a:pt x="70637" y="154597"/>
                  </a:lnTo>
                  <a:lnTo>
                    <a:pt x="71742" y="135077"/>
                  </a:lnTo>
                  <a:lnTo>
                    <a:pt x="74409" y="132753"/>
                  </a:lnTo>
                  <a:lnTo>
                    <a:pt x="78613" y="128282"/>
                  </a:lnTo>
                  <a:lnTo>
                    <a:pt x="113753" y="104698"/>
                  </a:lnTo>
                  <a:lnTo>
                    <a:pt x="157911" y="78028"/>
                  </a:lnTo>
                  <a:lnTo>
                    <a:pt x="190614" y="57810"/>
                  </a:lnTo>
                  <a:lnTo>
                    <a:pt x="202717" y="49580"/>
                  </a:lnTo>
                  <a:lnTo>
                    <a:pt x="197777" y="75298"/>
                  </a:lnTo>
                  <a:lnTo>
                    <a:pt x="198450" y="107696"/>
                  </a:lnTo>
                  <a:lnTo>
                    <a:pt x="201663" y="132511"/>
                  </a:lnTo>
                  <a:lnTo>
                    <a:pt x="208597" y="169087"/>
                  </a:lnTo>
                  <a:lnTo>
                    <a:pt x="214350" y="212674"/>
                  </a:lnTo>
                  <a:lnTo>
                    <a:pt x="214020" y="258546"/>
                  </a:lnTo>
                  <a:lnTo>
                    <a:pt x="205371" y="302336"/>
                  </a:lnTo>
                  <a:lnTo>
                    <a:pt x="194703" y="339140"/>
                  </a:lnTo>
                  <a:lnTo>
                    <a:pt x="186359" y="364718"/>
                  </a:lnTo>
                  <a:lnTo>
                    <a:pt x="184632" y="374815"/>
                  </a:lnTo>
                  <a:lnTo>
                    <a:pt x="209829" y="325412"/>
                  </a:lnTo>
                  <a:lnTo>
                    <a:pt x="224193" y="284340"/>
                  </a:lnTo>
                  <a:lnTo>
                    <a:pt x="232829" y="236258"/>
                  </a:lnTo>
                  <a:lnTo>
                    <a:pt x="233197" y="211607"/>
                  </a:lnTo>
                  <a:lnTo>
                    <a:pt x="231635" y="187858"/>
                  </a:lnTo>
                  <a:lnTo>
                    <a:pt x="229057" y="165912"/>
                  </a:lnTo>
                  <a:lnTo>
                    <a:pt x="222224" y="115430"/>
                  </a:lnTo>
                  <a:lnTo>
                    <a:pt x="221195" y="105435"/>
                  </a:lnTo>
                  <a:lnTo>
                    <a:pt x="218833" y="75819"/>
                  </a:lnTo>
                  <a:lnTo>
                    <a:pt x="218630" y="38519"/>
                  </a:lnTo>
                  <a:lnTo>
                    <a:pt x="230759" y="28702"/>
                  </a:lnTo>
                  <a:lnTo>
                    <a:pt x="230327" y="34188"/>
                  </a:lnTo>
                  <a:lnTo>
                    <a:pt x="236105" y="54102"/>
                  </a:lnTo>
                  <a:lnTo>
                    <a:pt x="246989" y="82397"/>
                  </a:lnTo>
                  <a:lnTo>
                    <a:pt x="261645" y="116230"/>
                  </a:lnTo>
                  <a:lnTo>
                    <a:pt x="273354" y="142735"/>
                  </a:lnTo>
                  <a:lnTo>
                    <a:pt x="289763" y="183489"/>
                  </a:lnTo>
                  <a:lnTo>
                    <a:pt x="306298" y="233680"/>
                  </a:lnTo>
                  <a:lnTo>
                    <a:pt x="318401" y="288505"/>
                  </a:lnTo>
                  <a:lnTo>
                    <a:pt x="321868" y="315810"/>
                  </a:lnTo>
                  <a:lnTo>
                    <a:pt x="323456" y="341985"/>
                  </a:lnTo>
                  <a:lnTo>
                    <a:pt x="323405" y="366179"/>
                  </a:lnTo>
                  <a:lnTo>
                    <a:pt x="321919" y="387604"/>
                  </a:lnTo>
                  <a:lnTo>
                    <a:pt x="319824" y="405498"/>
                  </a:lnTo>
                  <a:lnTo>
                    <a:pt x="316357" y="427964"/>
                  </a:lnTo>
                  <a:lnTo>
                    <a:pt x="316572" y="431266"/>
                  </a:lnTo>
                  <a:lnTo>
                    <a:pt x="322021" y="420344"/>
                  </a:lnTo>
                  <a:lnTo>
                    <a:pt x="330200" y="388721"/>
                  </a:lnTo>
                  <a:lnTo>
                    <a:pt x="335953" y="342176"/>
                  </a:lnTo>
                  <a:close/>
                </a:path>
                <a:path w="415290" h="431800">
                  <a:moveTo>
                    <a:pt x="415251" y="194932"/>
                  </a:moveTo>
                  <a:lnTo>
                    <a:pt x="401193" y="145021"/>
                  </a:lnTo>
                  <a:lnTo>
                    <a:pt x="380034" y="112598"/>
                  </a:lnTo>
                  <a:lnTo>
                    <a:pt x="344131" y="78219"/>
                  </a:lnTo>
                  <a:lnTo>
                    <a:pt x="301066" y="52692"/>
                  </a:lnTo>
                  <a:lnTo>
                    <a:pt x="292646" y="52006"/>
                  </a:lnTo>
                  <a:lnTo>
                    <a:pt x="295871" y="59893"/>
                  </a:lnTo>
                  <a:lnTo>
                    <a:pt x="309651" y="74345"/>
                  </a:lnTo>
                  <a:lnTo>
                    <a:pt x="330530" y="94284"/>
                  </a:lnTo>
                  <a:lnTo>
                    <a:pt x="355041" y="118643"/>
                  </a:lnTo>
                  <a:lnTo>
                    <a:pt x="381863" y="154965"/>
                  </a:lnTo>
                  <a:lnTo>
                    <a:pt x="395439" y="196938"/>
                  </a:lnTo>
                  <a:lnTo>
                    <a:pt x="396176" y="221907"/>
                  </a:lnTo>
                  <a:lnTo>
                    <a:pt x="393026" y="248043"/>
                  </a:lnTo>
                  <a:lnTo>
                    <a:pt x="386562" y="274116"/>
                  </a:lnTo>
                  <a:lnTo>
                    <a:pt x="378142" y="299389"/>
                  </a:lnTo>
                  <a:lnTo>
                    <a:pt x="360692" y="345732"/>
                  </a:lnTo>
                  <a:lnTo>
                    <a:pt x="353834" y="365823"/>
                  </a:lnTo>
                  <a:lnTo>
                    <a:pt x="348957" y="382955"/>
                  </a:lnTo>
                  <a:lnTo>
                    <a:pt x="346138" y="396278"/>
                  </a:lnTo>
                  <a:lnTo>
                    <a:pt x="345071" y="404939"/>
                  </a:lnTo>
                  <a:lnTo>
                    <a:pt x="345452" y="408127"/>
                  </a:lnTo>
                  <a:lnTo>
                    <a:pt x="347205" y="405434"/>
                  </a:lnTo>
                  <a:lnTo>
                    <a:pt x="355117" y="384924"/>
                  </a:lnTo>
                  <a:lnTo>
                    <a:pt x="361823" y="368808"/>
                  </a:lnTo>
                  <a:lnTo>
                    <a:pt x="370395" y="349732"/>
                  </a:lnTo>
                  <a:lnTo>
                    <a:pt x="380555" y="328269"/>
                  </a:lnTo>
                  <a:lnTo>
                    <a:pt x="391287" y="304647"/>
                  </a:lnTo>
                  <a:lnTo>
                    <a:pt x="401599" y="279044"/>
                  </a:lnTo>
                  <a:lnTo>
                    <a:pt x="409968" y="251790"/>
                  </a:lnTo>
                  <a:lnTo>
                    <a:pt x="414845" y="223291"/>
                  </a:lnTo>
                  <a:lnTo>
                    <a:pt x="415251" y="194932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009" y="9644857"/>
            <a:ext cx="960732" cy="16637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2144" y="10362406"/>
            <a:ext cx="779704" cy="94615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3109" y="1451090"/>
            <a:ext cx="1137271" cy="12954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15" name="object 15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FFFF0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E241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13348" y="7581773"/>
              <a:ext cx="949960" cy="766445"/>
            </a:xfrm>
            <a:custGeom>
              <a:avLst/>
              <a:gdLst/>
              <a:ahLst/>
              <a:cxnLst/>
              <a:rect l="l" t="t" r="r" b="b"/>
              <a:pathLst>
                <a:path w="949959" h="766445">
                  <a:moveTo>
                    <a:pt x="329256" y="211155"/>
                  </a:moveTo>
                  <a:lnTo>
                    <a:pt x="185585" y="211155"/>
                  </a:lnTo>
                  <a:lnTo>
                    <a:pt x="185585" y="752594"/>
                  </a:lnTo>
                  <a:lnTo>
                    <a:pt x="329256" y="752594"/>
                  </a:lnTo>
                  <a:lnTo>
                    <a:pt x="329256" y="211155"/>
                  </a:lnTo>
                  <a:close/>
                </a:path>
                <a:path w="949959" h="766445">
                  <a:moveTo>
                    <a:pt x="329256" y="0"/>
                  </a:moveTo>
                  <a:lnTo>
                    <a:pt x="212684" y="0"/>
                  </a:lnTo>
                  <a:lnTo>
                    <a:pt x="197828" y="33185"/>
                  </a:lnTo>
                  <a:lnTo>
                    <a:pt x="177794" y="64229"/>
                  </a:lnTo>
                  <a:lnTo>
                    <a:pt x="152582" y="93132"/>
                  </a:lnTo>
                  <a:lnTo>
                    <a:pt x="122195" y="119891"/>
                  </a:lnTo>
                  <a:lnTo>
                    <a:pt x="89820" y="143524"/>
                  </a:lnTo>
                  <a:lnTo>
                    <a:pt x="28722" y="178416"/>
                  </a:lnTo>
                  <a:lnTo>
                    <a:pt x="0" y="189680"/>
                  </a:lnTo>
                  <a:lnTo>
                    <a:pt x="0" y="320053"/>
                  </a:lnTo>
                  <a:lnTo>
                    <a:pt x="51667" y="300019"/>
                  </a:lnTo>
                  <a:lnTo>
                    <a:pt x="99821" y="275193"/>
                  </a:lnTo>
                  <a:lnTo>
                    <a:pt x="144460" y="245572"/>
                  </a:lnTo>
                  <a:lnTo>
                    <a:pt x="185585" y="211155"/>
                  </a:lnTo>
                  <a:lnTo>
                    <a:pt x="329256" y="211155"/>
                  </a:lnTo>
                  <a:lnTo>
                    <a:pt x="329256" y="0"/>
                  </a:lnTo>
                  <a:close/>
                </a:path>
                <a:path w="949959" h="766445">
                  <a:moveTo>
                    <a:pt x="602358" y="563930"/>
                  </a:moveTo>
                  <a:lnTo>
                    <a:pt x="463294" y="579270"/>
                  </a:lnTo>
                  <a:lnTo>
                    <a:pt x="473389" y="622906"/>
                  </a:lnTo>
                  <a:lnTo>
                    <a:pt x="488343" y="660757"/>
                  </a:lnTo>
                  <a:lnTo>
                    <a:pt x="532821" y="719108"/>
                  </a:lnTo>
                  <a:lnTo>
                    <a:pt x="595450" y="754194"/>
                  </a:lnTo>
                  <a:lnTo>
                    <a:pt x="633096" y="762967"/>
                  </a:lnTo>
                  <a:lnTo>
                    <a:pt x="674963" y="765892"/>
                  </a:lnTo>
                  <a:lnTo>
                    <a:pt x="721996" y="762252"/>
                  </a:lnTo>
                  <a:lnTo>
                    <a:pt x="765349" y="751331"/>
                  </a:lnTo>
                  <a:lnTo>
                    <a:pt x="805023" y="733129"/>
                  </a:lnTo>
                  <a:lnTo>
                    <a:pt x="841018" y="707645"/>
                  </a:lnTo>
                  <a:lnTo>
                    <a:pt x="873334" y="674879"/>
                  </a:lnTo>
                  <a:lnTo>
                    <a:pt x="892510" y="647268"/>
                  </a:lnTo>
                  <a:lnTo>
                    <a:pt x="685696" y="647268"/>
                  </a:lnTo>
                  <a:lnTo>
                    <a:pt x="668920" y="645991"/>
                  </a:lnTo>
                  <a:lnTo>
                    <a:pt x="628944" y="626818"/>
                  </a:lnTo>
                  <a:lnTo>
                    <a:pt x="605935" y="583781"/>
                  </a:lnTo>
                  <a:lnTo>
                    <a:pt x="602358" y="563930"/>
                  </a:lnTo>
                  <a:close/>
                </a:path>
                <a:path w="949959" h="766445">
                  <a:moveTo>
                    <a:pt x="947622" y="436625"/>
                  </a:moveTo>
                  <a:lnTo>
                    <a:pt x="801242" y="436625"/>
                  </a:lnTo>
                  <a:lnTo>
                    <a:pt x="795482" y="495583"/>
                  </a:lnTo>
                  <a:lnTo>
                    <a:pt x="786924" y="543482"/>
                  </a:lnTo>
                  <a:lnTo>
                    <a:pt x="775552" y="580422"/>
                  </a:lnTo>
                  <a:lnTo>
                    <a:pt x="744942" y="624266"/>
                  </a:lnTo>
                  <a:lnTo>
                    <a:pt x="707106" y="644713"/>
                  </a:lnTo>
                  <a:lnTo>
                    <a:pt x="685696" y="647268"/>
                  </a:lnTo>
                  <a:lnTo>
                    <a:pt x="892510" y="647268"/>
                  </a:lnTo>
                  <a:lnTo>
                    <a:pt x="915654" y="601486"/>
                  </a:lnTo>
                  <a:lnTo>
                    <a:pt x="930466" y="555244"/>
                  </a:lnTo>
                  <a:lnTo>
                    <a:pt x="941046" y="502640"/>
                  </a:lnTo>
                  <a:lnTo>
                    <a:pt x="947394" y="443674"/>
                  </a:lnTo>
                  <a:lnTo>
                    <a:pt x="947622" y="436625"/>
                  </a:lnTo>
                  <a:close/>
                </a:path>
                <a:path w="949959" h="766445">
                  <a:moveTo>
                    <a:pt x="689277" y="0"/>
                  </a:moveTo>
                  <a:lnTo>
                    <a:pt x="639183" y="4362"/>
                  </a:lnTo>
                  <a:lnTo>
                    <a:pt x="593726" y="17448"/>
                  </a:lnTo>
                  <a:lnTo>
                    <a:pt x="552904" y="39257"/>
                  </a:lnTo>
                  <a:lnTo>
                    <a:pt x="516717" y="69788"/>
                  </a:lnTo>
                  <a:lnTo>
                    <a:pt x="487081" y="107446"/>
                  </a:lnTo>
                  <a:lnTo>
                    <a:pt x="465913" y="150634"/>
                  </a:lnTo>
                  <a:lnTo>
                    <a:pt x="453214" y="199350"/>
                  </a:lnTo>
                  <a:lnTo>
                    <a:pt x="448981" y="253594"/>
                  </a:lnTo>
                  <a:lnTo>
                    <a:pt x="452990" y="305727"/>
                  </a:lnTo>
                  <a:lnTo>
                    <a:pt x="465019" y="352717"/>
                  </a:lnTo>
                  <a:lnTo>
                    <a:pt x="485071" y="394562"/>
                  </a:lnTo>
                  <a:lnTo>
                    <a:pt x="513146" y="431264"/>
                  </a:lnTo>
                  <a:lnTo>
                    <a:pt x="546740" y="461121"/>
                  </a:lnTo>
                  <a:lnTo>
                    <a:pt x="583374" y="482449"/>
                  </a:lnTo>
                  <a:lnTo>
                    <a:pt x="623048" y="495247"/>
                  </a:lnTo>
                  <a:lnTo>
                    <a:pt x="665759" y="499513"/>
                  </a:lnTo>
                  <a:lnTo>
                    <a:pt x="704712" y="495583"/>
                  </a:lnTo>
                  <a:lnTo>
                    <a:pt x="740274" y="483791"/>
                  </a:lnTo>
                  <a:lnTo>
                    <a:pt x="772450" y="464139"/>
                  </a:lnTo>
                  <a:lnTo>
                    <a:pt x="801242" y="436625"/>
                  </a:lnTo>
                  <a:lnTo>
                    <a:pt x="947622" y="436625"/>
                  </a:lnTo>
                  <a:lnTo>
                    <a:pt x="948997" y="394186"/>
                  </a:lnTo>
                  <a:lnTo>
                    <a:pt x="690293" y="394186"/>
                  </a:lnTo>
                  <a:lnTo>
                    <a:pt x="669716" y="392063"/>
                  </a:lnTo>
                  <a:lnTo>
                    <a:pt x="633929" y="375068"/>
                  </a:lnTo>
                  <a:lnTo>
                    <a:pt x="606192" y="340779"/>
                  </a:lnTo>
                  <a:lnTo>
                    <a:pt x="591875" y="287480"/>
                  </a:lnTo>
                  <a:lnTo>
                    <a:pt x="590086" y="253594"/>
                  </a:lnTo>
                  <a:lnTo>
                    <a:pt x="591732" y="220314"/>
                  </a:lnTo>
                  <a:lnTo>
                    <a:pt x="604898" y="168802"/>
                  </a:lnTo>
                  <a:lnTo>
                    <a:pt x="630430" y="136814"/>
                  </a:lnTo>
                  <a:lnTo>
                    <a:pt x="682628" y="119127"/>
                  </a:lnTo>
                  <a:lnTo>
                    <a:pt x="897626" y="119127"/>
                  </a:lnTo>
                  <a:lnTo>
                    <a:pt x="876402" y="88196"/>
                  </a:lnTo>
                  <a:lnTo>
                    <a:pt x="837284" y="49611"/>
                  </a:lnTo>
                  <a:lnTo>
                    <a:pt x="793057" y="22050"/>
                  </a:lnTo>
                  <a:lnTo>
                    <a:pt x="743721" y="5512"/>
                  </a:lnTo>
                  <a:lnTo>
                    <a:pt x="689277" y="0"/>
                  </a:lnTo>
                  <a:close/>
                </a:path>
                <a:path w="949959" h="766445">
                  <a:moveTo>
                    <a:pt x="897626" y="119127"/>
                  </a:moveTo>
                  <a:lnTo>
                    <a:pt x="682628" y="119127"/>
                  </a:lnTo>
                  <a:lnTo>
                    <a:pt x="702966" y="121524"/>
                  </a:lnTo>
                  <a:lnTo>
                    <a:pt x="722059" y="128714"/>
                  </a:lnTo>
                  <a:lnTo>
                    <a:pt x="756510" y="157471"/>
                  </a:lnTo>
                  <a:lnTo>
                    <a:pt x="780471" y="203614"/>
                  </a:lnTo>
                  <a:lnTo>
                    <a:pt x="788457" y="265353"/>
                  </a:lnTo>
                  <a:lnTo>
                    <a:pt x="786684" y="295138"/>
                  </a:lnTo>
                  <a:lnTo>
                    <a:pt x="772502" y="343195"/>
                  </a:lnTo>
                  <a:lnTo>
                    <a:pt x="745086" y="375784"/>
                  </a:lnTo>
                  <a:lnTo>
                    <a:pt x="710187" y="392142"/>
                  </a:lnTo>
                  <a:lnTo>
                    <a:pt x="690293" y="394186"/>
                  </a:lnTo>
                  <a:lnTo>
                    <a:pt x="948997" y="394186"/>
                  </a:lnTo>
                  <a:lnTo>
                    <a:pt x="947479" y="314186"/>
                  </a:lnTo>
                  <a:lnTo>
                    <a:pt x="941388" y="256348"/>
                  </a:lnTo>
                  <a:lnTo>
                    <a:pt x="931234" y="204830"/>
                  </a:lnTo>
                  <a:lnTo>
                    <a:pt x="917019" y="159631"/>
                  </a:lnTo>
                  <a:lnTo>
                    <a:pt x="898742" y="120753"/>
                  </a:lnTo>
                  <a:lnTo>
                    <a:pt x="897626" y="119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798942" y="3900077"/>
            <a:ext cx="7351395" cy="2183130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5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Man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star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growing  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seeds  nee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grow?</a:t>
            </a:r>
            <a:endParaRPr sz="4950" dirty="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19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09311" y="8144753"/>
            <a:ext cx="4936490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Choose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from this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list: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light,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air,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 right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temperature, 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20" dirty="0">
                <a:solidFill>
                  <a:srgbClr val="118BD5"/>
                </a:solidFill>
                <a:latin typeface="Arial"/>
                <a:cs typeface="Arial"/>
              </a:rPr>
              <a:t>fertiliser,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water,</a:t>
            </a:r>
            <a:r>
              <a:rPr sz="33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soil.</a:t>
            </a:r>
            <a:endParaRPr sz="33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7744" y="6692552"/>
            <a:ext cx="562590" cy="89154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8932" y="5841539"/>
            <a:ext cx="728846" cy="45847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5587" y="4648854"/>
            <a:ext cx="418866" cy="426720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0" y="6650195"/>
            <a:ext cx="20104099" cy="4658360"/>
            <a:chOff x="0" y="6650195"/>
            <a:chExt cx="20104099" cy="4658360"/>
          </a:xfrm>
        </p:grpSpPr>
        <p:pic>
          <p:nvPicPr>
            <p:cNvPr id="31" name="object 31">
              <a:hlinkClick r:id="rId14" action="ppaction://hlinksldjump"/>
            </p:cNvPr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880" y="6650195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4" action="ppaction://hlinksldjump"/>
            </p:cNvPr>
            <p:cNvSpPr/>
            <p:nvPr/>
          </p:nvSpPr>
          <p:spPr>
            <a:xfrm>
              <a:off x="11870972" y="6934353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3" name="object 33">
              <a:hlinkClick r:id="rId14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4" action="ppaction://hlinksldjump"/>
            </p:cNvPr>
            <p:cNvSpPr/>
            <p:nvPr/>
          </p:nvSpPr>
          <p:spPr>
            <a:xfrm>
              <a:off x="12155300" y="7237659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20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21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81169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02198" y="7193756"/>
              <a:ext cx="5601900" cy="41148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7961" y="3602993"/>
              <a:ext cx="1412747" cy="117662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07141" y="995225"/>
            <a:ext cx="66230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0" b="1" spc="5" dirty="0"/>
              <a:t>1</a:t>
            </a:r>
            <a:endParaRPr sz="9000"/>
          </a:p>
        </p:txBody>
      </p:sp>
      <p:sp>
        <p:nvSpPr>
          <p:cNvPr id="10" name="object 10"/>
          <p:cNvSpPr txBox="1"/>
          <p:nvPr/>
        </p:nvSpPr>
        <p:spPr>
          <a:xfrm>
            <a:off x="10052330" y="1091404"/>
            <a:ext cx="544830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dirty="0">
                <a:solidFill>
                  <a:srgbClr val="118BD5"/>
                </a:solidFill>
                <a:latin typeface="Arial"/>
                <a:cs typeface="Arial"/>
              </a:rPr>
              <a:t>st</a:t>
            </a:r>
            <a:endParaRPr sz="52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19268" y="960"/>
            <a:ext cx="7841615" cy="10579100"/>
            <a:chOff x="419268" y="960"/>
            <a:chExt cx="7841615" cy="10579100"/>
          </a:xfrm>
        </p:grpSpPr>
        <p:sp>
          <p:nvSpPr>
            <p:cNvPr id="13" name="object 13"/>
            <p:cNvSpPr/>
            <p:nvPr/>
          </p:nvSpPr>
          <p:spPr>
            <a:xfrm>
              <a:off x="7311679" y="10178039"/>
              <a:ext cx="249554" cy="259715"/>
            </a:xfrm>
            <a:custGeom>
              <a:avLst/>
              <a:gdLst/>
              <a:ahLst/>
              <a:cxnLst/>
              <a:rect l="l" t="t" r="r" b="b"/>
              <a:pathLst>
                <a:path w="249554" h="259715">
                  <a:moveTo>
                    <a:pt x="28354" y="0"/>
                  </a:moveTo>
                  <a:lnTo>
                    <a:pt x="13966" y="5210"/>
                  </a:lnTo>
                  <a:lnTo>
                    <a:pt x="3749" y="17426"/>
                  </a:lnTo>
                  <a:lnTo>
                    <a:pt x="0" y="33336"/>
                  </a:lnTo>
                  <a:lnTo>
                    <a:pt x="1042" y="50882"/>
                  </a:lnTo>
                  <a:lnTo>
                    <a:pt x="15923" y="97743"/>
                  </a:lnTo>
                  <a:lnTo>
                    <a:pt x="43921" y="154369"/>
                  </a:lnTo>
                  <a:lnTo>
                    <a:pt x="77522" y="202550"/>
                  </a:lnTo>
                  <a:lnTo>
                    <a:pt x="117152" y="239085"/>
                  </a:lnTo>
                  <a:lnTo>
                    <a:pt x="162559" y="257817"/>
                  </a:lnTo>
                  <a:lnTo>
                    <a:pt x="186498" y="259476"/>
                  </a:lnTo>
                  <a:lnTo>
                    <a:pt x="209852" y="255491"/>
                  </a:lnTo>
                  <a:lnTo>
                    <a:pt x="229845" y="244690"/>
                  </a:lnTo>
                  <a:lnTo>
                    <a:pt x="244400" y="229263"/>
                  </a:lnTo>
                  <a:lnTo>
                    <a:pt x="249353" y="215403"/>
                  </a:lnTo>
                  <a:lnTo>
                    <a:pt x="246620" y="201393"/>
                  </a:lnTo>
                  <a:lnTo>
                    <a:pt x="212345" y="148572"/>
                  </a:lnTo>
                  <a:lnTo>
                    <a:pt x="181114" y="111351"/>
                  </a:lnTo>
                  <a:lnTo>
                    <a:pt x="146358" y="75668"/>
                  </a:lnTo>
                  <a:lnTo>
                    <a:pt x="110011" y="43334"/>
                  </a:lnTo>
                  <a:lnTo>
                    <a:pt x="74006" y="16163"/>
                  </a:lnTo>
                  <a:lnTo>
                    <a:pt x="28354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16471" y="9775677"/>
              <a:ext cx="283210" cy="615950"/>
            </a:xfrm>
            <a:custGeom>
              <a:avLst/>
              <a:gdLst/>
              <a:ahLst/>
              <a:cxnLst/>
              <a:rect l="l" t="t" r="r" b="b"/>
              <a:pathLst>
                <a:path w="283209" h="615950">
                  <a:moveTo>
                    <a:pt x="78646" y="0"/>
                  </a:moveTo>
                  <a:lnTo>
                    <a:pt x="36584" y="20239"/>
                  </a:lnTo>
                  <a:lnTo>
                    <a:pt x="12502" y="61080"/>
                  </a:lnTo>
                  <a:lnTo>
                    <a:pt x="0" y="144375"/>
                  </a:lnTo>
                  <a:lnTo>
                    <a:pt x="2534" y="196658"/>
                  </a:lnTo>
                  <a:lnTo>
                    <a:pt x="11773" y="248433"/>
                  </a:lnTo>
                  <a:lnTo>
                    <a:pt x="26929" y="299141"/>
                  </a:lnTo>
                  <a:lnTo>
                    <a:pt x="47220" y="348223"/>
                  </a:lnTo>
                  <a:lnTo>
                    <a:pt x="71861" y="395118"/>
                  </a:lnTo>
                  <a:lnTo>
                    <a:pt x="97319" y="435670"/>
                  </a:lnTo>
                  <a:lnTo>
                    <a:pt x="125149" y="474611"/>
                  </a:lnTo>
                  <a:lnTo>
                    <a:pt x="154866" y="512165"/>
                  </a:lnTo>
                  <a:lnTo>
                    <a:pt x="185983" y="548559"/>
                  </a:lnTo>
                  <a:lnTo>
                    <a:pt x="214509" y="583835"/>
                  </a:lnTo>
                  <a:lnTo>
                    <a:pt x="230849" y="600890"/>
                  </a:lnTo>
                  <a:lnTo>
                    <a:pt x="248170" y="612515"/>
                  </a:lnTo>
                  <a:lnTo>
                    <a:pt x="266228" y="615772"/>
                  </a:lnTo>
                  <a:lnTo>
                    <a:pt x="277060" y="608764"/>
                  </a:lnTo>
                  <a:lnTo>
                    <a:pt x="282068" y="594990"/>
                  </a:lnTo>
                  <a:lnTo>
                    <a:pt x="282650" y="577950"/>
                  </a:lnTo>
                  <a:lnTo>
                    <a:pt x="279142" y="529691"/>
                  </a:lnTo>
                  <a:lnTo>
                    <a:pt x="274844" y="481397"/>
                  </a:lnTo>
                  <a:lnTo>
                    <a:pt x="269527" y="433166"/>
                  </a:lnTo>
                  <a:lnTo>
                    <a:pt x="262960" y="385099"/>
                  </a:lnTo>
                  <a:lnTo>
                    <a:pt x="254913" y="337293"/>
                  </a:lnTo>
                  <a:lnTo>
                    <a:pt x="245156" y="289848"/>
                  </a:lnTo>
                  <a:lnTo>
                    <a:pt x="233458" y="242861"/>
                  </a:lnTo>
                  <a:lnTo>
                    <a:pt x="219964" y="197775"/>
                  </a:lnTo>
                  <a:lnTo>
                    <a:pt x="204112" y="153467"/>
                  </a:lnTo>
                  <a:lnTo>
                    <a:pt x="185722" y="110167"/>
                  </a:lnTo>
                  <a:lnTo>
                    <a:pt x="164612" y="68102"/>
                  </a:lnTo>
                  <a:lnTo>
                    <a:pt x="140932" y="31625"/>
                  </a:lnTo>
                  <a:lnTo>
                    <a:pt x="106734" y="5197"/>
                  </a:lnTo>
                  <a:lnTo>
                    <a:pt x="92974" y="958"/>
                  </a:lnTo>
                  <a:lnTo>
                    <a:pt x="78646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627953" y="10431916"/>
              <a:ext cx="318135" cy="147955"/>
            </a:xfrm>
            <a:custGeom>
              <a:avLst/>
              <a:gdLst/>
              <a:ahLst/>
              <a:cxnLst/>
              <a:rect l="l" t="t" r="r" b="b"/>
              <a:pathLst>
                <a:path w="318134" h="147954">
                  <a:moveTo>
                    <a:pt x="45663" y="0"/>
                  </a:moveTo>
                  <a:lnTo>
                    <a:pt x="27705" y="1264"/>
                  </a:lnTo>
                  <a:lnTo>
                    <a:pt x="14397" y="6419"/>
                  </a:lnTo>
                  <a:lnTo>
                    <a:pt x="5306" y="18000"/>
                  </a:lnTo>
                  <a:lnTo>
                    <a:pt x="0" y="38543"/>
                  </a:lnTo>
                  <a:lnTo>
                    <a:pt x="1514" y="61210"/>
                  </a:lnTo>
                  <a:lnTo>
                    <a:pt x="24741" y="102469"/>
                  </a:lnTo>
                  <a:lnTo>
                    <a:pt x="64782" y="130913"/>
                  </a:lnTo>
                  <a:lnTo>
                    <a:pt x="116814" y="144988"/>
                  </a:lnTo>
                  <a:lnTo>
                    <a:pt x="175495" y="147752"/>
                  </a:lnTo>
                  <a:lnTo>
                    <a:pt x="207034" y="145698"/>
                  </a:lnTo>
                  <a:lnTo>
                    <a:pt x="269195" y="134498"/>
                  </a:lnTo>
                  <a:lnTo>
                    <a:pt x="312782" y="108787"/>
                  </a:lnTo>
                  <a:lnTo>
                    <a:pt x="317676" y="93630"/>
                  </a:lnTo>
                  <a:lnTo>
                    <a:pt x="314419" y="78677"/>
                  </a:lnTo>
                  <a:lnTo>
                    <a:pt x="276420" y="48658"/>
                  </a:lnTo>
                  <a:lnTo>
                    <a:pt x="234245" y="32664"/>
                  </a:lnTo>
                  <a:lnTo>
                    <a:pt x="187518" y="19130"/>
                  </a:lnTo>
                  <a:lnTo>
                    <a:pt x="138803" y="8727"/>
                  </a:lnTo>
                  <a:lnTo>
                    <a:pt x="90664" y="2127"/>
                  </a:lnTo>
                  <a:lnTo>
                    <a:pt x="45663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632483" y="10212463"/>
              <a:ext cx="628650" cy="254000"/>
            </a:xfrm>
            <a:custGeom>
              <a:avLst/>
              <a:gdLst/>
              <a:ahLst/>
              <a:cxnLst/>
              <a:rect l="l" t="t" r="r" b="b"/>
              <a:pathLst>
                <a:path w="628650" h="254000">
                  <a:moveTo>
                    <a:pt x="546680" y="58"/>
                  </a:moveTo>
                  <a:lnTo>
                    <a:pt x="470771" y="5233"/>
                  </a:lnTo>
                  <a:lnTo>
                    <a:pt x="424330" y="12737"/>
                  </a:lnTo>
                  <a:lnTo>
                    <a:pt x="378388" y="22925"/>
                  </a:lnTo>
                  <a:lnTo>
                    <a:pt x="333043" y="35523"/>
                  </a:lnTo>
                  <a:lnTo>
                    <a:pt x="287049" y="50658"/>
                  </a:lnTo>
                  <a:lnTo>
                    <a:pt x="241699" y="67680"/>
                  </a:lnTo>
                  <a:lnTo>
                    <a:pt x="196956" y="86341"/>
                  </a:lnTo>
                  <a:lnTo>
                    <a:pt x="152779" y="106393"/>
                  </a:lnTo>
                  <a:lnTo>
                    <a:pt x="109130" y="127589"/>
                  </a:lnTo>
                  <a:lnTo>
                    <a:pt x="65971" y="149680"/>
                  </a:lnTo>
                  <a:lnTo>
                    <a:pt x="23262" y="172420"/>
                  </a:lnTo>
                  <a:lnTo>
                    <a:pt x="0" y="206475"/>
                  </a:lnTo>
                  <a:lnTo>
                    <a:pt x="12382" y="220020"/>
                  </a:lnTo>
                  <a:lnTo>
                    <a:pt x="31449" y="228488"/>
                  </a:lnTo>
                  <a:lnTo>
                    <a:pt x="54589" y="233232"/>
                  </a:lnTo>
                  <a:lnTo>
                    <a:pt x="99647" y="238575"/>
                  </a:lnTo>
                  <a:lnTo>
                    <a:pt x="147017" y="245521"/>
                  </a:lnTo>
                  <a:lnTo>
                    <a:pt x="194627" y="250661"/>
                  </a:lnTo>
                  <a:lnTo>
                    <a:pt x="242407" y="253464"/>
                  </a:lnTo>
                  <a:lnTo>
                    <a:pt x="290290" y="253401"/>
                  </a:lnTo>
                  <a:lnTo>
                    <a:pt x="343105" y="249269"/>
                  </a:lnTo>
                  <a:lnTo>
                    <a:pt x="395451" y="240292"/>
                  </a:lnTo>
                  <a:lnTo>
                    <a:pt x="446437" y="226104"/>
                  </a:lnTo>
                  <a:lnTo>
                    <a:pt x="495172" y="206338"/>
                  </a:lnTo>
                  <a:lnTo>
                    <a:pt x="540764" y="180629"/>
                  </a:lnTo>
                  <a:lnTo>
                    <a:pt x="582323" y="148609"/>
                  </a:lnTo>
                  <a:lnTo>
                    <a:pt x="613910" y="112785"/>
                  </a:lnTo>
                  <a:lnTo>
                    <a:pt x="628214" y="67640"/>
                  </a:lnTo>
                  <a:lnTo>
                    <a:pt x="626601" y="51908"/>
                  </a:lnTo>
                  <a:lnTo>
                    <a:pt x="601678" y="16153"/>
                  </a:lnTo>
                  <a:lnTo>
                    <a:pt x="561101" y="1287"/>
                  </a:lnTo>
                  <a:lnTo>
                    <a:pt x="546680" y="58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3135" y="10384339"/>
              <a:ext cx="146129" cy="19429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599972" y="10004748"/>
              <a:ext cx="321945" cy="400050"/>
            </a:xfrm>
            <a:custGeom>
              <a:avLst/>
              <a:gdLst/>
              <a:ahLst/>
              <a:cxnLst/>
              <a:rect l="l" t="t" r="r" b="b"/>
              <a:pathLst>
                <a:path w="321945" h="400050">
                  <a:moveTo>
                    <a:pt x="70523" y="838"/>
                  </a:moveTo>
                  <a:lnTo>
                    <a:pt x="60337" y="0"/>
                  </a:lnTo>
                  <a:lnTo>
                    <a:pt x="54076" y="774"/>
                  </a:lnTo>
                  <a:lnTo>
                    <a:pt x="47231" y="4178"/>
                  </a:lnTo>
                  <a:lnTo>
                    <a:pt x="41490" y="10502"/>
                  </a:lnTo>
                  <a:lnTo>
                    <a:pt x="38569" y="20002"/>
                  </a:lnTo>
                  <a:lnTo>
                    <a:pt x="39255" y="30213"/>
                  </a:lnTo>
                  <a:lnTo>
                    <a:pt x="41910" y="44043"/>
                  </a:lnTo>
                  <a:lnTo>
                    <a:pt x="45593" y="59016"/>
                  </a:lnTo>
                  <a:lnTo>
                    <a:pt x="49339" y="72593"/>
                  </a:lnTo>
                  <a:lnTo>
                    <a:pt x="38519" y="201841"/>
                  </a:lnTo>
                  <a:lnTo>
                    <a:pt x="31991" y="260997"/>
                  </a:lnTo>
                  <a:lnTo>
                    <a:pt x="22161" y="315912"/>
                  </a:lnTo>
                  <a:lnTo>
                    <a:pt x="11480" y="356336"/>
                  </a:lnTo>
                  <a:lnTo>
                    <a:pt x="0" y="386511"/>
                  </a:lnTo>
                  <a:lnTo>
                    <a:pt x="9131" y="390347"/>
                  </a:lnTo>
                  <a:lnTo>
                    <a:pt x="25755" y="341998"/>
                  </a:lnTo>
                  <a:lnTo>
                    <a:pt x="37211" y="291211"/>
                  </a:lnTo>
                  <a:lnTo>
                    <a:pt x="45440" y="232537"/>
                  </a:lnTo>
                  <a:lnTo>
                    <a:pt x="59207" y="73418"/>
                  </a:lnTo>
                  <a:lnTo>
                    <a:pt x="61696" y="59258"/>
                  </a:lnTo>
                  <a:lnTo>
                    <a:pt x="64262" y="41681"/>
                  </a:lnTo>
                  <a:lnTo>
                    <a:pt x="67195" y="18910"/>
                  </a:lnTo>
                  <a:lnTo>
                    <a:pt x="67602" y="14033"/>
                  </a:lnTo>
                  <a:lnTo>
                    <a:pt x="70523" y="838"/>
                  </a:lnTo>
                  <a:close/>
                </a:path>
                <a:path w="321945" h="400050">
                  <a:moveTo>
                    <a:pt x="321856" y="155816"/>
                  </a:moveTo>
                  <a:lnTo>
                    <a:pt x="321094" y="148196"/>
                  </a:lnTo>
                  <a:lnTo>
                    <a:pt x="318414" y="142481"/>
                  </a:lnTo>
                  <a:lnTo>
                    <a:pt x="313309" y="139293"/>
                  </a:lnTo>
                  <a:lnTo>
                    <a:pt x="307746" y="140449"/>
                  </a:lnTo>
                  <a:lnTo>
                    <a:pt x="267538" y="172897"/>
                  </a:lnTo>
                  <a:lnTo>
                    <a:pt x="256882" y="182549"/>
                  </a:lnTo>
                  <a:lnTo>
                    <a:pt x="153212" y="260616"/>
                  </a:lnTo>
                  <a:lnTo>
                    <a:pt x="106273" y="297954"/>
                  </a:lnTo>
                  <a:lnTo>
                    <a:pt x="64414" y="336092"/>
                  </a:lnTo>
                  <a:lnTo>
                    <a:pt x="33693" y="369722"/>
                  </a:lnTo>
                  <a:lnTo>
                    <a:pt x="15367" y="393776"/>
                  </a:lnTo>
                  <a:lnTo>
                    <a:pt x="23469" y="399478"/>
                  </a:lnTo>
                  <a:lnTo>
                    <a:pt x="30187" y="389458"/>
                  </a:lnTo>
                  <a:lnTo>
                    <a:pt x="35674" y="382066"/>
                  </a:lnTo>
                  <a:lnTo>
                    <a:pt x="71412" y="343103"/>
                  </a:lnTo>
                  <a:lnTo>
                    <a:pt x="112649" y="305523"/>
                  </a:lnTo>
                  <a:lnTo>
                    <a:pt x="159219" y="268490"/>
                  </a:lnTo>
                  <a:lnTo>
                    <a:pt x="262826" y="190474"/>
                  </a:lnTo>
                  <a:lnTo>
                    <a:pt x="276326" y="186397"/>
                  </a:lnTo>
                  <a:lnTo>
                    <a:pt x="290957" y="181546"/>
                  </a:lnTo>
                  <a:lnTo>
                    <a:pt x="304088" y="176415"/>
                  </a:lnTo>
                  <a:lnTo>
                    <a:pt x="313093" y="171564"/>
                  </a:lnTo>
                  <a:lnTo>
                    <a:pt x="319570" y="164033"/>
                  </a:lnTo>
                  <a:lnTo>
                    <a:pt x="321856" y="15581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8259" y="10360964"/>
              <a:ext cx="97138" cy="921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268" y="960"/>
              <a:ext cx="6885385" cy="353819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130940" y="3482649"/>
            <a:ext cx="10615295" cy="535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0396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677545" marR="656590" indent="977265">
              <a:lnSpc>
                <a:spcPct val="107900"/>
              </a:lnSpc>
              <a:spcBef>
                <a:spcPts val="2910"/>
              </a:spcBef>
            </a:pP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395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spring</a:t>
            </a:r>
            <a:r>
              <a:rPr sz="395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starts</a:t>
            </a:r>
            <a:r>
              <a:rPr sz="395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3950" b="1" spc="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3950" b="1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1st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 and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ends on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May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31st.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It lasts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three</a:t>
            </a:r>
            <a:endParaRPr sz="3950">
              <a:latin typeface="Arial"/>
              <a:cs typeface="Arial"/>
            </a:endParaRPr>
          </a:p>
          <a:p>
            <a:pPr marL="10795" algn="ctr">
              <a:lnSpc>
                <a:spcPct val="100000"/>
              </a:lnSpc>
              <a:spcBef>
                <a:spcPts val="375"/>
              </a:spcBef>
            </a:pP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months: March,</a:t>
            </a:r>
            <a:r>
              <a:rPr sz="3950" b="1" spc="-1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April, </a:t>
            </a:r>
            <a:r>
              <a:rPr sz="3950" b="1" spc="-70" dirty="0">
                <a:solidFill>
                  <a:srgbClr val="FFFFFF"/>
                </a:solidFill>
                <a:latin typeface="Arial"/>
                <a:cs typeface="Arial"/>
              </a:rPr>
              <a:t>May.</a:t>
            </a:r>
            <a:endParaRPr sz="3950">
              <a:latin typeface="Arial"/>
              <a:cs typeface="Arial"/>
            </a:endParaRPr>
          </a:p>
          <a:p>
            <a:pPr marL="12700" marR="5080" indent="11430" algn="ctr">
              <a:lnSpc>
                <a:spcPct val="107800"/>
              </a:lnSpc>
              <a:spcBef>
                <a:spcPts val="5"/>
              </a:spcBef>
            </a:pPr>
            <a:r>
              <a:rPr sz="3950" b="1" spc="-5" dirty="0">
                <a:solidFill>
                  <a:srgbClr val="FFFFFF"/>
                </a:solidFill>
                <a:latin typeface="Arial"/>
                <a:cs typeface="Arial"/>
              </a:rPr>
              <a:t>Australia </a:t>
            </a:r>
            <a:r>
              <a:rPr sz="3950" b="1" dirty="0">
                <a:solidFill>
                  <a:srgbClr val="FFFFFF"/>
                </a:solidFill>
                <a:latin typeface="Arial"/>
                <a:cs typeface="Arial"/>
              </a:rPr>
              <a:t>and New Zealand and other </a:t>
            </a:r>
            <a:r>
              <a:rPr sz="395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25" dirty="0">
                <a:solidFill>
                  <a:srgbClr val="FFFFFF"/>
                </a:solidFill>
                <a:latin typeface="Arial"/>
                <a:cs typeface="Arial"/>
              </a:rPr>
              <a:t>countries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8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30" dirty="0">
                <a:solidFill>
                  <a:srgbClr val="FFFFFF"/>
                </a:solidFill>
                <a:latin typeface="Arial"/>
                <a:cs typeface="Arial"/>
              </a:rPr>
              <a:t>southern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10" dirty="0">
                <a:solidFill>
                  <a:srgbClr val="FFFFFF"/>
                </a:solidFill>
                <a:latin typeface="Arial"/>
                <a:cs typeface="Arial"/>
              </a:rPr>
              <a:t>half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8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950" b="1"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20" dirty="0">
                <a:solidFill>
                  <a:srgbClr val="FFFFFF"/>
                </a:solidFill>
                <a:latin typeface="Arial"/>
                <a:cs typeface="Arial"/>
              </a:rPr>
              <a:t>Earth,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45" dirty="0">
                <a:solidFill>
                  <a:srgbClr val="FFFFFF"/>
                </a:solidFill>
                <a:latin typeface="Arial"/>
                <a:cs typeface="Arial"/>
              </a:rPr>
              <a:t>have </a:t>
            </a:r>
            <a:r>
              <a:rPr sz="3950" b="1" spc="-10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35" dirty="0">
                <a:solidFill>
                  <a:srgbClr val="FFFFFF"/>
                </a:solidFill>
                <a:latin typeface="Arial"/>
                <a:cs typeface="Arial"/>
              </a:rPr>
              <a:t>sprin</a:t>
            </a:r>
            <a:r>
              <a:rPr sz="3950" b="1" spc="-4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950" b="1" spc="-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45" dirty="0">
                <a:solidFill>
                  <a:srgbClr val="FFFFFF"/>
                </a:solidFill>
                <a:latin typeface="Arial"/>
                <a:cs typeface="Arial"/>
              </a:rPr>
              <a:t>Septembe</a:t>
            </a:r>
            <a:r>
              <a:rPr sz="3950" b="1" spc="-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45" dirty="0">
                <a:solidFill>
                  <a:srgbClr val="FFFFFF"/>
                </a:solidFill>
                <a:latin typeface="Arial"/>
                <a:cs typeface="Arial"/>
              </a:rPr>
              <a:t>Octobe</a:t>
            </a:r>
            <a:r>
              <a:rPr sz="3950" b="1" spc="-3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45" dirty="0">
                <a:solidFill>
                  <a:srgbClr val="FFFFFF"/>
                </a:solidFill>
                <a:latin typeface="Arial"/>
                <a:cs typeface="Arial"/>
              </a:rPr>
              <a:t>an</a:t>
            </a:r>
            <a:r>
              <a:rPr sz="3950" b="1" spc="-4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950" b="1" spc="-2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950" b="1" spc="-150" dirty="0">
                <a:solidFill>
                  <a:srgbClr val="FFFFFF"/>
                </a:solidFill>
                <a:latin typeface="Arial"/>
                <a:cs typeface="Arial"/>
              </a:rPr>
              <a:t>Novembe</a:t>
            </a:r>
            <a:r>
              <a:rPr sz="3950" b="1" spc="-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950" b="1" spc="-2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endParaRPr sz="395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3338222"/>
            <a:ext cx="20104100" cy="7970520"/>
            <a:chOff x="0" y="3338222"/>
            <a:chExt cx="20104100" cy="7970520"/>
          </a:xfrm>
        </p:grpSpPr>
        <p:pic>
          <p:nvPicPr>
            <p:cNvPr id="23" name="object 2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77795" y="10345896"/>
              <a:ext cx="779704" cy="9626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435" y="10718005"/>
              <a:ext cx="506929" cy="5905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2"/>
              <a:ext cx="6294457" cy="797033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4227"/>
              <a:ext cx="5537027" cy="7434328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00285" y="6847959"/>
              <a:ext cx="2951198" cy="201040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04204" y="7003765"/>
              <a:ext cx="2699895" cy="2010409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53762" y="7009001"/>
              <a:ext cx="2049832" cy="167621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7753770" y="7009392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5428766" y="8431713"/>
            <a:ext cx="4443730" cy="254381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 dirty="0">
              <a:latin typeface="Arial"/>
              <a:cs typeface="Arial"/>
            </a:endParaRPr>
          </a:p>
          <a:p>
            <a:pPr marL="12700" marR="5080" indent="-635" algn="ctr">
              <a:lnSpc>
                <a:spcPct val="101200"/>
              </a:lnSpc>
              <a:spcBef>
                <a:spcPts val="905"/>
              </a:spcBef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remind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yourself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seasons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how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di</a:t>
            </a:r>
            <a:r>
              <a:rPr sz="2200" spc="-9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feren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fro</a:t>
            </a:r>
            <a:r>
              <a:rPr sz="2200" spc="2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eac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other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-12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W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atc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</a:t>
            </a:r>
            <a:r>
              <a:rPr sz="2200" u="sng" spc="-10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5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spc="-5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-5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</a:t>
            </a:r>
            <a:r>
              <a:rPr sz="2200" spc="-50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Scienc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e</a:t>
            </a:r>
            <a:r>
              <a:rPr sz="2200" u="sng" spc="-10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5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i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n</a:t>
            </a:r>
            <a:r>
              <a:rPr sz="2200" u="sng" spc="-10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stories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:</a:t>
            </a:r>
            <a:r>
              <a:rPr sz="2200" u="sng" spc="-14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The </a:t>
            </a:r>
            <a:r>
              <a:rPr sz="2200" spc="-5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-4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Emperor’s</a:t>
            </a:r>
            <a:r>
              <a:rPr sz="2200" u="sng" spc="-114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2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new</a:t>
            </a:r>
            <a:r>
              <a:rPr sz="2200" u="sng" spc="-1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4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clothes</a:t>
            </a:r>
            <a:r>
              <a:rPr sz="2200" u="sng" spc="-1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presentation.</a:t>
            </a:r>
            <a:endParaRPr sz="2200" dirty="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0" y="6816930"/>
            <a:ext cx="17505680" cy="4491990"/>
            <a:chOff x="0" y="6816930"/>
            <a:chExt cx="17505680" cy="4491990"/>
          </a:xfrm>
        </p:grpSpPr>
        <p:pic>
          <p:nvPicPr>
            <p:cNvPr id="33" name="object 33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50168" y="6821781"/>
              <a:ext cx="2049832" cy="167621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5450168" y="6822165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62" y="1675823"/>
                  </a:lnTo>
                  <a:lnTo>
                    <a:pt x="250794" y="1675581"/>
                  </a:lnTo>
                  <a:lnTo>
                    <a:pt x="242086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38" y="241"/>
                  </a:lnTo>
                  <a:lnTo>
                    <a:pt x="1807747" y="4115"/>
                  </a:lnTo>
                  <a:lnTo>
                    <a:pt x="1814369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233559" y="7415086"/>
              <a:ext cx="481965" cy="481965"/>
            </a:xfrm>
            <a:custGeom>
              <a:avLst/>
              <a:gdLst/>
              <a:ahLst/>
              <a:cxnLst/>
              <a:rect l="l" t="t" r="r" b="b"/>
              <a:pathLst>
                <a:path w="481965" h="481965">
                  <a:moveTo>
                    <a:pt x="247611" y="0"/>
                  </a:moveTo>
                  <a:lnTo>
                    <a:pt x="198962" y="3610"/>
                  </a:lnTo>
                  <a:lnTo>
                    <a:pt x="152015" y="16857"/>
                  </a:lnTo>
                  <a:lnTo>
                    <a:pt x="109933" y="38526"/>
                  </a:lnTo>
                  <a:lnTo>
                    <a:pt x="73503" y="67495"/>
                  </a:lnTo>
                  <a:lnTo>
                    <a:pt x="43508" y="102644"/>
                  </a:lnTo>
                  <a:lnTo>
                    <a:pt x="20736" y="142849"/>
                  </a:lnTo>
                  <a:lnTo>
                    <a:pt x="5971" y="186991"/>
                  </a:lnTo>
                  <a:lnTo>
                    <a:pt x="0" y="233947"/>
                  </a:lnTo>
                  <a:lnTo>
                    <a:pt x="3606" y="282596"/>
                  </a:lnTo>
                  <a:lnTo>
                    <a:pt x="16854" y="329546"/>
                  </a:lnTo>
                  <a:lnTo>
                    <a:pt x="38524" y="371630"/>
                  </a:lnTo>
                  <a:lnTo>
                    <a:pt x="67495" y="408063"/>
                  </a:lnTo>
                  <a:lnTo>
                    <a:pt x="102645" y="438057"/>
                  </a:lnTo>
                  <a:lnTo>
                    <a:pt x="142853" y="460829"/>
                  </a:lnTo>
                  <a:lnTo>
                    <a:pt x="186996" y="475593"/>
                  </a:lnTo>
                  <a:lnTo>
                    <a:pt x="233954" y="481562"/>
                  </a:lnTo>
                  <a:lnTo>
                    <a:pt x="282603" y="477951"/>
                  </a:lnTo>
                  <a:lnTo>
                    <a:pt x="329553" y="464704"/>
                  </a:lnTo>
                  <a:lnTo>
                    <a:pt x="371637" y="443034"/>
                  </a:lnTo>
                  <a:lnTo>
                    <a:pt x="408070" y="414063"/>
                  </a:lnTo>
                  <a:lnTo>
                    <a:pt x="438064" y="378913"/>
                  </a:lnTo>
                  <a:lnTo>
                    <a:pt x="460836" y="338705"/>
                  </a:lnTo>
                  <a:lnTo>
                    <a:pt x="475600" y="294561"/>
                  </a:lnTo>
                  <a:lnTo>
                    <a:pt x="481569" y="247604"/>
                  </a:lnTo>
                  <a:lnTo>
                    <a:pt x="477958" y="198955"/>
                  </a:lnTo>
                  <a:lnTo>
                    <a:pt x="464711" y="152008"/>
                  </a:lnTo>
                  <a:lnTo>
                    <a:pt x="443041" y="109927"/>
                  </a:lnTo>
                  <a:lnTo>
                    <a:pt x="414070" y="73496"/>
                  </a:lnTo>
                  <a:lnTo>
                    <a:pt x="378920" y="43503"/>
                  </a:lnTo>
                  <a:lnTo>
                    <a:pt x="338712" y="20732"/>
                  </a:lnTo>
                  <a:lnTo>
                    <a:pt x="294568" y="5969"/>
                  </a:lnTo>
                  <a:lnTo>
                    <a:pt x="24761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396605" y="7534364"/>
              <a:ext cx="191135" cy="262890"/>
            </a:xfrm>
            <a:custGeom>
              <a:avLst/>
              <a:gdLst/>
              <a:ahLst/>
              <a:cxnLst/>
              <a:rect l="l" t="t" r="r" b="b"/>
              <a:pathLst>
                <a:path w="191134" h="262890">
                  <a:moveTo>
                    <a:pt x="0" y="0"/>
                  </a:moveTo>
                  <a:lnTo>
                    <a:pt x="46239" y="262264"/>
                  </a:lnTo>
                  <a:lnTo>
                    <a:pt x="190821" y="101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8" name="object 38">
              <a:hlinkClick r:id="rId17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5840220" y="759812"/>
            <a:ext cx="368744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921385">
              <a:lnSpc>
                <a:spcPct val="101200"/>
              </a:lnSpc>
              <a:spcBef>
                <a:spcPts val="905"/>
              </a:spcBef>
            </a:pP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Make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list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four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seasons.</a:t>
            </a:r>
            <a:r>
              <a:rPr sz="2200" spc="-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Then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list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</a:t>
            </a:r>
            <a:endParaRPr sz="2200">
              <a:latin typeface="Arial"/>
              <a:cs typeface="Arial"/>
            </a:endParaRPr>
          </a:p>
          <a:p>
            <a:pPr marL="12700" marR="98425">
              <a:lnSpc>
                <a:spcPct val="101200"/>
              </a:lnSpc>
            </a:pP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3 months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in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each season.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Describe or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draw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some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the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features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of</a:t>
            </a:r>
            <a:r>
              <a:rPr sz="2200" spc="-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each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season.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Which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is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your favourite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season?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Explain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000086"/>
                </a:solidFill>
                <a:latin typeface="Arial"/>
                <a:cs typeface="Arial"/>
              </a:rPr>
              <a:t>why.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2" name="object 42">
            <a:hlinkClick r:id="rId17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595370" y="5913892"/>
            <a:ext cx="110553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300" b="1" spc="-55" dirty="0">
                <a:latin typeface="Arial"/>
                <a:cs typeface="Arial"/>
              </a:rPr>
              <a:t>SPRING</a:t>
            </a:r>
            <a:endParaRPr sz="2300">
              <a:latin typeface="Arial"/>
              <a:cs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hlinkClick r:id="rId18"/>
          </p:cNvPr>
          <p:cNvSpPr/>
          <p:nvPr/>
        </p:nvSpPr>
        <p:spPr>
          <a:xfrm>
            <a:off x="15428766" y="10322906"/>
            <a:ext cx="4548644" cy="818169"/>
          </a:xfrm>
          <a:custGeom>
            <a:avLst/>
            <a:gdLst>
              <a:gd name="connsiteX0" fmla="*/ 1733980 w 4554752"/>
              <a:gd name="connsiteY0" fmla="*/ 0 h 818169"/>
              <a:gd name="connsiteX1" fmla="*/ 4542540 w 4554752"/>
              <a:gd name="connsiteY1" fmla="*/ 36634 h 818169"/>
              <a:gd name="connsiteX2" fmla="*/ 4554752 w 4554752"/>
              <a:gd name="connsiteY2" fmla="*/ 818169 h 818169"/>
              <a:gd name="connsiteX3" fmla="*/ 12211 w 4554752"/>
              <a:gd name="connsiteY3" fmla="*/ 781534 h 818169"/>
              <a:gd name="connsiteX4" fmla="*/ 0 w 4554752"/>
              <a:gd name="connsiteY4" fmla="*/ 366344 h 818169"/>
              <a:gd name="connsiteX5" fmla="*/ 1770614 w 4554752"/>
              <a:gd name="connsiteY5" fmla="*/ 378556 h 818169"/>
              <a:gd name="connsiteX6" fmla="*/ 1733980 w 4554752"/>
              <a:gd name="connsiteY6" fmla="*/ 0 h 81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54752" h="818169">
                <a:moveTo>
                  <a:pt x="1733980" y="0"/>
                </a:moveTo>
                <a:lnTo>
                  <a:pt x="4542540" y="36634"/>
                </a:lnTo>
                <a:lnTo>
                  <a:pt x="4554752" y="818169"/>
                </a:lnTo>
                <a:lnTo>
                  <a:pt x="12211" y="781534"/>
                </a:lnTo>
                <a:lnTo>
                  <a:pt x="0" y="366344"/>
                </a:lnTo>
                <a:lnTo>
                  <a:pt x="1770614" y="378556"/>
                </a:lnTo>
                <a:lnTo>
                  <a:pt x="173398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8"/>
          </p:cNvPr>
          <p:cNvSpPr/>
          <p:nvPr/>
        </p:nvSpPr>
        <p:spPr>
          <a:xfrm rot="534530">
            <a:off x="17842964" y="7165509"/>
            <a:ext cx="1905000" cy="1371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19"/>
          </p:cNvPr>
          <p:cNvSpPr/>
          <p:nvPr/>
        </p:nvSpPr>
        <p:spPr>
          <a:xfrm rot="20927287">
            <a:off x="15501216" y="6969789"/>
            <a:ext cx="1905000" cy="1371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19"/>
          </p:cNvPr>
          <p:cNvSpPr/>
          <p:nvPr/>
        </p:nvSpPr>
        <p:spPr>
          <a:xfrm>
            <a:off x="18586450" y="9921875"/>
            <a:ext cx="12954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Click r:id="rId19"/>
          </p:cNvPr>
          <p:cNvSpPr/>
          <p:nvPr/>
        </p:nvSpPr>
        <p:spPr>
          <a:xfrm>
            <a:off x="15386050" y="10302875"/>
            <a:ext cx="5334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984271" y="607327"/>
            <a:ext cx="2134235" cy="1649095"/>
            <a:chOff x="984271" y="607327"/>
            <a:chExt cx="2134235" cy="1649095"/>
          </a:xfrm>
        </p:grpSpPr>
        <p:sp>
          <p:nvSpPr>
            <p:cNvPr id="11" name="object 11"/>
            <p:cNvSpPr/>
            <p:nvPr/>
          </p:nvSpPr>
          <p:spPr>
            <a:xfrm>
              <a:off x="1091358" y="1476045"/>
              <a:ext cx="593090" cy="496570"/>
            </a:xfrm>
            <a:custGeom>
              <a:avLst/>
              <a:gdLst/>
              <a:ahLst/>
              <a:cxnLst/>
              <a:rect l="l" t="t" r="r" b="b"/>
              <a:pathLst>
                <a:path w="593089" h="496569">
                  <a:moveTo>
                    <a:pt x="80769" y="0"/>
                  </a:moveTo>
                  <a:lnTo>
                    <a:pt x="47352" y="2676"/>
                  </a:lnTo>
                  <a:lnTo>
                    <a:pt x="18973" y="18994"/>
                  </a:lnTo>
                  <a:lnTo>
                    <a:pt x="1987" y="48528"/>
                  </a:lnTo>
                  <a:lnTo>
                    <a:pt x="0" y="83438"/>
                  </a:lnTo>
                  <a:lnTo>
                    <a:pt x="8716" y="120015"/>
                  </a:lnTo>
                  <a:lnTo>
                    <a:pt x="50386" y="201681"/>
                  </a:lnTo>
                  <a:lnTo>
                    <a:pt x="79732" y="247122"/>
                  </a:lnTo>
                  <a:lnTo>
                    <a:pt x="111763" y="290713"/>
                  </a:lnTo>
                  <a:lnTo>
                    <a:pt x="146364" y="332294"/>
                  </a:lnTo>
                  <a:lnTo>
                    <a:pt x="183418" y="371705"/>
                  </a:lnTo>
                  <a:lnTo>
                    <a:pt x="217316" y="403532"/>
                  </a:lnTo>
                  <a:lnTo>
                    <a:pt x="253645" y="432683"/>
                  </a:lnTo>
                  <a:lnTo>
                    <a:pt x="292457" y="457862"/>
                  </a:lnTo>
                  <a:lnTo>
                    <a:pt x="333807" y="477775"/>
                  </a:lnTo>
                  <a:lnTo>
                    <a:pt x="377747" y="491126"/>
                  </a:lnTo>
                  <a:lnTo>
                    <a:pt x="425837" y="495962"/>
                  </a:lnTo>
                  <a:lnTo>
                    <a:pt x="476880" y="490560"/>
                  </a:lnTo>
                  <a:lnTo>
                    <a:pt x="524593" y="473489"/>
                  </a:lnTo>
                  <a:lnTo>
                    <a:pt x="562694" y="443316"/>
                  </a:lnTo>
                  <a:lnTo>
                    <a:pt x="587630" y="405402"/>
                  </a:lnTo>
                  <a:lnTo>
                    <a:pt x="592924" y="374360"/>
                  </a:lnTo>
                  <a:lnTo>
                    <a:pt x="581969" y="345862"/>
                  </a:lnTo>
                  <a:lnTo>
                    <a:pt x="558161" y="315582"/>
                  </a:lnTo>
                  <a:lnTo>
                    <a:pt x="525899" y="281464"/>
                  </a:lnTo>
                  <a:lnTo>
                    <a:pt x="490143" y="247322"/>
                  </a:lnTo>
                  <a:lnTo>
                    <a:pt x="451486" y="213542"/>
                  </a:lnTo>
                  <a:lnTo>
                    <a:pt x="410522" y="180512"/>
                  </a:lnTo>
                  <a:lnTo>
                    <a:pt x="367844" y="148619"/>
                  </a:lnTo>
                  <a:lnTo>
                    <a:pt x="324046" y="118251"/>
                  </a:lnTo>
                  <a:lnTo>
                    <a:pt x="279722" y="89794"/>
                  </a:lnTo>
                  <a:lnTo>
                    <a:pt x="235464" y="63637"/>
                  </a:lnTo>
                  <a:lnTo>
                    <a:pt x="191867" y="40166"/>
                  </a:lnTo>
                  <a:lnTo>
                    <a:pt x="149524" y="19769"/>
                  </a:lnTo>
                  <a:lnTo>
                    <a:pt x="80769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4271" y="607327"/>
              <a:ext cx="770890" cy="1231265"/>
            </a:xfrm>
            <a:custGeom>
              <a:avLst/>
              <a:gdLst/>
              <a:ahLst/>
              <a:cxnLst/>
              <a:rect l="l" t="t" r="r" b="b"/>
              <a:pathLst>
                <a:path w="770889" h="1231264">
                  <a:moveTo>
                    <a:pt x="151554" y="0"/>
                  </a:moveTo>
                  <a:lnTo>
                    <a:pt x="89652" y="15686"/>
                  </a:lnTo>
                  <a:lnTo>
                    <a:pt x="39927" y="61562"/>
                  </a:lnTo>
                  <a:lnTo>
                    <a:pt x="11398" y="123266"/>
                  </a:lnTo>
                  <a:lnTo>
                    <a:pt x="868" y="190578"/>
                  </a:lnTo>
                  <a:lnTo>
                    <a:pt x="0" y="224797"/>
                  </a:lnTo>
                  <a:lnTo>
                    <a:pt x="1789" y="273013"/>
                  </a:lnTo>
                  <a:lnTo>
                    <a:pt x="6675" y="320830"/>
                  </a:lnTo>
                  <a:lnTo>
                    <a:pt x="14511" y="368179"/>
                  </a:lnTo>
                  <a:lnTo>
                    <a:pt x="25150" y="414990"/>
                  </a:lnTo>
                  <a:lnTo>
                    <a:pt x="38445" y="461194"/>
                  </a:lnTo>
                  <a:lnTo>
                    <a:pt x="54251" y="506721"/>
                  </a:lnTo>
                  <a:lnTo>
                    <a:pt x="72420" y="551501"/>
                  </a:lnTo>
                  <a:lnTo>
                    <a:pt x="92807" y="595464"/>
                  </a:lnTo>
                  <a:lnTo>
                    <a:pt x="115264" y="638541"/>
                  </a:lnTo>
                  <a:lnTo>
                    <a:pt x="139646" y="680662"/>
                  </a:lnTo>
                  <a:lnTo>
                    <a:pt x="165806" y="721758"/>
                  </a:lnTo>
                  <a:lnTo>
                    <a:pt x="193598" y="761758"/>
                  </a:lnTo>
                  <a:lnTo>
                    <a:pt x="222874" y="800592"/>
                  </a:lnTo>
                  <a:lnTo>
                    <a:pt x="253489" y="838192"/>
                  </a:lnTo>
                  <a:lnTo>
                    <a:pt x="287232" y="876754"/>
                  </a:lnTo>
                  <a:lnTo>
                    <a:pt x="322190" y="914165"/>
                  </a:lnTo>
                  <a:lnTo>
                    <a:pt x="358246" y="950507"/>
                  </a:lnTo>
                  <a:lnTo>
                    <a:pt x="395282" y="985862"/>
                  </a:lnTo>
                  <a:lnTo>
                    <a:pt x="433183" y="1020311"/>
                  </a:lnTo>
                  <a:lnTo>
                    <a:pt x="471831" y="1053937"/>
                  </a:lnTo>
                  <a:lnTo>
                    <a:pt x="511111" y="1086820"/>
                  </a:lnTo>
                  <a:lnTo>
                    <a:pt x="550904" y="1119042"/>
                  </a:lnTo>
                  <a:lnTo>
                    <a:pt x="585431" y="1148954"/>
                  </a:lnTo>
                  <a:lnTo>
                    <a:pt x="624098" y="1182767"/>
                  </a:lnTo>
                  <a:lnTo>
                    <a:pt x="664859" y="1212628"/>
                  </a:lnTo>
                  <a:lnTo>
                    <a:pt x="705664" y="1230683"/>
                  </a:lnTo>
                  <a:lnTo>
                    <a:pt x="744921" y="1230838"/>
                  </a:lnTo>
                  <a:lnTo>
                    <a:pt x="765135" y="1212047"/>
                  </a:lnTo>
                  <a:lnTo>
                    <a:pt x="770563" y="1181167"/>
                  </a:lnTo>
                  <a:lnTo>
                    <a:pt x="765463" y="1145052"/>
                  </a:lnTo>
                  <a:lnTo>
                    <a:pt x="752985" y="1094862"/>
                  </a:lnTo>
                  <a:lnTo>
                    <a:pt x="740144" y="1044691"/>
                  </a:lnTo>
                  <a:lnTo>
                    <a:pt x="726885" y="994574"/>
                  </a:lnTo>
                  <a:lnTo>
                    <a:pt x="713152" y="944548"/>
                  </a:lnTo>
                  <a:lnTo>
                    <a:pt x="698888" y="894651"/>
                  </a:lnTo>
                  <a:lnTo>
                    <a:pt x="684037" y="844918"/>
                  </a:lnTo>
                  <a:lnTo>
                    <a:pt x="668543" y="795387"/>
                  </a:lnTo>
                  <a:lnTo>
                    <a:pt x="652351" y="746095"/>
                  </a:lnTo>
                  <a:lnTo>
                    <a:pt x="635403" y="697078"/>
                  </a:lnTo>
                  <a:lnTo>
                    <a:pt x="617645" y="648373"/>
                  </a:lnTo>
                  <a:lnTo>
                    <a:pt x="599019" y="600016"/>
                  </a:lnTo>
                  <a:lnTo>
                    <a:pt x="579469" y="552046"/>
                  </a:lnTo>
                  <a:lnTo>
                    <a:pt x="558940" y="504497"/>
                  </a:lnTo>
                  <a:lnTo>
                    <a:pt x="537376" y="457408"/>
                  </a:lnTo>
                  <a:lnTo>
                    <a:pt x="515348" y="412144"/>
                  </a:lnTo>
                  <a:lnTo>
                    <a:pt x="492190" y="367441"/>
                  </a:lnTo>
                  <a:lnTo>
                    <a:pt x="467864" y="323367"/>
                  </a:lnTo>
                  <a:lnTo>
                    <a:pt x="442333" y="279991"/>
                  </a:lnTo>
                  <a:lnTo>
                    <a:pt x="415559" y="237380"/>
                  </a:lnTo>
                  <a:lnTo>
                    <a:pt x="387507" y="195605"/>
                  </a:lnTo>
                  <a:lnTo>
                    <a:pt x="358137" y="154732"/>
                  </a:lnTo>
                  <a:lnTo>
                    <a:pt x="327414" y="114832"/>
                  </a:lnTo>
                  <a:lnTo>
                    <a:pt x="286648" y="67873"/>
                  </a:lnTo>
                  <a:lnTo>
                    <a:pt x="239144" y="28374"/>
                  </a:lnTo>
                  <a:lnTo>
                    <a:pt x="182124" y="3820"/>
                  </a:lnTo>
                  <a:lnTo>
                    <a:pt x="151554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853876" y="1873435"/>
              <a:ext cx="690245" cy="295910"/>
            </a:xfrm>
            <a:custGeom>
              <a:avLst/>
              <a:gdLst/>
              <a:ahLst/>
              <a:cxnLst/>
              <a:rect l="l" t="t" r="r" b="b"/>
              <a:pathLst>
                <a:path w="690244" h="295910">
                  <a:moveTo>
                    <a:pt x="281330" y="0"/>
                  </a:moveTo>
                  <a:lnTo>
                    <a:pt x="228717" y="984"/>
                  </a:lnTo>
                  <a:lnTo>
                    <a:pt x="177467" y="3976"/>
                  </a:lnTo>
                  <a:lnTo>
                    <a:pt x="128287" y="9031"/>
                  </a:lnTo>
                  <a:lnTo>
                    <a:pt x="81882" y="16209"/>
                  </a:lnTo>
                  <a:lnTo>
                    <a:pt x="44512" y="25541"/>
                  </a:lnTo>
                  <a:lnTo>
                    <a:pt x="3538" y="69111"/>
                  </a:lnTo>
                  <a:lnTo>
                    <a:pt x="0" y="114353"/>
                  </a:lnTo>
                  <a:lnTo>
                    <a:pt x="11609" y="161553"/>
                  </a:lnTo>
                  <a:lnTo>
                    <a:pt x="38841" y="204290"/>
                  </a:lnTo>
                  <a:lnTo>
                    <a:pt x="75858" y="239845"/>
                  </a:lnTo>
                  <a:lnTo>
                    <a:pt x="116823" y="265500"/>
                  </a:lnTo>
                  <a:lnTo>
                    <a:pt x="159722" y="281890"/>
                  </a:lnTo>
                  <a:lnTo>
                    <a:pt x="204597" y="291506"/>
                  </a:lnTo>
                  <a:lnTo>
                    <a:pt x="250697" y="295404"/>
                  </a:lnTo>
                  <a:lnTo>
                    <a:pt x="297269" y="294642"/>
                  </a:lnTo>
                  <a:lnTo>
                    <a:pt x="343560" y="290274"/>
                  </a:lnTo>
                  <a:lnTo>
                    <a:pt x="396996" y="281851"/>
                  </a:lnTo>
                  <a:lnTo>
                    <a:pt x="449824" y="270210"/>
                  </a:lnTo>
                  <a:lnTo>
                    <a:pt x="501852" y="255406"/>
                  </a:lnTo>
                  <a:lnTo>
                    <a:pt x="552893" y="237491"/>
                  </a:lnTo>
                  <a:lnTo>
                    <a:pt x="602756" y="216517"/>
                  </a:lnTo>
                  <a:lnTo>
                    <a:pt x="665187" y="174958"/>
                  </a:lnTo>
                  <a:lnTo>
                    <a:pt x="689696" y="112416"/>
                  </a:lnTo>
                  <a:lnTo>
                    <a:pt x="677278" y="82126"/>
                  </a:lnTo>
                  <a:lnTo>
                    <a:pt x="620440" y="43512"/>
                  </a:lnTo>
                  <a:lnTo>
                    <a:pt x="540118" y="23153"/>
                  </a:lnTo>
                  <a:lnTo>
                    <a:pt x="491284" y="14971"/>
                  </a:lnTo>
                  <a:lnTo>
                    <a:pt x="440283" y="8507"/>
                  </a:lnTo>
                  <a:lnTo>
                    <a:pt x="387819" y="3819"/>
                  </a:lnTo>
                  <a:lnTo>
                    <a:pt x="334599" y="964"/>
                  </a:lnTo>
                  <a:lnTo>
                    <a:pt x="281330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839833" y="1236900"/>
              <a:ext cx="1278255" cy="676910"/>
            </a:xfrm>
            <a:custGeom>
              <a:avLst/>
              <a:gdLst/>
              <a:ahLst/>
              <a:cxnLst/>
              <a:rect l="l" t="t" r="r" b="b"/>
              <a:pathLst>
                <a:path w="1278255" h="676910">
                  <a:moveTo>
                    <a:pt x="1110262" y="0"/>
                  </a:moveTo>
                  <a:lnTo>
                    <a:pt x="1048782" y="8041"/>
                  </a:lnTo>
                  <a:lnTo>
                    <a:pt x="969697" y="27574"/>
                  </a:lnTo>
                  <a:lnTo>
                    <a:pt x="921436" y="41862"/>
                  </a:lnTo>
                  <a:lnTo>
                    <a:pt x="873664" y="57671"/>
                  </a:lnTo>
                  <a:lnTo>
                    <a:pt x="826391" y="74925"/>
                  </a:lnTo>
                  <a:lnTo>
                    <a:pt x="779630" y="93545"/>
                  </a:lnTo>
                  <a:lnTo>
                    <a:pt x="733394" y="113455"/>
                  </a:lnTo>
                  <a:lnTo>
                    <a:pt x="687696" y="134578"/>
                  </a:lnTo>
                  <a:lnTo>
                    <a:pt x="642548" y="156837"/>
                  </a:lnTo>
                  <a:lnTo>
                    <a:pt x="596645" y="180822"/>
                  </a:lnTo>
                  <a:lnTo>
                    <a:pt x="551278" y="205804"/>
                  </a:lnTo>
                  <a:lnTo>
                    <a:pt x="506426" y="231720"/>
                  </a:lnTo>
                  <a:lnTo>
                    <a:pt x="462067" y="258507"/>
                  </a:lnTo>
                  <a:lnTo>
                    <a:pt x="418180" y="286101"/>
                  </a:lnTo>
                  <a:lnTo>
                    <a:pt x="374742" y="314438"/>
                  </a:lnTo>
                  <a:lnTo>
                    <a:pt x="331732" y="343456"/>
                  </a:lnTo>
                  <a:lnTo>
                    <a:pt x="289127" y="373090"/>
                  </a:lnTo>
                  <a:lnTo>
                    <a:pt x="246907" y="403278"/>
                  </a:lnTo>
                  <a:lnTo>
                    <a:pt x="205049" y="433956"/>
                  </a:lnTo>
                  <a:lnTo>
                    <a:pt x="163532" y="465061"/>
                  </a:lnTo>
                  <a:lnTo>
                    <a:pt x="122334" y="496529"/>
                  </a:lnTo>
                  <a:lnTo>
                    <a:pt x="81433" y="528297"/>
                  </a:lnTo>
                  <a:lnTo>
                    <a:pt x="40807" y="560301"/>
                  </a:lnTo>
                  <a:lnTo>
                    <a:pt x="0" y="613440"/>
                  </a:lnTo>
                  <a:lnTo>
                    <a:pt x="4455" y="640679"/>
                  </a:lnTo>
                  <a:lnTo>
                    <a:pt x="35572" y="664623"/>
                  </a:lnTo>
                  <a:lnTo>
                    <a:pt x="78877" y="675374"/>
                  </a:lnTo>
                  <a:lnTo>
                    <a:pt x="129382" y="676768"/>
                  </a:lnTo>
                  <a:lnTo>
                    <a:pt x="180658" y="673753"/>
                  </a:lnTo>
                  <a:lnTo>
                    <a:pt x="226278" y="671282"/>
                  </a:lnTo>
                  <a:lnTo>
                    <a:pt x="277467" y="670221"/>
                  </a:lnTo>
                  <a:lnTo>
                    <a:pt x="328656" y="668321"/>
                  </a:lnTo>
                  <a:lnTo>
                    <a:pt x="379803" y="665447"/>
                  </a:lnTo>
                  <a:lnTo>
                    <a:pt x="430865" y="661463"/>
                  </a:lnTo>
                  <a:lnTo>
                    <a:pt x="481799" y="656233"/>
                  </a:lnTo>
                  <a:lnTo>
                    <a:pt x="532565" y="649622"/>
                  </a:lnTo>
                  <a:lnTo>
                    <a:pt x="583118" y="641494"/>
                  </a:lnTo>
                  <a:lnTo>
                    <a:pt x="633417" y="631713"/>
                  </a:lnTo>
                  <a:lnTo>
                    <a:pt x="680654" y="620772"/>
                  </a:lnTo>
                  <a:lnTo>
                    <a:pt x="727591" y="608035"/>
                  </a:lnTo>
                  <a:lnTo>
                    <a:pt x="774068" y="593467"/>
                  </a:lnTo>
                  <a:lnTo>
                    <a:pt x="819929" y="577034"/>
                  </a:lnTo>
                  <a:lnTo>
                    <a:pt x="865013" y="558701"/>
                  </a:lnTo>
                  <a:lnTo>
                    <a:pt x="909163" y="538433"/>
                  </a:lnTo>
                  <a:lnTo>
                    <a:pt x="952221" y="516195"/>
                  </a:lnTo>
                  <a:lnTo>
                    <a:pt x="994027" y="491953"/>
                  </a:lnTo>
                  <a:lnTo>
                    <a:pt x="1034423" y="465672"/>
                  </a:lnTo>
                  <a:lnTo>
                    <a:pt x="1073251" y="437317"/>
                  </a:lnTo>
                  <a:lnTo>
                    <a:pt x="1110353" y="406854"/>
                  </a:lnTo>
                  <a:lnTo>
                    <a:pt x="1145570" y="374247"/>
                  </a:lnTo>
                  <a:lnTo>
                    <a:pt x="1178743" y="339463"/>
                  </a:lnTo>
                  <a:lnTo>
                    <a:pt x="1209714" y="302466"/>
                  </a:lnTo>
                  <a:lnTo>
                    <a:pt x="1248109" y="245871"/>
                  </a:lnTo>
                  <a:lnTo>
                    <a:pt x="1273429" y="182962"/>
                  </a:lnTo>
                  <a:lnTo>
                    <a:pt x="1278224" y="149027"/>
                  </a:lnTo>
                  <a:lnTo>
                    <a:pt x="1276305" y="114842"/>
                  </a:lnTo>
                  <a:lnTo>
                    <a:pt x="1249880" y="53280"/>
                  </a:lnTo>
                  <a:lnTo>
                    <a:pt x="1201278" y="16239"/>
                  </a:lnTo>
                  <a:lnTo>
                    <a:pt x="1141172" y="685"/>
                  </a:lnTo>
                  <a:lnTo>
                    <a:pt x="1110262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19681" y="994657"/>
              <a:ext cx="738505" cy="1261745"/>
            </a:xfrm>
            <a:custGeom>
              <a:avLst/>
              <a:gdLst/>
              <a:ahLst/>
              <a:cxnLst/>
              <a:rect l="l" t="t" r="r" b="b"/>
              <a:pathLst>
                <a:path w="738505" h="1261745">
                  <a:moveTo>
                    <a:pt x="738174" y="231114"/>
                  </a:moveTo>
                  <a:lnTo>
                    <a:pt x="733729" y="215341"/>
                  </a:lnTo>
                  <a:lnTo>
                    <a:pt x="725982" y="204317"/>
                  </a:lnTo>
                  <a:lnTo>
                    <a:pt x="714019" y="199491"/>
                  </a:lnTo>
                  <a:lnTo>
                    <a:pt x="702754" y="204012"/>
                  </a:lnTo>
                  <a:lnTo>
                    <a:pt x="675652" y="232727"/>
                  </a:lnTo>
                  <a:lnTo>
                    <a:pt x="630097" y="287299"/>
                  </a:lnTo>
                  <a:lnTo>
                    <a:pt x="611225" y="311594"/>
                  </a:lnTo>
                  <a:lnTo>
                    <a:pt x="447255" y="487045"/>
                  </a:lnTo>
                  <a:lnTo>
                    <a:pt x="413270" y="523913"/>
                  </a:lnTo>
                  <a:lnTo>
                    <a:pt x="378841" y="562013"/>
                  </a:lnTo>
                  <a:lnTo>
                    <a:pt x="345033" y="600849"/>
                  </a:lnTo>
                  <a:lnTo>
                    <a:pt x="312889" y="639978"/>
                  </a:lnTo>
                  <a:lnTo>
                    <a:pt x="283121" y="678522"/>
                  </a:lnTo>
                  <a:lnTo>
                    <a:pt x="256463" y="715657"/>
                  </a:lnTo>
                  <a:lnTo>
                    <a:pt x="233616" y="750506"/>
                  </a:lnTo>
                  <a:lnTo>
                    <a:pt x="210553" y="788809"/>
                  </a:lnTo>
                  <a:lnTo>
                    <a:pt x="184188" y="839114"/>
                  </a:lnTo>
                  <a:lnTo>
                    <a:pt x="180949" y="846175"/>
                  </a:lnTo>
                  <a:lnTo>
                    <a:pt x="168859" y="840727"/>
                  </a:lnTo>
                  <a:lnTo>
                    <a:pt x="166725" y="840282"/>
                  </a:lnTo>
                  <a:lnTo>
                    <a:pt x="168287" y="833653"/>
                  </a:lnTo>
                  <a:lnTo>
                    <a:pt x="172707" y="811822"/>
                  </a:lnTo>
                  <a:lnTo>
                    <a:pt x="183553" y="733361"/>
                  </a:lnTo>
                  <a:lnTo>
                    <a:pt x="186867" y="691819"/>
                  </a:lnTo>
                  <a:lnTo>
                    <a:pt x="188556" y="646137"/>
                  </a:lnTo>
                  <a:lnTo>
                    <a:pt x="188683" y="597433"/>
                  </a:lnTo>
                  <a:lnTo>
                    <a:pt x="187274" y="546823"/>
                  </a:lnTo>
                  <a:lnTo>
                    <a:pt x="184365" y="495414"/>
                  </a:lnTo>
                  <a:lnTo>
                    <a:pt x="180517" y="444207"/>
                  </a:lnTo>
                  <a:lnTo>
                    <a:pt x="176276" y="394246"/>
                  </a:lnTo>
                  <a:lnTo>
                    <a:pt x="154279" y="155105"/>
                  </a:lnTo>
                  <a:lnTo>
                    <a:pt x="154254" y="124345"/>
                  </a:lnTo>
                  <a:lnTo>
                    <a:pt x="151701" y="53301"/>
                  </a:lnTo>
                  <a:lnTo>
                    <a:pt x="147904" y="14008"/>
                  </a:lnTo>
                  <a:lnTo>
                    <a:pt x="129362" y="0"/>
                  </a:lnTo>
                  <a:lnTo>
                    <a:pt x="116471" y="3975"/>
                  </a:lnTo>
                  <a:lnTo>
                    <a:pt x="103301" y="13703"/>
                  </a:lnTo>
                  <a:lnTo>
                    <a:pt x="93560" y="29146"/>
                  </a:lnTo>
                  <a:lnTo>
                    <a:pt x="90944" y="50241"/>
                  </a:lnTo>
                  <a:lnTo>
                    <a:pt x="96177" y="71488"/>
                  </a:lnTo>
                  <a:lnTo>
                    <a:pt x="106921" y="99656"/>
                  </a:lnTo>
                  <a:lnTo>
                    <a:pt x="120230" y="129819"/>
                  </a:lnTo>
                  <a:lnTo>
                    <a:pt x="133172" y="157060"/>
                  </a:lnTo>
                  <a:lnTo>
                    <a:pt x="155168" y="396151"/>
                  </a:lnTo>
                  <a:lnTo>
                    <a:pt x="159410" y="445947"/>
                  </a:lnTo>
                  <a:lnTo>
                    <a:pt x="163233" y="496811"/>
                  </a:lnTo>
                  <a:lnTo>
                    <a:pt x="166116" y="547751"/>
                  </a:lnTo>
                  <a:lnTo>
                    <a:pt x="167500" y="597738"/>
                  </a:lnTo>
                  <a:lnTo>
                    <a:pt x="167386" y="645718"/>
                  </a:lnTo>
                  <a:lnTo>
                    <a:pt x="165722" y="690587"/>
                  </a:lnTo>
                  <a:lnTo>
                    <a:pt x="162458" y="731278"/>
                  </a:lnTo>
                  <a:lnTo>
                    <a:pt x="155867" y="792340"/>
                  </a:lnTo>
                  <a:lnTo>
                    <a:pt x="145999" y="835901"/>
                  </a:lnTo>
                  <a:lnTo>
                    <a:pt x="109270" y="828141"/>
                  </a:lnTo>
                  <a:lnTo>
                    <a:pt x="64554" y="836002"/>
                  </a:lnTo>
                  <a:lnTo>
                    <a:pt x="32194" y="863092"/>
                  </a:lnTo>
                  <a:lnTo>
                    <a:pt x="9702" y="908202"/>
                  </a:lnTo>
                  <a:lnTo>
                    <a:pt x="0" y="950658"/>
                  </a:lnTo>
                  <a:lnTo>
                    <a:pt x="1346" y="990879"/>
                  </a:lnTo>
                  <a:lnTo>
                    <a:pt x="15290" y="1027010"/>
                  </a:lnTo>
                  <a:lnTo>
                    <a:pt x="27546" y="1040193"/>
                  </a:lnTo>
                  <a:lnTo>
                    <a:pt x="18961" y="1078103"/>
                  </a:lnTo>
                  <a:lnTo>
                    <a:pt x="10591" y="1121283"/>
                  </a:lnTo>
                  <a:lnTo>
                    <a:pt x="4064" y="1163459"/>
                  </a:lnTo>
                  <a:lnTo>
                    <a:pt x="1625" y="1189837"/>
                  </a:lnTo>
                  <a:lnTo>
                    <a:pt x="2286" y="1215656"/>
                  </a:lnTo>
                  <a:lnTo>
                    <a:pt x="7810" y="1238199"/>
                  </a:lnTo>
                  <a:lnTo>
                    <a:pt x="19913" y="1254785"/>
                  </a:lnTo>
                  <a:lnTo>
                    <a:pt x="34505" y="1261198"/>
                  </a:lnTo>
                  <a:lnTo>
                    <a:pt x="51003" y="1260424"/>
                  </a:lnTo>
                  <a:lnTo>
                    <a:pt x="97205" y="1226921"/>
                  </a:lnTo>
                  <a:lnTo>
                    <a:pt x="119824" y="1191145"/>
                  </a:lnTo>
                  <a:lnTo>
                    <a:pt x="145351" y="1140040"/>
                  </a:lnTo>
                  <a:lnTo>
                    <a:pt x="170878" y="1084491"/>
                  </a:lnTo>
                  <a:lnTo>
                    <a:pt x="179717" y="1083310"/>
                  </a:lnTo>
                  <a:lnTo>
                    <a:pt x="216001" y="1064387"/>
                  </a:lnTo>
                  <a:lnTo>
                    <a:pt x="244335" y="1034326"/>
                  </a:lnTo>
                  <a:lnTo>
                    <a:pt x="263791" y="995210"/>
                  </a:lnTo>
                  <a:lnTo>
                    <a:pt x="272021" y="954620"/>
                  </a:lnTo>
                  <a:lnTo>
                    <a:pt x="267017" y="918819"/>
                  </a:lnTo>
                  <a:lnTo>
                    <a:pt x="248412" y="887869"/>
                  </a:lnTo>
                  <a:lnTo>
                    <a:pt x="215811" y="861822"/>
                  </a:lnTo>
                  <a:lnTo>
                    <a:pt x="200279" y="854849"/>
                  </a:lnTo>
                  <a:lnTo>
                    <a:pt x="210502" y="831684"/>
                  </a:lnTo>
                  <a:lnTo>
                    <a:pt x="231406" y="793699"/>
                  </a:lnTo>
                  <a:lnTo>
                    <a:pt x="273926" y="727646"/>
                  </a:lnTo>
                  <a:lnTo>
                    <a:pt x="300126" y="691172"/>
                  </a:lnTo>
                  <a:lnTo>
                    <a:pt x="329438" y="653199"/>
                  </a:lnTo>
                  <a:lnTo>
                    <a:pt x="361188" y="614553"/>
                  </a:lnTo>
                  <a:lnTo>
                    <a:pt x="394677" y="576072"/>
                  </a:lnTo>
                  <a:lnTo>
                    <a:pt x="428879" y="538213"/>
                  </a:lnTo>
                  <a:lnTo>
                    <a:pt x="462762" y="501472"/>
                  </a:lnTo>
                  <a:lnTo>
                    <a:pt x="626694" y="326059"/>
                  </a:lnTo>
                  <a:lnTo>
                    <a:pt x="653618" y="312470"/>
                  </a:lnTo>
                  <a:lnTo>
                    <a:pt x="682625" y="296811"/>
                  </a:lnTo>
                  <a:lnTo>
                    <a:pt x="708380" y="281139"/>
                  </a:lnTo>
                  <a:lnTo>
                    <a:pt x="725538" y="267550"/>
                  </a:lnTo>
                  <a:lnTo>
                    <a:pt x="736409" y="249288"/>
                  </a:lnTo>
                  <a:lnTo>
                    <a:pt x="738174" y="23111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82" y="1762258"/>
              <a:ext cx="210265" cy="193098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0" y="2455529"/>
            <a:ext cx="19130645" cy="8853170"/>
            <a:chOff x="0" y="2455529"/>
            <a:chExt cx="19130645" cy="8853170"/>
          </a:xfrm>
        </p:grpSpPr>
        <p:sp>
          <p:nvSpPr>
            <p:cNvPr id="18" name="object 18"/>
            <p:cNvSpPr/>
            <p:nvPr/>
          </p:nvSpPr>
          <p:spPr>
            <a:xfrm>
              <a:off x="10310021" y="10492084"/>
              <a:ext cx="286385" cy="297815"/>
            </a:xfrm>
            <a:custGeom>
              <a:avLst/>
              <a:gdLst/>
              <a:ahLst/>
              <a:cxnLst/>
              <a:rect l="l" t="t" r="r" b="b"/>
              <a:pathLst>
                <a:path w="286384" h="297815">
                  <a:moveTo>
                    <a:pt x="253268" y="0"/>
                  </a:moveTo>
                  <a:lnTo>
                    <a:pt x="200953" y="18525"/>
                  </a:lnTo>
                  <a:lnTo>
                    <a:pt x="159690" y="49666"/>
                  </a:lnTo>
                  <a:lnTo>
                    <a:pt x="118035" y="86720"/>
                  </a:lnTo>
                  <a:lnTo>
                    <a:pt x="78204" y="127613"/>
                  </a:lnTo>
                  <a:lnTo>
                    <a:pt x="42412" y="170269"/>
                  </a:lnTo>
                  <a:lnTo>
                    <a:pt x="12875" y="212613"/>
                  </a:lnTo>
                  <a:lnTo>
                    <a:pt x="0" y="246859"/>
                  </a:lnTo>
                  <a:lnTo>
                    <a:pt x="5679" y="262743"/>
                  </a:lnTo>
                  <a:lnTo>
                    <a:pt x="22361" y="280422"/>
                  </a:lnTo>
                  <a:lnTo>
                    <a:pt x="45272" y="292800"/>
                  </a:lnTo>
                  <a:lnTo>
                    <a:pt x="72037" y="297371"/>
                  </a:lnTo>
                  <a:lnTo>
                    <a:pt x="99470" y="295473"/>
                  </a:lnTo>
                  <a:lnTo>
                    <a:pt x="151504" y="274000"/>
                  </a:lnTo>
                  <a:lnTo>
                    <a:pt x="196925" y="232130"/>
                  </a:lnTo>
                  <a:lnTo>
                    <a:pt x="235435" y="176911"/>
                  </a:lnTo>
                  <a:lnTo>
                    <a:pt x="267520" y="112016"/>
                  </a:lnTo>
                  <a:lnTo>
                    <a:pt x="284567" y="58312"/>
                  </a:lnTo>
                  <a:lnTo>
                    <a:pt x="285764" y="38203"/>
                  </a:lnTo>
                  <a:lnTo>
                    <a:pt x="281468" y="19970"/>
                  </a:lnTo>
                  <a:lnTo>
                    <a:pt x="269757" y="5970"/>
                  </a:lnTo>
                  <a:lnTo>
                    <a:pt x="253268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266371" y="10030965"/>
              <a:ext cx="323850" cy="706120"/>
            </a:xfrm>
            <a:custGeom>
              <a:avLst/>
              <a:gdLst/>
              <a:ahLst/>
              <a:cxnLst/>
              <a:rect l="l" t="t" r="r" b="b"/>
              <a:pathLst>
                <a:path w="323850" h="706120">
                  <a:moveTo>
                    <a:pt x="233793" y="0"/>
                  </a:moveTo>
                  <a:lnTo>
                    <a:pt x="186928" y="13894"/>
                  </a:lnTo>
                  <a:lnTo>
                    <a:pt x="152415" y="49481"/>
                  </a:lnTo>
                  <a:lnTo>
                    <a:pt x="111080" y="126255"/>
                  </a:lnTo>
                  <a:lnTo>
                    <a:pt x="90003" y="175879"/>
                  </a:lnTo>
                  <a:lnTo>
                    <a:pt x="71835" y="226657"/>
                  </a:lnTo>
                  <a:lnTo>
                    <a:pt x="56364" y="278326"/>
                  </a:lnTo>
                  <a:lnTo>
                    <a:pt x="44510" y="325411"/>
                  </a:lnTo>
                  <a:lnTo>
                    <a:pt x="34383" y="372910"/>
                  </a:lnTo>
                  <a:lnTo>
                    <a:pt x="25807" y="420748"/>
                  </a:lnTo>
                  <a:lnTo>
                    <a:pt x="18605" y="468848"/>
                  </a:lnTo>
                  <a:lnTo>
                    <a:pt x="12600" y="517134"/>
                  </a:lnTo>
                  <a:lnTo>
                    <a:pt x="7615" y="565530"/>
                  </a:lnTo>
                  <a:lnTo>
                    <a:pt x="3474" y="613959"/>
                  </a:lnTo>
                  <a:lnTo>
                    <a:pt x="0" y="662346"/>
                  </a:lnTo>
                  <a:lnTo>
                    <a:pt x="668" y="681877"/>
                  </a:lnTo>
                  <a:lnTo>
                    <a:pt x="6404" y="697667"/>
                  </a:lnTo>
                  <a:lnTo>
                    <a:pt x="18816" y="705701"/>
                  </a:lnTo>
                  <a:lnTo>
                    <a:pt x="39517" y="701968"/>
                  </a:lnTo>
                  <a:lnTo>
                    <a:pt x="59366" y="688646"/>
                  </a:lnTo>
                  <a:lnTo>
                    <a:pt x="78094" y="669100"/>
                  </a:lnTo>
                  <a:lnTo>
                    <a:pt x="110781" y="628661"/>
                  </a:lnTo>
                  <a:lnTo>
                    <a:pt x="146444" y="586959"/>
                  </a:lnTo>
                  <a:lnTo>
                    <a:pt x="180501" y="543923"/>
                  </a:lnTo>
                  <a:lnTo>
                    <a:pt x="212395" y="499296"/>
                  </a:lnTo>
                  <a:lnTo>
                    <a:pt x="241573" y="452823"/>
                  </a:lnTo>
                  <a:lnTo>
                    <a:pt x="266060" y="406923"/>
                  </a:lnTo>
                  <a:lnTo>
                    <a:pt x="286980" y="359116"/>
                  </a:lnTo>
                  <a:lnTo>
                    <a:pt x="303767" y="309806"/>
                  </a:lnTo>
                  <a:lnTo>
                    <a:pt x="315854" y="259396"/>
                  </a:lnTo>
                  <a:lnTo>
                    <a:pt x="322675" y="208291"/>
                  </a:lnTo>
                  <a:lnTo>
                    <a:pt x="323663" y="156894"/>
                  </a:lnTo>
                  <a:lnTo>
                    <a:pt x="318252" y="105609"/>
                  </a:lnTo>
                  <a:lnTo>
                    <a:pt x="302788" y="53101"/>
                  </a:lnTo>
                  <a:lnTo>
                    <a:pt x="267736" y="11661"/>
                  </a:lnTo>
                  <a:lnTo>
                    <a:pt x="251493" y="3622"/>
                  </a:lnTo>
                  <a:lnTo>
                    <a:pt x="233793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69254" y="10783044"/>
              <a:ext cx="364490" cy="169545"/>
            </a:xfrm>
            <a:custGeom>
              <a:avLst/>
              <a:gdLst/>
              <a:ahLst/>
              <a:cxnLst/>
              <a:rect l="l" t="t" r="r" b="b"/>
              <a:pathLst>
                <a:path w="364490" h="169545">
                  <a:moveTo>
                    <a:pt x="311739" y="0"/>
                  </a:moveTo>
                  <a:lnTo>
                    <a:pt x="260170" y="2436"/>
                  </a:lnTo>
                  <a:lnTo>
                    <a:pt x="205003" y="9999"/>
                  </a:lnTo>
                  <a:lnTo>
                    <a:pt x="149174" y="21919"/>
                  </a:lnTo>
                  <a:lnTo>
                    <a:pt x="95623" y="37428"/>
                  </a:lnTo>
                  <a:lnTo>
                    <a:pt x="47286" y="55757"/>
                  </a:lnTo>
                  <a:lnTo>
                    <a:pt x="14698" y="75934"/>
                  </a:lnTo>
                  <a:lnTo>
                    <a:pt x="0" y="107295"/>
                  </a:lnTo>
                  <a:lnTo>
                    <a:pt x="5610" y="124667"/>
                  </a:lnTo>
                  <a:lnTo>
                    <a:pt x="36406" y="147718"/>
                  </a:lnTo>
                  <a:lnTo>
                    <a:pt x="90940" y="161903"/>
                  </a:lnTo>
                  <a:lnTo>
                    <a:pt x="162952" y="169321"/>
                  </a:lnTo>
                  <a:lnTo>
                    <a:pt x="199177" y="168937"/>
                  </a:lnTo>
                  <a:lnTo>
                    <a:pt x="260744" y="160162"/>
                  </a:lnTo>
                  <a:lnTo>
                    <a:pt x="316492" y="134770"/>
                  </a:lnTo>
                  <a:lnTo>
                    <a:pt x="351944" y="95219"/>
                  </a:lnTo>
                  <a:lnTo>
                    <a:pt x="364072" y="44155"/>
                  </a:lnTo>
                  <a:lnTo>
                    <a:pt x="357993" y="20618"/>
                  </a:lnTo>
                  <a:lnTo>
                    <a:pt x="347577" y="7349"/>
                  </a:lnTo>
                  <a:lnTo>
                    <a:pt x="332324" y="1443"/>
                  </a:lnTo>
                  <a:lnTo>
                    <a:pt x="311739" y="0"/>
                  </a:lnTo>
                  <a:close/>
                </a:path>
              </a:pathLst>
            </a:custGeom>
            <a:solidFill>
              <a:srgbClr val="FC8EA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08178" y="10531537"/>
              <a:ext cx="720090" cy="290830"/>
            </a:xfrm>
            <a:custGeom>
              <a:avLst/>
              <a:gdLst/>
              <a:ahLst/>
              <a:cxnLst/>
              <a:rect l="l" t="t" r="r" b="b"/>
              <a:pathLst>
                <a:path w="720090" h="290829">
                  <a:moveTo>
                    <a:pt x="110108" y="0"/>
                  </a:moveTo>
                  <a:lnTo>
                    <a:pt x="60674" y="4713"/>
                  </a:lnTo>
                  <a:lnTo>
                    <a:pt x="17899" y="29269"/>
                  </a:lnTo>
                  <a:lnTo>
                    <a:pt x="0" y="77518"/>
                  </a:lnTo>
                  <a:lnTo>
                    <a:pt x="2168" y="95733"/>
                  </a:lnTo>
                  <a:lnTo>
                    <a:pt x="27068" y="144024"/>
                  </a:lnTo>
                  <a:lnTo>
                    <a:pt x="93109" y="202214"/>
                  </a:lnTo>
                  <a:lnTo>
                    <a:pt x="137131" y="228762"/>
                  </a:lnTo>
                  <a:lnTo>
                    <a:pt x="184013" y="250218"/>
                  </a:lnTo>
                  <a:lnTo>
                    <a:pt x="233112" y="266846"/>
                  </a:lnTo>
                  <a:lnTo>
                    <a:pt x="283786" y="278911"/>
                  </a:lnTo>
                  <a:lnTo>
                    <a:pt x="335390" y="286678"/>
                  </a:lnTo>
                  <a:lnTo>
                    <a:pt x="387282" y="290411"/>
                  </a:lnTo>
                  <a:lnTo>
                    <a:pt x="442153" y="290477"/>
                  </a:lnTo>
                  <a:lnTo>
                    <a:pt x="496910" y="287261"/>
                  </a:lnTo>
                  <a:lnTo>
                    <a:pt x="551474" y="281369"/>
                  </a:lnTo>
                  <a:lnTo>
                    <a:pt x="605768" y="273406"/>
                  </a:lnTo>
                  <a:lnTo>
                    <a:pt x="657400" y="267290"/>
                  </a:lnTo>
                  <a:lnTo>
                    <a:pt x="683917" y="261855"/>
                  </a:lnTo>
                  <a:lnTo>
                    <a:pt x="705765" y="252150"/>
                  </a:lnTo>
                  <a:lnTo>
                    <a:pt x="719951" y="236625"/>
                  </a:lnTo>
                  <a:lnTo>
                    <a:pt x="719767" y="221838"/>
                  </a:lnTo>
                  <a:lnTo>
                    <a:pt x="650493" y="174759"/>
                  </a:lnTo>
                  <a:lnTo>
                    <a:pt x="607303" y="152463"/>
                  </a:lnTo>
                  <a:lnTo>
                    <a:pt x="563692" y="130899"/>
                  </a:lnTo>
                  <a:lnTo>
                    <a:pt x="519630" y="110257"/>
                  </a:lnTo>
                  <a:lnTo>
                    <a:pt x="475088" y="90727"/>
                  </a:lnTo>
                  <a:lnTo>
                    <a:pt x="430036" y="72499"/>
                  </a:lnTo>
                  <a:lnTo>
                    <a:pt x="384442" y="55764"/>
                  </a:lnTo>
                  <a:lnTo>
                    <a:pt x="338278" y="40712"/>
                  </a:lnTo>
                  <a:lnTo>
                    <a:pt x="286313" y="26273"/>
                  </a:lnTo>
                  <a:lnTo>
                    <a:pt x="233664" y="14596"/>
                  </a:lnTo>
                  <a:lnTo>
                    <a:pt x="180442" y="5995"/>
                  </a:lnTo>
                  <a:lnTo>
                    <a:pt x="126756" y="786"/>
                  </a:lnTo>
                  <a:lnTo>
                    <a:pt x="110108" y="0"/>
                  </a:lnTo>
                  <a:close/>
                </a:path>
              </a:pathLst>
            </a:custGeom>
            <a:solidFill>
              <a:srgbClr val="F521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8906" y="10728514"/>
              <a:ext cx="167468" cy="222661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896526" y="10293483"/>
              <a:ext cx="368935" cy="457834"/>
            </a:xfrm>
            <a:custGeom>
              <a:avLst/>
              <a:gdLst/>
              <a:ahLst/>
              <a:cxnLst/>
              <a:rect l="l" t="t" r="r" b="b"/>
              <a:pathLst>
                <a:path w="368934" h="457834">
                  <a:moveTo>
                    <a:pt x="351243" y="451307"/>
                  </a:moveTo>
                  <a:lnTo>
                    <a:pt x="314515" y="405663"/>
                  </a:lnTo>
                  <a:lnTo>
                    <a:pt x="272249" y="363537"/>
                  </a:lnTo>
                  <a:lnTo>
                    <a:pt x="220357" y="319722"/>
                  </a:lnTo>
                  <a:lnTo>
                    <a:pt x="166903" y="278688"/>
                  </a:lnTo>
                  <a:lnTo>
                    <a:pt x="74460" y="209219"/>
                  </a:lnTo>
                  <a:lnTo>
                    <a:pt x="62242" y="198158"/>
                  </a:lnTo>
                  <a:lnTo>
                    <a:pt x="26466" y="168186"/>
                  </a:lnTo>
                  <a:lnTo>
                    <a:pt x="9791" y="159639"/>
                  </a:lnTo>
                  <a:lnTo>
                    <a:pt x="3937" y="163283"/>
                  </a:lnTo>
                  <a:lnTo>
                    <a:pt x="876" y="169837"/>
                  </a:lnTo>
                  <a:lnTo>
                    <a:pt x="0" y="178562"/>
                  </a:lnTo>
                  <a:lnTo>
                    <a:pt x="2628" y="187998"/>
                  </a:lnTo>
                  <a:lnTo>
                    <a:pt x="35407" y="208064"/>
                  </a:lnTo>
                  <a:lnTo>
                    <a:pt x="67640" y="218287"/>
                  </a:lnTo>
                  <a:lnTo>
                    <a:pt x="186385" y="307708"/>
                  </a:lnTo>
                  <a:lnTo>
                    <a:pt x="239763" y="350151"/>
                  </a:lnTo>
                  <a:lnTo>
                    <a:pt x="287007" y="393217"/>
                  </a:lnTo>
                  <a:lnTo>
                    <a:pt x="319709" y="428244"/>
                  </a:lnTo>
                  <a:lnTo>
                    <a:pt x="341947" y="457822"/>
                  </a:lnTo>
                  <a:lnTo>
                    <a:pt x="351243" y="451307"/>
                  </a:lnTo>
                  <a:close/>
                </a:path>
                <a:path w="368934" h="457834">
                  <a:moveTo>
                    <a:pt x="368858" y="442963"/>
                  </a:moveTo>
                  <a:lnTo>
                    <a:pt x="350278" y="388899"/>
                  </a:lnTo>
                  <a:lnTo>
                    <a:pt x="337388" y="331749"/>
                  </a:lnTo>
                  <a:lnTo>
                    <a:pt x="328053" y="265264"/>
                  </a:lnTo>
                  <a:lnTo>
                    <a:pt x="312305" y="83210"/>
                  </a:lnTo>
                  <a:lnTo>
                    <a:pt x="316598" y="67627"/>
                  </a:lnTo>
                  <a:lnTo>
                    <a:pt x="320827" y="50482"/>
                  </a:lnTo>
                  <a:lnTo>
                    <a:pt x="323862" y="34620"/>
                  </a:lnTo>
                  <a:lnTo>
                    <a:pt x="324650" y="22923"/>
                  </a:lnTo>
                  <a:lnTo>
                    <a:pt x="321310" y="12039"/>
                  </a:lnTo>
                  <a:lnTo>
                    <a:pt x="314731" y="4800"/>
                  </a:lnTo>
                  <a:lnTo>
                    <a:pt x="306870" y="889"/>
                  </a:lnTo>
                  <a:lnTo>
                    <a:pt x="299707" y="0"/>
                  </a:lnTo>
                  <a:lnTo>
                    <a:pt x="293484" y="3009"/>
                  </a:lnTo>
                  <a:lnTo>
                    <a:pt x="291223" y="9105"/>
                  </a:lnTo>
                  <a:lnTo>
                    <a:pt x="291236" y="16065"/>
                  </a:lnTo>
                  <a:lnTo>
                    <a:pt x="291846" y="21666"/>
                  </a:lnTo>
                  <a:lnTo>
                    <a:pt x="295211" y="47777"/>
                  </a:lnTo>
                  <a:lnTo>
                    <a:pt x="298145" y="67919"/>
                  </a:lnTo>
                  <a:lnTo>
                    <a:pt x="301002" y="84150"/>
                  </a:lnTo>
                  <a:lnTo>
                    <a:pt x="310540" y="199377"/>
                  </a:lnTo>
                  <a:lnTo>
                    <a:pt x="316776" y="266484"/>
                  </a:lnTo>
                  <a:lnTo>
                    <a:pt x="326212" y="333743"/>
                  </a:lnTo>
                  <a:lnTo>
                    <a:pt x="339344" y="391947"/>
                  </a:lnTo>
                  <a:lnTo>
                    <a:pt x="352361" y="432346"/>
                  </a:lnTo>
                  <a:lnTo>
                    <a:pt x="358394" y="447357"/>
                  </a:lnTo>
                  <a:lnTo>
                    <a:pt x="368858" y="442963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01872" y="10701724"/>
              <a:ext cx="111326" cy="10558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3018" y="2455529"/>
              <a:ext cx="1921476" cy="100443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38222"/>
              <a:ext cx="6294457" cy="797033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068" y="3874227"/>
              <a:ext cx="3916111" cy="397893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331" y="3879056"/>
              <a:ext cx="5537027" cy="74295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79110" y="6408181"/>
              <a:ext cx="2951196" cy="201040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1674" y="6287777"/>
              <a:ext cx="2049832" cy="1676200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561674" y="6288150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72" y="1675823"/>
                  </a:lnTo>
                  <a:lnTo>
                    <a:pt x="250798" y="1675581"/>
                  </a:lnTo>
                  <a:lnTo>
                    <a:pt x="242088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43" y="241"/>
                  </a:lnTo>
                  <a:lnTo>
                    <a:pt x="1807751" y="4115"/>
                  </a:lnTo>
                  <a:lnTo>
                    <a:pt x="1814370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345065" y="6881070"/>
              <a:ext cx="481965" cy="481965"/>
            </a:xfrm>
            <a:custGeom>
              <a:avLst/>
              <a:gdLst/>
              <a:ahLst/>
              <a:cxnLst/>
              <a:rect l="l" t="t" r="r" b="b"/>
              <a:pathLst>
                <a:path w="481965" h="481965">
                  <a:moveTo>
                    <a:pt x="247611" y="0"/>
                  </a:moveTo>
                  <a:lnTo>
                    <a:pt x="198962" y="3610"/>
                  </a:lnTo>
                  <a:lnTo>
                    <a:pt x="152015" y="16857"/>
                  </a:lnTo>
                  <a:lnTo>
                    <a:pt x="109933" y="38526"/>
                  </a:lnTo>
                  <a:lnTo>
                    <a:pt x="73503" y="67495"/>
                  </a:lnTo>
                  <a:lnTo>
                    <a:pt x="43508" y="102644"/>
                  </a:lnTo>
                  <a:lnTo>
                    <a:pt x="20736" y="142849"/>
                  </a:lnTo>
                  <a:lnTo>
                    <a:pt x="5971" y="186991"/>
                  </a:lnTo>
                  <a:lnTo>
                    <a:pt x="0" y="233947"/>
                  </a:lnTo>
                  <a:lnTo>
                    <a:pt x="3606" y="282596"/>
                  </a:lnTo>
                  <a:lnTo>
                    <a:pt x="16854" y="329546"/>
                  </a:lnTo>
                  <a:lnTo>
                    <a:pt x="38524" y="371630"/>
                  </a:lnTo>
                  <a:lnTo>
                    <a:pt x="67495" y="408063"/>
                  </a:lnTo>
                  <a:lnTo>
                    <a:pt x="102645" y="438057"/>
                  </a:lnTo>
                  <a:lnTo>
                    <a:pt x="142853" y="460829"/>
                  </a:lnTo>
                  <a:lnTo>
                    <a:pt x="186996" y="475593"/>
                  </a:lnTo>
                  <a:lnTo>
                    <a:pt x="233954" y="481562"/>
                  </a:lnTo>
                  <a:lnTo>
                    <a:pt x="282603" y="477951"/>
                  </a:lnTo>
                  <a:lnTo>
                    <a:pt x="329553" y="464704"/>
                  </a:lnTo>
                  <a:lnTo>
                    <a:pt x="371637" y="443034"/>
                  </a:lnTo>
                  <a:lnTo>
                    <a:pt x="408070" y="414063"/>
                  </a:lnTo>
                  <a:lnTo>
                    <a:pt x="438064" y="378913"/>
                  </a:lnTo>
                  <a:lnTo>
                    <a:pt x="460836" y="338705"/>
                  </a:lnTo>
                  <a:lnTo>
                    <a:pt x="475600" y="294561"/>
                  </a:lnTo>
                  <a:lnTo>
                    <a:pt x="481569" y="247604"/>
                  </a:lnTo>
                  <a:lnTo>
                    <a:pt x="477958" y="198955"/>
                  </a:lnTo>
                  <a:lnTo>
                    <a:pt x="464711" y="152008"/>
                  </a:lnTo>
                  <a:lnTo>
                    <a:pt x="443041" y="109927"/>
                  </a:lnTo>
                  <a:lnTo>
                    <a:pt x="414070" y="73496"/>
                  </a:lnTo>
                  <a:lnTo>
                    <a:pt x="378920" y="43503"/>
                  </a:lnTo>
                  <a:lnTo>
                    <a:pt x="338712" y="20732"/>
                  </a:lnTo>
                  <a:lnTo>
                    <a:pt x="294568" y="5969"/>
                  </a:lnTo>
                  <a:lnTo>
                    <a:pt x="24761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508109" y="7000349"/>
              <a:ext cx="191135" cy="262890"/>
            </a:xfrm>
            <a:custGeom>
              <a:avLst/>
              <a:gdLst/>
              <a:ahLst/>
              <a:cxnLst/>
              <a:rect l="l" t="t" r="r" b="b"/>
              <a:pathLst>
                <a:path w="191134" h="262890">
                  <a:moveTo>
                    <a:pt x="0" y="0"/>
                  </a:moveTo>
                  <a:lnTo>
                    <a:pt x="46239" y="262264"/>
                  </a:lnTo>
                  <a:lnTo>
                    <a:pt x="190821" y="101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5840220" y="780754"/>
            <a:ext cx="390207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60" dirty="0">
                <a:solidFill>
                  <a:srgbClr val="000086"/>
                </a:solidFill>
                <a:latin typeface="Arial"/>
                <a:cs typeface="Arial"/>
              </a:rPr>
              <a:t>10-minute</a:t>
            </a:r>
            <a:r>
              <a:rPr sz="3450" b="1" spc="-1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  <a:spcBef>
                <a:spcPts val="905"/>
              </a:spcBef>
            </a:pP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seed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nee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wate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grow?  Desig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experimen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000086"/>
                </a:solidFill>
                <a:latin typeface="Arial"/>
                <a:cs typeface="Arial"/>
              </a:rPr>
              <a:t>fi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out.  Wha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wil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need?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Wha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wil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do?</a:t>
            </a:r>
            <a:endParaRPr sz="2200">
              <a:latin typeface="Arial"/>
              <a:cs typeface="Arial"/>
            </a:endParaRPr>
          </a:p>
          <a:p>
            <a:pPr marL="12700" marR="362585">
              <a:lnSpc>
                <a:spcPct val="101200"/>
              </a:lnSpc>
            </a:pP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Wha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wil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kee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p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same?  Wha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wil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change?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Wha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wil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yo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record?</a:t>
            </a:r>
            <a:endParaRPr sz="22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94538" y="7939701"/>
            <a:ext cx="3717925" cy="288353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indent="635" algn="ctr">
              <a:lnSpc>
                <a:spcPct val="101200"/>
              </a:lnSpc>
              <a:spcBef>
                <a:spcPts val="905"/>
              </a:spcBef>
            </a:pP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Watch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clip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see how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plants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grow from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seeds. Can you name the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parts of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plant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as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grows?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Plant your own seeds </a:t>
            </a:r>
            <a:r>
              <a:rPr sz="2200" spc="-6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watch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them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 grow!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5064044" y="3482649"/>
            <a:ext cx="9359900" cy="55708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9309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 marR="5080" indent="1905" algn="ctr">
              <a:lnSpc>
                <a:spcPct val="108900"/>
              </a:lnSpc>
              <a:spcBef>
                <a:spcPts val="3150"/>
              </a:spcBef>
            </a:pP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Seeds need </a:t>
            </a:r>
            <a:r>
              <a:rPr sz="4100" b="1" spc="-85" dirty="0">
                <a:solidFill>
                  <a:srgbClr val="FFFFFF"/>
                </a:solidFill>
                <a:latin typeface="Arial"/>
                <a:cs typeface="Arial"/>
              </a:rPr>
              <a:t>water,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right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temperature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 air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4100" b="1" spc="-75" dirty="0">
                <a:solidFill>
                  <a:srgbClr val="FFFFFF"/>
                </a:solidFill>
                <a:latin typeface="Arial"/>
                <a:cs typeface="Arial"/>
              </a:rPr>
              <a:t>grow.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Some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seeds also need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light while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others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need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darkness.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Once the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seed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has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right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0" dirty="0">
                <a:solidFill>
                  <a:srgbClr val="FFFFFF"/>
                </a:solidFill>
                <a:latin typeface="Arial"/>
                <a:cs typeface="Arial"/>
              </a:rPr>
              <a:t>conditions,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plant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inside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starts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breaks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100" b="1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1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seed.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Rectangle 43">
            <a:hlinkClick r:id="rId14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5"/>
          </p:cNvPr>
          <p:cNvSpPr/>
          <p:nvPr/>
        </p:nvSpPr>
        <p:spPr>
          <a:xfrm>
            <a:off x="16681450" y="8778875"/>
            <a:ext cx="1143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5"/>
          </p:cNvPr>
          <p:cNvSpPr/>
          <p:nvPr/>
        </p:nvSpPr>
        <p:spPr>
          <a:xfrm rot="20955480">
            <a:off x="16646520" y="6360034"/>
            <a:ext cx="1981200" cy="144676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id="{3C27AB5F-FE79-4979-8059-55BABF7F8D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49735" y="613942"/>
            <a:ext cx="1804628" cy="139953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300" baseline="-18518" dirty="0"/>
              <a:t>19</a:t>
            </a:r>
            <a:r>
              <a:rPr sz="5250" spc="-200" dirty="0">
                <a:latin typeface="Arial"/>
                <a:cs typeface="Arial"/>
              </a:rPr>
              <a:t>th</a:t>
            </a:r>
            <a:endParaRPr sz="5250" dirty="0"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244826" y="1323721"/>
            <a:ext cx="3234055" cy="1841500"/>
          </a:xfrm>
          <a:custGeom>
            <a:avLst/>
            <a:gdLst/>
            <a:ahLst/>
            <a:cxnLst/>
            <a:rect l="l" t="t" r="r" b="b"/>
            <a:pathLst>
              <a:path w="3234055" h="1841500">
                <a:moveTo>
                  <a:pt x="698745" y="1828800"/>
                </a:moveTo>
                <a:lnTo>
                  <a:pt x="605941" y="1828800"/>
                </a:lnTo>
                <a:lnTo>
                  <a:pt x="652145" y="1841500"/>
                </a:lnTo>
                <a:lnTo>
                  <a:pt x="698745" y="1828800"/>
                </a:lnTo>
                <a:close/>
              </a:path>
              <a:path w="3234055" h="1841500">
                <a:moveTo>
                  <a:pt x="1108217" y="1651000"/>
                </a:moveTo>
                <a:lnTo>
                  <a:pt x="1049909" y="1651000"/>
                </a:lnTo>
                <a:lnTo>
                  <a:pt x="1055162" y="1663700"/>
                </a:lnTo>
                <a:lnTo>
                  <a:pt x="1060580" y="1663700"/>
                </a:lnTo>
                <a:lnTo>
                  <a:pt x="1066183" y="1676400"/>
                </a:lnTo>
                <a:lnTo>
                  <a:pt x="1090031" y="1701800"/>
                </a:lnTo>
                <a:lnTo>
                  <a:pt x="1116269" y="1714500"/>
                </a:lnTo>
                <a:lnTo>
                  <a:pt x="1144744" y="1739900"/>
                </a:lnTo>
                <a:lnTo>
                  <a:pt x="1175300" y="1752600"/>
                </a:lnTo>
                <a:lnTo>
                  <a:pt x="1207672" y="1765300"/>
                </a:lnTo>
                <a:lnTo>
                  <a:pt x="1240831" y="1790700"/>
                </a:lnTo>
                <a:lnTo>
                  <a:pt x="1344238" y="1828800"/>
                </a:lnTo>
                <a:lnTo>
                  <a:pt x="1380423" y="1828800"/>
                </a:lnTo>
                <a:lnTo>
                  <a:pt x="1417408" y="1841500"/>
                </a:lnTo>
                <a:lnTo>
                  <a:pt x="1693475" y="1841500"/>
                </a:lnTo>
                <a:lnTo>
                  <a:pt x="1774528" y="1816100"/>
                </a:lnTo>
                <a:lnTo>
                  <a:pt x="1815398" y="1816100"/>
                </a:lnTo>
                <a:lnTo>
                  <a:pt x="1855748" y="1803400"/>
                </a:lnTo>
                <a:lnTo>
                  <a:pt x="1471660" y="1803400"/>
                </a:lnTo>
                <a:lnTo>
                  <a:pt x="1437982" y="1790700"/>
                </a:lnTo>
                <a:lnTo>
                  <a:pt x="1404726" y="1790700"/>
                </a:lnTo>
                <a:lnTo>
                  <a:pt x="1372132" y="1778000"/>
                </a:lnTo>
                <a:lnTo>
                  <a:pt x="1341070" y="1778000"/>
                </a:lnTo>
                <a:lnTo>
                  <a:pt x="1252638" y="1739900"/>
                </a:lnTo>
                <a:lnTo>
                  <a:pt x="1196110" y="1714500"/>
                </a:lnTo>
                <a:lnTo>
                  <a:pt x="1143531" y="1676400"/>
                </a:lnTo>
                <a:lnTo>
                  <a:pt x="1131209" y="1676400"/>
                </a:lnTo>
                <a:lnTo>
                  <a:pt x="1119463" y="1663700"/>
                </a:lnTo>
                <a:lnTo>
                  <a:pt x="1108217" y="1651000"/>
                </a:lnTo>
                <a:close/>
              </a:path>
              <a:path w="3234055" h="1841500">
                <a:moveTo>
                  <a:pt x="1071055" y="571500"/>
                </a:moveTo>
                <a:lnTo>
                  <a:pt x="716080" y="571500"/>
                </a:lnTo>
                <a:lnTo>
                  <a:pt x="504185" y="622300"/>
                </a:lnTo>
                <a:lnTo>
                  <a:pt x="452589" y="647700"/>
                </a:lnTo>
                <a:lnTo>
                  <a:pt x="448516" y="647700"/>
                </a:lnTo>
                <a:lnTo>
                  <a:pt x="368034" y="685800"/>
                </a:lnTo>
                <a:lnTo>
                  <a:pt x="317166" y="711200"/>
                </a:lnTo>
                <a:lnTo>
                  <a:pt x="268902" y="736600"/>
                </a:lnTo>
                <a:lnTo>
                  <a:pt x="245465" y="762000"/>
                </a:lnTo>
                <a:lnTo>
                  <a:pt x="225615" y="774700"/>
                </a:lnTo>
                <a:lnTo>
                  <a:pt x="206162" y="787400"/>
                </a:lnTo>
                <a:lnTo>
                  <a:pt x="187408" y="800100"/>
                </a:lnTo>
                <a:lnTo>
                  <a:pt x="169655" y="812800"/>
                </a:lnTo>
                <a:lnTo>
                  <a:pt x="152781" y="838200"/>
                </a:lnTo>
                <a:lnTo>
                  <a:pt x="136800" y="850900"/>
                </a:lnTo>
                <a:lnTo>
                  <a:pt x="121491" y="876300"/>
                </a:lnTo>
                <a:lnTo>
                  <a:pt x="106631" y="889000"/>
                </a:lnTo>
                <a:lnTo>
                  <a:pt x="78845" y="927100"/>
                </a:lnTo>
                <a:lnTo>
                  <a:pt x="53888" y="965200"/>
                </a:lnTo>
                <a:lnTo>
                  <a:pt x="32706" y="1003300"/>
                </a:lnTo>
                <a:lnTo>
                  <a:pt x="16246" y="1041400"/>
                </a:lnTo>
                <a:lnTo>
                  <a:pt x="5094" y="1079500"/>
                </a:lnTo>
                <a:lnTo>
                  <a:pt x="0" y="1130300"/>
                </a:lnTo>
                <a:lnTo>
                  <a:pt x="2136" y="1168400"/>
                </a:lnTo>
                <a:lnTo>
                  <a:pt x="12676" y="1206500"/>
                </a:lnTo>
                <a:lnTo>
                  <a:pt x="20991" y="1231900"/>
                </a:lnTo>
                <a:lnTo>
                  <a:pt x="30696" y="1244600"/>
                </a:lnTo>
                <a:lnTo>
                  <a:pt x="41619" y="1257300"/>
                </a:lnTo>
                <a:lnTo>
                  <a:pt x="53586" y="1282700"/>
                </a:lnTo>
                <a:lnTo>
                  <a:pt x="66164" y="1295400"/>
                </a:lnTo>
                <a:lnTo>
                  <a:pt x="79696" y="1308100"/>
                </a:lnTo>
                <a:lnTo>
                  <a:pt x="94298" y="1320800"/>
                </a:lnTo>
                <a:lnTo>
                  <a:pt x="110086" y="1346200"/>
                </a:lnTo>
                <a:lnTo>
                  <a:pt x="113374" y="1346200"/>
                </a:lnTo>
                <a:lnTo>
                  <a:pt x="109521" y="1358900"/>
                </a:lnTo>
                <a:lnTo>
                  <a:pt x="104034" y="1358900"/>
                </a:lnTo>
                <a:lnTo>
                  <a:pt x="91499" y="1384300"/>
                </a:lnTo>
                <a:lnTo>
                  <a:pt x="86246" y="1422400"/>
                </a:lnTo>
                <a:lnTo>
                  <a:pt x="86460" y="1447800"/>
                </a:lnTo>
                <a:lnTo>
                  <a:pt x="90328" y="1473200"/>
                </a:lnTo>
                <a:lnTo>
                  <a:pt x="97337" y="1498600"/>
                </a:lnTo>
                <a:lnTo>
                  <a:pt x="107025" y="1524000"/>
                </a:lnTo>
                <a:lnTo>
                  <a:pt x="119369" y="1562100"/>
                </a:lnTo>
                <a:lnTo>
                  <a:pt x="134348" y="1587500"/>
                </a:lnTo>
                <a:lnTo>
                  <a:pt x="162236" y="1625600"/>
                </a:lnTo>
                <a:lnTo>
                  <a:pt x="195411" y="1651000"/>
                </a:lnTo>
                <a:lnTo>
                  <a:pt x="232888" y="1689100"/>
                </a:lnTo>
                <a:lnTo>
                  <a:pt x="273680" y="1714500"/>
                </a:lnTo>
                <a:lnTo>
                  <a:pt x="316803" y="1739900"/>
                </a:lnTo>
                <a:lnTo>
                  <a:pt x="374144" y="1765300"/>
                </a:lnTo>
                <a:lnTo>
                  <a:pt x="463833" y="1803400"/>
                </a:lnTo>
                <a:lnTo>
                  <a:pt x="527242" y="1828800"/>
                </a:lnTo>
                <a:lnTo>
                  <a:pt x="745350" y="1828800"/>
                </a:lnTo>
                <a:lnTo>
                  <a:pt x="837007" y="1803400"/>
                </a:lnTo>
                <a:lnTo>
                  <a:pt x="868751" y="1790700"/>
                </a:lnTo>
                <a:lnTo>
                  <a:pt x="607491" y="1790700"/>
                </a:lnTo>
                <a:lnTo>
                  <a:pt x="575363" y="1778000"/>
                </a:lnTo>
                <a:lnTo>
                  <a:pt x="543906" y="1778000"/>
                </a:lnTo>
                <a:lnTo>
                  <a:pt x="513922" y="1765300"/>
                </a:lnTo>
                <a:lnTo>
                  <a:pt x="485133" y="1765300"/>
                </a:lnTo>
                <a:lnTo>
                  <a:pt x="429626" y="1739900"/>
                </a:lnTo>
                <a:lnTo>
                  <a:pt x="430925" y="1739900"/>
                </a:lnTo>
                <a:lnTo>
                  <a:pt x="414507" y="1727200"/>
                </a:lnTo>
                <a:lnTo>
                  <a:pt x="393525" y="1727200"/>
                </a:lnTo>
                <a:lnTo>
                  <a:pt x="387461" y="1714500"/>
                </a:lnTo>
                <a:lnTo>
                  <a:pt x="369413" y="1714500"/>
                </a:lnTo>
                <a:lnTo>
                  <a:pt x="357519" y="1701800"/>
                </a:lnTo>
                <a:lnTo>
                  <a:pt x="345758" y="1701800"/>
                </a:lnTo>
                <a:lnTo>
                  <a:pt x="334153" y="1689100"/>
                </a:lnTo>
                <a:lnTo>
                  <a:pt x="293716" y="1663700"/>
                </a:lnTo>
                <a:lnTo>
                  <a:pt x="255810" y="1638300"/>
                </a:lnTo>
                <a:lnTo>
                  <a:pt x="221477" y="1612900"/>
                </a:lnTo>
                <a:lnTo>
                  <a:pt x="191759" y="1574800"/>
                </a:lnTo>
                <a:lnTo>
                  <a:pt x="166698" y="1536700"/>
                </a:lnTo>
                <a:lnTo>
                  <a:pt x="147686" y="1498600"/>
                </a:lnTo>
                <a:lnTo>
                  <a:pt x="135984" y="1447800"/>
                </a:lnTo>
                <a:lnTo>
                  <a:pt x="132850" y="1409700"/>
                </a:lnTo>
                <a:lnTo>
                  <a:pt x="135046" y="1397000"/>
                </a:lnTo>
                <a:lnTo>
                  <a:pt x="154389" y="1358900"/>
                </a:lnTo>
                <a:lnTo>
                  <a:pt x="200459" y="1320800"/>
                </a:lnTo>
                <a:lnTo>
                  <a:pt x="227127" y="1308100"/>
                </a:lnTo>
                <a:lnTo>
                  <a:pt x="163320" y="1308100"/>
                </a:lnTo>
                <a:lnTo>
                  <a:pt x="158776" y="1295400"/>
                </a:lnTo>
                <a:lnTo>
                  <a:pt x="148923" y="1295400"/>
                </a:lnTo>
                <a:lnTo>
                  <a:pt x="145782" y="1282700"/>
                </a:lnTo>
                <a:lnTo>
                  <a:pt x="136250" y="1282700"/>
                </a:lnTo>
                <a:lnTo>
                  <a:pt x="127221" y="1270000"/>
                </a:lnTo>
                <a:lnTo>
                  <a:pt x="94944" y="1219200"/>
                </a:lnTo>
                <a:lnTo>
                  <a:pt x="71962" y="1168400"/>
                </a:lnTo>
                <a:lnTo>
                  <a:pt x="64526" y="1117600"/>
                </a:lnTo>
                <a:lnTo>
                  <a:pt x="66723" y="1092200"/>
                </a:lnTo>
                <a:lnTo>
                  <a:pt x="80548" y="1041400"/>
                </a:lnTo>
                <a:lnTo>
                  <a:pt x="105020" y="990600"/>
                </a:lnTo>
                <a:lnTo>
                  <a:pt x="136662" y="939800"/>
                </a:lnTo>
                <a:lnTo>
                  <a:pt x="163787" y="901700"/>
                </a:lnTo>
                <a:lnTo>
                  <a:pt x="192742" y="863600"/>
                </a:lnTo>
                <a:lnTo>
                  <a:pt x="202924" y="850900"/>
                </a:lnTo>
                <a:lnTo>
                  <a:pt x="213644" y="850900"/>
                </a:lnTo>
                <a:lnTo>
                  <a:pt x="236588" y="825500"/>
                </a:lnTo>
                <a:lnTo>
                  <a:pt x="261188" y="800100"/>
                </a:lnTo>
                <a:lnTo>
                  <a:pt x="312887" y="774700"/>
                </a:lnTo>
                <a:lnTo>
                  <a:pt x="340582" y="749300"/>
                </a:lnTo>
                <a:lnTo>
                  <a:pt x="369004" y="736600"/>
                </a:lnTo>
                <a:lnTo>
                  <a:pt x="398218" y="723900"/>
                </a:lnTo>
                <a:lnTo>
                  <a:pt x="428286" y="711200"/>
                </a:lnTo>
                <a:lnTo>
                  <a:pt x="528705" y="660400"/>
                </a:lnTo>
                <a:lnTo>
                  <a:pt x="685011" y="622300"/>
                </a:lnTo>
                <a:lnTo>
                  <a:pt x="717966" y="609600"/>
                </a:lnTo>
                <a:lnTo>
                  <a:pt x="784141" y="609600"/>
                </a:lnTo>
                <a:lnTo>
                  <a:pt x="817342" y="596900"/>
                </a:lnTo>
                <a:lnTo>
                  <a:pt x="1138225" y="596900"/>
                </a:lnTo>
                <a:lnTo>
                  <a:pt x="1091491" y="584200"/>
                </a:lnTo>
                <a:lnTo>
                  <a:pt x="1077896" y="584200"/>
                </a:lnTo>
                <a:lnTo>
                  <a:pt x="1071055" y="571500"/>
                </a:lnTo>
                <a:close/>
              </a:path>
              <a:path w="3234055" h="1841500">
                <a:moveTo>
                  <a:pt x="2192662" y="1104900"/>
                </a:moveTo>
                <a:lnTo>
                  <a:pt x="2110226" y="1104900"/>
                </a:lnTo>
                <a:lnTo>
                  <a:pt x="2116282" y="1117600"/>
                </a:lnTo>
                <a:lnTo>
                  <a:pt x="2128025" y="1117600"/>
                </a:lnTo>
                <a:lnTo>
                  <a:pt x="2139151" y="1130300"/>
                </a:lnTo>
                <a:lnTo>
                  <a:pt x="2149526" y="1155700"/>
                </a:lnTo>
                <a:lnTo>
                  <a:pt x="2159043" y="1168400"/>
                </a:lnTo>
                <a:lnTo>
                  <a:pt x="2167594" y="1181100"/>
                </a:lnTo>
                <a:lnTo>
                  <a:pt x="2170181" y="1181100"/>
                </a:lnTo>
                <a:lnTo>
                  <a:pt x="2173647" y="1193800"/>
                </a:lnTo>
                <a:lnTo>
                  <a:pt x="2176851" y="1193800"/>
                </a:lnTo>
                <a:lnTo>
                  <a:pt x="2177175" y="1206500"/>
                </a:lnTo>
                <a:lnTo>
                  <a:pt x="2178086" y="1206500"/>
                </a:lnTo>
                <a:lnTo>
                  <a:pt x="2179778" y="1219200"/>
                </a:lnTo>
                <a:lnTo>
                  <a:pt x="2181711" y="1219200"/>
                </a:lnTo>
                <a:lnTo>
                  <a:pt x="2183833" y="1231900"/>
                </a:lnTo>
                <a:lnTo>
                  <a:pt x="2186097" y="1244600"/>
                </a:lnTo>
                <a:lnTo>
                  <a:pt x="2190049" y="1257300"/>
                </a:lnTo>
                <a:lnTo>
                  <a:pt x="2192837" y="1270000"/>
                </a:lnTo>
                <a:lnTo>
                  <a:pt x="2194734" y="1295400"/>
                </a:lnTo>
                <a:lnTo>
                  <a:pt x="2196012" y="1308100"/>
                </a:lnTo>
                <a:lnTo>
                  <a:pt x="2197176" y="1320800"/>
                </a:lnTo>
                <a:lnTo>
                  <a:pt x="2198431" y="1346200"/>
                </a:lnTo>
                <a:lnTo>
                  <a:pt x="2199561" y="1358900"/>
                </a:lnTo>
                <a:lnTo>
                  <a:pt x="2200347" y="1384300"/>
                </a:lnTo>
                <a:lnTo>
                  <a:pt x="2197904" y="1409700"/>
                </a:lnTo>
                <a:lnTo>
                  <a:pt x="2189561" y="1447800"/>
                </a:lnTo>
                <a:lnTo>
                  <a:pt x="2176960" y="1473200"/>
                </a:lnTo>
                <a:lnTo>
                  <a:pt x="2161741" y="1511300"/>
                </a:lnTo>
                <a:lnTo>
                  <a:pt x="2153418" y="1524000"/>
                </a:lnTo>
                <a:lnTo>
                  <a:pt x="2144513" y="1536700"/>
                </a:lnTo>
                <a:lnTo>
                  <a:pt x="2135044" y="1562100"/>
                </a:lnTo>
                <a:lnTo>
                  <a:pt x="2125030" y="1574800"/>
                </a:lnTo>
                <a:lnTo>
                  <a:pt x="2119634" y="1574800"/>
                </a:lnTo>
                <a:lnTo>
                  <a:pt x="2113999" y="1587500"/>
                </a:lnTo>
                <a:lnTo>
                  <a:pt x="2108153" y="1600200"/>
                </a:lnTo>
                <a:lnTo>
                  <a:pt x="2102120" y="1600200"/>
                </a:lnTo>
                <a:lnTo>
                  <a:pt x="2098078" y="1612900"/>
                </a:lnTo>
                <a:lnTo>
                  <a:pt x="2087440" y="1612900"/>
                </a:lnTo>
                <a:lnTo>
                  <a:pt x="2079472" y="1625600"/>
                </a:lnTo>
                <a:lnTo>
                  <a:pt x="2078613" y="1625600"/>
                </a:lnTo>
                <a:lnTo>
                  <a:pt x="2074082" y="1638300"/>
                </a:lnTo>
                <a:lnTo>
                  <a:pt x="2064435" y="1638300"/>
                </a:lnTo>
                <a:lnTo>
                  <a:pt x="2059085" y="1651000"/>
                </a:lnTo>
                <a:lnTo>
                  <a:pt x="2046124" y="1651000"/>
                </a:lnTo>
                <a:lnTo>
                  <a:pt x="2039601" y="1663700"/>
                </a:lnTo>
                <a:lnTo>
                  <a:pt x="2033054" y="1663700"/>
                </a:lnTo>
                <a:lnTo>
                  <a:pt x="2009467" y="1676400"/>
                </a:lnTo>
                <a:lnTo>
                  <a:pt x="1985426" y="1701800"/>
                </a:lnTo>
                <a:lnTo>
                  <a:pt x="1960684" y="1714500"/>
                </a:lnTo>
                <a:lnTo>
                  <a:pt x="1934994" y="1727200"/>
                </a:lnTo>
                <a:lnTo>
                  <a:pt x="1908437" y="1739900"/>
                </a:lnTo>
                <a:lnTo>
                  <a:pt x="1881097" y="1752600"/>
                </a:lnTo>
                <a:lnTo>
                  <a:pt x="1853256" y="1752600"/>
                </a:lnTo>
                <a:lnTo>
                  <a:pt x="1825197" y="1765300"/>
                </a:lnTo>
                <a:lnTo>
                  <a:pt x="1810003" y="1765300"/>
                </a:lnTo>
                <a:lnTo>
                  <a:pt x="1798360" y="1778000"/>
                </a:lnTo>
                <a:lnTo>
                  <a:pt x="1740726" y="1778000"/>
                </a:lnTo>
                <a:lnTo>
                  <a:pt x="1646332" y="1803400"/>
                </a:lnTo>
                <a:lnTo>
                  <a:pt x="1855748" y="1803400"/>
                </a:lnTo>
                <a:lnTo>
                  <a:pt x="1934659" y="1778000"/>
                </a:lnTo>
                <a:lnTo>
                  <a:pt x="1971356" y="1752600"/>
                </a:lnTo>
                <a:lnTo>
                  <a:pt x="2006398" y="1739900"/>
                </a:lnTo>
                <a:lnTo>
                  <a:pt x="2040250" y="1714500"/>
                </a:lnTo>
                <a:lnTo>
                  <a:pt x="2089748" y="1676400"/>
                </a:lnTo>
                <a:lnTo>
                  <a:pt x="2105947" y="1676400"/>
                </a:lnTo>
                <a:lnTo>
                  <a:pt x="2137229" y="1651000"/>
                </a:lnTo>
                <a:lnTo>
                  <a:pt x="2177878" y="1612900"/>
                </a:lnTo>
                <a:lnTo>
                  <a:pt x="2213766" y="1562100"/>
                </a:lnTo>
                <a:lnTo>
                  <a:pt x="2235329" y="1536700"/>
                </a:lnTo>
                <a:lnTo>
                  <a:pt x="2254197" y="1511300"/>
                </a:lnTo>
                <a:lnTo>
                  <a:pt x="2269707" y="1473200"/>
                </a:lnTo>
                <a:lnTo>
                  <a:pt x="2280598" y="1447800"/>
                </a:lnTo>
                <a:lnTo>
                  <a:pt x="2286207" y="1409700"/>
                </a:lnTo>
                <a:lnTo>
                  <a:pt x="2287519" y="1371600"/>
                </a:lnTo>
                <a:lnTo>
                  <a:pt x="2285518" y="1346200"/>
                </a:lnTo>
                <a:lnTo>
                  <a:pt x="2440687" y="1346200"/>
                </a:lnTo>
                <a:lnTo>
                  <a:pt x="2431424" y="1333500"/>
                </a:lnTo>
                <a:lnTo>
                  <a:pt x="2404822" y="1333500"/>
                </a:lnTo>
                <a:lnTo>
                  <a:pt x="2387589" y="1320800"/>
                </a:lnTo>
                <a:lnTo>
                  <a:pt x="2370397" y="1320800"/>
                </a:lnTo>
                <a:lnTo>
                  <a:pt x="2353034" y="1308100"/>
                </a:lnTo>
                <a:lnTo>
                  <a:pt x="2335854" y="1308100"/>
                </a:lnTo>
                <a:lnTo>
                  <a:pt x="2319332" y="1295400"/>
                </a:lnTo>
                <a:lnTo>
                  <a:pt x="2303531" y="1295400"/>
                </a:lnTo>
                <a:lnTo>
                  <a:pt x="2288512" y="1282700"/>
                </a:lnTo>
                <a:lnTo>
                  <a:pt x="2283675" y="1282700"/>
                </a:lnTo>
                <a:lnTo>
                  <a:pt x="2279099" y="1270000"/>
                </a:lnTo>
                <a:lnTo>
                  <a:pt x="2270104" y="1270000"/>
                </a:lnTo>
                <a:lnTo>
                  <a:pt x="2269748" y="1257300"/>
                </a:lnTo>
                <a:lnTo>
                  <a:pt x="2268178" y="1257300"/>
                </a:lnTo>
                <a:lnTo>
                  <a:pt x="2265710" y="1244600"/>
                </a:lnTo>
                <a:lnTo>
                  <a:pt x="2263076" y="1244600"/>
                </a:lnTo>
                <a:lnTo>
                  <a:pt x="2260288" y="1231900"/>
                </a:lnTo>
                <a:lnTo>
                  <a:pt x="2257361" y="1219200"/>
                </a:lnTo>
                <a:lnTo>
                  <a:pt x="2250996" y="1206500"/>
                </a:lnTo>
                <a:lnTo>
                  <a:pt x="2244162" y="1193800"/>
                </a:lnTo>
                <a:lnTo>
                  <a:pt x="2236878" y="1181100"/>
                </a:lnTo>
                <a:lnTo>
                  <a:pt x="2229163" y="1168400"/>
                </a:lnTo>
                <a:lnTo>
                  <a:pt x="2221130" y="1143000"/>
                </a:lnTo>
                <a:lnTo>
                  <a:pt x="2212334" y="1130300"/>
                </a:lnTo>
                <a:lnTo>
                  <a:pt x="2202827" y="1117600"/>
                </a:lnTo>
                <a:lnTo>
                  <a:pt x="2192662" y="1104900"/>
                </a:lnTo>
                <a:close/>
              </a:path>
              <a:path w="3234055" h="1841500">
                <a:moveTo>
                  <a:pt x="1103522" y="1384300"/>
                </a:moveTo>
                <a:lnTo>
                  <a:pt x="1067155" y="1384300"/>
                </a:lnTo>
                <a:lnTo>
                  <a:pt x="1058433" y="1397000"/>
                </a:lnTo>
                <a:lnTo>
                  <a:pt x="1053890" y="1397000"/>
                </a:lnTo>
                <a:lnTo>
                  <a:pt x="1051574" y="1422400"/>
                </a:lnTo>
                <a:lnTo>
                  <a:pt x="1049746" y="1435100"/>
                </a:lnTo>
                <a:lnTo>
                  <a:pt x="1048268" y="1447800"/>
                </a:lnTo>
                <a:lnTo>
                  <a:pt x="1047000" y="1460500"/>
                </a:lnTo>
                <a:lnTo>
                  <a:pt x="1045770" y="1473200"/>
                </a:lnTo>
                <a:lnTo>
                  <a:pt x="1044422" y="1485900"/>
                </a:lnTo>
                <a:lnTo>
                  <a:pt x="1042795" y="1511300"/>
                </a:lnTo>
                <a:lnTo>
                  <a:pt x="1040728" y="1524000"/>
                </a:lnTo>
                <a:lnTo>
                  <a:pt x="1039438" y="1524000"/>
                </a:lnTo>
                <a:lnTo>
                  <a:pt x="1037811" y="1536700"/>
                </a:lnTo>
                <a:lnTo>
                  <a:pt x="1035609" y="1536700"/>
                </a:lnTo>
                <a:lnTo>
                  <a:pt x="1032592" y="1549400"/>
                </a:lnTo>
                <a:lnTo>
                  <a:pt x="1030320" y="1549400"/>
                </a:lnTo>
                <a:lnTo>
                  <a:pt x="1027985" y="1562100"/>
                </a:lnTo>
                <a:lnTo>
                  <a:pt x="1023315" y="1562100"/>
                </a:lnTo>
                <a:lnTo>
                  <a:pt x="1020341" y="1574800"/>
                </a:lnTo>
                <a:lnTo>
                  <a:pt x="1020038" y="1574800"/>
                </a:lnTo>
                <a:lnTo>
                  <a:pt x="1011406" y="1587500"/>
                </a:lnTo>
                <a:lnTo>
                  <a:pt x="1002341" y="1600200"/>
                </a:lnTo>
                <a:lnTo>
                  <a:pt x="992669" y="1625600"/>
                </a:lnTo>
                <a:lnTo>
                  <a:pt x="961313" y="1663700"/>
                </a:lnTo>
                <a:lnTo>
                  <a:pt x="938080" y="1689100"/>
                </a:lnTo>
                <a:lnTo>
                  <a:pt x="912887" y="1701800"/>
                </a:lnTo>
                <a:lnTo>
                  <a:pt x="886105" y="1727200"/>
                </a:lnTo>
                <a:lnTo>
                  <a:pt x="871406" y="1739900"/>
                </a:lnTo>
                <a:lnTo>
                  <a:pt x="855340" y="1752600"/>
                </a:lnTo>
                <a:lnTo>
                  <a:pt x="838510" y="1752600"/>
                </a:lnTo>
                <a:lnTo>
                  <a:pt x="821520" y="1765300"/>
                </a:lnTo>
                <a:lnTo>
                  <a:pt x="803972" y="1765300"/>
                </a:lnTo>
                <a:lnTo>
                  <a:pt x="786203" y="1778000"/>
                </a:lnTo>
                <a:lnTo>
                  <a:pt x="732424" y="1778000"/>
                </a:lnTo>
                <a:lnTo>
                  <a:pt x="722727" y="1790700"/>
                </a:lnTo>
                <a:lnTo>
                  <a:pt x="868751" y="1790700"/>
                </a:lnTo>
                <a:lnTo>
                  <a:pt x="899159" y="1778000"/>
                </a:lnTo>
                <a:lnTo>
                  <a:pt x="928041" y="1765300"/>
                </a:lnTo>
                <a:lnTo>
                  <a:pt x="955202" y="1739900"/>
                </a:lnTo>
                <a:lnTo>
                  <a:pt x="980621" y="1727200"/>
                </a:lnTo>
                <a:lnTo>
                  <a:pt x="1004309" y="1701800"/>
                </a:lnTo>
                <a:lnTo>
                  <a:pt x="1025844" y="1676400"/>
                </a:lnTo>
                <a:lnTo>
                  <a:pt x="1044801" y="1651000"/>
                </a:lnTo>
                <a:lnTo>
                  <a:pt x="1108217" y="1651000"/>
                </a:lnTo>
                <a:lnTo>
                  <a:pt x="1097397" y="1638300"/>
                </a:lnTo>
                <a:lnTo>
                  <a:pt x="1087322" y="1638300"/>
                </a:lnTo>
                <a:lnTo>
                  <a:pt x="1082394" y="1625600"/>
                </a:lnTo>
                <a:lnTo>
                  <a:pt x="1073733" y="1612900"/>
                </a:lnTo>
                <a:lnTo>
                  <a:pt x="1066748" y="1612900"/>
                </a:lnTo>
                <a:lnTo>
                  <a:pt x="1069691" y="1600200"/>
                </a:lnTo>
                <a:lnTo>
                  <a:pt x="1073303" y="1600200"/>
                </a:lnTo>
                <a:lnTo>
                  <a:pt x="1084208" y="1574800"/>
                </a:lnTo>
                <a:lnTo>
                  <a:pt x="1091888" y="1536700"/>
                </a:lnTo>
                <a:lnTo>
                  <a:pt x="1096982" y="1511300"/>
                </a:lnTo>
                <a:lnTo>
                  <a:pt x="1100130" y="1485900"/>
                </a:lnTo>
                <a:lnTo>
                  <a:pt x="1101380" y="1473200"/>
                </a:lnTo>
                <a:lnTo>
                  <a:pt x="1102708" y="1460500"/>
                </a:lnTo>
                <a:lnTo>
                  <a:pt x="1104158" y="1435100"/>
                </a:lnTo>
                <a:lnTo>
                  <a:pt x="1105773" y="1422400"/>
                </a:lnTo>
                <a:lnTo>
                  <a:pt x="1107584" y="1409700"/>
                </a:lnTo>
                <a:lnTo>
                  <a:pt x="1107932" y="1397000"/>
                </a:lnTo>
                <a:lnTo>
                  <a:pt x="1103522" y="1384300"/>
                </a:lnTo>
                <a:close/>
              </a:path>
              <a:path w="3234055" h="1841500">
                <a:moveTo>
                  <a:pt x="2677873" y="1409700"/>
                </a:moveTo>
                <a:lnTo>
                  <a:pt x="2499659" y="1409700"/>
                </a:lnTo>
                <a:lnTo>
                  <a:pt x="2543105" y="1422400"/>
                </a:lnTo>
                <a:lnTo>
                  <a:pt x="2654741" y="1422400"/>
                </a:lnTo>
                <a:lnTo>
                  <a:pt x="2677873" y="1409700"/>
                </a:lnTo>
                <a:close/>
              </a:path>
              <a:path w="3234055" h="1841500">
                <a:moveTo>
                  <a:pt x="2477946" y="1346200"/>
                </a:moveTo>
                <a:lnTo>
                  <a:pt x="2285518" y="1346200"/>
                </a:lnTo>
                <a:lnTo>
                  <a:pt x="2324978" y="1358900"/>
                </a:lnTo>
                <a:lnTo>
                  <a:pt x="2367133" y="1384300"/>
                </a:lnTo>
                <a:lnTo>
                  <a:pt x="2457324" y="1409700"/>
                </a:lnTo>
                <a:lnTo>
                  <a:pt x="2723860" y="1409700"/>
                </a:lnTo>
                <a:lnTo>
                  <a:pt x="2746354" y="1397000"/>
                </a:lnTo>
                <a:lnTo>
                  <a:pt x="2768528" y="1397000"/>
                </a:lnTo>
                <a:lnTo>
                  <a:pt x="2812151" y="1371600"/>
                </a:lnTo>
                <a:lnTo>
                  <a:pt x="2551399" y="1371600"/>
                </a:lnTo>
                <a:lnTo>
                  <a:pt x="2532777" y="1358900"/>
                </a:lnTo>
                <a:lnTo>
                  <a:pt x="2496349" y="1358900"/>
                </a:lnTo>
                <a:lnTo>
                  <a:pt x="2477946" y="1346200"/>
                </a:lnTo>
                <a:close/>
              </a:path>
              <a:path w="3234055" h="1841500">
                <a:moveTo>
                  <a:pt x="3119723" y="1193800"/>
                </a:moveTo>
                <a:lnTo>
                  <a:pt x="3041603" y="1193800"/>
                </a:lnTo>
                <a:lnTo>
                  <a:pt x="3029087" y="1206500"/>
                </a:lnTo>
                <a:lnTo>
                  <a:pt x="3001861" y="1231900"/>
                </a:lnTo>
                <a:lnTo>
                  <a:pt x="2972976" y="1244600"/>
                </a:lnTo>
                <a:lnTo>
                  <a:pt x="2943027" y="1270000"/>
                </a:lnTo>
                <a:lnTo>
                  <a:pt x="2912608" y="1282700"/>
                </a:lnTo>
                <a:lnTo>
                  <a:pt x="2914996" y="1282700"/>
                </a:lnTo>
                <a:lnTo>
                  <a:pt x="2896655" y="1295400"/>
                </a:lnTo>
                <a:lnTo>
                  <a:pt x="2878161" y="1295400"/>
                </a:lnTo>
                <a:lnTo>
                  <a:pt x="2859526" y="1308100"/>
                </a:lnTo>
                <a:lnTo>
                  <a:pt x="2840768" y="1320800"/>
                </a:lnTo>
                <a:lnTo>
                  <a:pt x="2822572" y="1320800"/>
                </a:lnTo>
                <a:lnTo>
                  <a:pt x="2785768" y="1346200"/>
                </a:lnTo>
                <a:lnTo>
                  <a:pt x="2757998" y="1346200"/>
                </a:lnTo>
                <a:lnTo>
                  <a:pt x="2748341" y="1358900"/>
                </a:lnTo>
                <a:lnTo>
                  <a:pt x="2728855" y="1358900"/>
                </a:lnTo>
                <a:lnTo>
                  <a:pt x="2708760" y="1371600"/>
                </a:lnTo>
                <a:lnTo>
                  <a:pt x="2812151" y="1371600"/>
                </a:lnTo>
                <a:lnTo>
                  <a:pt x="2898872" y="1346200"/>
                </a:lnTo>
                <a:lnTo>
                  <a:pt x="2941173" y="1320800"/>
                </a:lnTo>
                <a:lnTo>
                  <a:pt x="2982428" y="1295400"/>
                </a:lnTo>
                <a:lnTo>
                  <a:pt x="3021400" y="1270000"/>
                </a:lnTo>
                <a:lnTo>
                  <a:pt x="3058384" y="1244600"/>
                </a:lnTo>
                <a:lnTo>
                  <a:pt x="3091079" y="1219200"/>
                </a:lnTo>
                <a:lnTo>
                  <a:pt x="3106122" y="1206500"/>
                </a:lnTo>
                <a:lnTo>
                  <a:pt x="3119723" y="1193800"/>
                </a:lnTo>
                <a:close/>
              </a:path>
              <a:path w="3234055" h="1841500">
                <a:moveTo>
                  <a:pt x="163338" y="1308032"/>
                </a:moveTo>
                <a:close/>
              </a:path>
              <a:path w="3234055" h="1841500">
                <a:moveTo>
                  <a:pt x="256103" y="1282700"/>
                </a:moveTo>
                <a:lnTo>
                  <a:pt x="185281" y="1282700"/>
                </a:lnTo>
                <a:lnTo>
                  <a:pt x="178919" y="1295400"/>
                </a:lnTo>
                <a:lnTo>
                  <a:pt x="166661" y="1295400"/>
                </a:lnTo>
                <a:lnTo>
                  <a:pt x="163338" y="1308032"/>
                </a:lnTo>
                <a:lnTo>
                  <a:pt x="227127" y="1308100"/>
                </a:lnTo>
                <a:lnTo>
                  <a:pt x="256103" y="1282700"/>
                </a:lnTo>
                <a:close/>
              </a:path>
              <a:path w="3234055" h="1841500">
                <a:moveTo>
                  <a:pt x="461919" y="1231900"/>
                </a:moveTo>
                <a:lnTo>
                  <a:pt x="331301" y="1231900"/>
                </a:lnTo>
                <a:lnTo>
                  <a:pt x="314719" y="1244600"/>
                </a:lnTo>
                <a:lnTo>
                  <a:pt x="282648" y="1244600"/>
                </a:lnTo>
                <a:lnTo>
                  <a:pt x="251193" y="1257300"/>
                </a:lnTo>
                <a:lnTo>
                  <a:pt x="220777" y="1270000"/>
                </a:lnTo>
                <a:lnTo>
                  <a:pt x="191822" y="1282700"/>
                </a:lnTo>
                <a:lnTo>
                  <a:pt x="287574" y="1282700"/>
                </a:lnTo>
                <a:lnTo>
                  <a:pt x="352754" y="1257300"/>
                </a:lnTo>
                <a:lnTo>
                  <a:pt x="456798" y="1257300"/>
                </a:lnTo>
                <a:lnTo>
                  <a:pt x="464536" y="1244600"/>
                </a:lnTo>
                <a:lnTo>
                  <a:pt x="461919" y="1231900"/>
                </a:lnTo>
                <a:close/>
              </a:path>
              <a:path w="3234055" h="1841500">
                <a:moveTo>
                  <a:pt x="3180696" y="698500"/>
                </a:moveTo>
                <a:lnTo>
                  <a:pt x="3117691" y="698500"/>
                </a:lnTo>
                <a:lnTo>
                  <a:pt x="3122275" y="711200"/>
                </a:lnTo>
                <a:lnTo>
                  <a:pt x="3126735" y="723900"/>
                </a:lnTo>
                <a:lnTo>
                  <a:pt x="3131035" y="723900"/>
                </a:lnTo>
                <a:lnTo>
                  <a:pt x="3135136" y="736600"/>
                </a:lnTo>
                <a:lnTo>
                  <a:pt x="3140329" y="736600"/>
                </a:lnTo>
                <a:lnTo>
                  <a:pt x="3143921" y="749300"/>
                </a:lnTo>
                <a:lnTo>
                  <a:pt x="3145073" y="749300"/>
                </a:lnTo>
                <a:lnTo>
                  <a:pt x="3149250" y="762000"/>
                </a:lnTo>
                <a:lnTo>
                  <a:pt x="3147470" y="762000"/>
                </a:lnTo>
                <a:lnTo>
                  <a:pt x="3158862" y="787400"/>
                </a:lnTo>
                <a:lnTo>
                  <a:pt x="3167178" y="825500"/>
                </a:lnTo>
                <a:lnTo>
                  <a:pt x="3172527" y="850900"/>
                </a:lnTo>
                <a:lnTo>
                  <a:pt x="3175019" y="889000"/>
                </a:lnTo>
                <a:lnTo>
                  <a:pt x="3174802" y="914400"/>
                </a:lnTo>
                <a:lnTo>
                  <a:pt x="3168003" y="977900"/>
                </a:lnTo>
                <a:lnTo>
                  <a:pt x="3154488" y="1028700"/>
                </a:lnTo>
                <a:lnTo>
                  <a:pt x="3144769" y="1054100"/>
                </a:lnTo>
                <a:lnTo>
                  <a:pt x="3132294" y="1092200"/>
                </a:lnTo>
                <a:lnTo>
                  <a:pt x="3107228" y="1130300"/>
                </a:lnTo>
                <a:lnTo>
                  <a:pt x="3064954" y="1181100"/>
                </a:lnTo>
                <a:lnTo>
                  <a:pt x="3053551" y="1193800"/>
                </a:lnTo>
                <a:lnTo>
                  <a:pt x="3124696" y="1193800"/>
                </a:lnTo>
                <a:lnTo>
                  <a:pt x="3129178" y="1181100"/>
                </a:lnTo>
                <a:lnTo>
                  <a:pt x="3134487" y="1181100"/>
                </a:lnTo>
                <a:lnTo>
                  <a:pt x="3137879" y="1168400"/>
                </a:lnTo>
                <a:lnTo>
                  <a:pt x="3141219" y="1168400"/>
                </a:lnTo>
                <a:lnTo>
                  <a:pt x="3160891" y="1143000"/>
                </a:lnTo>
                <a:lnTo>
                  <a:pt x="3178185" y="1117600"/>
                </a:lnTo>
                <a:lnTo>
                  <a:pt x="3192934" y="1092200"/>
                </a:lnTo>
                <a:lnTo>
                  <a:pt x="3204966" y="1066800"/>
                </a:lnTo>
                <a:lnTo>
                  <a:pt x="3214524" y="1028700"/>
                </a:lnTo>
                <a:lnTo>
                  <a:pt x="3221849" y="1003300"/>
                </a:lnTo>
                <a:lnTo>
                  <a:pt x="3227311" y="965200"/>
                </a:lnTo>
                <a:lnTo>
                  <a:pt x="3231279" y="939800"/>
                </a:lnTo>
                <a:lnTo>
                  <a:pt x="3234001" y="889000"/>
                </a:lnTo>
                <a:lnTo>
                  <a:pt x="3231120" y="850900"/>
                </a:lnTo>
                <a:lnTo>
                  <a:pt x="3222560" y="800100"/>
                </a:lnTo>
                <a:lnTo>
                  <a:pt x="3208244" y="749300"/>
                </a:lnTo>
                <a:lnTo>
                  <a:pt x="3188097" y="711200"/>
                </a:lnTo>
                <a:lnTo>
                  <a:pt x="3180696" y="698500"/>
                </a:lnTo>
                <a:close/>
              </a:path>
              <a:path w="3234055" h="1841500">
                <a:moveTo>
                  <a:pt x="2181967" y="1092200"/>
                </a:moveTo>
                <a:lnTo>
                  <a:pt x="2099010" y="1092200"/>
                </a:lnTo>
                <a:lnTo>
                  <a:pt x="2104476" y="1104900"/>
                </a:lnTo>
                <a:lnTo>
                  <a:pt x="2187395" y="1104900"/>
                </a:lnTo>
                <a:lnTo>
                  <a:pt x="2181967" y="1092200"/>
                </a:lnTo>
                <a:close/>
              </a:path>
              <a:path w="3234055" h="1841500">
                <a:moveTo>
                  <a:pt x="2159600" y="1066800"/>
                </a:moveTo>
                <a:lnTo>
                  <a:pt x="2108561" y="1066800"/>
                </a:lnTo>
                <a:lnTo>
                  <a:pt x="2101094" y="1079500"/>
                </a:lnTo>
                <a:lnTo>
                  <a:pt x="2098141" y="1092200"/>
                </a:lnTo>
                <a:lnTo>
                  <a:pt x="2176360" y="1092200"/>
                </a:lnTo>
                <a:lnTo>
                  <a:pt x="2165250" y="1079500"/>
                </a:lnTo>
                <a:lnTo>
                  <a:pt x="2159600" y="1066800"/>
                </a:lnTo>
                <a:close/>
              </a:path>
              <a:path w="3234055" h="1841500">
                <a:moveTo>
                  <a:pt x="2133764" y="1054100"/>
                </a:moveTo>
                <a:lnTo>
                  <a:pt x="2120231" y="1066800"/>
                </a:lnTo>
                <a:lnTo>
                  <a:pt x="2146820" y="1066800"/>
                </a:lnTo>
                <a:lnTo>
                  <a:pt x="2133764" y="1054100"/>
                </a:lnTo>
                <a:close/>
              </a:path>
              <a:path w="3234055" h="1841500">
                <a:moveTo>
                  <a:pt x="1336196" y="723900"/>
                </a:moveTo>
                <a:lnTo>
                  <a:pt x="1292501" y="723900"/>
                </a:lnTo>
                <a:lnTo>
                  <a:pt x="1297516" y="736600"/>
                </a:lnTo>
                <a:lnTo>
                  <a:pt x="1304291" y="736600"/>
                </a:lnTo>
                <a:lnTo>
                  <a:pt x="1310312" y="749300"/>
                </a:lnTo>
                <a:lnTo>
                  <a:pt x="1334808" y="749300"/>
                </a:lnTo>
                <a:lnTo>
                  <a:pt x="1338928" y="736600"/>
                </a:lnTo>
                <a:lnTo>
                  <a:pt x="1336196" y="723900"/>
                </a:lnTo>
                <a:close/>
              </a:path>
              <a:path w="3234055" h="1841500">
                <a:moveTo>
                  <a:pt x="1327421" y="711200"/>
                </a:moveTo>
                <a:lnTo>
                  <a:pt x="1282262" y="711200"/>
                </a:lnTo>
                <a:lnTo>
                  <a:pt x="1287414" y="723900"/>
                </a:lnTo>
                <a:lnTo>
                  <a:pt x="1331463" y="723900"/>
                </a:lnTo>
                <a:lnTo>
                  <a:pt x="1327421" y="711200"/>
                </a:lnTo>
                <a:close/>
              </a:path>
              <a:path w="3234055" h="1841500">
                <a:moveTo>
                  <a:pt x="1138225" y="596900"/>
                </a:moveTo>
                <a:lnTo>
                  <a:pt x="991348" y="596900"/>
                </a:lnTo>
                <a:lnTo>
                  <a:pt x="1000855" y="609600"/>
                </a:lnTo>
                <a:lnTo>
                  <a:pt x="1070047" y="609600"/>
                </a:lnTo>
                <a:lnTo>
                  <a:pt x="1099328" y="622300"/>
                </a:lnTo>
                <a:lnTo>
                  <a:pt x="1127901" y="635000"/>
                </a:lnTo>
                <a:lnTo>
                  <a:pt x="1155606" y="635000"/>
                </a:lnTo>
                <a:lnTo>
                  <a:pt x="1182284" y="647700"/>
                </a:lnTo>
                <a:lnTo>
                  <a:pt x="1207952" y="660400"/>
                </a:lnTo>
                <a:lnTo>
                  <a:pt x="1232272" y="685800"/>
                </a:lnTo>
                <a:lnTo>
                  <a:pt x="1255289" y="698500"/>
                </a:lnTo>
                <a:lnTo>
                  <a:pt x="1277046" y="711200"/>
                </a:lnTo>
                <a:lnTo>
                  <a:pt x="1324395" y="711200"/>
                </a:lnTo>
                <a:lnTo>
                  <a:pt x="1315579" y="698500"/>
                </a:lnTo>
                <a:lnTo>
                  <a:pt x="1309600" y="698500"/>
                </a:lnTo>
                <a:lnTo>
                  <a:pt x="1303506" y="685800"/>
                </a:lnTo>
                <a:lnTo>
                  <a:pt x="1293963" y="685800"/>
                </a:lnTo>
                <a:lnTo>
                  <a:pt x="1284094" y="673100"/>
                </a:lnTo>
                <a:lnTo>
                  <a:pt x="1273881" y="660400"/>
                </a:lnTo>
                <a:lnTo>
                  <a:pt x="1263308" y="660400"/>
                </a:lnTo>
                <a:lnTo>
                  <a:pt x="1224714" y="635000"/>
                </a:lnTo>
                <a:lnTo>
                  <a:pt x="1182826" y="609600"/>
                </a:lnTo>
                <a:lnTo>
                  <a:pt x="1138225" y="596900"/>
                </a:lnTo>
                <a:close/>
              </a:path>
              <a:path w="3234055" h="1841500">
                <a:moveTo>
                  <a:pt x="2921373" y="469900"/>
                </a:moveTo>
                <a:lnTo>
                  <a:pt x="2758680" y="469900"/>
                </a:lnTo>
                <a:lnTo>
                  <a:pt x="2774304" y="482600"/>
                </a:lnTo>
                <a:lnTo>
                  <a:pt x="2820232" y="482600"/>
                </a:lnTo>
                <a:lnTo>
                  <a:pt x="2835165" y="495300"/>
                </a:lnTo>
                <a:lnTo>
                  <a:pt x="2849825" y="495300"/>
                </a:lnTo>
                <a:lnTo>
                  <a:pt x="2878337" y="508000"/>
                </a:lnTo>
                <a:lnTo>
                  <a:pt x="2932595" y="533400"/>
                </a:lnTo>
                <a:lnTo>
                  <a:pt x="2996412" y="571500"/>
                </a:lnTo>
                <a:lnTo>
                  <a:pt x="3031951" y="596900"/>
                </a:lnTo>
                <a:lnTo>
                  <a:pt x="3064359" y="635000"/>
                </a:lnTo>
                <a:lnTo>
                  <a:pt x="3093545" y="673100"/>
                </a:lnTo>
                <a:lnTo>
                  <a:pt x="3119419" y="711200"/>
                </a:lnTo>
                <a:lnTo>
                  <a:pt x="3117691" y="698500"/>
                </a:lnTo>
                <a:lnTo>
                  <a:pt x="3180696" y="698500"/>
                </a:lnTo>
                <a:lnTo>
                  <a:pt x="3173295" y="685800"/>
                </a:lnTo>
                <a:lnTo>
                  <a:pt x="3156867" y="660400"/>
                </a:lnTo>
                <a:lnTo>
                  <a:pt x="3138983" y="635000"/>
                </a:lnTo>
                <a:lnTo>
                  <a:pt x="3119817" y="609600"/>
                </a:lnTo>
                <a:lnTo>
                  <a:pt x="3099763" y="596900"/>
                </a:lnTo>
                <a:lnTo>
                  <a:pt x="3078393" y="571500"/>
                </a:lnTo>
                <a:lnTo>
                  <a:pt x="3055701" y="546100"/>
                </a:lnTo>
                <a:lnTo>
                  <a:pt x="3031683" y="533400"/>
                </a:lnTo>
                <a:lnTo>
                  <a:pt x="3005979" y="508000"/>
                </a:lnTo>
                <a:lnTo>
                  <a:pt x="2979123" y="495300"/>
                </a:lnTo>
                <a:lnTo>
                  <a:pt x="2950970" y="482600"/>
                </a:lnTo>
                <a:lnTo>
                  <a:pt x="2921373" y="469900"/>
                </a:lnTo>
                <a:close/>
              </a:path>
              <a:path w="3234055" h="1841500">
                <a:moveTo>
                  <a:pt x="962820" y="558800"/>
                </a:moveTo>
                <a:lnTo>
                  <a:pt x="822648" y="558800"/>
                </a:lnTo>
                <a:lnTo>
                  <a:pt x="769331" y="571500"/>
                </a:lnTo>
                <a:lnTo>
                  <a:pt x="991410" y="571500"/>
                </a:lnTo>
                <a:lnTo>
                  <a:pt x="962820" y="558800"/>
                </a:lnTo>
                <a:close/>
              </a:path>
              <a:path w="3234055" h="1841500">
                <a:moveTo>
                  <a:pt x="2005181" y="12700"/>
                </a:moveTo>
                <a:lnTo>
                  <a:pt x="1684003" y="12700"/>
                </a:lnTo>
                <a:lnTo>
                  <a:pt x="1630212" y="25400"/>
                </a:lnTo>
                <a:lnTo>
                  <a:pt x="1577204" y="50800"/>
                </a:lnTo>
                <a:lnTo>
                  <a:pt x="1524859" y="63500"/>
                </a:lnTo>
                <a:lnTo>
                  <a:pt x="1473434" y="88900"/>
                </a:lnTo>
                <a:lnTo>
                  <a:pt x="1423094" y="101600"/>
                </a:lnTo>
                <a:lnTo>
                  <a:pt x="1374006" y="127000"/>
                </a:lnTo>
                <a:lnTo>
                  <a:pt x="1350568" y="139700"/>
                </a:lnTo>
                <a:lnTo>
                  <a:pt x="1304690" y="165100"/>
                </a:lnTo>
                <a:lnTo>
                  <a:pt x="1282176" y="190500"/>
                </a:lnTo>
                <a:lnTo>
                  <a:pt x="1237467" y="215900"/>
                </a:lnTo>
                <a:lnTo>
                  <a:pt x="1194996" y="241300"/>
                </a:lnTo>
                <a:lnTo>
                  <a:pt x="1157986" y="279400"/>
                </a:lnTo>
                <a:lnTo>
                  <a:pt x="1124765" y="317500"/>
                </a:lnTo>
                <a:lnTo>
                  <a:pt x="1095286" y="355600"/>
                </a:lnTo>
                <a:lnTo>
                  <a:pt x="1069502" y="393700"/>
                </a:lnTo>
                <a:lnTo>
                  <a:pt x="1057286" y="419100"/>
                </a:lnTo>
                <a:lnTo>
                  <a:pt x="1045715" y="431800"/>
                </a:lnTo>
                <a:lnTo>
                  <a:pt x="1034737" y="457200"/>
                </a:lnTo>
                <a:lnTo>
                  <a:pt x="1024299" y="482600"/>
                </a:lnTo>
                <a:lnTo>
                  <a:pt x="1014552" y="495300"/>
                </a:lnTo>
                <a:lnTo>
                  <a:pt x="1005625" y="520700"/>
                </a:lnTo>
                <a:lnTo>
                  <a:pt x="997813" y="546100"/>
                </a:lnTo>
                <a:lnTo>
                  <a:pt x="991410" y="571500"/>
                </a:lnTo>
                <a:lnTo>
                  <a:pt x="1039388" y="571500"/>
                </a:lnTo>
                <a:lnTo>
                  <a:pt x="1041001" y="558800"/>
                </a:lnTo>
                <a:lnTo>
                  <a:pt x="1043629" y="558800"/>
                </a:lnTo>
                <a:lnTo>
                  <a:pt x="1047032" y="546100"/>
                </a:lnTo>
                <a:lnTo>
                  <a:pt x="1049629" y="533400"/>
                </a:lnTo>
                <a:lnTo>
                  <a:pt x="1052435" y="533400"/>
                </a:lnTo>
                <a:lnTo>
                  <a:pt x="1056931" y="520700"/>
                </a:lnTo>
                <a:lnTo>
                  <a:pt x="1061669" y="508000"/>
                </a:lnTo>
                <a:lnTo>
                  <a:pt x="1066616" y="495300"/>
                </a:lnTo>
                <a:lnTo>
                  <a:pt x="1071743" y="482600"/>
                </a:lnTo>
                <a:lnTo>
                  <a:pt x="1075366" y="482600"/>
                </a:lnTo>
                <a:lnTo>
                  <a:pt x="1079094" y="469900"/>
                </a:lnTo>
                <a:lnTo>
                  <a:pt x="1084716" y="457200"/>
                </a:lnTo>
                <a:lnTo>
                  <a:pt x="1091198" y="444500"/>
                </a:lnTo>
                <a:lnTo>
                  <a:pt x="1092350" y="444500"/>
                </a:lnTo>
                <a:lnTo>
                  <a:pt x="1095462" y="431800"/>
                </a:lnTo>
                <a:lnTo>
                  <a:pt x="1098627" y="431800"/>
                </a:lnTo>
                <a:lnTo>
                  <a:pt x="1101847" y="419100"/>
                </a:lnTo>
                <a:lnTo>
                  <a:pt x="1105124" y="419100"/>
                </a:lnTo>
                <a:lnTo>
                  <a:pt x="1136927" y="368300"/>
                </a:lnTo>
                <a:lnTo>
                  <a:pt x="1174462" y="317500"/>
                </a:lnTo>
                <a:lnTo>
                  <a:pt x="1196452" y="304800"/>
                </a:lnTo>
                <a:lnTo>
                  <a:pt x="1220236" y="279400"/>
                </a:lnTo>
                <a:lnTo>
                  <a:pt x="1245677" y="254000"/>
                </a:lnTo>
                <a:lnTo>
                  <a:pt x="1272637" y="241300"/>
                </a:lnTo>
                <a:lnTo>
                  <a:pt x="1318855" y="203200"/>
                </a:lnTo>
                <a:lnTo>
                  <a:pt x="1366260" y="177800"/>
                </a:lnTo>
                <a:lnTo>
                  <a:pt x="1414924" y="152400"/>
                </a:lnTo>
                <a:lnTo>
                  <a:pt x="1464922" y="127000"/>
                </a:lnTo>
                <a:lnTo>
                  <a:pt x="1516326" y="114300"/>
                </a:lnTo>
                <a:lnTo>
                  <a:pt x="1649966" y="63500"/>
                </a:lnTo>
                <a:lnTo>
                  <a:pt x="1684010" y="63500"/>
                </a:lnTo>
                <a:lnTo>
                  <a:pt x="1718255" y="50800"/>
                </a:lnTo>
                <a:lnTo>
                  <a:pt x="2206106" y="50800"/>
                </a:lnTo>
                <a:lnTo>
                  <a:pt x="2107469" y="25400"/>
                </a:lnTo>
                <a:lnTo>
                  <a:pt x="2056699" y="25400"/>
                </a:lnTo>
                <a:lnTo>
                  <a:pt x="2005181" y="12700"/>
                </a:lnTo>
                <a:close/>
              </a:path>
              <a:path w="3234055" h="1841500">
                <a:moveTo>
                  <a:pt x="2272529" y="76200"/>
                </a:moveTo>
                <a:lnTo>
                  <a:pt x="2114719" y="76200"/>
                </a:lnTo>
                <a:lnTo>
                  <a:pt x="2145462" y="88900"/>
                </a:lnTo>
                <a:lnTo>
                  <a:pt x="2175668" y="88900"/>
                </a:lnTo>
                <a:lnTo>
                  <a:pt x="2190479" y="101600"/>
                </a:lnTo>
                <a:lnTo>
                  <a:pt x="2205167" y="101600"/>
                </a:lnTo>
                <a:lnTo>
                  <a:pt x="2219521" y="114300"/>
                </a:lnTo>
                <a:lnTo>
                  <a:pt x="2240076" y="114300"/>
                </a:lnTo>
                <a:lnTo>
                  <a:pt x="2246651" y="127000"/>
                </a:lnTo>
                <a:lnTo>
                  <a:pt x="2259319" y="127000"/>
                </a:lnTo>
                <a:lnTo>
                  <a:pt x="2263759" y="139700"/>
                </a:lnTo>
                <a:lnTo>
                  <a:pt x="2277905" y="139700"/>
                </a:lnTo>
                <a:lnTo>
                  <a:pt x="2282701" y="152400"/>
                </a:lnTo>
                <a:lnTo>
                  <a:pt x="2292042" y="152400"/>
                </a:lnTo>
                <a:lnTo>
                  <a:pt x="2297606" y="165100"/>
                </a:lnTo>
                <a:lnTo>
                  <a:pt x="2308595" y="165100"/>
                </a:lnTo>
                <a:lnTo>
                  <a:pt x="2329843" y="190500"/>
                </a:lnTo>
                <a:lnTo>
                  <a:pt x="2349835" y="215900"/>
                </a:lnTo>
                <a:lnTo>
                  <a:pt x="2368743" y="228600"/>
                </a:lnTo>
                <a:lnTo>
                  <a:pt x="2386740" y="254000"/>
                </a:lnTo>
                <a:lnTo>
                  <a:pt x="2420014" y="304800"/>
                </a:lnTo>
                <a:lnTo>
                  <a:pt x="2448057" y="355600"/>
                </a:lnTo>
                <a:lnTo>
                  <a:pt x="2468050" y="406400"/>
                </a:lnTo>
                <a:lnTo>
                  <a:pt x="2477606" y="457200"/>
                </a:lnTo>
                <a:lnTo>
                  <a:pt x="2477836" y="469900"/>
                </a:lnTo>
                <a:lnTo>
                  <a:pt x="2477572" y="482600"/>
                </a:lnTo>
                <a:lnTo>
                  <a:pt x="2476958" y="495300"/>
                </a:lnTo>
                <a:lnTo>
                  <a:pt x="2476140" y="508000"/>
                </a:lnTo>
                <a:lnTo>
                  <a:pt x="2475250" y="520700"/>
                </a:lnTo>
                <a:lnTo>
                  <a:pt x="2474921" y="533400"/>
                </a:lnTo>
                <a:lnTo>
                  <a:pt x="2474925" y="546100"/>
                </a:lnTo>
                <a:lnTo>
                  <a:pt x="2476559" y="558800"/>
                </a:lnTo>
                <a:lnTo>
                  <a:pt x="2523840" y="558800"/>
                </a:lnTo>
                <a:lnTo>
                  <a:pt x="2536369" y="546100"/>
                </a:lnTo>
                <a:lnTo>
                  <a:pt x="2550408" y="546100"/>
                </a:lnTo>
                <a:lnTo>
                  <a:pt x="2564984" y="533400"/>
                </a:lnTo>
                <a:lnTo>
                  <a:pt x="2579943" y="520700"/>
                </a:lnTo>
                <a:lnTo>
                  <a:pt x="2595131" y="520700"/>
                </a:lnTo>
                <a:lnTo>
                  <a:pt x="2610712" y="508000"/>
                </a:lnTo>
                <a:lnTo>
                  <a:pt x="2526652" y="508000"/>
                </a:lnTo>
                <a:lnTo>
                  <a:pt x="2527555" y="495300"/>
                </a:lnTo>
                <a:lnTo>
                  <a:pt x="2528314" y="482600"/>
                </a:lnTo>
                <a:lnTo>
                  <a:pt x="2528849" y="469900"/>
                </a:lnTo>
                <a:lnTo>
                  <a:pt x="2529081" y="457200"/>
                </a:lnTo>
                <a:lnTo>
                  <a:pt x="2525170" y="419100"/>
                </a:lnTo>
                <a:lnTo>
                  <a:pt x="2513920" y="368300"/>
                </a:lnTo>
                <a:lnTo>
                  <a:pt x="2496759" y="330200"/>
                </a:lnTo>
                <a:lnTo>
                  <a:pt x="2475114" y="292100"/>
                </a:lnTo>
                <a:lnTo>
                  <a:pt x="2450963" y="254000"/>
                </a:lnTo>
                <a:lnTo>
                  <a:pt x="2424470" y="215900"/>
                </a:lnTo>
                <a:lnTo>
                  <a:pt x="2395455" y="177800"/>
                </a:lnTo>
                <a:lnTo>
                  <a:pt x="2363735" y="152400"/>
                </a:lnTo>
                <a:lnTo>
                  <a:pt x="2347180" y="139700"/>
                </a:lnTo>
                <a:lnTo>
                  <a:pt x="2329874" y="114300"/>
                </a:lnTo>
                <a:lnTo>
                  <a:pt x="2311729" y="101600"/>
                </a:lnTo>
                <a:lnTo>
                  <a:pt x="2292659" y="88900"/>
                </a:lnTo>
                <a:lnTo>
                  <a:pt x="2272529" y="76200"/>
                </a:lnTo>
                <a:close/>
              </a:path>
              <a:path w="3234055" h="1841500">
                <a:moveTo>
                  <a:pt x="2859829" y="444500"/>
                </a:moveTo>
                <a:lnTo>
                  <a:pt x="2658543" y="444500"/>
                </a:lnTo>
                <a:lnTo>
                  <a:pt x="2590716" y="469900"/>
                </a:lnTo>
                <a:lnTo>
                  <a:pt x="2558134" y="495300"/>
                </a:lnTo>
                <a:lnTo>
                  <a:pt x="2526652" y="508000"/>
                </a:lnTo>
                <a:lnTo>
                  <a:pt x="2626522" y="508000"/>
                </a:lnTo>
                <a:lnTo>
                  <a:pt x="2642549" y="495300"/>
                </a:lnTo>
                <a:lnTo>
                  <a:pt x="2675565" y="495300"/>
                </a:lnTo>
                <a:lnTo>
                  <a:pt x="2692505" y="482600"/>
                </a:lnTo>
                <a:lnTo>
                  <a:pt x="2726698" y="482600"/>
                </a:lnTo>
                <a:lnTo>
                  <a:pt x="2742810" y="469900"/>
                </a:lnTo>
                <a:lnTo>
                  <a:pt x="2921373" y="469900"/>
                </a:lnTo>
                <a:lnTo>
                  <a:pt x="2859829" y="444500"/>
                </a:lnTo>
                <a:close/>
              </a:path>
              <a:path w="3234055" h="1841500">
                <a:moveTo>
                  <a:pt x="2794853" y="431800"/>
                </a:moveTo>
                <a:lnTo>
                  <a:pt x="2712191" y="431800"/>
                </a:lnTo>
                <a:lnTo>
                  <a:pt x="2694154" y="444500"/>
                </a:lnTo>
                <a:lnTo>
                  <a:pt x="2827846" y="444500"/>
                </a:lnTo>
                <a:lnTo>
                  <a:pt x="2794853" y="431800"/>
                </a:lnTo>
                <a:close/>
              </a:path>
              <a:path w="3234055" h="1841500">
                <a:moveTo>
                  <a:pt x="2206106" y="50800"/>
                </a:moveTo>
                <a:lnTo>
                  <a:pt x="1987362" y="50800"/>
                </a:lnTo>
                <a:lnTo>
                  <a:pt x="2019951" y="63500"/>
                </a:lnTo>
                <a:lnTo>
                  <a:pt x="2052184" y="63500"/>
                </a:lnTo>
                <a:lnTo>
                  <a:pt x="2083579" y="76200"/>
                </a:lnTo>
                <a:lnTo>
                  <a:pt x="2251330" y="76200"/>
                </a:lnTo>
                <a:lnTo>
                  <a:pt x="2229157" y="63500"/>
                </a:lnTo>
                <a:lnTo>
                  <a:pt x="2206106" y="50800"/>
                </a:lnTo>
                <a:close/>
              </a:path>
              <a:path w="3234055" h="1841500">
                <a:moveTo>
                  <a:pt x="1901215" y="0"/>
                </a:moveTo>
                <a:lnTo>
                  <a:pt x="1792506" y="0"/>
                </a:lnTo>
                <a:lnTo>
                  <a:pt x="1738220" y="12700"/>
                </a:lnTo>
                <a:lnTo>
                  <a:pt x="1927336" y="12700"/>
                </a:lnTo>
                <a:lnTo>
                  <a:pt x="1901215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556" y="6246"/>
            <a:ext cx="5011680" cy="21844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18835" y="3243210"/>
            <a:ext cx="7853680" cy="5497830"/>
            <a:chOff x="418835" y="3243210"/>
            <a:chExt cx="7853680" cy="5497830"/>
          </a:xfrm>
        </p:grpSpPr>
        <p:pic>
          <p:nvPicPr>
            <p:cNvPr id="5" name="object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3403037" cy="445012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345417" y="3766754"/>
              <a:ext cx="3403600" cy="4450715"/>
            </a:xfrm>
            <a:custGeom>
              <a:avLst/>
              <a:gdLst/>
              <a:ahLst/>
              <a:cxnLst/>
              <a:rect l="l" t="t" r="r" b="b"/>
              <a:pathLst>
                <a:path w="3403600" h="4450715">
                  <a:moveTo>
                    <a:pt x="3403037" y="0"/>
                  </a:moveTo>
                  <a:lnTo>
                    <a:pt x="0" y="0"/>
                  </a:lnTo>
                  <a:lnTo>
                    <a:pt x="0" y="4450126"/>
                  </a:lnTo>
                  <a:lnTo>
                    <a:pt x="3403037" y="4450126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417" y="3766754"/>
              <a:ext cx="3403037" cy="42717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DF4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95010" y="7581771"/>
              <a:ext cx="1045210" cy="765810"/>
            </a:xfrm>
            <a:custGeom>
              <a:avLst/>
              <a:gdLst/>
              <a:ahLst/>
              <a:cxnLst/>
              <a:rect l="l" t="t" r="r" b="b"/>
              <a:pathLst>
                <a:path w="1045209" h="765809">
                  <a:moveTo>
                    <a:pt x="483386" y="119127"/>
                  </a:moveTo>
                  <a:lnTo>
                    <a:pt x="262285" y="119127"/>
                  </a:lnTo>
                  <a:lnTo>
                    <a:pt x="283806" y="120742"/>
                  </a:lnTo>
                  <a:lnTo>
                    <a:pt x="302869" y="125586"/>
                  </a:lnTo>
                  <a:lnTo>
                    <a:pt x="344905" y="159249"/>
                  </a:lnTo>
                  <a:lnTo>
                    <a:pt x="357818" y="196190"/>
                  </a:lnTo>
                  <a:lnTo>
                    <a:pt x="359434" y="218831"/>
                  </a:lnTo>
                  <a:lnTo>
                    <a:pt x="357579" y="240623"/>
                  </a:lnTo>
                  <a:lnTo>
                    <a:pt x="342749" y="284589"/>
                  </a:lnTo>
                  <a:lnTo>
                    <a:pt x="314088" y="326514"/>
                  </a:lnTo>
                  <a:lnTo>
                    <a:pt x="254522" y="387867"/>
                  </a:lnTo>
                  <a:lnTo>
                    <a:pt x="165576" y="472492"/>
                  </a:lnTo>
                  <a:lnTo>
                    <a:pt x="126881" y="511973"/>
                  </a:lnTo>
                  <a:lnTo>
                    <a:pt x="94568" y="547915"/>
                  </a:lnTo>
                  <a:lnTo>
                    <a:pt x="68637" y="580319"/>
                  </a:lnTo>
                  <a:lnTo>
                    <a:pt x="30677" y="643557"/>
                  </a:lnTo>
                  <a:lnTo>
                    <a:pt x="16360" y="678915"/>
                  </a:lnTo>
                  <a:lnTo>
                    <a:pt x="0" y="752594"/>
                  </a:lnTo>
                  <a:lnTo>
                    <a:pt x="503607" y="752594"/>
                  </a:lnTo>
                  <a:lnTo>
                    <a:pt x="503607" y="619153"/>
                  </a:lnTo>
                  <a:lnTo>
                    <a:pt x="218317" y="619153"/>
                  </a:lnTo>
                  <a:lnTo>
                    <a:pt x="224372" y="609376"/>
                  </a:lnTo>
                  <a:lnTo>
                    <a:pt x="259906" y="566430"/>
                  </a:lnTo>
                  <a:lnTo>
                    <a:pt x="302977" y="525017"/>
                  </a:lnTo>
                  <a:lnTo>
                    <a:pt x="333864" y="496445"/>
                  </a:lnTo>
                  <a:lnTo>
                    <a:pt x="365241" y="467082"/>
                  </a:lnTo>
                  <a:lnTo>
                    <a:pt x="412281" y="419279"/>
                  </a:lnTo>
                  <a:lnTo>
                    <a:pt x="446299" y="376061"/>
                  </a:lnTo>
                  <a:lnTo>
                    <a:pt x="475058" y="328129"/>
                  </a:lnTo>
                  <a:lnTo>
                    <a:pt x="493399" y="281794"/>
                  </a:lnTo>
                  <a:lnTo>
                    <a:pt x="502473" y="233607"/>
                  </a:lnTo>
                  <a:lnTo>
                    <a:pt x="503607" y="208600"/>
                  </a:lnTo>
                  <a:lnTo>
                    <a:pt x="499644" y="165942"/>
                  </a:lnTo>
                  <a:lnTo>
                    <a:pt x="487754" y="126926"/>
                  </a:lnTo>
                  <a:lnTo>
                    <a:pt x="483386" y="119127"/>
                  </a:lnTo>
                  <a:close/>
                </a:path>
                <a:path w="1045209" h="765809">
                  <a:moveTo>
                    <a:pt x="265866" y="0"/>
                  </a:moveTo>
                  <a:lnTo>
                    <a:pt x="217361" y="3227"/>
                  </a:lnTo>
                  <a:lnTo>
                    <a:pt x="173073" y="12910"/>
                  </a:lnTo>
                  <a:lnTo>
                    <a:pt x="133002" y="29048"/>
                  </a:lnTo>
                  <a:lnTo>
                    <a:pt x="97148" y="51642"/>
                  </a:lnTo>
                  <a:lnTo>
                    <a:pt x="66822" y="81649"/>
                  </a:lnTo>
                  <a:lnTo>
                    <a:pt x="43333" y="120027"/>
                  </a:lnTo>
                  <a:lnTo>
                    <a:pt x="26685" y="166777"/>
                  </a:lnTo>
                  <a:lnTo>
                    <a:pt x="16879" y="221899"/>
                  </a:lnTo>
                  <a:lnTo>
                    <a:pt x="160037" y="236212"/>
                  </a:lnTo>
                  <a:lnTo>
                    <a:pt x="163484" y="207006"/>
                  </a:lnTo>
                  <a:lnTo>
                    <a:pt x="169744" y="182274"/>
                  </a:lnTo>
                  <a:lnTo>
                    <a:pt x="190706" y="146225"/>
                  </a:lnTo>
                  <a:lnTo>
                    <a:pt x="240936" y="120821"/>
                  </a:lnTo>
                  <a:lnTo>
                    <a:pt x="262285" y="119127"/>
                  </a:lnTo>
                  <a:lnTo>
                    <a:pt x="483386" y="119127"/>
                  </a:lnTo>
                  <a:lnTo>
                    <a:pt x="467941" y="91553"/>
                  </a:lnTo>
                  <a:lnTo>
                    <a:pt x="440206" y="59820"/>
                  </a:lnTo>
                  <a:lnTo>
                    <a:pt x="405537" y="33647"/>
                  </a:lnTo>
                  <a:lnTo>
                    <a:pt x="364922" y="14953"/>
                  </a:lnTo>
                  <a:lnTo>
                    <a:pt x="318364" y="3738"/>
                  </a:lnTo>
                  <a:lnTo>
                    <a:pt x="265866" y="0"/>
                  </a:lnTo>
                  <a:close/>
                </a:path>
                <a:path w="1045209" h="765809">
                  <a:moveTo>
                    <a:pt x="801724" y="0"/>
                  </a:moveTo>
                  <a:lnTo>
                    <a:pt x="750274" y="4794"/>
                  </a:lnTo>
                  <a:lnTo>
                    <a:pt x="704833" y="19174"/>
                  </a:lnTo>
                  <a:lnTo>
                    <a:pt x="665401" y="43140"/>
                  </a:lnTo>
                  <a:lnTo>
                    <a:pt x="631980" y="76688"/>
                  </a:lnTo>
                  <a:lnTo>
                    <a:pt x="609483" y="111002"/>
                  </a:lnTo>
                  <a:lnTo>
                    <a:pt x="591077" y="151905"/>
                  </a:lnTo>
                  <a:lnTo>
                    <a:pt x="576762" y="199397"/>
                  </a:lnTo>
                  <a:lnTo>
                    <a:pt x="566538" y="253478"/>
                  </a:lnTo>
                  <a:lnTo>
                    <a:pt x="560404" y="314150"/>
                  </a:lnTo>
                  <a:lnTo>
                    <a:pt x="558359" y="381412"/>
                  </a:lnTo>
                  <a:lnTo>
                    <a:pt x="560219" y="449674"/>
                  </a:lnTo>
                  <a:lnTo>
                    <a:pt x="565798" y="510623"/>
                  </a:lnTo>
                  <a:lnTo>
                    <a:pt x="575098" y="564257"/>
                  </a:lnTo>
                  <a:lnTo>
                    <a:pt x="588120" y="610578"/>
                  </a:lnTo>
                  <a:lnTo>
                    <a:pt x="604864" y="649584"/>
                  </a:lnTo>
                  <a:lnTo>
                    <a:pt x="661470" y="718073"/>
                  </a:lnTo>
                  <a:lnTo>
                    <a:pt x="702914" y="744355"/>
                  </a:lnTo>
                  <a:lnTo>
                    <a:pt x="749665" y="760123"/>
                  </a:lnTo>
                  <a:lnTo>
                    <a:pt x="801724" y="765379"/>
                  </a:lnTo>
                  <a:lnTo>
                    <a:pt x="853168" y="760585"/>
                  </a:lnTo>
                  <a:lnTo>
                    <a:pt x="898607" y="746205"/>
                  </a:lnTo>
                  <a:lnTo>
                    <a:pt x="938040" y="722239"/>
                  </a:lnTo>
                  <a:lnTo>
                    <a:pt x="971467" y="688691"/>
                  </a:lnTo>
                  <a:lnTo>
                    <a:pt x="993961" y="654348"/>
                  </a:lnTo>
                  <a:lnTo>
                    <a:pt x="997597" y="646252"/>
                  </a:lnTo>
                  <a:lnTo>
                    <a:pt x="801724" y="646252"/>
                  </a:lnTo>
                  <a:lnTo>
                    <a:pt x="788986" y="645213"/>
                  </a:lnTo>
                  <a:lnTo>
                    <a:pt x="745786" y="619649"/>
                  </a:lnTo>
                  <a:lnTo>
                    <a:pt x="721967" y="564192"/>
                  </a:lnTo>
                  <a:lnTo>
                    <a:pt x="711992" y="494212"/>
                  </a:lnTo>
                  <a:lnTo>
                    <a:pt x="709500" y="443738"/>
                  </a:lnTo>
                  <a:lnTo>
                    <a:pt x="708669" y="382941"/>
                  </a:lnTo>
                  <a:lnTo>
                    <a:pt x="709596" y="321751"/>
                  </a:lnTo>
                  <a:lnTo>
                    <a:pt x="712376" y="270082"/>
                  </a:lnTo>
                  <a:lnTo>
                    <a:pt x="717009" y="227933"/>
                  </a:lnTo>
                  <a:lnTo>
                    <a:pt x="729694" y="175477"/>
                  </a:lnTo>
                  <a:lnTo>
                    <a:pt x="755191" y="135744"/>
                  </a:lnTo>
                  <a:lnTo>
                    <a:pt x="801724" y="119127"/>
                  </a:lnTo>
                  <a:lnTo>
                    <a:pt x="997621" y="119127"/>
                  </a:lnTo>
                  <a:lnTo>
                    <a:pt x="994316" y="111755"/>
                  </a:lnTo>
                  <a:lnTo>
                    <a:pt x="971980" y="77714"/>
                  </a:lnTo>
                  <a:lnTo>
                    <a:pt x="938328" y="43714"/>
                  </a:lnTo>
                  <a:lnTo>
                    <a:pt x="898734" y="19428"/>
                  </a:lnTo>
                  <a:lnTo>
                    <a:pt x="853199" y="4857"/>
                  </a:lnTo>
                  <a:lnTo>
                    <a:pt x="801724" y="0"/>
                  </a:lnTo>
                  <a:close/>
                </a:path>
                <a:path w="1045209" h="765809">
                  <a:moveTo>
                    <a:pt x="997621" y="119127"/>
                  </a:moveTo>
                  <a:lnTo>
                    <a:pt x="801724" y="119127"/>
                  </a:lnTo>
                  <a:lnTo>
                    <a:pt x="814391" y="120167"/>
                  </a:lnTo>
                  <a:lnTo>
                    <a:pt x="826324" y="123285"/>
                  </a:lnTo>
                  <a:lnTo>
                    <a:pt x="857656" y="146098"/>
                  </a:lnTo>
                  <a:lnTo>
                    <a:pt x="881481" y="201700"/>
                  </a:lnTo>
                  <a:lnTo>
                    <a:pt x="891451" y="271682"/>
                  </a:lnTo>
                  <a:lnTo>
                    <a:pt x="893946" y="322151"/>
                  </a:lnTo>
                  <a:lnTo>
                    <a:pt x="894779" y="382941"/>
                  </a:lnTo>
                  <a:lnTo>
                    <a:pt x="893850" y="444105"/>
                  </a:lnTo>
                  <a:lnTo>
                    <a:pt x="891068" y="495682"/>
                  </a:lnTo>
                  <a:lnTo>
                    <a:pt x="886434" y="537672"/>
                  </a:lnTo>
                  <a:lnTo>
                    <a:pt x="873748" y="589903"/>
                  </a:lnTo>
                  <a:lnTo>
                    <a:pt x="848246" y="629635"/>
                  </a:lnTo>
                  <a:lnTo>
                    <a:pt x="801724" y="646252"/>
                  </a:lnTo>
                  <a:lnTo>
                    <a:pt x="997597" y="646252"/>
                  </a:lnTo>
                  <a:lnTo>
                    <a:pt x="1026682" y="565728"/>
                  </a:lnTo>
                  <a:lnTo>
                    <a:pt x="1036907" y="511448"/>
                  </a:lnTo>
                  <a:lnTo>
                    <a:pt x="1043043" y="450519"/>
                  </a:lnTo>
                  <a:lnTo>
                    <a:pt x="1045088" y="382941"/>
                  </a:lnTo>
                  <a:lnTo>
                    <a:pt x="1043057" y="315240"/>
                  </a:lnTo>
                  <a:lnTo>
                    <a:pt x="1036963" y="254271"/>
                  </a:lnTo>
                  <a:lnTo>
                    <a:pt x="1026809" y="200034"/>
                  </a:lnTo>
                  <a:lnTo>
                    <a:pt x="1012593" y="152528"/>
                  </a:lnTo>
                  <a:lnTo>
                    <a:pt x="997621" y="119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9110254" y="613942"/>
            <a:ext cx="188404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67" baseline="-18518" dirty="0"/>
              <a:t>20</a:t>
            </a:r>
            <a:r>
              <a:rPr sz="5250" spc="-45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798942" y="3900077"/>
            <a:ext cx="924877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plant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plants  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eat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these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into?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47163" y="314272"/>
            <a:ext cx="2510155" cy="2028189"/>
            <a:chOff x="1047163" y="314272"/>
            <a:chExt cx="2510155" cy="2028189"/>
          </a:xfrm>
        </p:grpSpPr>
        <p:sp>
          <p:nvSpPr>
            <p:cNvPr id="18" name="object 18"/>
            <p:cNvSpPr/>
            <p:nvPr/>
          </p:nvSpPr>
          <p:spPr>
            <a:xfrm>
              <a:off x="2405804" y="771661"/>
              <a:ext cx="1151890" cy="1118235"/>
            </a:xfrm>
            <a:custGeom>
              <a:avLst/>
              <a:gdLst/>
              <a:ahLst/>
              <a:cxnLst/>
              <a:rect l="l" t="t" r="r" b="b"/>
              <a:pathLst>
                <a:path w="1151889" h="1118235">
                  <a:moveTo>
                    <a:pt x="892651" y="0"/>
                  </a:moveTo>
                  <a:lnTo>
                    <a:pt x="845865" y="1248"/>
                  </a:lnTo>
                  <a:lnTo>
                    <a:pt x="796938" y="4471"/>
                  </a:lnTo>
                  <a:lnTo>
                    <a:pt x="746295" y="9729"/>
                  </a:lnTo>
                  <a:lnTo>
                    <a:pt x="694362" y="17086"/>
                  </a:lnTo>
                  <a:lnTo>
                    <a:pt x="641563" y="26603"/>
                  </a:lnTo>
                  <a:lnTo>
                    <a:pt x="588325" y="38344"/>
                  </a:lnTo>
                  <a:lnTo>
                    <a:pt x="535072" y="52369"/>
                  </a:lnTo>
                  <a:lnTo>
                    <a:pt x="482229" y="68743"/>
                  </a:lnTo>
                  <a:lnTo>
                    <a:pt x="430222" y="87526"/>
                  </a:lnTo>
                  <a:lnTo>
                    <a:pt x="379476" y="108781"/>
                  </a:lnTo>
                  <a:lnTo>
                    <a:pt x="330417" y="132571"/>
                  </a:lnTo>
                  <a:lnTo>
                    <a:pt x="283468" y="158957"/>
                  </a:lnTo>
                  <a:lnTo>
                    <a:pt x="239057" y="188003"/>
                  </a:lnTo>
                  <a:lnTo>
                    <a:pt x="197608" y="219770"/>
                  </a:lnTo>
                  <a:lnTo>
                    <a:pt x="159546" y="254321"/>
                  </a:lnTo>
                  <a:lnTo>
                    <a:pt x="125297" y="291718"/>
                  </a:lnTo>
                  <a:lnTo>
                    <a:pt x="95286" y="332023"/>
                  </a:lnTo>
                  <a:lnTo>
                    <a:pt x="66634" y="389926"/>
                  </a:lnTo>
                  <a:lnTo>
                    <a:pt x="53426" y="427496"/>
                  </a:lnTo>
                  <a:lnTo>
                    <a:pt x="41221" y="469728"/>
                  </a:lnTo>
                  <a:lnTo>
                    <a:pt x="30216" y="515814"/>
                  </a:lnTo>
                  <a:lnTo>
                    <a:pt x="20605" y="564940"/>
                  </a:lnTo>
                  <a:lnTo>
                    <a:pt x="12583" y="616297"/>
                  </a:lnTo>
                  <a:lnTo>
                    <a:pt x="6345" y="669072"/>
                  </a:lnTo>
                  <a:lnTo>
                    <a:pt x="2085" y="722456"/>
                  </a:lnTo>
                  <a:lnTo>
                    <a:pt x="0" y="775636"/>
                  </a:lnTo>
                  <a:lnTo>
                    <a:pt x="282" y="827802"/>
                  </a:lnTo>
                  <a:lnTo>
                    <a:pt x="3128" y="878142"/>
                  </a:lnTo>
                  <a:lnTo>
                    <a:pt x="8732" y="925846"/>
                  </a:lnTo>
                  <a:lnTo>
                    <a:pt x="17289" y="970102"/>
                  </a:lnTo>
                  <a:lnTo>
                    <a:pt x="28994" y="1010099"/>
                  </a:lnTo>
                  <a:lnTo>
                    <a:pt x="62627" y="1074071"/>
                  </a:lnTo>
                  <a:lnTo>
                    <a:pt x="111190" y="1111275"/>
                  </a:lnTo>
                  <a:lnTo>
                    <a:pt x="141557" y="1117810"/>
                  </a:lnTo>
                  <a:lnTo>
                    <a:pt x="157366" y="1116217"/>
                  </a:lnTo>
                  <a:lnTo>
                    <a:pt x="201611" y="1099032"/>
                  </a:lnTo>
                  <a:lnTo>
                    <a:pt x="260483" y="1065008"/>
                  </a:lnTo>
                  <a:lnTo>
                    <a:pt x="294576" y="1042368"/>
                  </a:lnTo>
                  <a:lnTo>
                    <a:pt x="331332" y="1016341"/>
                  </a:lnTo>
                  <a:lnTo>
                    <a:pt x="370420" y="987202"/>
                  </a:lnTo>
                  <a:lnTo>
                    <a:pt x="411509" y="955224"/>
                  </a:lnTo>
                  <a:lnTo>
                    <a:pt x="454268" y="920683"/>
                  </a:lnTo>
                  <a:lnTo>
                    <a:pt x="498366" y="883853"/>
                  </a:lnTo>
                  <a:lnTo>
                    <a:pt x="543471" y="845007"/>
                  </a:lnTo>
                  <a:lnTo>
                    <a:pt x="589253" y="804420"/>
                  </a:lnTo>
                  <a:lnTo>
                    <a:pt x="635380" y="762367"/>
                  </a:lnTo>
                  <a:lnTo>
                    <a:pt x="681521" y="719121"/>
                  </a:lnTo>
                  <a:lnTo>
                    <a:pt x="727345" y="674957"/>
                  </a:lnTo>
                  <a:lnTo>
                    <a:pt x="772521" y="630150"/>
                  </a:lnTo>
                  <a:lnTo>
                    <a:pt x="816718" y="584973"/>
                  </a:lnTo>
                  <a:lnTo>
                    <a:pt x="859604" y="539700"/>
                  </a:lnTo>
                  <a:lnTo>
                    <a:pt x="900849" y="494607"/>
                  </a:lnTo>
                  <a:lnTo>
                    <a:pt x="940121" y="449968"/>
                  </a:lnTo>
                  <a:lnTo>
                    <a:pt x="977089" y="406055"/>
                  </a:lnTo>
                  <a:lnTo>
                    <a:pt x="1011423" y="363145"/>
                  </a:lnTo>
                  <a:lnTo>
                    <a:pt x="1042790" y="321511"/>
                  </a:lnTo>
                  <a:lnTo>
                    <a:pt x="1070860" y="281428"/>
                  </a:lnTo>
                  <a:lnTo>
                    <a:pt x="1095301" y="243169"/>
                  </a:lnTo>
                  <a:lnTo>
                    <a:pt x="1115784" y="207010"/>
                  </a:lnTo>
                  <a:lnTo>
                    <a:pt x="1143545" y="142085"/>
                  </a:lnTo>
                  <a:lnTo>
                    <a:pt x="1151494" y="88848"/>
                  </a:lnTo>
                  <a:lnTo>
                    <a:pt x="1147212" y="67298"/>
                  </a:lnTo>
                  <a:lnTo>
                    <a:pt x="1104591" y="30466"/>
                  </a:lnTo>
                  <a:lnTo>
                    <a:pt x="1049880" y="13496"/>
                  </a:lnTo>
                  <a:lnTo>
                    <a:pt x="978099" y="3174"/>
                  </a:lnTo>
                  <a:lnTo>
                    <a:pt x="936871" y="662"/>
                  </a:lnTo>
                  <a:lnTo>
                    <a:pt x="892651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864220" y="1514315"/>
              <a:ext cx="1547495" cy="828040"/>
            </a:xfrm>
            <a:custGeom>
              <a:avLst/>
              <a:gdLst/>
              <a:ahLst/>
              <a:cxnLst/>
              <a:rect l="l" t="t" r="r" b="b"/>
              <a:pathLst>
                <a:path w="1547495" h="828039">
                  <a:moveTo>
                    <a:pt x="754494" y="443738"/>
                  </a:moveTo>
                  <a:lnTo>
                    <a:pt x="711720" y="317195"/>
                  </a:lnTo>
                  <a:lnTo>
                    <a:pt x="503720" y="366687"/>
                  </a:lnTo>
                  <a:lnTo>
                    <a:pt x="393077" y="404482"/>
                  </a:lnTo>
                  <a:lnTo>
                    <a:pt x="342658" y="449745"/>
                  </a:lnTo>
                  <a:lnTo>
                    <a:pt x="318262" y="513753"/>
                  </a:lnTo>
                  <a:lnTo>
                    <a:pt x="296100" y="523062"/>
                  </a:lnTo>
                  <a:lnTo>
                    <a:pt x="249555" y="545795"/>
                  </a:lnTo>
                  <a:lnTo>
                    <a:pt x="203974" y="571284"/>
                  </a:lnTo>
                  <a:lnTo>
                    <a:pt x="159435" y="599503"/>
                  </a:lnTo>
                  <a:lnTo>
                    <a:pt x="115989" y="630402"/>
                  </a:lnTo>
                  <a:lnTo>
                    <a:pt x="73698" y="663943"/>
                  </a:lnTo>
                  <a:lnTo>
                    <a:pt x="32626" y="700100"/>
                  </a:lnTo>
                  <a:lnTo>
                    <a:pt x="5829" y="734339"/>
                  </a:lnTo>
                  <a:lnTo>
                    <a:pt x="0" y="760310"/>
                  </a:lnTo>
                  <a:lnTo>
                    <a:pt x="558" y="774801"/>
                  </a:lnTo>
                  <a:lnTo>
                    <a:pt x="18415" y="812838"/>
                  </a:lnTo>
                  <a:lnTo>
                    <a:pt x="57594" y="827735"/>
                  </a:lnTo>
                  <a:lnTo>
                    <a:pt x="67157" y="826300"/>
                  </a:lnTo>
                  <a:lnTo>
                    <a:pt x="119913" y="808215"/>
                  </a:lnTo>
                  <a:lnTo>
                    <a:pt x="161505" y="786879"/>
                  </a:lnTo>
                  <a:lnTo>
                    <a:pt x="201688" y="761365"/>
                  </a:lnTo>
                  <a:lnTo>
                    <a:pt x="240880" y="733120"/>
                  </a:lnTo>
                  <a:lnTo>
                    <a:pt x="279450" y="703554"/>
                  </a:lnTo>
                  <a:lnTo>
                    <a:pt x="402323" y="608342"/>
                  </a:lnTo>
                  <a:lnTo>
                    <a:pt x="421119" y="613130"/>
                  </a:lnTo>
                  <a:lnTo>
                    <a:pt x="492442" y="608241"/>
                  </a:lnTo>
                  <a:lnTo>
                    <a:pt x="575652" y="578713"/>
                  </a:lnTo>
                  <a:lnTo>
                    <a:pt x="621944" y="554164"/>
                  </a:lnTo>
                  <a:lnTo>
                    <a:pt x="665695" y="524840"/>
                  </a:lnTo>
                  <a:lnTo>
                    <a:pt x="706501" y="491045"/>
                  </a:lnTo>
                  <a:lnTo>
                    <a:pt x="721893" y="476415"/>
                  </a:lnTo>
                  <a:lnTo>
                    <a:pt x="754494" y="443738"/>
                  </a:lnTo>
                  <a:close/>
                </a:path>
                <a:path w="1547495" h="828039">
                  <a:moveTo>
                    <a:pt x="1547126" y="332600"/>
                  </a:moveTo>
                  <a:lnTo>
                    <a:pt x="1512087" y="313474"/>
                  </a:lnTo>
                  <a:lnTo>
                    <a:pt x="1466545" y="312407"/>
                  </a:lnTo>
                  <a:lnTo>
                    <a:pt x="1431302" y="312153"/>
                  </a:lnTo>
                  <a:lnTo>
                    <a:pt x="1402778" y="312788"/>
                  </a:lnTo>
                  <a:lnTo>
                    <a:pt x="1203083" y="298996"/>
                  </a:lnTo>
                  <a:lnTo>
                    <a:pt x="1145921" y="295300"/>
                  </a:lnTo>
                  <a:lnTo>
                    <a:pt x="1086612" y="292125"/>
                  </a:lnTo>
                  <a:lnTo>
                    <a:pt x="1027036" y="290334"/>
                  </a:lnTo>
                  <a:lnTo>
                    <a:pt x="969060" y="290690"/>
                  </a:lnTo>
                  <a:lnTo>
                    <a:pt x="914717" y="293204"/>
                  </a:lnTo>
                  <a:lnTo>
                    <a:pt x="866013" y="297916"/>
                  </a:lnTo>
                  <a:lnTo>
                    <a:pt x="844346" y="301002"/>
                  </a:lnTo>
                  <a:lnTo>
                    <a:pt x="877328" y="280555"/>
                  </a:lnTo>
                  <a:lnTo>
                    <a:pt x="925283" y="253885"/>
                  </a:lnTo>
                  <a:lnTo>
                    <a:pt x="977620" y="227342"/>
                  </a:lnTo>
                  <a:lnTo>
                    <a:pt x="1032548" y="201841"/>
                  </a:lnTo>
                  <a:lnTo>
                    <a:pt x="1088047" y="177609"/>
                  </a:lnTo>
                  <a:lnTo>
                    <a:pt x="1142047" y="154762"/>
                  </a:lnTo>
                  <a:lnTo>
                    <a:pt x="1331493" y="75552"/>
                  </a:lnTo>
                  <a:lnTo>
                    <a:pt x="1360055" y="74066"/>
                  </a:lnTo>
                  <a:lnTo>
                    <a:pt x="1391246" y="71564"/>
                  </a:lnTo>
                  <a:lnTo>
                    <a:pt x="1439799" y="62699"/>
                  </a:lnTo>
                  <a:lnTo>
                    <a:pt x="1467573" y="21259"/>
                  </a:lnTo>
                  <a:lnTo>
                    <a:pt x="1465287" y="8966"/>
                  </a:lnTo>
                  <a:lnTo>
                    <a:pt x="1456905" y="368"/>
                  </a:lnTo>
                  <a:lnTo>
                    <a:pt x="1445412" y="0"/>
                  </a:lnTo>
                  <a:lnTo>
                    <a:pt x="1433664" y="3848"/>
                  </a:lnTo>
                  <a:lnTo>
                    <a:pt x="1382255" y="27863"/>
                  </a:lnTo>
                  <a:lnTo>
                    <a:pt x="1323911" y="57442"/>
                  </a:lnTo>
                  <a:lnTo>
                    <a:pt x="1134452" y="136639"/>
                  </a:lnTo>
                  <a:lnTo>
                    <a:pt x="1080325" y="159550"/>
                  </a:lnTo>
                  <a:lnTo>
                    <a:pt x="1024509" y="183921"/>
                  </a:lnTo>
                  <a:lnTo>
                    <a:pt x="969073" y="209651"/>
                  </a:lnTo>
                  <a:lnTo>
                    <a:pt x="916076" y="236524"/>
                  </a:lnTo>
                  <a:lnTo>
                    <a:pt x="867371" y="263613"/>
                  </a:lnTo>
                  <a:lnTo>
                    <a:pt x="824801" y="289991"/>
                  </a:lnTo>
                  <a:lnTo>
                    <a:pt x="796607" y="309067"/>
                  </a:lnTo>
                  <a:lnTo>
                    <a:pt x="793483" y="309651"/>
                  </a:lnTo>
                  <a:lnTo>
                    <a:pt x="773341" y="314223"/>
                  </a:lnTo>
                  <a:lnTo>
                    <a:pt x="766241" y="316052"/>
                  </a:lnTo>
                  <a:lnTo>
                    <a:pt x="769391" y="328701"/>
                  </a:lnTo>
                  <a:lnTo>
                    <a:pt x="763295" y="333197"/>
                  </a:lnTo>
                  <a:lnTo>
                    <a:pt x="746734" y="346303"/>
                  </a:lnTo>
                  <a:lnTo>
                    <a:pt x="740994" y="351104"/>
                  </a:lnTo>
                  <a:lnTo>
                    <a:pt x="753478" y="366293"/>
                  </a:lnTo>
                  <a:lnTo>
                    <a:pt x="772071" y="350304"/>
                  </a:lnTo>
                  <a:lnTo>
                    <a:pt x="786815" y="338734"/>
                  </a:lnTo>
                  <a:lnTo>
                    <a:pt x="833640" y="321614"/>
                  </a:lnTo>
                  <a:lnTo>
                    <a:pt x="916114" y="312801"/>
                  </a:lnTo>
                  <a:lnTo>
                    <a:pt x="969556" y="310324"/>
                  </a:lnTo>
                  <a:lnTo>
                    <a:pt x="1026756" y="309981"/>
                  </a:lnTo>
                  <a:lnTo>
                    <a:pt x="1085773" y="311746"/>
                  </a:lnTo>
                  <a:lnTo>
                    <a:pt x="1144714" y="314909"/>
                  </a:lnTo>
                  <a:lnTo>
                    <a:pt x="1201750" y="318592"/>
                  </a:lnTo>
                  <a:lnTo>
                    <a:pt x="1401432" y="332397"/>
                  </a:lnTo>
                  <a:lnTo>
                    <a:pt x="1426959" y="343814"/>
                  </a:lnTo>
                  <a:lnTo>
                    <a:pt x="1455204" y="355523"/>
                  </a:lnTo>
                  <a:lnTo>
                    <a:pt x="1481543" y="364883"/>
                  </a:lnTo>
                  <a:lnTo>
                    <a:pt x="1501368" y="369290"/>
                  </a:lnTo>
                  <a:lnTo>
                    <a:pt x="1520863" y="366420"/>
                  </a:lnTo>
                  <a:lnTo>
                    <a:pt x="1534972" y="357047"/>
                  </a:lnTo>
                  <a:lnTo>
                    <a:pt x="1543723" y="344627"/>
                  </a:lnTo>
                  <a:lnTo>
                    <a:pt x="1547126" y="33260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5944" y="1782979"/>
              <a:ext cx="180458" cy="196120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471294" y="314272"/>
              <a:ext cx="1051560" cy="1597025"/>
            </a:xfrm>
            <a:custGeom>
              <a:avLst/>
              <a:gdLst/>
              <a:ahLst/>
              <a:cxnLst/>
              <a:rect l="l" t="t" r="r" b="b"/>
              <a:pathLst>
                <a:path w="1051560" h="1597025">
                  <a:moveTo>
                    <a:pt x="535292" y="0"/>
                  </a:moveTo>
                  <a:lnTo>
                    <a:pt x="485527" y="9650"/>
                  </a:lnTo>
                  <a:lnTo>
                    <a:pt x="429613" y="33544"/>
                  </a:lnTo>
                  <a:lnTo>
                    <a:pt x="369685" y="70391"/>
                  </a:lnTo>
                  <a:lnTo>
                    <a:pt x="338884" y="93269"/>
                  </a:lnTo>
                  <a:lnTo>
                    <a:pt x="307879" y="118902"/>
                  </a:lnTo>
                  <a:lnTo>
                    <a:pt x="276939" y="147129"/>
                  </a:lnTo>
                  <a:lnTo>
                    <a:pt x="246330" y="177788"/>
                  </a:lnTo>
                  <a:lnTo>
                    <a:pt x="216320" y="210719"/>
                  </a:lnTo>
                  <a:lnTo>
                    <a:pt x="187174" y="245760"/>
                  </a:lnTo>
                  <a:lnTo>
                    <a:pt x="159160" y="282751"/>
                  </a:lnTo>
                  <a:lnTo>
                    <a:pt x="132545" y="321529"/>
                  </a:lnTo>
                  <a:lnTo>
                    <a:pt x="107596" y="361934"/>
                  </a:lnTo>
                  <a:lnTo>
                    <a:pt x="84580" y="403805"/>
                  </a:lnTo>
                  <a:lnTo>
                    <a:pt x="63763" y="446980"/>
                  </a:lnTo>
                  <a:lnTo>
                    <a:pt x="45412" y="491299"/>
                  </a:lnTo>
                  <a:lnTo>
                    <a:pt x="29795" y="536599"/>
                  </a:lnTo>
                  <a:lnTo>
                    <a:pt x="17178" y="582721"/>
                  </a:lnTo>
                  <a:lnTo>
                    <a:pt x="7829" y="629503"/>
                  </a:lnTo>
                  <a:lnTo>
                    <a:pt x="2014" y="676783"/>
                  </a:lnTo>
                  <a:lnTo>
                    <a:pt x="0" y="724401"/>
                  </a:lnTo>
                  <a:lnTo>
                    <a:pt x="2053" y="772196"/>
                  </a:lnTo>
                  <a:lnTo>
                    <a:pt x="8442" y="820006"/>
                  </a:lnTo>
                  <a:lnTo>
                    <a:pt x="19432" y="867669"/>
                  </a:lnTo>
                  <a:lnTo>
                    <a:pt x="35292" y="915026"/>
                  </a:lnTo>
                  <a:lnTo>
                    <a:pt x="56286" y="961915"/>
                  </a:lnTo>
                  <a:lnTo>
                    <a:pt x="88600" y="1012315"/>
                  </a:lnTo>
                  <a:lnTo>
                    <a:pt x="138581" y="1072877"/>
                  </a:lnTo>
                  <a:lnTo>
                    <a:pt x="169284" y="1106056"/>
                  </a:lnTo>
                  <a:lnTo>
                    <a:pt x="203309" y="1140680"/>
                  </a:lnTo>
                  <a:lnTo>
                    <a:pt x="240291" y="1176383"/>
                  </a:lnTo>
                  <a:lnTo>
                    <a:pt x="279865" y="1212801"/>
                  </a:lnTo>
                  <a:lnTo>
                    <a:pt x="321666" y="1249568"/>
                  </a:lnTo>
                  <a:lnTo>
                    <a:pt x="365328" y="1286320"/>
                  </a:lnTo>
                  <a:lnTo>
                    <a:pt x="410487" y="1322690"/>
                  </a:lnTo>
                  <a:lnTo>
                    <a:pt x="456777" y="1358313"/>
                  </a:lnTo>
                  <a:lnTo>
                    <a:pt x="503834" y="1392825"/>
                  </a:lnTo>
                  <a:lnTo>
                    <a:pt x="551293" y="1425861"/>
                  </a:lnTo>
                  <a:lnTo>
                    <a:pt x="598788" y="1457054"/>
                  </a:lnTo>
                  <a:lnTo>
                    <a:pt x="645954" y="1486039"/>
                  </a:lnTo>
                  <a:lnTo>
                    <a:pt x="692427" y="1512453"/>
                  </a:lnTo>
                  <a:lnTo>
                    <a:pt x="737842" y="1535928"/>
                  </a:lnTo>
                  <a:lnTo>
                    <a:pt x="781832" y="1556101"/>
                  </a:lnTo>
                  <a:lnTo>
                    <a:pt x="824034" y="1572605"/>
                  </a:lnTo>
                  <a:lnTo>
                    <a:pt x="864083" y="1585076"/>
                  </a:lnTo>
                  <a:lnTo>
                    <a:pt x="901612" y="1593148"/>
                  </a:lnTo>
                  <a:lnTo>
                    <a:pt x="936258" y="1596457"/>
                  </a:lnTo>
                  <a:lnTo>
                    <a:pt x="967654" y="1594636"/>
                  </a:lnTo>
                  <a:lnTo>
                    <a:pt x="1019241" y="1574147"/>
                  </a:lnTo>
                  <a:lnTo>
                    <a:pt x="1042331" y="1527782"/>
                  </a:lnTo>
                  <a:lnTo>
                    <a:pt x="1049830" y="1473163"/>
                  </a:lnTo>
                  <a:lnTo>
                    <a:pt x="1051383" y="1402338"/>
                  </a:lnTo>
                  <a:lnTo>
                    <a:pt x="1050028" y="1361589"/>
                  </a:lnTo>
                  <a:lnTo>
                    <a:pt x="1047306" y="1317677"/>
                  </a:lnTo>
                  <a:lnTo>
                    <a:pt x="1043257" y="1270898"/>
                  </a:lnTo>
                  <a:lnTo>
                    <a:pt x="1037919" y="1221548"/>
                  </a:lnTo>
                  <a:lnTo>
                    <a:pt x="1031332" y="1169923"/>
                  </a:lnTo>
                  <a:lnTo>
                    <a:pt x="1023536" y="1116319"/>
                  </a:lnTo>
                  <a:lnTo>
                    <a:pt x="1014571" y="1061033"/>
                  </a:lnTo>
                  <a:lnTo>
                    <a:pt x="1004476" y="1004359"/>
                  </a:lnTo>
                  <a:lnTo>
                    <a:pt x="993291" y="946595"/>
                  </a:lnTo>
                  <a:lnTo>
                    <a:pt x="981055" y="888036"/>
                  </a:lnTo>
                  <a:lnTo>
                    <a:pt x="967809" y="828979"/>
                  </a:lnTo>
                  <a:lnTo>
                    <a:pt x="953591" y="769718"/>
                  </a:lnTo>
                  <a:lnTo>
                    <a:pt x="938442" y="710552"/>
                  </a:lnTo>
                  <a:lnTo>
                    <a:pt x="922401" y="651774"/>
                  </a:lnTo>
                  <a:lnTo>
                    <a:pt x="905507" y="593683"/>
                  </a:lnTo>
                  <a:lnTo>
                    <a:pt x="887801" y="536573"/>
                  </a:lnTo>
                  <a:lnTo>
                    <a:pt x="869322" y="480740"/>
                  </a:lnTo>
                  <a:lnTo>
                    <a:pt x="850109" y="426481"/>
                  </a:lnTo>
                  <a:lnTo>
                    <a:pt x="830202" y="374092"/>
                  </a:lnTo>
                  <a:lnTo>
                    <a:pt x="809641" y="323869"/>
                  </a:lnTo>
                  <a:lnTo>
                    <a:pt x="788466" y="276107"/>
                  </a:lnTo>
                  <a:lnTo>
                    <a:pt x="766716" y="231103"/>
                  </a:lnTo>
                  <a:lnTo>
                    <a:pt x="744430" y="189153"/>
                  </a:lnTo>
                  <a:lnTo>
                    <a:pt x="721649" y="150553"/>
                  </a:lnTo>
                  <a:lnTo>
                    <a:pt x="698412" y="115599"/>
                  </a:lnTo>
                  <a:lnTo>
                    <a:pt x="674758" y="84587"/>
                  </a:lnTo>
                  <a:lnTo>
                    <a:pt x="626361" y="35574"/>
                  </a:lnTo>
                  <a:lnTo>
                    <a:pt x="576773" y="5881"/>
                  </a:lnTo>
                  <a:lnTo>
                    <a:pt x="535292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47163" y="1205941"/>
              <a:ext cx="1341120" cy="899160"/>
            </a:xfrm>
            <a:custGeom>
              <a:avLst/>
              <a:gdLst/>
              <a:ahLst/>
              <a:cxnLst/>
              <a:rect l="l" t="t" r="r" b="b"/>
              <a:pathLst>
                <a:path w="1341120" h="899160">
                  <a:moveTo>
                    <a:pt x="195989" y="0"/>
                  </a:moveTo>
                  <a:lnTo>
                    <a:pt x="135363" y="8964"/>
                  </a:lnTo>
                  <a:lnTo>
                    <a:pt x="86481" y="34388"/>
                  </a:lnTo>
                  <a:lnTo>
                    <a:pt x="48924" y="74065"/>
                  </a:lnTo>
                  <a:lnTo>
                    <a:pt x="22272" y="125791"/>
                  </a:lnTo>
                  <a:lnTo>
                    <a:pt x="6103" y="187358"/>
                  </a:lnTo>
                  <a:lnTo>
                    <a:pt x="0" y="256563"/>
                  </a:lnTo>
                  <a:lnTo>
                    <a:pt x="590" y="293340"/>
                  </a:lnTo>
                  <a:lnTo>
                    <a:pt x="8795" y="369864"/>
                  </a:lnTo>
                  <a:lnTo>
                    <a:pt x="16304" y="409061"/>
                  </a:lnTo>
                  <a:lnTo>
                    <a:pt x="26014" y="448512"/>
                  </a:lnTo>
                  <a:lnTo>
                    <a:pt x="37873" y="487943"/>
                  </a:lnTo>
                  <a:lnTo>
                    <a:pt x="51827" y="527077"/>
                  </a:lnTo>
                  <a:lnTo>
                    <a:pt x="67825" y="565640"/>
                  </a:lnTo>
                  <a:lnTo>
                    <a:pt x="85815" y="603355"/>
                  </a:lnTo>
                  <a:lnTo>
                    <a:pt x="105742" y="639946"/>
                  </a:lnTo>
                  <a:lnTo>
                    <a:pt x="127556" y="675138"/>
                  </a:lnTo>
                  <a:lnTo>
                    <a:pt x="151203" y="708656"/>
                  </a:lnTo>
                  <a:lnTo>
                    <a:pt x="176630" y="740223"/>
                  </a:lnTo>
                  <a:lnTo>
                    <a:pt x="203787" y="769564"/>
                  </a:lnTo>
                  <a:lnTo>
                    <a:pt x="232619" y="796403"/>
                  </a:lnTo>
                  <a:lnTo>
                    <a:pt x="263075" y="820464"/>
                  </a:lnTo>
                  <a:lnTo>
                    <a:pt x="295101" y="841472"/>
                  </a:lnTo>
                  <a:lnTo>
                    <a:pt x="363657" y="873226"/>
                  </a:lnTo>
                  <a:lnTo>
                    <a:pt x="437867" y="889459"/>
                  </a:lnTo>
                  <a:lnTo>
                    <a:pt x="501618" y="894710"/>
                  </a:lnTo>
                  <a:lnTo>
                    <a:pt x="565732" y="897768"/>
                  </a:lnTo>
                  <a:lnTo>
                    <a:pt x="629821" y="898736"/>
                  </a:lnTo>
                  <a:lnTo>
                    <a:pt x="693499" y="897722"/>
                  </a:lnTo>
                  <a:lnTo>
                    <a:pt x="756379" y="894829"/>
                  </a:lnTo>
                  <a:lnTo>
                    <a:pt x="818073" y="890163"/>
                  </a:lnTo>
                  <a:lnTo>
                    <a:pt x="878196" y="883830"/>
                  </a:lnTo>
                  <a:lnTo>
                    <a:pt x="936360" y="875935"/>
                  </a:lnTo>
                  <a:lnTo>
                    <a:pt x="992178" y="866582"/>
                  </a:lnTo>
                  <a:lnTo>
                    <a:pt x="1045263" y="855878"/>
                  </a:lnTo>
                  <a:lnTo>
                    <a:pt x="1095229" y="843927"/>
                  </a:lnTo>
                  <a:lnTo>
                    <a:pt x="1141689" y="830835"/>
                  </a:lnTo>
                  <a:lnTo>
                    <a:pt x="1184255" y="816707"/>
                  </a:lnTo>
                  <a:lnTo>
                    <a:pt x="1222541" y="801648"/>
                  </a:lnTo>
                  <a:lnTo>
                    <a:pt x="1284725" y="769159"/>
                  </a:lnTo>
                  <a:lnTo>
                    <a:pt x="1325146" y="734210"/>
                  </a:lnTo>
                  <a:lnTo>
                    <a:pt x="1340709" y="697643"/>
                  </a:lnTo>
                  <a:lnTo>
                    <a:pt x="1338656" y="683286"/>
                  </a:lnTo>
                  <a:lnTo>
                    <a:pt x="1318787" y="645942"/>
                  </a:lnTo>
                  <a:lnTo>
                    <a:pt x="1279885" y="598771"/>
                  </a:lnTo>
                  <a:lnTo>
                    <a:pt x="1224334" y="543788"/>
                  </a:lnTo>
                  <a:lnTo>
                    <a:pt x="1191059" y="513998"/>
                  </a:lnTo>
                  <a:lnTo>
                    <a:pt x="1154516" y="483011"/>
                  </a:lnTo>
                  <a:lnTo>
                    <a:pt x="1115002" y="451079"/>
                  </a:lnTo>
                  <a:lnTo>
                    <a:pt x="1072816" y="418454"/>
                  </a:lnTo>
                  <a:lnTo>
                    <a:pt x="1028254" y="385388"/>
                  </a:lnTo>
                  <a:lnTo>
                    <a:pt x="981615" y="352133"/>
                  </a:lnTo>
                  <a:lnTo>
                    <a:pt x="933197" y="318942"/>
                  </a:lnTo>
                  <a:lnTo>
                    <a:pt x="883298" y="286065"/>
                  </a:lnTo>
                  <a:lnTo>
                    <a:pt x="832215" y="253756"/>
                  </a:lnTo>
                  <a:lnTo>
                    <a:pt x="780247" y="222266"/>
                  </a:lnTo>
                  <a:lnTo>
                    <a:pt x="727691" y="191847"/>
                  </a:lnTo>
                  <a:lnTo>
                    <a:pt x="674845" y="162751"/>
                  </a:lnTo>
                  <a:lnTo>
                    <a:pt x="622008" y="135230"/>
                  </a:lnTo>
                  <a:lnTo>
                    <a:pt x="569476" y="109536"/>
                  </a:lnTo>
                  <a:lnTo>
                    <a:pt x="517549" y="85921"/>
                  </a:lnTo>
                  <a:lnTo>
                    <a:pt x="466523" y="64638"/>
                  </a:lnTo>
                  <a:lnTo>
                    <a:pt x="416697" y="45937"/>
                  </a:lnTo>
                  <a:lnTo>
                    <a:pt x="368369" y="30072"/>
                  </a:lnTo>
                  <a:lnTo>
                    <a:pt x="321836" y="17293"/>
                  </a:lnTo>
                  <a:lnTo>
                    <a:pt x="277397" y="7854"/>
                  </a:lnTo>
                  <a:lnTo>
                    <a:pt x="235348" y="2005"/>
                  </a:lnTo>
                  <a:lnTo>
                    <a:pt x="195989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086742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89864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517" y="8932897"/>
            <a:ext cx="2510311" cy="1790700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815105" y="7888209"/>
            <a:ext cx="9289415" cy="3420745"/>
            <a:chOff x="10815105" y="7888209"/>
            <a:chExt cx="9289415" cy="3420745"/>
          </a:xfrm>
        </p:grpSpPr>
        <p:pic>
          <p:nvPicPr>
            <p:cNvPr id="32" name="object 3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37306" y="7888209"/>
              <a:ext cx="1832815" cy="12700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7" y="9528505"/>
              <a:ext cx="4334946" cy="142404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7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Rectangle 39">
            <a:hlinkClick r:id="rId14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5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>
            <a:off x="4337050" y="3749675"/>
            <a:ext cx="0" cy="449580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hlinkClick r:id="rId16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517" y="8932896"/>
            <a:ext cx="2510311" cy="17907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37306" y="7888209"/>
            <a:ext cx="1832815" cy="1270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1244826" y="1323721"/>
            <a:ext cx="3234055" cy="1841500"/>
          </a:xfrm>
          <a:custGeom>
            <a:avLst/>
            <a:gdLst/>
            <a:ahLst/>
            <a:cxnLst/>
            <a:rect l="l" t="t" r="r" b="b"/>
            <a:pathLst>
              <a:path w="3234055" h="1841500">
                <a:moveTo>
                  <a:pt x="698745" y="1828800"/>
                </a:moveTo>
                <a:lnTo>
                  <a:pt x="605941" y="1828800"/>
                </a:lnTo>
                <a:lnTo>
                  <a:pt x="652145" y="1841500"/>
                </a:lnTo>
                <a:lnTo>
                  <a:pt x="698745" y="1828800"/>
                </a:lnTo>
                <a:close/>
              </a:path>
              <a:path w="3234055" h="1841500">
                <a:moveTo>
                  <a:pt x="1108217" y="1651000"/>
                </a:moveTo>
                <a:lnTo>
                  <a:pt x="1049909" y="1651000"/>
                </a:lnTo>
                <a:lnTo>
                  <a:pt x="1055162" y="1663700"/>
                </a:lnTo>
                <a:lnTo>
                  <a:pt x="1060580" y="1663700"/>
                </a:lnTo>
                <a:lnTo>
                  <a:pt x="1066183" y="1676400"/>
                </a:lnTo>
                <a:lnTo>
                  <a:pt x="1090031" y="1701800"/>
                </a:lnTo>
                <a:lnTo>
                  <a:pt x="1116269" y="1714500"/>
                </a:lnTo>
                <a:lnTo>
                  <a:pt x="1144744" y="1739900"/>
                </a:lnTo>
                <a:lnTo>
                  <a:pt x="1175300" y="1752600"/>
                </a:lnTo>
                <a:lnTo>
                  <a:pt x="1207672" y="1765300"/>
                </a:lnTo>
                <a:lnTo>
                  <a:pt x="1240831" y="1790700"/>
                </a:lnTo>
                <a:lnTo>
                  <a:pt x="1344238" y="1828800"/>
                </a:lnTo>
                <a:lnTo>
                  <a:pt x="1380423" y="1828800"/>
                </a:lnTo>
                <a:lnTo>
                  <a:pt x="1417408" y="1841500"/>
                </a:lnTo>
                <a:lnTo>
                  <a:pt x="1693475" y="1841500"/>
                </a:lnTo>
                <a:lnTo>
                  <a:pt x="1774528" y="1816100"/>
                </a:lnTo>
                <a:lnTo>
                  <a:pt x="1815398" y="1816100"/>
                </a:lnTo>
                <a:lnTo>
                  <a:pt x="1855748" y="1803400"/>
                </a:lnTo>
                <a:lnTo>
                  <a:pt x="1471660" y="1803400"/>
                </a:lnTo>
                <a:lnTo>
                  <a:pt x="1437982" y="1790700"/>
                </a:lnTo>
                <a:lnTo>
                  <a:pt x="1404726" y="1790700"/>
                </a:lnTo>
                <a:lnTo>
                  <a:pt x="1372132" y="1778000"/>
                </a:lnTo>
                <a:lnTo>
                  <a:pt x="1341070" y="1778000"/>
                </a:lnTo>
                <a:lnTo>
                  <a:pt x="1252638" y="1739900"/>
                </a:lnTo>
                <a:lnTo>
                  <a:pt x="1196110" y="1714500"/>
                </a:lnTo>
                <a:lnTo>
                  <a:pt x="1143531" y="1676400"/>
                </a:lnTo>
                <a:lnTo>
                  <a:pt x="1131209" y="1676400"/>
                </a:lnTo>
                <a:lnTo>
                  <a:pt x="1119463" y="1663700"/>
                </a:lnTo>
                <a:lnTo>
                  <a:pt x="1108217" y="1651000"/>
                </a:lnTo>
                <a:close/>
              </a:path>
              <a:path w="3234055" h="1841500">
                <a:moveTo>
                  <a:pt x="1071055" y="571500"/>
                </a:moveTo>
                <a:lnTo>
                  <a:pt x="716080" y="571500"/>
                </a:lnTo>
                <a:lnTo>
                  <a:pt x="504185" y="622300"/>
                </a:lnTo>
                <a:lnTo>
                  <a:pt x="452589" y="647700"/>
                </a:lnTo>
                <a:lnTo>
                  <a:pt x="448516" y="647700"/>
                </a:lnTo>
                <a:lnTo>
                  <a:pt x="368034" y="685800"/>
                </a:lnTo>
                <a:lnTo>
                  <a:pt x="317166" y="711200"/>
                </a:lnTo>
                <a:lnTo>
                  <a:pt x="268902" y="736600"/>
                </a:lnTo>
                <a:lnTo>
                  <a:pt x="245465" y="762000"/>
                </a:lnTo>
                <a:lnTo>
                  <a:pt x="225615" y="774700"/>
                </a:lnTo>
                <a:lnTo>
                  <a:pt x="206162" y="787400"/>
                </a:lnTo>
                <a:lnTo>
                  <a:pt x="187408" y="800100"/>
                </a:lnTo>
                <a:lnTo>
                  <a:pt x="169655" y="812800"/>
                </a:lnTo>
                <a:lnTo>
                  <a:pt x="152781" y="838200"/>
                </a:lnTo>
                <a:lnTo>
                  <a:pt x="136800" y="850900"/>
                </a:lnTo>
                <a:lnTo>
                  <a:pt x="121491" y="876300"/>
                </a:lnTo>
                <a:lnTo>
                  <a:pt x="106631" y="889000"/>
                </a:lnTo>
                <a:lnTo>
                  <a:pt x="78845" y="927100"/>
                </a:lnTo>
                <a:lnTo>
                  <a:pt x="53888" y="965200"/>
                </a:lnTo>
                <a:lnTo>
                  <a:pt x="32706" y="1003300"/>
                </a:lnTo>
                <a:lnTo>
                  <a:pt x="16246" y="1041400"/>
                </a:lnTo>
                <a:lnTo>
                  <a:pt x="5094" y="1079500"/>
                </a:lnTo>
                <a:lnTo>
                  <a:pt x="0" y="1130300"/>
                </a:lnTo>
                <a:lnTo>
                  <a:pt x="2136" y="1168400"/>
                </a:lnTo>
                <a:lnTo>
                  <a:pt x="12676" y="1206500"/>
                </a:lnTo>
                <a:lnTo>
                  <a:pt x="20991" y="1231900"/>
                </a:lnTo>
                <a:lnTo>
                  <a:pt x="30696" y="1244600"/>
                </a:lnTo>
                <a:lnTo>
                  <a:pt x="41619" y="1257300"/>
                </a:lnTo>
                <a:lnTo>
                  <a:pt x="53586" y="1282700"/>
                </a:lnTo>
                <a:lnTo>
                  <a:pt x="66164" y="1295400"/>
                </a:lnTo>
                <a:lnTo>
                  <a:pt x="79696" y="1308100"/>
                </a:lnTo>
                <a:lnTo>
                  <a:pt x="94298" y="1320800"/>
                </a:lnTo>
                <a:lnTo>
                  <a:pt x="110086" y="1346200"/>
                </a:lnTo>
                <a:lnTo>
                  <a:pt x="113374" y="1346200"/>
                </a:lnTo>
                <a:lnTo>
                  <a:pt x="109521" y="1358900"/>
                </a:lnTo>
                <a:lnTo>
                  <a:pt x="104034" y="1358900"/>
                </a:lnTo>
                <a:lnTo>
                  <a:pt x="91499" y="1384300"/>
                </a:lnTo>
                <a:lnTo>
                  <a:pt x="86246" y="1422400"/>
                </a:lnTo>
                <a:lnTo>
                  <a:pt x="86460" y="1447800"/>
                </a:lnTo>
                <a:lnTo>
                  <a:pt x="90328" y="1473200"/>
                </a:lnTo>
                <a:lnTo>
                  <a:pt x="97337" y="1498600"/>
                </a:lnTo>
                <a:lnTo>
                  <a:pt x="107025" y="1524000"/>
                </a:lnTo>
                <a:lnTo>
                  <a:pt x="119369" y="1562100"/>
                </a:lnTo>
                <a:lnTo>
                  <a:pt x="134348" y="1587500"/>
                </a:lnTo>
                <a:lnTo>
                  <a:pt x="162236" y="1625600"/>
                </a:lnTo>
                <a:lnTo>
                  <a:pt x="195411" y="1651000"/>
                </a:lnTo>
                <a:lnTo>
                  <a:pt x="232888" y="1689100"/>
                </a:lnTo>
                <a:lnTo>
                  <a:pt x="273680" y="1714500"/>
                </a:lnTo>
                <a:lnTo>
                  <a:pt x="316803" y="1739900"/>
                </a:lnTo>
                <a:lnTo>
                  <a:pt x="374144" y="1765300"/>
                </a:lnTo>
                <a:lnTo>
                  <a:pt x="463833" y="1803400"/>
                </a:lnTo>
                <a:lnTo>
                  <a:pt x="527242" y="1828800"/>
                </a:lnTo>
                <a:lnTo>
                  <a:pt x="745350" y="1828800"/>
                </a:lnTo>
                <a:lnTo>
                  <a:pt x="837007" y="1803400"/>
                </a:lnTo>
                <a:lnTo>
                  <a:pt x="868751" y="1790700"/>
                </a:lnTo>
                <a:lnTo>
                  <a:pt x="607491" y="1790700"/>
                </a:lnTo>
                <a:lnTo>
                  <a:pt x="575363" y="1778000"/>
                </a:lnTo>
                <a:lnTo>
                  <a:pt x="543906" y="1778000"/>
                </a:lnTo>
                <a:lnTo>
                  <a:pt x="513922" y="1765300"/>
                </a:lnTo>
                <a:lnTo>
                  <a:pt x="485133" y="1765300"/>
                </a:lnTo>
                <a:lnTo>
                  <a:pt x="429626" y="1739900"/>
                </a:lnTo>
                <a:lnTo>
                  <a:pt x="430925" y="1739900"/>
                </a:lnTo>
                <a:lnTo>
                  <a:pt x="414507" y="1727200"/>
                </a:lnTo>
                <a:lnTo>
                  <a:pt x="393525" y="1727200"/>
                </a:lnTo>
                <a:lnTo>
                  <a:pt x="387461" y="1714500"/>
                </a:lnTo>
                <a:lnTo>
                  <a:pt x="369413" y="1714500"/>
                </a:lnTo>
                <a:lnTo>
                  <a:pt x="357519" y="1701800"/>
                </a:lnTo>
                <a:lnTo>
                  <a:pt x="345758" y="1701800"/>
                </a:lnTo>
                <a:lnTo>
                  <a:pt x="334153" y="1689100"/>
                </a:lnTo>
                <a:lnTo>
                  <a:pt x="293716" y="1663700"/>
                </a:lnTo>
                <a:lnTo>
                  <a:pt x="255810" y="1638300"/>
                </a:lnTo>
                <a:lnTo>
                  <a:pt x="221477" y="1612900"/>
                </a:lnTo>
                <a:lnTo>
                  <a:pt x="191759" y="1574800"/>
                </a:lnTo>
                <a:lnTo>
                  <a:pt x="166698" y="1536700"/>
                </a:lnTo>
                <a:lnTo>
                  <a:pt x="147686" y="1498600"/>
                </a:lnTo>
                <a:lnTo>
                  <a:pt x="135984" y="1447800"/>
                </a:lnTo>
                <a:lnTo>
                  <a:pt x="132850" y="1409700"/>
                </a:lnTo>
                <a:lnTo>
                  <a:pt x="135046" y="1397000"/>
                </a:lnTo>
                <a:lnTo>
                  <a:pt x="154389" y="1358900"/>
                </a:lnTo>
                <a:lnTo>
                  <a:pt x="200459" y="1320800"/>
                </a:lnTo>
                <a:lnTo>
                  <a:pt x="227127" y="1308100"/>
                </a:lnTo>
                <a:lnTo>
                  <a:pt x="163320" y="1308100"/>
                </a:lnTo>
                <a:lnTo>
                  <a:pt x="158776" y="1295400"/>
                </a:lnTo>
                <a:lnTo>
                  <a:pt x="148923" y="1295400"/>
                </a:lnTo>
                <a:lnTo>
                  <a:pt x="145782" y="1282700"/>
                </a:lnTo>
                <a:lnTo>
                  <a:pt x="136250" y="1282700"/>
                </a:lnTo>
                <a:lnTo>
                  <a:pt x="127221" y="1270000"/>
                </a:lnTo>
                <a:lnTo>
                  <a:pt x="94944" y="1219200"/>
                </a:lnTo>
                <a:lnTo>
                  <a:pt x="71962" y="1168400"/>
                </a:lnTo>
                <a:lnTo>
                  <a:pt x="64526" y="1117600"/>
                </a:lnTo>
                <a:lnTo>
                  <a:pt x="66723" y="1092200"/>
                </a:lnTo>
                <a:lnTo>
                  <a:pt x="80548" y="1041400"/>
                </a:lnTo>
                <a:lnTo>
                  <a:pt x="105020" y="990600"/>
                </a:lnTo>
                <a:lnTo>
                  <a:pt x="136662" y="939800"/>
                </a:lnTo>
                <a:lnTo>
                  <a:pt x="163787" y="901700"/>
                </a:lnTo>
                <a:lnTo>
                  <a:pt x="192742" y="863600"/>
                </a:lnTo>
                <a:lnTo>
                  <a:pt x="202924" y="850900"/>
                </a:lnTo>
                <a:lnTo>
                  <a:pt x="213644" y="850900"/>
                </a:lnTo>
                <a:lnTo>
                  <a:pt x="236588" y="825500"/>
                </a:lnTo>
                <a:lnTo>
                  <a:pt x="261188" y="800100"/>
                </a:lnTo>
                <a:lnTo>
                  <a:pt x="312887" y="774700"/>
                </a:lnTo>
                <a:lnTo>
                  <a:pt x="340582" y="749300"/>
                </a:lnTo>
                <a:lnTo>
                  <a:pt x="369004" y="736600"/>
                </a:lnTo>
                <a:lnTo>
                  <a:pt x="398218" y="723900"/>
                </a:lnTo>
                <a:lnTo>
                  <a:pt x="428286" y="711200"/>
                </a:lnTo>
                <a:lnTo>
                  <a:pt x="528705" y="660400"/>
                </a:lnTo>
                <a:lnTo>
                  <a:pt x="685011" y="622300"/>
                </a:lnTo>
                <a:lnTo>
                  <a:pt x="717966" y="609600"/>
                </a:lnTo>
                <a:lnTo>
                  <a:pt x="784141" y="609600"/>
                </a:lnTo>
                <a:lnTo>
                  <a:pt x="817342" y="596900"/>
                </a:lnTo>
                <a:lnTo>
                  <a:pt x="1138225" y="596900"/>
                </a:lnTo>
                <a:lnTo>
                  <a:pt x="1091491" y="584200"/>
                </a:lnTo>
                <a:lnTo>
                  <a:pt x="1077896" y="584200"/>
                </a:lnTo>
                <a:lnTo>
                  <a:pt x="1071055" y="571500"/>
                </a:lnTo>
                <a:close/>
              </a:path>
              <a:path w="3234055" h="1841500">
                <a:moveTo>
                  <a:pt x="2192662" y="1104900"/>
                </a:moveTo>
                <a:lnTo>
                  <a:pt x="2110226" y="1104900"/>
                </a:lnTo>
                <a:lnTo>
                  <a:pt x="2116282" y="1117600"/>
                </a:lnTo>
                <a:lnTo>
                  <a:pt x="2128025" y="1117600"/>
                </a:lnTo>
                <a:lnTo>
                  <a:pt x="2139151" y="1130300"/>
                </a:lnTo>
                <a:lnTo>
                  <a:pt x="2149526" y="1155700"/>
                </a:lnTo>
                <a:lnTo>
                  <a:pt x="2159043" y="1168400"/>
                </a:lnTo>
                <a:lnTo>
                  <a:pt x="2167594" y="1181100"/>
                </a:lnTo>
                <a:lnTo>
                  <a:pt x="2170181" y="1181100"/>
                </a:lnTo>
                <a:lnTo>
                  <a:pt x="2173647" y="1193800"/>
                </a:lnTo>
                <a:lnTo>
                  <a:pt x="2176851" y="1193800"/>
                </a:lnTo>
                <a:lnTo>
                  <a:pt x="2177175" y="1206500"/>
                </a:lnTo>
                <a:lnTo>
                  <a:pt x="2178086" y="1206500"/>
                </a:lnTo>
                <a:lnTo>
                  <a:pt x="2179778" y="1219200"/>
                </a:lnTo>
                <a:lnTo>
                  <a:pt x="2181711" y="1219200"/>
                </a:lnTo>
                <a:lnTo>
                  <a:pt x="2183833" y="1231900"/>
                </a:lnTo>
                <a:lnTo>
                  <a:pt x="2186097" y="1244600"/>
                </a:lnTo>
                <a:lnTo>
                  <a:pt x="2190049" y="1257300"/>
                </a:lnTo>
                <a:lnTo>
                  <a:pt x="2192837" y="1270000"/>
                </a:lnTo>
                <a:lnTo>
                  <a:pt x="2194734" y="1295400"/>
                </a:lnTo>
                <a:lnTo>
                  <a:pt x="2196012" y="1308100"/>
                </a:lnTo>
                <a:lnTo>
                  <a:pt x="2197176" y="1320800"/>
                </a:lnTo>
                <a:lnTo>
                  <a:pt x="2198431" y="1346200"/>
                </a:lnTo>
                <a:lnTo>
                  <a:pt x="2199561" y="1358900"/>
                </a:lnTo>
                <a:lnTo>
                  <a:pt x="2200347" y="1384300"/>
                </a:lnTo>
                <a:lnTo>
                  <a:pt x="2197904" y="1409700"/>
                </a:lnTo>
                <a:lnTo>
                  <a:pt x="2189561" y="1447800"/>
                </a:lnTo>
                <a:lnTo>
                  <a:pt x="2176960" y="1473200"/>
                </a:lnTo>
                <a:lnTo>
                  <a:pt x="2161741" y="1511300"/>
                </a:lnTo>
                <a:lnTo>
                  <a:pt x="2153418" y="1524000"/>
                </a:lnTo>
                <a:lnTo>
                  <a:pt x="2144513" y="1536700"/>
                </a:lnTo>
                <a:lnTo>
                  <a:pt x="2135044" y="1562100"/>
                </a:lnTo>
                <a:lnTo>
                  <a:pt x="2125030" y="1574800"/>
                </a:lnTo>
                <a:lnTo>
                  <a:pt x="2119634" y="1574800"/>
                </a:lnTo>
                <a:lnTo>
                  <a:pt x="2113999" y="1587500"/>
                </a:lnTo>
                <a:lnTo>
                  <a:pt x="2108153" y="1600200"/>
                </a:lnTo>
                <a:lnTo>
                  <a:pt x="2102120" y="1600200"/>
                </a:lnTo>
                <a:lnTo>
                  <a:pt x="2098078" y="1612900"/>
                </a:lnTo>
                <a:lnTo>
                  <a:pt x="2087440" y="1612900"/>
                </a:lnTo>
                <a:lnTo>
                  <a:pt x="2079472" y="1625600"/>
                </a:lnTo>
                <a:lnTo>
                  <a:pt x="2078613" y="1625600"/>
                </a:lnTo>
                <a:lnTo>
                  <a:pt x="2074082" y="1638300"/>
                </a:lnTo>
                <a:lnTo>
                  <a:pt x="2064435" y="1638300"/>
                </a:lnTo>
                <a:lnTo>
                  <a:pt x="2059085" y="1651000"/>
                </a:lnTo>
                <a:lnTo>
                  <a:pt x="2046124" y="1651000"/>
                </a:lnTo>
                <a:lnTo>
                  <a:pt x="2039601" y="1663700"/>
                </a:lnTo>
                <a:lnTo>
                  <a:pt x="2033054" y="1663700"/>
                </a:lnTo>
                <a:lnTo>
                  <a:pt x="2009467" y="1676400"/>
                </a:lnTo>
                <a:lnTo>
                  <a:pt x="1985426" y="1701800"/>
                </a:lnTo>
                <a:lnTo>
                  <a:pt x="1960684" y="1714500"/>
                </a:lnTo>
                <a:lnTo>
                  <a:pt x="1934994" y="1727200"/>
                </a:lnTo>
                <a:lnTo>
                  <a:pt x="1908437" y="1739900"/>
                </a:lnTo>
                <a:lnTo>
                  <a:pt x="1881097" y="1752600"/>
                </a:lnTo>
                <a:lnTo>
                  <a:pt x="1853256" y="1752600"/>
                </a:lnTo>
                <a:lnTo>
                  <a:pt x="1825197" y="1765300"/>
                </a:lnTo>
                <a:lnTo>
                  <a:pt x="1810003" y="1765300"/>
                </a:lnTo>
                <a:lnTo>
                  <a:pt x="1798360" y="1778000"/>
                </a:lnTo>
                <a:lnTo>
                  <a:pt x="1740726" y="1778000"/>
                </a:lnTo>
                <a:lnTo>
                  <a:pt x="1646332" y="1803400"/>
                </a:lnTo>
                <a:lnTo>
                  <a:pt x="1855748" y="1803400"/>
                </a:lnTo>
                <a:lnTo>
                  <a:pt x="1934659" y="1778000"/>
                </a:lnTo>
                <a:lnTo>
                  <a:pt x="1971356" y="1752600"/>
                </a:lnTo>
                <a:lnTo>
                  <a:pt x="2006398" y="1739900"/>
                </a:lnTo>
                <a:lnTo>
                  <a:pt x="2040250" y="1714500"/>
                </a:lnTo>
                <a:lnTo>
                  <a:pt x="2089748" y="1676400"/>
                </a:lnTo>
                <a:lnTo>
                  <a:pt x="2105947" y="1676400"/>
                </a:lnTo>
                <a:lnTo>
                  <a:pt x="2137229" y="1651000"/>
                </a:lnTo>
                <a:lnTo>
                  <a:pt x="2177878" y="1612900"/>
                </a:lnTo>
                <a:lnTo>
                  <a:pt x="2213766" y="1562100"/>
                </a:lnTo>
                <a:lnTo>
                  <a:pt x="2235329" y="1536700"/>
                </a:lnTo>
                <a:lnTo>
                  <a:pt x="2254197" y="1511300"/>
                </a:lnTo>
                <a:lnTo>
                  <a:pt x="2269707" y="1473200"/>
                </a:lnTo>
                <a:lnTo>
                  <a:pt x="2280598" y="1447800"/>
                </a:lnTo>
                <a:lnTo>
                  <a:pt x="2286207" y="1409700"/>
                </a:lnTo>
                <a:lnTo>
                  <a:pt x="2287519" y="1371600"/>
                </a:lnTo>
                <a:lnTo>
                  <a:pt x="2285518" y="1346200"/>
                </a:lnTo>
                <a:lnTo>
                  <a:pt x="2440687" y="1346200"/>
                </a:lnTo>
                <a:lnTo>
                  <a:pt x="2431424" y="1333500"/>
                </a:lnTo>
                <a:lnTo>
                  <a:pt x="2404822" y="1333500"/>
                </a:lnTo>
                <a:lnTo>
                  <a:pt x="2387589" y="1320800"/>
                </a:lnTo>
                <a:lnTo>
                  <a:pt x="2370397" y="1320800"/>
                </a:lnTo>
                <a:lnTo>
                  <a:pt x="2353034" y="1308100"/>
                </a:lnTo>
                <a:lnTo>
                  <a:pt x="2335854" y="1308100"/>
                </a:lnTo>
                <a:lnTo>
                  <a:pt x="2319332" y="1295400"/>
                </a:lnTo>
                <a:lnTo>
                  <a:pt x="2303531" y="1295400"/>
                </a:lnTo>
                <a:lnTo>
                  <a:pt x="2288512" y="1282700"/>
                </a:lnTo>
                <a:lnTo>
                  <a:pt x="2283675" y="1282700"/>
                </a:lnTo>
                <a:lnTo>
                  <a:pt x="2279099" y="1270000"/>
                </a:lnTo>
                <a:lnTo>
                  <a:pt x="2270104" y="1270000"/>
                </a:lnTo>
                <a:lnTo>
                  <a:pt x="2269748" y="1257300"/>
                </a:lnTo>
                <a:lnTo>
                  <a:pt x="2268178" y="1257300"/>
                </a:lnTo>
                <a:lnTo>
                  <a:pt x="2265710" y="1244600"/>
                </a:lnTo>
                <a:lnTo>
                  <a:pt x="2263076" y="1244600"/>
                </a:lnTo>
                <a:lnTo>
                  <a:pt x="2260288" y="1231900"/>
                </a:lnTo>
                <a:lnTo>
                  <a:pt x="2257361" y="1219200"/>
                </a:lnTo>
                <a:lnTo>
                  <a:pt x="2250996" y="1206500"/>
                </a:lnTo>
                <a:lnTo>
                  <a:pt x="2244162" y="1193800"/>
                </a:lnTo>
                <a:lnTo>
                  <a:pt x="2236878" y="1181100"/>
                </a:lnTo>
                <a:lnTo>
                  <a:pt x="2229163" y="1168400"/>
                </a:lnTo>
                <a:lnTo>
                  <a:pt x="2221130" y="1143000"/>
                </a:lnTo>
                <a:lnTo>
                  <a:pt x="2212334" y="1130300"/>
                </a:lnTo>
                <a:lnTo>
                  <a:pt x="2202827" y="1117600"/>
                </a:lnTo>
                <a:lnTo>
                  <a:pt x="2192662" y="1104900"/>
                </a:lnTo>
                <a:close/>
              </a:path>
              <a:path w="3234055" h="1841500">
                <a:moveTo>
                  <a:pt x="1103522" y="1384300"/>
                </a:moveTo>
                <a:lnTo>
                  <a:pt x="1067155" y="1384300"/>
                </a:lnTo>
                <a:lnTo>
                  <a:pt x="1058433" y="1397000"/>
                </a:lnTo>
                <a:lnTo>
                  <a:pt x="1053890" y="1397000"/>
                </a:lnTo>
                <a:lnTo>
                  <a:pt x="1051574" y="1422400"/>
                </a:lnTo>
                <a:lnTo>
                  <a:pt x="1049746" y="1435100"/>
                </a:lnTo>
                <a:lnTo>
                  <a:pt x="1048268" y="1447800"/>
                </a:lnTo>
                <a:lnTo>
                  <a:pt x="1047000" y="1460500"/>
                </a:lnTo>
                <a:lnTo>
                  <a:pt x="1045770" y="1473200"/>
                </a:lnTo>
                <a:lnTo>
                  <a:pt x="1044422" y="1485900"/>
                </a:lnTo>
                <a:lnTo>
                  <a:pt x="1042795" y="1511300"/>
                </a:lnTo>
                <a:lnTo>
                  <a:pt x="1040728" y="1524000"/>
                </a:lnTo>
                <a:lnTo>
                  <a:pt x="1039438" y="1524000"/>
                </a:lnTo>
                <a:lnTo>
                  <a:pt x="1037811" y="1536700"/>
                </a:lnTo>
                <a:lnTo>
                  <a:pt x="1035609" y="1536700"/>
                </a:lnTo>
                <a:lnTo>
                  <a:pt x="1032592" y="1549400"/>
                </a:lnTo>
                <a:lnTo>
                  <a:pt x="1030320" y="1549400"/>
                </a:lnTo>
                <a:lnTo>
                  <a:pt x="1027985" y="1562100"/>
                </a:lnTo>
                <a:lnTo>
                  <a:pt x="1023315" y="1562100"/>
                </a:lnTo>
                <a:lnTo>
                  <a:pt x="1020341" y="1574800"/>
                </a:lnTo>
                <a:lnTo>
                  <a:pt x="1020038" y="1574800"/>
                </a:lnTo>
                <a:lnTo>
                  <a:pt x="1011406" y="1587500"/>
                </a:lnTo>
                <a:lnTo>
                  <a:pt x="1002341" y="1600200"/>
                </a:lnTo>
                <a:lnTo>
                  <a:pt x="992669" y="1625600"/>
                </a:lnTo>
                <a:lnTo>
                  <a:pt x="961313" y="1663700"/>
                </a:lnTo>
                <a:lnTo>
                  <a:pt x="938080" y="1689100"/>
                </a:lnTo>
                <a:lnTo>
                  <a:pt x="912887" y="1701800"/>
                </a:lnTo>
                <a:lnTo>
                  <a:pt x="886105" y="1727200"/>
                </a:lnTo>
                <a:lnTo>
                  <a:pt x="871406" y="1739900"/>
                </a:lnTo>
                <a:lnTo>
                  <a:pt x="855340" y="1752600"/>
                </a:lnTo>
                <a:lnTo>
                  <a:pt x="838510" y="1752600"/>
                </a:lnTo>
                <a:lnTo>
                  <a:pt x="821520" y="1765300"/>
                </a:lnTo>
                <a:lnTo>
                  <a:pt x="803972" y="1765300"/>
                </a:lnTo>
                <a:lnTo>
                  <a:pt x="786203" y="1778000"/>
                </a:lnTo>
                <a:lnTo>
                  <a:pt x="732424" y="1778000"/>
                </a:lnTo>
                <a:lnTo>
                  <a:pt x="722727" y="1790700"/>
                </a:lnTo>
                <a:lnTo>
                  <a:pt x="868751" y="1790700"/>
                </a:lnTo>
                <a:lnTo>
                  <a:pt x="899159" y="1778000"/>
                </a:lnTo>
                <a:lnTo>
                  <a:pt x="928041" y="1765300"/>
                </a:lnTo>
                <a:lnTo>
                  <a:pt x="955202" y="1739900"/>
                </a:lnTo>
                <a:lnTo>
                  <a:pt x="980621" y="1727200"/>
                </a:lnTo>
                <a:lnTo>
                  <a:pt x="1004309" y="1701800"/>
                </a:lnTo>
                <a:lnTo>
                  <a:pt x="1025844" y="1676400"/>
                </a:lnTo>
                <a:lnTo>
                  <a:pt x="1044801" y="1651000"/>
                </a:lnTo>
                <a:lnTo>
                  <a:pt x="1108217" y="1651000"/>
                </a:lnTo>
                <a:lnTo>
                  <a:pt x="1097397" y="1638300"/>
                </a:lnTo>
                <a:lnTo>
                  <a:pt x="1087322" y="1638300"/>
                </a:lnTo>
                <a:lnTo>
                  <a:pt x="1082394" y="1625600"/>
                </a:lnTo>
                <a:lnTo>
                  <a:pt x="1073733" y="1612900"/>
                </a:lnTo>
                <a:lnTo>
                  <a:pt x="1066748" y="1612900"/>
                </a:lnTo>
                <a:lnTo>
                  <a:pt x="1069691" y="1600200"/>
                </a:lnTo>
                <a:lnTo>
                  <a:pt x="1073303" y="1600200"/>
                </a:lnTo>
                <a:lnTo>
                  <a:pt x="1084208" y="1574800"/>
                </a:lnTo>
                <a:lnTo>
                  <a:pt x="1091888" y="1536700"/>
                </a:lnTo>
                <a:lnTo>
                  <a:pt x="1096982" y="1511300"/>
                </a:lnTo>
                <a:lnTo>
                  <a:pt x="1100130" y="1485900"/>
                </a:lnTo>
                <a:lnTo>
                  <a:pt x="1101380" y="1473200"/>
                </a:lnTo>
                <a:lnTo>
                  <a:pt x="1102708" y="1460500"/>
                </a:lnTo>
                <a:lnTo>
                  <a:pt x="1104158" y="1435100"/>
                </a:lnTo>
                <a:lnTo>
                  <a:pt x="1105773" y="1422400"/>
                </a:lnTo>
                <a:lnTo>
                  <a:pt x="1107584" y="1409700"/>
                </a:lnTo>
                <a:lnTo>
                  <a:pt x="1107932" y="1397000"/>
                </a:lnTo>
                <a:lnTo>
                  <a:pt x="1103522" y="1384300"/>
                </a:lnTo>
                <a:close/>
              </a:path>
              <a:path w="3234055" h="1841500">
                <a:moveTo>
                  <a:pt x="2677873" y="1409700"/>
                </a:moveTo>
                <a:lnTo>
                  <a:pt x="2499659" y="1409700"/>
                </a:lnTo>
                <a:lnTo>
                  <a:pt x="2543105" y="1422400"/>
                </a:lnTo>
                <a:lnTo>
                  <a:pt x="2654741" y="1422400"/>
                </a:lnTo>
                <a:lnTo>
                  <a:pt x="2677873" y="1409700"/>
                </a:lnTo>
                <a:close/>
              </a:path>
              <a:path w="3234055" h="1841500">
                <a:moveTo>
                  <a:pt x="2477946" y="1346200"/>
                </a:moveTo>
                <a:lnTo>
                  <a:pt x="2285518" y="1346200"/>
                </a:lnTo>
                <a:lnTo>
                  <a:pt x="2324978" y="1358900"/>
                </a:lnTo>
                <a:lnTo>
                  <a:pt x="2367133" y="1384300"/>
                </a:lnTo>
                <a:lnTo>
                  <a:pt x="2457324" y="1409700"/>
                </a:lnTo>
                <a:lnTo>
                  <a:pt x="2723860" y="1409700"/>
                </a:lnTo>
                <a:lnTo>
                  <a:pt x="2746354" y="1397000"/>
                </a:lnTo>
                <a:lnTo>
                  <a:pt x="2768528" y="1397000"/>
                </a:lnTo>
                <a:lnTo>
                  <a:pt x="2812151" y="1371600"/>
                </a:lnTo>
                <a:lnTo>
                  <a:pt x="2551399" y="1371600"/>
                </a:lnTo>
                <a:lnTo>
                  <a:pt x="2532777" y="1358900"/>
                </a:lnTo>
                <a:lnTo>
                  <a:pt x="2496349" y="1358900"/>
                </a:lnTo>
                <a:lnTo>
                  <a:pt x="2477946" y="1346200"/>
                </a:lnTo>
                <a:close/>
              </a:path>
              <a:path w="3234055" h="1841500">
                <a:moveTo>
                  <a:pt x="3119723" y="1193800"/>
                </a:moveTo>
                <a:lnTo>
                  <a:pt x="3041603" y="1193800"/>
                </a:lnTo>
                <a:lnTo>
                  <a:pt x="3029087" y="1206500"/>
                </a:lnTo>
                <a:lnTo>
                  <a:pt x="3001861" y="1231900"/>
                </a:lnTo>
                <a:lnTo>
                  <a:pt x="2972976" y="1244600"/>
                </a:lnTo>
                <a:lnTo>
                  <a:pt x="2943027" y="1270000"/>
                </a:lnTo>
                <a:lnTo>
                  <a:pt x="2912608" y="1282700"/>
                </a:lnTo>
                <a:lnTo>
                  <a:pt x="2914996" y="1282700"/>
                </a:lnTo>
                <a:lnTo>
                  <a:pt x="2896655" y="1295400"/>
                </a:lnTo>
                <a:lnTo>
                  <a:pt x="2878161" y="1295400"/>
                </a:lnTo>
                <a:lnTo>
                  <a:pt x="2859526" y="1308100"/>
                </a:lnTo>
                <a:lnTo>
                  <a:pt x="2840768" y="1320800"/>
                </a:lnTo>
                <a:lnTo>
                  <a:pt x="2822572" y="1320800"/>
                </a:lnTo>
                <a:lnTo>
                  <a:pt x="2785768" y="1346200"/>
                </a:lnTo>
                <a:lnTo>
                  <a:pt x="2757998" y="1346200"/>
                </a:lnTo>
                <a:lnTo>
                  <a:pt x="2748341" y="1358900"/>
                </a:lnTo>
                <a:lnTo>
                  <a:pt x="2728855" y="1358900"/>
                </a:lnTo>
                <a:lnTo>
                  <a:pt x="2708760" y="1371600"/>
                </a:lnTo>
                <a:lnTo>
                  <a:pt x="2812151" y="1371600"/>
                </a:lnTo>
                <a:lnTo>
                  <a:pt x="2898872" y="1346200"/>
                </a:lnTo>
                <a:lnTo>
                  <a:pt x="2941173" y="1320800"/>
                </a:lnTo>
                <a:lnTo>
                  <a:pt x="2982428" y="1295400"/>
                </a:lnTo>
                <a:lnTo>
                  <a:pt x="3021400" y="1270000"/>
                </a:lnTo>
                <a:lnTo>
                  <a:pt x="3058384" y="1244600"/>
                </a:lnTo>
                <a:lnTo>
                  <a:pt x="3091079" y="1219200"/>
                </a:lnTo>
                <a:lnTo>
                  <a:pt x="3106122" y="1206500"/>
                </a:lnTo>
                <a:lnTo>
                  <a:pt x="3119723" y="1193800"/>
                </a:lnTo>
                <a:close/>
              </a:path>
              <a:path w="3234055" h="1841500">
                <a:moveTo>
                  <a:pt x="163338" y="1308032"/>
                </a:moveTo>
                <a:close/>
              </a:path>
              <a:path w="3234055" h="1841500">
                <a:moveTo>
                  <a:pt x="256103" y="1282700"/>
                </a:moveTo>
                <a:lnTo>
                  <a:pt x="185281" y="1282700"/>
                </a:lnTo>
                <a:lnTo>
                  <a:pt x="178919" y="1295400"/>
                </a:lnTo>
                <a:lnTo>
                  <a:pt x="166661" y="1295400"/>
                </a:lnTo>
                <a:lnTo>
                  <a:pt x="163338" y="1308032"/>
                </a:lnTo>
                <a:lnTo>
                  <a:pt x="227127" y="1308100"/>
                </a:lnTo>
                <a:lnTo>
                  <a:pt x="256103" y="1282700"/>
                </a:lnTo>
                <a:close/>
              </a:path>
              <a:path w="3234055" h="1841500">
                <a:moveTo>
                  <a:pt x="461919" y="1231900"/>
                </a:moveTo>
                <a:lnTo>
                  <a:pt x="331301" y="1231900"/>
                </a:lnTo>
                <a:lnTo>
                  <a:pt x="314719" y="1244600"/>
                </a:lnTo>
                <a:lnTo>
                  <a:pt x="282648" y="1244600"/>
                </a:lnTo>
                <a:lnTo>
                  <a:pt x="251193" y="1257300"/>
                </a:lnTo>
                <a:lnTo>
                  <a:pt x="220777" y="1270000"/>
                </a:lnTo>
                <a:lnTo>
                  <a:pt x="191822" y="1282700"/>
                </a:lnTo>
                <a:lnTo>
                  <a:pt x="287574" y="1282700"/>
                </a:lnTo>
                <a:lnTo>
                  <a:pt x="352754" y="1257300"/>
                </a:lnTo>
                <a:lnTo>
                  <a:pt x="456798" y="1257300"/>
                </a:lnTo>
                <a:lnTo>
                  <a:pt x="464536" y="1244600"/>
                </a:lnTo>
                <a:lnTo>
                  <a:pt x="461919" y="1231900"/>
                </a:lnTo>
                <a:close/>
              </a:path>
              <a:path w="3234055" h="1841500">
                <a:moveTo>
                  <a:pt x="3180696" y="698500"/>
                </a:moveTo>
                <a:lnTo>
                  <a:pt x="3117691" y="698500"/>
                </a:lnTo>
                <a:lnTo>
                  <a:pt x="3122275" y="711200"/>
                </a:lnTo>
                <a:lnTo>
                  <a:pt x="3126735" y="723900"/>
                </a:lnTo>
                <a:lnTo>
                  <a:pt x="3131035" y="723900"/>
                </a:lnTo>
                <a:lnTo>
                  <a:pt x="3135136" y="736600"/>
                </a:lnTo>
                <a:lnTo>
                  <a:pt x="3140329" y="736600"/>
                </a:lnTo>
                <a:lnTo>
                  <a:pt x="3143921" y="749300"/>
                </a:lnTo>
                <a:lnTo>
                  <a:pt x="3145073" y="749300"/>
                </a:lnTo>
                <a:lnTo>
                  <a:pt x="3149250" y="762000"/>
                </a:lnTo>
                <a:lnTo>
                  <a:pt x="3147470" y="762000"/>
                </a:lnTo>
                <a:lnTo>
                  <a:pt x="3158862" y="787400"/>
                </a:lnTo>
                <a:lnTo>
                  <a:pt x="3167178" y="825500"/>
                </a:lnTo>
                <a:lnTo>
                  <a:pt x="3172527" y="850900"/>
                </a:lnTo>
                <a:lnTo>
                  <a:pt x="3175019" y="889000"/>
                </a:lnTo>
                <a:lnTo>
                  <a:pt x="3174802" y="914400"/>
                </a:lnTo>
                <a:lnTo>
                  <a:pt x="3168003" y="977900"/>
                </a:lnTo>
                <a:lnTo>
                  <a:pt x="3154488" y="1028700"/>
                </a:lnTo>
                <a:lnTo>
                  <a:pt x="3144769" y="1054100"/>
                </a:lnTo>
                <a:lnTo>
                  <a:pt x="3132294" y="1092200"/>
                </a:lnTo>
                <a:lnTo>
                  <a:pt x="3107228" y="1130300"/>
                </a:lnTo>
                <a:lnTo>
                  <a:pt x="3064954" y="1181100"/>
                </a:lnTo>
                <a:lnTo>
                  <a:pt x="3053551" y="1193800"/>
                </a:lnTo>
                <a:lnTo>
                  <a:pt x="3124696" y="1193800"/>
                </a:lnTo>
                <a:lnTo>
                  <a:pt x="3129178" y="1181100"/>
                </a:lnTo>
                <a:lnTo>
                  <a:pt x="3134487" y="1181100"/>
                </a:lnTo>
                <a:lnTo>
                  <a:pt x="3137879" y="1168400"/>
                </a:lnTo>
                <a:lnTo>
                  <a:pt x="3141219" y="1168400"/>
                </a:lnTo>
                <a:lnTo>
                  <a:pt x="3160891" y="1143000"/>
                </a:lnTo>
                <a:lnTo>
                  <a:pt x="3178185" y="1117600"/>
                </a:lnTo>
                <a:lnTo>
                  <a:pt x="3192934" y="1092200"/>
                </a:lnTo>
                <a:lnTo>
                  <a:pt x="3204966" y="1066800"/>
                </a:lnTo>
                <a:lnTo>
                  <a:pt x="3214524" y="1028700"/>
                </a:lnTo>
                <a:lnTo>
                  <a:pt x="3221849" y="1003300"/>
                </a:lnTo>
                <a:lnTo>
                  <a:pt x="3227311" y="965200"/>
                </a:lnTo>
                <a:lnTo>
                  <a:pt x="3231279" y="939800"/>
                </a:lnTo>
                <a:lnTo>
                  <a:pt x="3234001" y="889000"/>
                </a:lnTo>
                <a:lnTo>
                  <a:pt x="3231120" y="850900"/>
                </a:lnTo>
                <a:lnTo>
                  <a:pt x="3222560" y="800100"/>
                </a:lnTo>
                <a:lnTo>
                  <a:pt x="3208244" y="749300"/>
                </a:lnTo>
                <a:lnTo>
                  <a:pt x="3188097" y="711200"/>
                </a:lnTo>
                <a:lnTo>
                  <a:pt x="3180696" y="698500"/>
                </a:lnTo>
                <a:close/>
              </a:path>
              <a:path w="3234055" h="1841500">
                <a:moveTo>
                  <a:pt x="2181967" y="1092200"/>
                </a:moveTo>
                <a:lnTo>
                  <a:pt x="2099010" y="1092200"/>
                </a:lnTo>
                <a:lnTo>
                  <a:pt x="2104476" y="1104900"/>
                </a:lnTo>
                <a:lnTo>
                  <a:pt x="2187395" y="1104900"/>
                </a:lnTo>
                <a:lnTo>
                  <a:pt x="2181967" y="1092200"/>
                </a:lnTo>
                <a:close/>
              </a:path>
              <a:path w="3234055" h="1841500">
                <a:moveTo>
                  <a:pt x="2159600" y="1066800"/>
                </a:moveTo>
                <a:lnTo>
                  <a:pt x="2108561" y="1066800"/>
                </a:lnTo>
                <a:lnTo>
                  <a:pt x="2101094" y="1079500"/>
                </a:lnTo>
                <a:lnTo>
                  <a:pt x="2098141" y="1092200"/>
                </a:lnTo>
                <a:lnTo>
                  <a:pt x="2176360" y="1092200"/>
                </a:lnTo>
                <a:lnTo>
                  <a:pt x="2165250" y="1079500"/>
                </a:lnTo>
                <a:lnTo>
                  <a:pt x="2159600" y="1066800"/>
                </a:lnTo>
                <a:close/>
              </a:path>
              <a:path w="3234055" h="1841500">
                <a:moveTo>
                  <a:pt x="2133764" y="1054100"/>
                </a:moveTo>
                <a:lnTo>
                  <a:pt x="2120231" y="1066800"/>
                </a:lnTo>
                <a:lnTo>
                  <a:pt x="2146820" y="1066800"/>
                </a:lnTo>
                <a:lnTo>
                  <a:pt x="2133764" y="1054100"/>
                </a:lnTo>
                <a:close/>
              </a:path>
              <a:path w="3234055" h="1841500">
                <a:moveTo>
                  <a:pt x="1336196" y="723900"/>
                </a:moveTo>
                <a:lnTo>
                  <a:pt x="1292501" y="723900"/>
                </a:lnTo>
                <a:lnTo>
                  <a:pt x="1297516" y="736600"/>
                </a:lnTo>
                <a:lnTo>
                  <a:pt x="1304291" y="736600"/>
                </a:lnTo>
                <a:lnTo>
                  <a:pt x="1310312" y="749300"/>
                </a:lnTo>
                <a:lnTo>
                  <a:pt x="1334808" y="749300"/>
                </a:lnTo>
                <a:lnTo>
                  <a:pt x="1338928" y="736600"/>
                </a:lnTo>
                <a:lnTo>
                  <a:pt x="1336196" y="723900"/>
                </a:lnTo>
                <a:close/>
              </a:path>
              <a:path w="3234055" h="1841500">
                <a:moveTo>
                  <a:pt x="1327421" y="711200"/>
                </a:moveTo>
                <a:lnTo>
                  <a:pt x="1282262" y="711200"/>
                </a:lnTo>
                <a:lnTo>
                  <a:pt x="1287414" y="723900"/>
                </a:lnTo>
                <a:lnTo>
                  <a:pt x="1331463" y="723900"/>
                </a:lnTo>
                <a:lnTo>
                  <a:pt x="1327421" y="711200"/>
                </a:lnTo>
                <a:close/>
              </a:path>
              <a:path w="3234055" h="1841500">
                <a:moveTo>
                  <a:pt x="1138225" y="596900"/>
                </a:moveTo>
                <a:lnTo>
                  <a:pt x="991348" y="596900"/>
                </a:lnTo>
                <a:lnTo>
                  <a:pt x="1000855" y="609600"/>
                </a:lnTo>
                <a:lnTo>
                  <a:pt x="1070047" y="609600"/>
                </a:lnTo>
                <a:lnTo>
                  <a:pt x="1099328" y="622300"/>
                </a:lnTo>
                <a:lnTo>
                  <a:pt x="1127901" y="635000"/>
                </a:lnTo>
                <a:lnTo>
                  <a:pt x="1155606" y="635000"/>
                </a:lnTo>
                <a:lnTo>
                  <a:pt x="1182284" y="647700"/>
                </a:lnTo>
                <a:lnTo>
                  <a:pt x="1207952" y="660400"/>
                </a:lnTo>
                <a:lnTo>
                  <a:pt x="1232272" y="685800"/>
                </a:lnTo>
                <a:lnTo>
                  <a:pt x="1255289" y="698500"/>
                </a:lnTo>
                <a:lnTo>
                  <a:pt x="1277046" y="711200"/>
                </a:lnTo>
                <a:lnTo>
                  <a:pt x="1324395" y="711200"/>
                </a:lnTo>
                <a:lnTo>
                  <a:pt x="1315579" y="698500"/>
                </a:lnTo>
                <a:lnTo>
                  <a:pt x="1309600" y="698500"/>
                </a:lnTo>
                <a:lnTo>
                  <a:pt x="1303506" y="685800"/>
                </a:lnTo>
                <a:lnTo>
                  <a:pt x="1293963" y="685800"/>
                </a:lnTo>
                <a:lnTo>
                  <a:pt x="1284094" y="673100"/>
                </a:lnTo>
                <a:lnTo>
                  <a:pt x="1273881" y="660400"/>
                </a:lnTo>
                <a:lnTo>
                  <a:pt x="1263308" y="660400"/>
                </a:lnTo>
                <a:lnTo>
                  <a:pt x="1224714" y="635000"/>
                </a:lnTo>
                <a:lnTo>
                  <a:pt x="1182826" y="609600"/>
                </a:lnTo>
                <a:lnTo>
                  <a:pt x="1138225" y="596900"/>
                </a:lnTo>
                <a:close/>
              </a:path>
              <a:path w="3234055" h="1841500">
                <a:moveTo>
                  <a:pt x="2921373" y="469900"/>
                </a:moveTo>
                <a:lnTo>
                  <a:pt x="2758680" y="469900"/>
                </a:lnTo>
                <a:lnTo>
                  <a:pt x="2774304" y="482600"/>
                </a:lnTo>
                <a:lnTo>
                  <a:pt x="2820232" y="482600"/>
                </a:lnTo>
                <a:lnTo>
                  <a:pt x="2835165" y="495300"/>
                </a:lnTo>
                <a:lnTo>
                  <a:pt x="2849825" y="495300"/>
                </a:lnTo>
                <a:lnTo>
                  <a:pt x="2878337" y="508000"/>
                </a:lnTo>
                <a:lnTo>
                  <a:pt x="2932595" y="533400"/>
                </a:lnTo>
                <a:lnTo>
                  <a:pt x="2996412" y="571500"/>
                </a:lnTo>
                <a:lnTo>
                  <a:pt x="3031951" y="596900"/>
                </a:lnTo>
                <a:lnTo>
                  <a:pt x="3064359" y="635000"/>
                </a:lnTo>
                <a:lnTo>
                  <a:pt x="3093545" y="673100"/>
                </a:lnTo>
                <a:lnTo>
                  <a:pt x="3119419" y="711200"/>
                </a:lnTo>
                <a:lnTo>
                  <a:pt x="3117691" y="698500"/>
                </a:lnTo>
                <a:lnTo>
                  <a:pt x="3180696" y="698500"/>
                </a:lnTo>
                <a:lnTo>
                  <a:pt x="3173295" y="685800"/>
                </a:lnTo>
                <a:lnTo>
                  <a:pt x="3156867" y="660400"/>
                </a:lnTo>
                <a:lnTo>
                  <a:pt x="3138983" y="635000"/>
                </a:lnTo>
                <a:lnTo>
                  <a:pt x="3119817" y="609600"/>
                </a:lnTo>
                <a:lnTo>
                  <a:pt x="3099763" y="596900"/>
                </a:lnTo>
                <a:lnTo>
                  <a:pt x="3078393" y="571500"/>
                </a:lnTo>
                <a:lnTo>
                  <a:pt x="3055701" y="546100"/>
                </a:lnTo>
                <a:lnTo>
                  <a:pt x="3031683" y="533400"/>
                </a:lnTo>
                <a:lnTo>
                  <a:pt x="3005979" y="508000"/>
                </a:lnTo>
                <a:lnTo>
                  <a:pt x="2979123" y="495300"/>
                </a:lnTo>
                <a:lnTo>
                  <a:pt x="2950970" y="482600"/>
                </a:lnTo>
                <a:lnTo>
                  <a:pt x="2921373" y="469900"/>
                </a:lnTo>
                <a:close/>
              </a:path>
              <a:path w="3234055" h="1841500">
                <a:moveTo>
                  <a:pt x="962820" y="558800"/>
                </a:moveTo>
                <a:lnTo>
                  <a:pt x="822648" y="558800"/>
                </a:lnTo>
                <a:lnTo>
                  <a:pt x="769331" y="571500"/>
                </a:lnTo>
                <a:lnTo>
                  <a:pt x="991410" y="571500"/>
                </a:lnTo>
                <a:lnTo>
                  <a:pt x="962820" y="558800"/>
                </a:lnTo>
                <a:close/>
              </a:path>
              <a:path w="3234055" h="1841500">
                <a:moveTo>
                  <a:pt x="2005181" y="12700"/>
                </a:moveTo>
                <a:lnTo>
                  <a:pt x="1684003" y="12700"/>
                </a:lnTo>
                <a:lnTo>
                  <a:pt x="1630212" y="25400"/>
                </a:lnTo>
                <a:lnTo>
                  <a:pt x="1577204" y="50800"/>
                </a:lnTo>
                <a:lnTo>
                  <a:pt x="1524859" y="63500"/>
                </a:lnTo>
                <a:lnTo>
                  <a:pt x="1473434" y="88900"/>
                </a:lnTo>
                <a:lnTo>
                  <a:pt x="1423094" y="101600"/>
                </a:lnTo>
                <a:lnTo>
                  <a:pt x="1374006" y="127000"/>
                </a:lnTo>
                <a:lnTo>
                  <a:pt x="1350568" y="139700"/>
                </a:lnTo>
                <a:lnTo>
                  <a:pt x="1304690" y="165100"/>
                </a:lnTo>
                <a:lnTo>
                  <a:pt x="1282176" y="190500"/>
                </a:lnTo>
                <a:lnTo>
                  <a:pt x="1237467" y="215900"/>
                </a:lnTo>
                <a:lnTo>
                  <a:pt x="1194996" y="241300"/>
                </a:lnTo>
                <a:lnTo>
                  <a:pt x="1157986" y="279400"/>
                </a:lnTo>
                <a:lnTo>
                  <a:pt x="1124765" y="317500"/>
                </a:lnTo>
                <a:lnTo>
                  <a:pt x="1095286" y="355600"/>
                </a:lnTo>
                <a:lnTo>
                  <a:pt x="1069502" y="393700"/>
                </a:lnTo>
                <a:lnTo>
                  <a:pt x="1057286" y="419100"/>
                </a:lnTo>
                <a:lnTo>
                  <a:pt x="1045715" y="431800"/>
                </a:lnTo>
                <a:lnTo>
                  <a:pt x="1034737" y="457200"/>
                </a:lnTo>
                <a:lnTo>
                  <a:pt x="1024299" y="482600"/>
                </a:lnTo>
                <a:lnTo>
                  <a:pt x="1014552" y="495300"/>
                </a:lnTo>
                <a:lnTo>
                  <a:pt x="1005625" y="520700"/>
                </a:lnTo>
                <a:lnTo>
                  <a:pt x="997813" y="546100"/>
                </a:lnTo>
                <a:lnTo>
                  <a:pt x="991410" y="571500"/>
                </a:lnTo>
                <a:lnTo>
                  <a:pt x="1039388" y="571500"/>
                </a:lnTo>
                <a:lnTo>
                  <a:pt x="1041001" y="558800"/>
                </a:lnTo>
                <a:lnTo>
                  <a:pt x="1043629" y="558800"/>
                </a:lnTo>
                <a:lnTo>
                  <a:pt x="1047032" y="546100"/>
                </a:lnTo>
                <a:lnTo>
                  <a:pt x="1049629" y="533400"/>
                </a:lnTo>
                <a:lnTo>
                  <a:pt x="1052435" y="533400"/>
                </a:lnTo>
                <a:lnTo>
                  <a:pt x="1056931" y="520700"/>
                </a:lnTo>
                <a:lnTo>
                  <a:pt x="1061669" y="508000"/>
                </a:lnTo>
                <a:lnTo>
                  <a:pt x="1066616" y="495300"/>
                </a:lnTo>
                <a:lnTo>
                  <a:pt x="1071743" y="482600"/>
                </a:lnTo>
                <a:lnTo>
                  <a:pt x="1075366" y="482600"/>
                </a:lnTo>
                <a:lnTo>
                  <a:pt x="1079094" y="469900"/>
                </a:lnTo>
                <a:lnTo>
                  <a:pt x="1084716" y="457200"/>
                </a:lnTo>
                <a:lnTo>
                  <a:pt x="1091198" y="444500"/>
                </a:lnTo>
                <a:lnTo>
                  <a:pt x="1092350" y="444500"/>
                </a:lnTo>
                <a:lnTo>
                  <a:pt x="1095462" y="431800"/>
                </a:lnTo>
                <a:lnTo>
                  <a:pt x="1098627" y="431800"/>
                </a:lnTo>
                <a:lnTo>
                  <a:pt x="1101847" y="419100"/>
                </a:lnTo>
                <a:lnTo>
                  <a:pt x="1105124" y="419100"/>
                </a:lnTo>
                <a:lnTo>
                  <a:pt x="1136927" y="368300"/>
                </a:lnTo>
                <a:lnTo>
                  <a:pt x="1174462" y="317500"/>
                </a:lnTo>
                <a:lnTo>
                  <a:pt x="1196452" y="304800"/>
                </a:lnTo>
                <a:lnTo>
                  <a:pt x="1220236" y="279400"/>
                </a:lnTo>
                <a:lnTo>
                  <a:pt x="1245677" y="254000"/>
                </a:lnTo>
                <a:lnTo>
                  <a:pt x="1272637" y="241300"/>
                </a:lnTo>
                <a:lnTo>
                  <a:pt x="1318855" y="203200"/>
                </a:lnTo>
                <a:lnTo>
                  <a:pt x="1366260" y="177800"/>
                </a:lnTo>
                <a:lnTo>
                  <a:pt x="1414924" y="152400"/>
                </a:lnTo>
                <a:lnTo>
                  <a:pt x="1464922" y="127000"/>
                </a:lnTo>
                <a:lnTo>
                  <a:pt x="1516326" y="114300"/>
                </a:lnTo>
                <a:lnTo>
                  <a:pt x="1649966" y="63500"/>
                </a:lnTo>
                <a:lnTo>
                  <a:pt x="1684010" y="63500"/>
                </a:lnTo>
                <a:lnTo>
                  <a:pt x="1718255" y="50800"/>
                </a:lnTo>
                <a:lnTo>
                  <a:pt x="2206106" y="50800"/>
                </a:lnTo>
                <a:lnTo>
                  <a:pt x="2107469" y="25400"/>
                </a:lnTo>
                <a:lnTo>
                  <a:pt x="2056699" y="25400"/>
                </a:lnTo>
                <a:lnTo>
                  <a:pt x="2005181" y="12700"/>
                </a:lnTo>
                <a:close/>
              </a:path>
              <a:path w="3234055" h="1841500">
                <a:moveTo>
                  <a:pt x="2272529" y="76200"/>
                </a:moveTo>
                <a:lnTo>
                  <a:pt x="2114719" y="76200"/>
                </a:lnTo>
                <a:lnTo>
                  <a:pt x="2145462" y="88900"/>
                </a:lnTo>
                <a:lnTo>
                  <a:pt x="2175668" y="88900"/>
                </a:lnTo>
                <a:lnTo>
                  <a:pt x="2190479" y="101600"/>
                </a:lnTo>
                <a:lnTo>
                  <a:pt x="2205167" y="101600"/>
                </a:lnTo>
                <a:lnTo>
                  <a:pt x="2219521" y="114300"/>
                </a:lnTo>
                <a:lnTo>
                  <a:pt x="2240076" y="114300"/>
                </a:lnTo>
                <a:lnTo>
                  <a:pt x="2246651" y="127000"/>
                </a:lnTo>
                <a:lnTo>
                  <a:pt x="2259319" y="127000"/>
                </a:lnTo>
                <a:lnTo>
                  <a:pt x="2263759" y="139700"/>
                </a:lnTo>
                <a:lnTo>
                  <a:pt x="2277905" y="139700"/>
                </a:lnTo>
                <a:lnTo>
                  <a:pt x="2282701" y="152400"/>
                </a:lnTo>
                <a:lnTo>
                  <a:pt x="2292042" y="152400"/>
                </a:lnTo>
                <a:lnTo>
                  <a:pt x="2297606" y="165100"/>
                </a:lnTo>
                <a:lnTo>
                  <a:pt x="2308595" y="165100"/>
                </a:lnTo>
                <a:lnTo>
                  <a:pt x="2329843" y="190500"/>
                </a:lnTo>
                <a:lnTo>
                  <a:pt x="2349835" y="215900"/>
                </a:lnTo>
                <a:lnTo>
                  <a:pt x="2368743" y="228600"/>
                </a:lnTo>
                <a:lnTo>
                  <a:pt x="2386740" y="254000"/>
                </a:lnTo>
                <a:lnTo>
                  <a:pt x="2420014" y="304800"/>
                </a:lnTo>
                <a:lnTo>
                  <a:pt x="2448057" y="355600"/>
                </a:lnTo>
                <a:lnTo>
                  <a:pt x="2468050" y="406400"/>
                </a:lnTo>
                <a:lnTo>
                  <a:pt x="2477606" y="457200"/>
                </a:lnTo>
                <a:lnTo>
                  <a:pt x="2477836" y="469900"/>
                </a:lnTo>
                <a:lnTo>
                  <a:pt x="2477572" y="482600"/>
                </a:lnTo>
                <a:lnTo>
                  <a:pt x="2476958" y="495300"/>
                </a:lnTo>
                <a:lnTo>
                  <a:pt x="2476140" y="508000"/>
                </a:lnTo>
                <a:lnTo>
                  <a:pt x="2475250" y="520700"/>
                </a:lnTo>
                <a:lnTo>
                  <a:pt x="2474921" y="533400"/>
                </a:lnTo>
                <a:lnTo>
                  <a:pt x="2474925" y="546100"/>
                </a:lnTo>
                <a:lnTo>
                  <a:pt x="2476559" y="558800"/>
                </a:lnTo>
                <a:lnTo>
                  <a:pt x="2523840" y="558800"/>
                </a:lnTo>
                <a:lnTo>
                  <a:pt x="2536369" y="546100"/>
                </a:lnTo>
                <a:lnTo>
                  <a:pt x="2550408" y="546100"/>
                </a:lnTo>
                <a:lnTo>
                  <a:pt x="2564984" y="533400"/>
                </a:lnTo>
                <a:lnTo>
                  <a:pt x="2579943" y="520700"/>
                </a:lnTo>
                <a:lnTo>
                  <a:pt x="2595131" y="520700"/>
                </a:lnTo>
                <a:lnTo>
                  <a:pt x="2610712" y="508000"/>
                </a:lnTo>
                <a:lnTo>
                  <a:pt x="2526652" y="508000"/>
                </a:lnTo>
                <a:lnTo>
                  <a:pt x="2527555" y="495300"/>
                </a:lnTo>
                <a:lnTo>
                  <a:pt x="2528314" y="482600"/>
                </a:lnTo>
                <a:lnTo>
                  <a:pt x="2528849" y="469900"/>
                </a:lnTo>
                <a:lnTo>
                  <a:pt x="2529081" y="457200"/>
                </a:lnTo>
                <a:lnTo>
                  <a:pt x="2525170" y="419100"/>
                </a:lnTo>
                <a:lnTo>
                  <a:pt x="2513920" y="368300"/>
                </a:lnTo>
                <a:lnTo>
                  <a:pt x="2496759" y="330200"/>
                </a:lnTo>
                <a:lnTo>
                  <a:pt x="2475114" y="292100"/>
                </a:lnTo>
                <a:lnTo>
                  <a:pt x="2450963" y="254000"/>
                </a:lnTo>
                <a:lnTo>
                  <a:pt x="2424470" y="215900"/>
                </a:lnTo>
                <a:lnTo>
                  <a:pt x="2395455" y="177800"/>
                </a:lnTo>
                <a:lnTo>
                  <a:pt x="2363735" y="152400"/>
                </a:lnTo>
                <a:lnTo>
                  <a:pt x="2347180" y="139700"/>
                </a:lnTo>
                <a:lnTo>
                  <a:pt x="2329874" y="114300"/>
                </a:lnTo>
                <a:lnTo>
                  <a:pt x="2311729" y="101600"/>
                </a:lnTo>
                <a:lnTo>
                  <a:pt x="2292659" y="88900"/>
                </a:lnTo>
                <a:lnTo>
                  <a:pt x="2272529" y="76200"/>
                </a:lnTo>
                <a:close/>
              </a:path>
              <a:path w="3234055" h="1841500">
                <a:moveTo>
                  <a:pt x="2859829" y="444500"/>
                </a:moveTo>
                <a:lnTo>
                  <a:pt x="2658543" y="444500"/>
                </a:lnTo>
                <a:lnTo>
                  <a:pt x="2590716" y="469900"/>
                </a:lnTo>
                <a:lnTo>
                  <a:pt x="2558134" y="495300"/>
                </a:lnTo>
                <a:lnTo>
                  <a:pt x="2526652" y="508000"/>
                </a:lnTo>
                <a:lnTo>
                  <a:pt x="2626522" y="508000"/>
                </a:lnTo>
                <a:lnTo>
                  <a:pt x="2642549" y="495300"/>
                </a:lnTo>
                <a:lnTo>
                  <a:pt x="2675565" y="495300"/>
                </a:lnTo>
                <a:lnTo>
                  <a:pt x="2692505" y="482600"/>
                </a:lnTo>
                <a:lnTo>
                  <a:pt x="2726698" y="482600"/>
                </a:lnTo>
                <a:lnTo>
                  <a:pt x="2742810" y="469900"/>
                </a:lnTo>
                <a:lnTo>
                  <a:pt x="2921373" y="469900"/>
                </a:lnTo>
                <a:lnTo>
                  <a:pt x="2859829" y="444500"/>
                </a:lnTo>
                <a:close/>
              </a:path>
              <a:path w="3234055" h="1841500">
                <a:moveTo>
                  <a:pt x="2794853" y="431800"/>
                </a:moveTo>
                <a:lnTo>
                  <a:pt x="2712191" y="431800"/>
                </a:lnTo>
                <a:lnTo>
                  <a:pt x="2694154" y="444500"/>
                </a:lnTo>
                <a:lnTo>
                  <a:pt x="2827846" y="444500"/>
                </a:lnTo>
                <a:lnTo>
                  <a:pt x="2794853" y="431800"/>
                </a:lnTo>
                <a:close/>
              </a:path>
              <a:path w="3234055" h="1841500">
                <a:moveTo>
                  <a:pt x="2206106" y="50800"/>
                </a:moveTo>
                <a:lnTo>
                  <a:pt x="1987362" y="50800"/>
                </a:lnTo>
                <a:lnTo>
                  <a:pt x="2019951" y="63500"/>
                </a:lnTo>
                <a:lnTo>
                  <a:pt x="2052184" y="63500"/>
                </a:lnTo>
                <a:lnTo>
                  <a:pt x="2083579" y="76200"/>
                </a:lnTo>
                <a:lnTo>
                  <a:pt x="2251330" y="76200"/>
                </a:lnTo>
                <a:lnTo>
                  <a:pt x="2229157" y="63500"/>
                </a:lnTo>
                <a:lnTo>
                  <a:pt x="2206106" y="50800"/>
                </a:lnTo>
                <a:close/>
              </a:path>
              <a:path w="3234055" h="1841500">
                <a:moveTo>
                  <a:pt x="1901215" y="0"/>
                </a:moveTo>
                <a:lnTo>
                  <a:pt x="1792506" y="0"/>
                </a:lnTo>
                <a:lnTo>
                  <a:pt x="1738220" y="12700"/>
                </a:lnTo>
                <a:lnTo>
                  <a:pt x="1927336" y="12700"/>
                </a:lnTo>
                <a:lnTo>
                  <a:pt x="1901215" y="0"/>
                </a:lnTo>
                <a:close/>
              </a:path>
            </a:pathLst>
          </a:custGeom>
          <a:solidFill>
            <a:srgbClr val="FFFFFF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4502556" y="6246"/>
            <a:ext cx="6790055" cy="2802890"/>
            <a:chOff x="4502556" y="6246"/>
            <a:chExt cx="6790055" cy="2802890"/>
          </a:xfrm>
        </p:grpSpPr>
        <p:pic>
          <p:nvPicPr>
            <p:cNvPr id="6" name="object 6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2556" y="6246"/>
              <a:ext cx="5011680" cy="2184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98942" y="3900077"/>
            <a:ext cx="9248775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8255">
              <a:lnSpc>
                <a:spcPts val="5530"/>
              </a:lnSpc>
              <a:spcBef>
                <a:spcPts val="590"/>
              </a:spcBef>
            </a:pP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Sprin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tim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whe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plant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int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plants  tha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eat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Wha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these  </a:t>
            </a:r>
            <a:r>
              <a:rPr sz="4950" b="1" spc="-140" dirty="0">
                <a:solidFill>
                  <a:srgbClr val="FFFFFF"/>
                </a:solidFill>
                <a:latin typeface="Arial"/>
                <a:cs typeface="Arial"/>
              </a:rPr>
              <a:t>seed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gro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950" b="1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35" dirty="0">
                <a:solidFill>
                  <a:srgbClr val="FFFFFF"/>
                </a:solidFill>
                <a:latin typeface="Arial"/>
                <a:cs typeface="Arial"/>
              </a:rPr>
              <a:t>into?</a:t>
            </a:r>
            <a:endParaRPr sz="49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8835" y="3243210"/>
            <a:ext cx="11958320" cy="7479030"/>
            <a:chOff x="418835" y="3243210"/>
            <a:chExt cx="11958320" cy="7479030"/>
          </a:xfrm>
        </p:grpSpPr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3403037" cy="445012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345417" y="3766754"/>
              <a:ext cx="3403600" cy="4450715"/>
            </a:xfrm>
            <a:custGeom>
              <a:avLst/>
              <a:gdLst/>
              <a:ahLst/>
              <a:cxnLst/>
              <a:rect l="l" t="t" r="r" b="b"/>
              <a:pathLst>
                <a:path w="3403600" h="4450715">
                  <a:moveTo>
                    <a:pt x="3403037" y="0"/>
                  </a:moveTo>
                  <a:lnTo>
                    <a:pt x="0" y="0"/>
                  </a:lnTo>
                  <a:lnTo>
                    <a:pt x="0" y="4450126"/>
                  </a:lnTo>
                  <a:lnTo>
                    <a:pt x="3403037" y="4450126"/>
                  </a:lnTo>
                  <a:lnTo>
                    <a:pt x="3403037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45417" y="3766754"/>
              <a:ext cx="3403037" cy="427173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DF4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95010" y="7581771"/>
              <a:ext cx="1045210" cy="765810"/>
            </a:xfrm>
            <a:custGeom>
              <a:avLst/>
              <a:gdLst/>
              <a:ahLst/>
              <a:cxnLst/>
              <a:rect l="l" t="t" r="r" b="b"/>
              <a:pathLst>
                <a:path w="1045209" h="765809">
                  <a:moveTo>
                    <a:pt x="483386" y="119127"/>
                  </a:moveTo>
                  <a:lnTo>
                    <a:pt x="262285" y="119127"/>
                  </a:lnTo>
                  <a:lnTo>
                    <a:pt x="283806" y="120742"/>
                  </a:lnTo>
                  <a:lnTo>
                    <a:pt x="302869" y="125586"/>
                  </a:lnTo>
                  <a:lnTo>
                    <a:pt x="344905" y="159249"/>
                  </a:lnTo>
                  <a:lnTo>
                    <a:pt x="357818" y="196190"/>
                  </a:lnTo>
                  <a:lnTo>
                    <a:pt x="359434" y="218831"/>
                  </a:lnTo>
                  <a:lnTo>
                    <a:pt x="357579" y="240623"/>
                  </a:lnTo>
                  <a:lnTo>
                    <a:pt x="342749" y="284589"/>
                  </a:lnTo>
                  <a:lnTo>
                    <a:pt x="314088" y="326514"/>
                  </a:lnTo>
                  <a:lnTo>
                    <a:pt x="254522" y="387867"/>
                  </a:lnTo>
                  <a:lnTo>
                    <a:pt x="165576" y="472492"/>
                  </a:lnTo>
                  <a:lnTo>
                    <a:pt x="126881" y="511973"/>
                  </a:lnTo>
                  <a:lnTo>
                    <a:pt x="94568" y="547915"/>
                  </a:lnTo>
                  <a:lnTo>
                    <a:pt x="68637" y="580319"/>
                  </a:lnTo>
                  <a:lnTo>
                    <a:pt x="30677" y="643557"/>
                  </a:lnTo>
                  <a:lnTo>
                    <a:pt x="16360" y="678915"/>
                  </a:lnTo>
                  <a:lnTo>
                    <a:pt x="0" y="752594"/>
                  </a:lnTo>
                  <a:lnTo>
                    <a:pt x="503607" y="752594"/>
                  </a:lnTo>
                  <a:lnTo>
                    <a:pt x="503607" y="619153"/>
                  </a:lnTo>
                  <a:lnTo>
                    <a:pt x="218317" y="619153"/>
                  </a:lnTo>
                  <a:lnTo>
                    <a:pt x="224372" y="609376"/>
                  </a:lnTo>
                  <a:lnTo>
                    <a:pt x="259906" y="566430"/>
                  </a:lnTo>
                  <a:lnTo>
                    <a:pt x="302977" y="525017"/>
                  </a:lnTo>
                  <a:lnTo>
                    <a:pt x="333864" y="496445"/>
                  </a:lnTo>
                  <a:lnTo>
                    <a:pt x="365241" y="467082"/>
                  </a:lnTo>
                  <a:lnTo>
                    <a:pt x="412281" y="419279"/>
                  </a:lnTo>
                  <a:lnTo>
                    <a:pt x="446299" y="376061"/>
                  </a:lnTo>
                  <a:lnTo>
                    <a:pt x="475058" y="328129"/>
                  </a:lnTo>
                  <a:lnTo>
                    <a:pt x="493399" y="281794"/>
                  </a:lnTo>
                  <a:lnTo>
                    <a:pt x="502473" y="233607"/>
                  </a:lnTo>
                  <a:lnTo>
                    <a:pt x="503607" y="208600"/>
                  </a:lnTo>
                  <a:lnTo>
                    <a:pt x="499644" y="165942"/>
                  </a:lnTo>
                  <a:lnTo>
                    <a:pt x="487754" y="126926"/>
                  </a:lnTo>
                  <a:lnTo>
                    <a:pt x="483386" y="119127"/>
                  </a:lnTo>
                  <a:close/>
                </a:path>
                <a:path w="1045209" h="765809">
                  <a:moveTo>
                    <a:pt x="265866" y="0"/>
                  </a:moveTo>
                  <a:lnTo>
                    <a:pt x="217361" y="3227"/>
                  </a:lnTo>
                  <a:lnTo>
                    <a:pt x="173073" y="12910"/>
                  </a:lnTo>
                  <a:lnTo>
                    <a:pt x="133002" y="29048"/>
                  </a:lnTo>
                  <a:lnTo>
                    <a:pt x="97148" y="51642"/>
                  </a:lnTo>
                  <a:lnTo>
                    <a:pt x="66822" y="81649"/>
                  </a:lnTo>
                  <a:lnTo>
                    <a:pt x="43333" y="120027"/>
                  </a:lnTo>
                  <a:lnTo>
                    <a:pt x="26685" y="166777"/>
                  </a:lnTo>
                  <a:lnTo>
                    <a:pt x="16879" y="221899"/>
                  </a:lnTo>
                  <a:lnTo>
                    <a:pt x="160037" y="236212"/>
                  </a:lnTo>
                  <a:lnTo>
                    <a:pt x="163484" y="207006"/>
                  </a:lnTo>
                  <a:lnTo>
                    <a:pt x="169744" y="182274"/>
                  </a:lnTo>
                  <a:lnTo>
                    <a:pt x="190706" y="146225"/>
                  </a:lnTo>
                  <a:lnTo>
                    <a:pt x="240936" y="120821"/>
                  </a:lnTo>
                  <a:lnTo>
                    <a:pt x="262285" y="119127"/>
                  </a:lnTo>
                  <a:lnTo>
                    <a:pt x="483386" y="119127"/>
                  </a:lnTo>
                  <a:lnTo>
                    <a:pt x="467941" y="91553"/>
                  </a:lnTo>
                  <a:lnTo>
                    <a:pt x="440206" y="59820"/>
                  </a:lnTo>
                  <a:lnTo>
                    <a:pt x="405537" y="33647"/>
                  </a:lnTo>
                  <a:lnTo>
                    <a:pt x="364922" y="14953"/>
                  </a:lnTo>
                  <a:lnTo>
                    <a:pt x="318364" y="3738"/>
                  </a:lnTo>
                  <a:lnTo>
                    <a:pt x="265866" y="0"/>
                  </a:lnTo>
                  <a:close/>
                </a:path>
                <a:path w="1045209" h="765809">
                  <a:moveTo>
                    <a:pt x="801724" y="0"/>
                  </a:moveTo>
                  <a:lnTo>
                    <a:pt x="750274" y="4794"/>
                  </a:lnTo>
                  <a:lnTo>
                    <a:pt x="704833" y="19174"/>
                  </a:lnTo>
                  <a:lnTo>
                    <a:pt x="665401" y="43140"/>
                  </a:lnTo>
                  <a:lnTo>
                    <a:pt x="631980" y="76688"/>
                  </a:lnTo>
                  <a:lnTo>
                    <a:pt x="609483" y="111002"/>
                  </a:lnTo>
                  <a:lnTo>
                    <a:pt x="591077" y="151905"/>
                  </a:lnTo>
                  <a:lnTo>
                    <a:pt x="576762" y="199397"/>
                  </a:lnTo>
                  <a:lnTo>
                    <a:pt x="566538" y="253478"/>
                  </a:lnTo>
                  <a:lnTo>
                    <a:pt x="560404" y="314150"/>
                  </a:lnTo>
                  <a:lnTo>
                    <a:pt x="558359" y="381412"/>
                  </a:lnTo>
                  <a:lnTo>
                    <a:pt x="560219" y="449674"/>
                  </a:lnTo>
                  <a:lnTo>
                    <a:pt x="565798" y="510623"/>
                  </a:lnTo>
                  <a:lnTo>
                    <a:pt x="575098" y="564257"/>
                  </a:lnTo>
                  <a:lnTo>
                    <a:pt x="588120" y="610578"/>
                  </a:lnTo>
                  <a:lnTo>
                    <a:pt x="604864" y="649584"/>
                  </a:lnTo>
                  <a:lnTo>
                    <a:pt x="661470" y="718073"/>
                  </a:lnTo>
                  <a:lnTo>
                    <a:pt x="702914" y="744355"/>
                  </a:lnTo>
                  <a:lnTo>
                    <a:pt x="749665" y="760123"/>
                  </a:lnTo>
                  <a:lnTo>
                    <a:pt x="801724" y="765379"/>
                  </a:lnTo>
                  <a:lnTo>
                    <a:pt x="853168" y="760585"/>
                  </a:lnTo>
                  <a:lnTo>
                    <a:pt x="898607" y="746205"/>
                  </a:lnTo>
                  <a:lnTo>
                    <a:pt x="938040" y="722239"/>
                  </a:lnTo>
                  <a:lnTo>
                    <a:pt x="971467" y="688691"/>
                  </a:lnTo>
                  <a:lnTo>
                    <a:pt x="993961" y="654348"/>
                  </a:lnTo>
                  <a:lnTo>
                    <a:pt x="997597" y="646252"/>
                  </a:lnTo>
                  <a:lnTo>
                    <a:pt x="801724" y="646252"/>
                  </a:lnTo>
                  <a:lnTo>
                    <a:pt x="788986" y="645213"/>
                  </a:lnTo>
                  <a:lnTo>
                    <a:pt x="745786" y="619649"/>
                  </a:lnTo>
                  <a:lnTo>
                    <a:pt x="721967" y="564192"/>
                  </a:lnTo>
                  <a:lnTo>
                    <a:pt x="711992" y="494212"/>
                  </a:lnTo>
                  <a:lnTo>
                    <a:pt x="709500" y="443738"/>
                  </a:lnTo>
                  <a:lnTo>
                    <a:pt x="708669" y="382941"/>
                  </a:lnTo>
                  <a:lnTo>
                    <a:pt x="709596" y="321751"/>
                  </a:lnTo>
                  <a:lnTo>
                    <a:pt x="712376" y="270082"/>
                  </a:lnTo>
                  <a:lnTo>
                    <a:pt x="717009" y="227933"/>
                  </a:lnTo>
                  <a:lnTo>
                    <a:pt x="729694" y="175477"/>
                  </a:lnTo>
                  <a:lnTo>
                    <a:pt x="755191" y="135744"/>
                  </a:lnTo>
                  <a:lnTo>
                    <a:pt x="801724" y="119127"/>
                  </a:lnTo>
                  <a:lnTo>
                    <a:pt x="997621" y="119127"/>
                  </a:lnTo>
                  <a:lnTo>
                    <a:pt x="994316" y="111755"/>
                  </a:lnTo>
                  <a:lnTo>
                    <a:pt x="971980" y="77714"/>
                  </a:lnTo>
                  <a:lnTo>
                    <a:pt x="938328" y="43714"/>
                  </a:lnTo>
                  <a:lnTo>
                    <a:pt x="898734" y="19428"/>
                  </a:lnTo>
                  <a:lnTo>
                    <a:pt x="853199" y="4857"/>
                  </a:lnTo>
                  <a:lnTo>
                    <a:pt x="801724" y="0"/>
                  </a:lnTo>
                  <a:close/>
                </a:path>
                <a:path w="1045209" h="765809">
                  <a:moveTo>
                    <a:pt x="997621" y="119127"/>
                  </a:moveTo>
                  <a:lnTo>
                    <a:pt x="801724" y="119127"/>
                  </a:lnTo>
                  <a:lnTo>
                    <a:pt x="814391" y="120167"/>
                  </a:lnTo>
                  <a:lnTo>
                    <a:pt x="826324" y="123285"/>
                  </a:lnTo>
                  <a:lnTo>
                    <a:pt x="857656" y="146098"/>
                  </a:lnTo>
                  <a:lnTo>
                    <a:pt x="881481" y="201700"/>
                  </a:lnTo>
                  <a:lnTo>
                    <a:pt x="891451" y="271682"/>
                  </a:lnTo>
                  <a:lnTo>
                    <a:pt x="893946" y="322151"/>
                  </a:lnTo>
                  <a:lnTo>
                    <a:pt x="894779" y="382941"/>
                  </a:lnTo>
                  <a:lnTo>
                    <a:pt x="893850" y="444105"/>
                  </a:lnTo>
                  <a:lnTo>
                    <a:pt x="891068" y="495682"/>
                  </a:lnTo>
                  <a:lnTo>
                    <a:pt x="886434" y="537672"/>
                  </a:lnTo>
                  <a:lnTo>
                    <a:pt x="873748" y="589903"/>
                  </a:lnTo>
                  <a:lnTo>
                    <a:pt x="848246" y="629635"/>
                  </a:lnTo>
                  <a:lnTo>
                    <a:pt x="801724" y="646252"/>
                  </a:lnTo>
                  <a:lnTo>
                    <a:pt x="997597" y="646252"/>
                  </a:lnTo>
                  <a:lnTo>
                    <a:pt x="1026682" y="565728"/>
                  </a:lnTo>
                  <a:lnTo>
                    <a:pt x="1036907" y="511448"/>
                  </a:lnTo>
                  <a:lnTo>
                    <a:pt x="1043043" y="450519"/>
                  </a:lnTo>
                  <a:lnTo>
                    <a:pt x="1045088" y="382941"/>
                  </a:lnTo>
                  <a:lnTo>
                    <a:pt x="1043057" y="315240"/>
                  </a:lnTo>
                  <a:lnTo>
                    <a:pt x="1036963" y="254271"/>
                  </a:lnTo>
                  <a:lnTo>
                    <a:pt x="1026809" y="200034"/>
                  </a:lnTo>
                  <a:lnTo>
                    <a:pt x="1012593" y="152528"/>
                  </a:lnTo>
                  <a:lnTo>
                    <a:pt x="997621" y="1191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02480" y="6596657"/>
              <a:ext cx="7874634" cy="4125595"/>
            </a:xfrm>
            <a:custGeom>
              <a:avLst/>
              <a:gdLst/>
              <a:ahLst/>
              <a:cxnLst/>
              <a:rect l="l" t="t" r="r" b="b"/>
              <a:pathLst>
                <a:path w="7874634" h="4125595">
                  <a:moveTo>
                    <a:pt x="104708" y="0"/>
                  </a:moveTo>
                  <a:lnTo>
                    <a:pt x="0" y="4125528"/>
                  </a:lnTo>
                  <a:lnTo>
                    <a:pt x="7874105" y="4125528"/>
                  </a:lnTo>
                  <a:lnTo>
                    <a:pt x="7559979" y="649194"/>
                  </a:lnTo>
                  <a:lnTo>
                    <a:pt x="104708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9110254" y="613942"/>
            <a:ext cx="188404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67" baseline="-18518" dirty="0"/>
              <a:t>20</a:t>
            </a:r>
            <a:r>
              <a:rPr sz="5250" spc="-45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022847" y="8144753"/>
            <a:ext cx="431101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95"/>
              </a:spcBef>
            </a:pP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They’ll grow into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plants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that 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produce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foods that </a:t>
            </a:r>
            <a:r>
              <a:rPr sz="3300" spc="-90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we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eat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in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a</a:t>
            </a:r>
            <a:r>
              <a:rPr sz="3300" spc="-1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" dirty="0">
                <a:solidFill>
                  <a:srgbClr val="118BD5"/>
                </a:solidFill>
                <a:latin typeface="Arial"/>
                <a:cs typeface="Arial"/>
              </a:rPr>
              <a:t>salad.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47163" y="314272"/>
            <a:ext cx="2510155" cy="2028189"/>
            <a:chOff x="1047163" y="314272"/>
            <a:chExt cx="2510155" cy="2028189"/>
          </a:xfrm>
        </p:grpSpPr>
        <p:sp>
          <p:nvSpPr>
            <p:cNvPr id="23" name="object 23"/>
            <p:cNvSpPr/>
            <p:nvPr/>
          </p:nvSpPr>
          <p:spPr>
            <a:xfrm>
              <a:off x="2405804" y="771661"/>
              <a:ext cx="1151890" cy="1118235"/>
            </a:xfrm>
            <a:custGeom>
              <a:avLst/>
              <a:gdLst/>
              <a:ahLst/>
              <a:cxnLst/>
              <a:rect l="l" t="t" r="r" b="b"/>
              <a:pathLst>
                <a:path w="1151889" h="1118235">
                  <a:moveTo>
                    <a:pt x="892651" y="0"/>
                  </a:moveTo>
                  <a:lnTo>
                    <a:pt x="845865" y="1248"/>
                  </a:lnTo>
                  <a:lnTo>
                    <a:pt x="796938" y="4471"/>
                  </a:lnTo>
                  <a:lnTo>
                    <a:pt x="746295" y="9729"/>
                  </a:lnTo>
                  <a:lnTo>
                    <a:pt x="694362" y="17086"/>
                  </a:lnTo>
                  <a:lnTo>
                    <a:pt x="641563" y="26603"/>
                  </a:lnTo>
                  <a:lnTo>
                    <a:pt x="588325" y="38344"/>
                  </a:lnTo>
                  <a:lnTo>
                    <a:pt x="535072" y="52369"/>
                  </a:lnTo>
                  <a:lnTo>
                    <a:pt x="482229" y="68743"/>
                  </a:lnTo>
                  <a:lnTo>
                    <a:pt x="430222" y="87526"/>
                  </a:lnTo>
                  <a:lnTo>
                    <a:pt x="379476" y="108781"/>
                  </a:lnTo>
                  <a:lnTo>
                    <a:pt x="330417" y="132571"/>
                  </a:lnTo>
                  <a:lnTo>
                    <a:pt x="283468" y="158957"/>
                  </a:lnTo>
                  <a:lnTo>
                    <a:pt x="239057" y="188003"/>
                  </a:lnTo>
                  <a:lnTo>
                    <a:pt x="197608" y="219770"/>
                  </a:lnTo>
                  <a:lnTo>
                    <a:pt x="159546" y="254321"/>
                  </a:lnTo>
                  <a:lnTo>
                    <a:pt x="125297" y="291718"/>
                  </a:lnTo>
                  <a:lnTo>
                    <a:pt x="95286" y="332023"/>
                  </a:lnTo>
                  <a:lnTo>
                    <a:pt x="66634" y="389926"/>
                  </a:lnTo>
                  <a:lnTo>
                    <a:pt x="53426" y="427496"/>
                  </a:lnTo>
                  <a:lnTo>
                    <a:pt x="41221" y="469728"/>
                  </a:lnTo>
                  <a:lnTo>
                    <a:pt x="30216" y="515814"/>
                  </a:lnTo>
                  <a:lnTo>
                    <a:pt x="20605" y="564940"/>
                  </a:lnTo>
                  <a:lnTo>
                    <a:pt x="12583" y="616297"/>
                  </a:lnTo>
                  <a:lnTo>
                    <a:pt x="6345" y="669072"/>
                  </a:lnTo>
                  <a:lnTo>
                    <a:pt x="2085" y="722456"/>
                  </a:lnTo>
                  <a:lnTo>
                    <a:pt x="0" y="775636"/>
                  </a:lnTo>
                  <a:lnTo>
                    <a:pt x="282" y="827802"/>
                  </a:lnTo>
                  <a:lnTo>
                    <a:pt x="3128" y="878142"/>
                  </a:lnTo>
                  <a:lnTo>
                    <a:pt x="8732" y="925846"/>
                  </a:lnTo>
                  <a:lnTo>
                    <a:pt x="17289" y="970102"/>
                  </a:lnTo>
                  <a:lnTo>
                    <a:pt x="28994" y="1010099"/>
                  </a:lnTo>
                  <a:lnTo>
                    <a:pt x="62627" y="1074071"/>
                  </a:lnTo>
                  <a:lnTo>
                    <a:pt x="111190" y="1111275"/>
                  </a:lnTo>
                  <a:lnTo>
                    <a:pt x="141557" y="1117810"/>
                  </a:lnTo>
                  <a:lnTo>
                    <a:pt x="157366" y="1116217"/>
                  </a:lnTo>
                  <a:lnTo>
                    <a:pt x="201611" y="1099032"/>
                  </a:lnTo>
                  <a:lnTo>
                    <a:pt x="260483" y="1065008"/>
                  </a:lnTo>
                  <a:lnTo>
                    <a:pt x="294576" y="1042368"/>
                  </a:lnTo>
                  <a:lnTo>
                    <a:pt x="331332" y="1016341"/>
                  </a:lnTo>
                  <a:lnTo>
                    <a:pt x="370420" y="987202"/>
                  </a:lnTo>
                  <a:lnTo>
                    <a:pt x="411509" y="955224"/>
                  </a:lnTo>
                  <a:lnTo>
                    <a:pt x="454268" y="920683"/>
                  </a:lnTo>
                  <a:lnTo>
                    <a:pt x="498366" y="883853"/>
                  </a:lnTo>
                  <a:lnTo>
                    <a:pt x="543471" y="845007"/>
                  </a:lnTo>
                  <a:lnTo>
                    <a:pt x="589253" y="804420"/>
                  </a:lnTo>
                  <a:lnTo>
                    <a:pt x="635380" y="762367"/>
                  </a:lnTo>
                  <a:lnTo>
                    <a:pt x="681521" y="719121"/>
                  </a:lnTo>
                  <a:lnTo>
                    <a:pt x="727345" y="674957"/>
                  </a:lnTo>
                  <a:lnTo>
                    <a:pt x="772521" y="630150"/>
                  </a:lnTo>
                  <a:lnTo>
                    <a:pt x="816718" y="584973"/>
                  </a:lnTo>
                  <a:lnTo>
                    <a:pt x="859604" y="539700"/>
                  </a:lnTo>
                  <a:lnTo>
                    <a:pt x="900849" y="494607"/>
                  </a:lnTo>
                  <a:lnTo>
                    <a:pt x="940121" y="449968"/>
                  </a:lnTo>
                  <a:lnTo>
                    <a:pt x="977089" y="406055"/>
                  </a:lnTo>
                  <a:lnTo>
                    <a:pt x="1011423" y="363145"/>
                  </a:lnTo>
                  <a:lnTo>
                    <a:pt x="1042790" y="321511"/>
                  </a:lnTo>
                  <a:lnTo>
                    <a:pt x="1070860" y="281428"/>
                  </a:lnTo>
                  <a:lnTo>
                    <a:pt x="1095301" y="243169"/>
                  </a:lnTo>
                  <a:lnTo>
                    <a:pt x="1115784" y="207010"/>
                  </a:lnTo>
                  <a:lnTo>
                    <a:pt x="1143545" y="142085"/>
                  </a:lnTo>
                  <a:lnTo>
                    <a:pt x="1151494" y="88848"/>
                  </a:lnTo>
                  <a:lnTo>
                    <a:pt x="1147212" y="67298"/>
                  </a:lnTo>
                  <a:lnTo>
                    <a:pt x="1104591" y="30466"/>
                  </a:lnTo>
                  <a:lnTo>
                    <a:pt x="1049880" y="13496"/>
                  </a:lnTo>
                  <a:lnTo>
                    <a:pt x="978099" y="3174"/>
                  </a:lnTo>
                  <a:lnTo>
                    <a:pt x="936871" y="662"/>
                  </a:lnTo>
                  <a:lnTo>
                    <a:pt x="892651" y="0"/>
                  </a:lnTo>
                  <a:close/>
                </a:path>
              </a:pathLst>
            </a:custGeom>
            <a:solidFill>
              <a:srgbClr val="6B9B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64220" y="1514315"/>
              <a:ext cx="1547495" cy="828040"/>
            </a:xfrm>
            <a:custGeom>
              <a:avLst/>
              <a:gdLst/>
              <a:ahLst/>
              <a:cxnLst/>
              <a:rect l="l" t="t" r="r" b="b"/>
              <a:pathLst>
                <a:path w="1547495" h="828039">
                  <a:moveTo>
                    <a:pt x="754494" y="443738"/>
                  </a:moveTo>
                  <a:lnTo>
                    <a:pt x="711720" y="317195"/>
                  </a:lnTo>
                  <a:lnTo>
                    <a:pt x="503720" y="366687"/>
                  </a:lnTo>
                  <a:lnTo>
                    <a:pt x="393077" y="404482"/>
                  </a:lnTo>
                  <a:lnTo>
                    <a:pt x="342658" y="449745"/>
                  </a:lnTo>
                  <a:lnTo>
                    <a:pt x="318262" y="513753"/>
                  </a:lnTo>
                  <a:lnTo>
                    <a:pt x="296100" y="523062"/>
                  </a:lnTo>
                  <a:lnTo>
                    <a:pt x="249555" y="545795"/>
                  </a:lnTo>
                  <a:lnTo>
                    <a:pt x="203974" y="571284"/>
                  </a:lnTo>
                  <a:lnTo>
                    <a:pt x="159435" y="599503"/>
                  </a:lnTo>
                  <a:lnTo>
                    <a:pt x="115989" y="630402"/>
                  </a:lnTo>
                  <a:lnTo>
                    <a:pt x="73698" y="663943"/>
                  </a:lnTo>
                  <a:lnTo>
                    <a:pt x="32626" y="700100"/>
                  </a:lnTo>
                  <a:lnTo>
                    <a:pt x="5829" y="734339"/>
                  </a:lnTo>
                  <a:lnTo>
                    <a:pt x="0" y="760310"/>
                  </a:lnTo>
                  <a:lnTo>
                    <a:pt x="558" y="774801"/>
                  </a:lnTo>
                  <a:lnTo>
                    <a:pt x="18415" y="812838"/>
                  </a:lnTo>
                  <a:lnTo>
                    <a:pt x="57594" y="827735"/>
                  </a:lnTo>
                  <a:lnTo>
                    <a:pt x="67157" y="826300"/>
                  </a:lnTo>
                  <a:lnTo>
                    <a:pt x="119913" y="808215"/>
                  </a:lnTo>
                  <a:lnTo>
                    <a:pt x="161505" y="786879"/>
                  </a:lnTo>
                  <a:lnTo>
                    <a:pt x="201688" y="761365"/>
                  </a:lnTo>
                  <a:lnTo>
                    <a:pt x="240880" y="733120"/>
                  </a:lnTo>
                  <a:lnTo>
                    <a:pt x="279450" y="703554"/>
                  </a:lnTo>
                  <a:lnTo>
                    <a:pt x="402323" y="608342"/>
                  </a:lnTo>
                  <a:lnTo>
                    <a:pt x="421119" y="613130"/>
                  </a:lnTo>
                  <a:lnTo>
                    <a:pt x="492442" y="608241"/>
                  </a:lnTo>
                  <a:lnTo>
                    <a:pt x="575652" y="578713"/>
                  </a:lnTo>
                  <a:lnTo>
                    <a:pt x="621944" y="554164"/>
                  </a:lnTo>
                  <a:lnTo>
                    <a:pt x="665695" y="524840"/>
                  </a:lnTo>
                  <a:lnTo>
                    <a:pt x="706501" y="491045"/>
                  </a:lnTo>
                  <a:lnTo>
                    <a:pt x="721893" y="476415"/>
                  </a:lnTo>
                  <a:lnTo>
                    <a:pt x="754494" y="443738"/>
                  </a:lnTo>
                  <a:close/>
                </a:path>
                <a:path w="1547495" h="828039">
                  <a:moveTo>
                    <a:pt x="1547126" y="332600"/>
                  </a:moveTo>
                  <a:lnTo>
                    <a:pt x="1512087" y="313474"/>
                  </a:lnTo>
                  <a:lnTo>
                    <a:pt x="1466545" y="312407"/>
                  </a:lnTo>
                  <a:lnTo>
                    <a:pt x="1431302" y="312153"/>
                  </a:lnTo>
                  <a:lnTo>
                    <a:pt x="1402778" y="312788"/>
                  </a:lnTo>
                  <a:lnTo>
                    <a:pt x="1203083" y="298996"/>
                  </a:lnTo>
                  <a:lnTo>
                    <a:pt x="1145921" y="295300"/>
                  </a:lnTo>
                  <a:lnTo>
                    <a:pt x="1086612" y="292125"/>
                  </a:lnTo>
                  <a:lnTo>
                    <a:pt x="1027036" y="290334"/>
                  </a:lnTo>
                  <a:lnTo>
                    <a:pt x="969060" y="290690"/>
                  </a:lnTo>
                  <a:lnTo>
                    <a:pt x="914717" y="293204"/>
                  </a:lnTo>
                  <a:lnTo>
                    <a:pt x="866013" y="297916"/>
                  </a:lnTo>
                  <a:lnTo>
                    <a:pt x="844346" y="301002"/>
                  </a:lnTo>
                  <a:lnTo>
                    <a:pt x="877328" y="280555"/>
                  </a:lnTo>
                  <a:lnTo>
                    <a:pt x="925283" y="253885"/>
                  </a:lnTo>
                  <a:lnTo>
                    <a:pt x="977620" y="227342"/>
                  </a:lnTo>
                  <a:lnTo>
                    <a:pt x="1032548" y="201841"/>
                  </a:lnTo>
                  <a:lnTo>
                    <a:pt x="1088047" y="177609"/>
                  </a:lnTo>
                  <a:lnTo>
                    <a:pt x="1142047" y="154762"/>
                  </a:lnTo>
                  <a:lnTo>
                    <a:pt x="1331493" y="75552"/>
                  </a:lnTo>
                  <a:lnTo>
                    <a:pt x="1360055" y="74066"/>
                  </a:lnTo>
                  <a:lnTo>
                    <a:pt x="1391246" y="71564"/>
                  </a:lnTo>
                  <a:lnTo>
                    <a:pt x="1439799" y="62699"/>
                  </a:lnTo>
                  <a:lnTo>
                    <a:pt x="1467573" y="21259"/>
                  </a:lnTo>
                  <a:lnTo>
                    <a:pt x="1465287" y="8966"/>
                  </a:lnTo>
                  <a:lnTo>
                    <a:pt x="1456905" y="368"/>
                  </a:lnTo>
                  <a:lnTo>
                    <a:pt x="1445412" y="0"/>
                  </a:lnTo>
                  <a:lnTo>
                    <a:pt x="1433664" y="3848"/>
                  </a:lnTo>
                  <a:lnTo>
                    <a:pt x="1382255" y="27863"/>
                  </a:lnTo>
                  <a:lnTo>
                    <a:pt x="1323911" y="57442"/>
                  </a:lnTo>
                  <a:lnTo>
                    <a:pt x="1134452" y="136639"/>
                  </a:lnTo>
                  <a:lnTo>
                    <a:pt x="1080325" y="159550"/>
                  </a:lnTo>
                  <a:lnTo>
                    <a:pt x="1024509" y="183921"/>
                  </a:lnTo>
                  <a:lnTo>
                    <a:pt x="969073" y="209651"/>
                  </a:lnTo>
                  <a:lnTo>
                    <a:pt x="916076" y="236524"/>
                  </a:lnTo>
                  <a:lnTo>
                    <a:pt x="867371" y="263613"/>
                  </a:lnTo>
                  <a:lnTo>
                    <a:pt x="824801" y="289991"/>
                  </a:lnTo>
                  <a:lnTo>
                    <a:pt x="796607" y="309067"/>
                  </a:lnTo>
                  <a:lnTo>
                    <a:pt x="793483" y="309651"/>
                  </a:lnTo>
                  <a:lnTo>
                    <a:pt x="773341" y="314223"/>
                  </a:lnTo>
                  <a:lnTo>
                    <a:pt x="766241" y="316052"/>
                  </a:lnTo>
                  <a:lnTo>
                    <a:pt x="769391" y="328701"/>
                  </a:lnTo>
                  <a:lnTo>
                    <a:pt x="763295" y="333197"/>
                  </a:lnTo>
                  <a:lnTo>
                    <a:pt x="746734" y="346303"/>
                  </a:lnTo>
                  <a:lnTo>
                    <a:pt x="740994" y="351104"/>
                  </a:lnTo>
                  <a:lnTo>
                    <a:pt x="753478" y="366293"/>
                  </a:lnTo>
                  <a:lnTo>
                    <a:pt x="772071" y="350304"/>
                  </a:lnTo>
                  <a:lnTo>
                    <a:pt x="786815" y="338734"/>
                  </a:lnTo>
                  <a:lnTo>
                    <a:pt x="833640" y="321614"/>
                  </a:lnTo>
                  <a:lnTo>
                    <a:pt x="916114" y="312801"/>
                  </a:lnTo>
                  <a:lnTo>
                    <a:pt x="969556" y="310324"/>
                  </a:lnTo>
                  <a:lnTo>
                    <a:pt x="1026756" y="309981"/>
                  </a:lnTo>
                  <a:lnTo>
                    <a:pt x="1085773" y="311746"/>
                  </a:lnTo>
                  <a:lnTo>
                    <a:pt x="1144714" y="314909"/>
                  </a:lnTo>
                  <a:lnTo>
                    <a:pt x="1201750" y="318592"/>
                  </a:lnTo>
                  <a:lnTo>
                    <a:pt x="1401432" y="332397"/>
                  </a:lnTo>
                  <a:lnTo>
                    <a:pt x="1426959" y="343814"/>
                  </a:lnTo>
                  <a:lnTo>
                    <a:pt x="1455204" y="355523"/>
                  </a:lnTo>
                  <a:lnTo>
                    <a:pt x="1481543" y="364883"/>
                  </a:lnTo>
                  <a:lnTo>
                    <a:pt x="1501368" y="369290"/>
                  </a:lnTo>
                  <a:lnTo>
                    <a:pt x="1520863" y="366420"/>
                  </a:lnTo>
                  <a:lnTo>
                    <a:pt x="1534972" y="357047"/>
                  </a:lnTo>
                  <a:lnTo>
                    <a:pt x="1543723" y="344627"/>
                  </a:lnTo>
                  <a:lnTo>
                    <a:pt x="1547126" y="33260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5944" y="1782979"/>
              <a:ext cx="180458" cy="19612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71294" y="314272"/>
              <a:ext cx="1051560" cy="1597025"/>
            </a:xfrm>
            <a:custGeom>
              <a:avLst/>
              <a:gdLst/>
              <a:ahLst/>
              <a:cxnLst/>
              <a:rect l="l" t="t" r="r" b="b"/>
              <a:pathLst>
                <a:path w="1051560" h="1597025">
                  <a:moveTo>
                    <a:pt x="535292" y="0"/>
                  </a:moveTo>
                  <a:lnTo>
                    <a:pt x="485527" y="9650"/>
                  </a:lnTo>
                  <a:lnTo>
                    <a:pt x="429613" y="33544"/>
                  </a:lnTo>
                  <a:lnTo>
                    <a:pt x="369685" y="70391"/>
                  </a:lnTo>
                  <a:lnTo>
                    <a:pt x="338884" y="93269"/>
                  </a:lnTo>
                  <a:lnTo>
                    <a:pt x="307879" y="118902"/>
                  </a:lnTo>
                  <a:lnTo>
                    <a:pt x="276939" y="147129"/>
                  </a:lnTo>
                  <a:lnTo>
                    <a:pt x="246330" y="177788"/>
                  </a:lnTo>
                  <a:lnTo>
                    <a:pt x="216320" y="210719"/>
                  </a:lnTo>
                  <a:lnTo>
                    <a:pt x="187174" y="245760"/>
                  </a:lnTo>
                  <a:lnTo>
                    <a:pt x="159160" y="282751"/>
                  </a:lnTo>
                  <a:lnTo>
                    <a:pt x="132545" y="321529"/>
                  </a:lnTo>
                  <a:lnTo>
                    <a:pt x="107596" y="361934"/>
                  </a:lnTo>
                  <a:lnTo>
                    <a:pt x="84580" y="403805"/>
                  </a:lnTo>
                  <a:lnTo>
                    <a:pt x="63763" y="446980"/>
                  </a:lnTo>
                  <a:lnTo>
                    <a:pt x="45412" y="491299"/>
                  </a:lnTo>
                  <a:lnTo>
                    <a:pt x="29795" y="536599"/>
                  </a:lnTo>
                  <a:lnTo>
                    <a:pt x="17178" y="582721"/>
                  </a:lnTo>
                  <a:lnTo>
                    <a:pt x="7829" y="629503"/>
                  </a:lnTo>
                  <a:lnTo>
                    <a:pt x="2014" y="676783"/>
                  </a:lnTo>
                  <a:lnTo>
                    <a:pt x="0" y="724401"/>
                  </a:lnTo>
                  <a:lnTo>
                    <a:pt x="2053" y="772196"/>
                  </a:lnTo>
                  <a:lnTo>
                    <a:pt x="8442" y="820006"/>
                  </a:lnTo>
                  <a:lnTo>
                    <a:pt x="19432" y="867669"/>
                  </a:lnTo>
                  <a:lnTo>
                    <a:pt x="35292" y="915026"/>
                  </a:lnTo>
                  <a:lnTo>
                    <a:pt x="56286" y="961915"/>
                  </a:lnTo>
                  <a:lnTo>
                    <a:pt x="88600" y="1012315"/>
                  </a:lnTo>
                  <a:lnTo>
                    <a:pt x="138581" y="1072877"/>
                  </a:lnTo>
                  <a:lnTo>
                    <a:pt x="169284" y="1106056"/>
                  </a:lnTo>
                  <a:lnTo>
                    <a:pt x="203309" y="1140680"/>
                  </a:lnTo>
                  <a:lnTo>
                    <a:pt x="240291" y="1176383"/>
                  </a:lnTo>
                  <a:lnTo>
                    <a:pt x="279865" y="1212801"/>
                  </a:lnTo>
                  <a:lnTo>
                    <a:pt x="321666" y="1249568"/>
                  </a:lnTo>
                  <a:lnTo>
                    <a:pt x="365328" y="1286320"/>
                  </a:lnTo>
                  <a:lnTo>
                    <a:pt x="410487" y="1322690"/>
                  </a:lnTo>
                  <a:lnTo>
                    <a:pt x="456777" y="1358313"/>
                  </a:lnTo>
                  <a:lnTo>
                    <a:pt x="503834" y="1392825"/>
                  </a:lnTo>
                  <a:lnTo>
                    <a:pt x="551293" y="1425861"/>
                  </a:lnTo>
                  <a:lnTo>
                    <a:pt x="598788" y="1457054"/>
                  </a:lnTo>
                  <a:lnTo>
                    <a:pt x="645954" y="1486039"/>
                  </a:lnTo>
                  <a:lnTo>
                    <a:pt x="692427" y="1512453"/>
                  </a:lnTo>
                  <a:lnTo>
                    <a:pt x="737842" y="1535928"/>
                  </a:lnTo>
                  <a:lnTo>
                    <a:pt x="781832" y="1556101"/>
                  </a:lnTo>
                  <a:lnTo>
                    <a:pt x="824034" y="1572605"/>
                  </a:lnTo>
                  <a:lnTo>
                    <a:pt x="864083" y="1585076"/>
                  </a:lnTo>
                  <a:lnTo>
                    <a:pt x="901612" y="1593148"/>
                  </a:lnTo>
                  <a:lnTo>
                    <a:pt x="936258" y="1596457"/>
                  </a:lnTo>
                  <a:lnTo>
                    <a:pt x="967654" y="1594636"/>
                  </a:lnTo>
                  <a:lnTo>
                    <a:pt x="1019241" y="1574147"/>
                  </a:lnTo>
                  <a:lnTo>
                    <a:pt x="1042331" y="1527782"/>
                  </a:lnTo>
                  <a:lnTo>
                    <a:pt x="1049830" y="1473163"/>
                  </a:lnTo>
                  <a:lnTo>
                    <a:pt x="1051383" y="1402338"/>
                  </a:lnTo>
                  <a:lnTo>
                    <a:pt x="1050028" y="1361589"/>
                  </a:lnTo>
                  <a:lnTo>
                    <a:pt x="1047306" y="1317677"/>
                  </a:lnTo>
                  <a:lnTo>
                    <a:pt x="1043257" y="1270898"/>
                  </a:lnTo>
                  <a:lnTo>
                    <a:pt x="1037919" y="1221548"/>
                  </a:lnTo>
                  <a:lnTo>
                    <a:pt x="1031332" y="1169923"/>
                  </a:lnTo>
                  <a:lnTo>
                    <a:pt x="1023536" y="1116319"/>
                  </a:lnTo>
                  <a:lnTo>
                    <a:pt x="1014571" y="1061033"/>
                  </a:lnTo>
                  <a:lnTo>
                    <a:pt x="1004476" y="1004359"/>
                  </a:lnTo>
                  <a:lnTo>
                    <a:pt x="993291" y="946595"/>
                  </a:lnTo>
                  <a:lnTo>
                    <a:pt x="981055" y="888036"/>
                  </a:lnTo>
                  <a:lnTo>
                    <a:pt x="967809" y="828979"/>
                  </a:lnTo>
                  <a:lnTo>
                    <a:pt x="953591" y="769718"/>
                  </a:lnTo>
                  <a:lnTo>
                    <a:pt x="938442" y="710552"/>
                  </a:lnTo>
                  <a:lnTo>
                    <a:pt x="922401" y="651774"/>
                  </a:lnTo>
                  <a:lnTo>
                    <a:pt x="905507" y="593683"/>
                  </a:lnTo>
                  <a:lnTo>
                    <a:pt x="887801" y="536573"/>
                  </a:lnTo>
                  <a:lnTo>
                    <a:pt x="869322" y="480740"/>
                  </a:lnTo>
                  <a:lnTo>
                    <a:pt x="850109" y="426481"/>
                  </a:lnTo>
                  <a:lnTo>
                    <a:pt x="830202" y="374092"/>
                  </a:lnTo>
                  <a:lnTo>
                    <a:pt x="809641" y="323869"/>
                  </a:lnTo>
                  <a:lnTo>
                    <a:pt x="788466" y="276107"/>
                  </a:lnTo>
                  <a:lnTo>
                    <a:pt x="766716" y="231103"/>
                  </a:lnTo>
                  <a:lnTo>
                    <a:pt x="744430" y="189153"/>
                  </a:lnTo>
                  <a:lnTo>
                    <a:pt x="721649" y="150553"/>
                  </a:lnTo>
                  <a:lnTo>
                    <a:pt x="698412" y="115599"/>
                  </a:lnTo>
                  <a:lnTo>
                    <a:pt x="674758" y="84587"/>
                  </a:lnTo>
                  <a:lnTo>
                    <a:pt x="626361" y="35574"/>
                  </a:lnTo>
                  <a:lnTo>
                    <a:pt x="576773" y="5881"/>
                  </a:lnTo>
                  <a:lnTo>
                    <a:pt x="535292" y="0"/>
                  </a:lnTo>
                  <a:close/>
                </a:path>
              </a:pathLst>
            </a:custGeom>
            <a:solidFill>
              <a:srgbClr val="86BE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47163" y="1205941"/>
              <a:ext cx="1341120" cy="899160"/>
            </a:xfrm>
            <a:custGeom>
              <a:avLst/>
              <a:gdLst/>
              <a:ahLst/>
              <a:cxnLst/>
              <a:rect l="l" t="t" r="r" b="b"/>
              <a:pathLst>
                <a:path w="1341120" h="899160">
                  <a:moveTo>
                    <a:pt x="195989" y="0"/>
                  </a:moveTo>
                  <a:lnTo>
                    <a:pt x="135363" y="8964"/>
                  </a:lnTo>
                  <a:lnTo>
                    <a:pt x="86481" y="34388"/>
                  </a:lnTo>
                  <a:lnTo>
                    <a:pt x="48924" y="74065"/>
                  </a:lnTo>
                  <a:lnTo>
                    <a:pt x="22272" y="125791"/>
                  </a:lnTo>
                  <a:lnTo>
                    <a:pt x="6103" y="187358"/>
                  </a:lnTo>
                  <a:lnTo>
                    <a:pt x="0" y="256563"/>
                  </a:lnTo>
                  <a:lnTo>
                    <a:pt x="590" y="293340"/>
                  </a:lnTo>
                  <a:lnTo>
                    <a:pt x="8795" y="369864"/>
                  </a:lnTo>
                  <a:lnTo>
                    <a:pt x="16304" y="409061"/>
                  </a:lnTo>
                  <a:lnTo>
                    <a:pt x="26014" y="448512"/>
                  </a:lnTo>
                  <a:lnTo>
                    <a:pt x="37873" y="487943"/>
                  </a:lnTo>
                  <a:lnTo>
                    <a:pt x="51827" y="527077"/>
                  </a:lnTo>
                  <a:lnTo>
                    <a:pt x="67825" y="565640"/>
                  </a:lnTo>
                  <a:lnTo>
                    <a:pt x="85815" y="603355"/>
                  </a:lnTo>
                  <a:lnTo>
                    <a:pt x="105742" y="639946"/>
                  </a:lnTo>
                  <a:lnTo>
                    <a:pt x="127556" y="675138"/>
                  </a:lnTo>
                  <a:lnTo>
                    <a:pt x="151203" y="708656"/>
                  </a:lnTo>
                  <a:lnTo>
                    <a:pt x="176630" y="740223"/>
                  </a:lnTo>
                  <a:lnTo>
                    <a:pt x="203787" y="769564"/>
                  </a:lnTo>
                  <a:lnTo>
                    <a:pt x="232619" y="796403"/>
                  </a:lnTo>
                  <a:lnTo>
                    <a:pt x="263075" y="820464"/>
                  </a:lnTo>
                  <a:lnTo>
                    <a:pt x="295101" y="841472"/>
                  </a:lnTo>
                  <a:lnTo>
                    <a:pt x="363657" y="873226"/>
                  </a:lnTo>
                  <a:lnTo>
                    <a:pt x="437867" y="889459"/>
                  </a:lnTo>
                  <a:lnTo>
                    <a:pt x="501618" y="894710"/>
                  </a:lnTo>
                  <a:lnTo>
                    <a:pt x="565732" y="897768"/>
                  </a:lnTo>
                  <a:lnTo>
                    <a:pt x="629821" y="898736"/>
                  </a:lnTo>
                  <a:lnTo>
                    <a:pt x="693499" y="897722"/>
                  </a:lnTo>
                  <a:lnTo>
                    <a:pt x="756379" y="894829"/>
                  </a:lnTo>
                  <a:lnTo>
                    <a:pt x="818073" y="890163"/>
                  </a:lnTo>
                  <a:lnTo>
                    <a:pt x="878196" y="883830"/>
                  </a:lnTo>
                  <a:lnTo>
                    <a:pt x="936360" y="875935"/>
                  </a:lnTo>
                  <a:lnTo>
                    <a:pt x="992178" y="866582"/>
                  </a:lnTo>
                  <a:lnTo>
                    <a:pt x="1045263" y="855878"/>
                  </a:lnTo>
                  <a:lnTo>
                    <a:pt x="1095229" y="843927"/>
                  </a:lnTo>
                  <a:lnTo>
                    <a:pt x="1141689" y="830835"/>
                  </a:lnTo>
                  <a:lnTo>
                    <a:pt x="1184255" y="816707"/>
                  </a:lnTo>
                  <a:lnTo>
                    <a:pt x="1222541" y="801648"/>
                  </a:lnTo>
                  <a:lnTo>
                    <a:pt x="1284725" y="769159"/>
                  </a:lnTo>
                  <a:lnTo>
                    <a:pt x="1325146" y="734210"/>
                  </a:lnTo>
                  <a:lnTo>
                    <a:pt x="1340709" y="697643"/>
                  </a:lnTo>
                  <a:lnTo>
                    <a:pt x="1338656" y="683286"/>
                  </a:lnTo>
                  <a:lnTo>
                    <a:pt x="1318787" y="645942"/>
                  </a:lnTo>
                  <a:lnTo>
                    <a:pt x="1279885" y="598771"/>
                  </a:lnTo>
                  <a:lnTo>
                    <a:pt x="1224334" y="543788"/>
                  </a:lnTo>
                  <a:lnTo>
                    <a:pt x="1191059" y="513998"/>
                  </a:lnTo>
                  <a:lnTo>
                    <a:pt x="1154516" y="483011"/>
                  </a:lnTo>
                  <a:lnTo>
                    <a:pt x="1115002" y="451079"/>
                  </a:lnTo>
                  <a:lnTo>
                    <a:pt x="1072816" y="418454"/>
                  </a:lnTo>
                  <a:lnTo>
                    <a:pt x="1028254" y="385388"/>
                  </a:lnTo>
                  <a:lnTo>
                    <a:pt x="981615" y="352133"/>
                  </a:lnTo>
                  <a:lnTo>
                    <a:pt x="933197" y="318942"/>
                  </a:lnTo>
                  <a:lnTo>
                    <a:pt x="883298" y="286065"/>
                  </a:lnTo>
                  <a:lnTo>
                    <a:pt x="832215" y="253756"/>
                  </a:lnTo>
                  <a:lnTo>
                    <a:pt x="780247" y="222266"/>
                  </a:lnTo>
                  <a:lnTo>
                    <a:pt x="727691" y="191847"/>
                  </a:lnTo>
                  <a:lnTo>
                    <a:pt x="674845" y="162751"/>
                  </a:lnTo>
                  <a:lnTo>
                    <a:pt x="622008" y="135230"/>
                  </a:lnTo>
                  <a:lnTo>
                    <a:pt x="569476" y="109536"/>
                  </a:lnTo>
                  <a:lnTo>
                    <a:pt x="517549" y="85921"/>
                  </a:lnTo>
                  <a:lnTo>
                    <a:pt x="466523" y="64638"/>
                  </a:lnTo>
                  <a:lnTo>
                    <a:pt x="416697" y="45937"/>
                  </a:lnTo>
                  <a:lnTo>
                    <a:pt x="368369" y="30072"/>
                  </a:lnTo>
                  <a:lnTo>
                    <a:pt x="321836" y="17293"/>
                  </a:lnTo>
                  <a:lnTo>
                    <a:pt x="277397" y="7854"/>
                  </a:lnTo>
                  <a:lnTo>
                    <a:pt x="235348" y="2005"/>
                  </a:lnTo>
                  <a:lnTo>
                    <a:pt x="195989" y="0"/>
                  </a:lnTo>
                  <a:close/>
                </a:path>
              </a:pathLst>
            </a:custGeom>
            <a:solidFill>
              <a:srgbClr val="B0E6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086742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1</a:t>
            </a:r>
            <a:endParaRPr sz="30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489864" y="3808513"/>
            <a:ext cx="241300" cy="490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50" b="1" dirty="0">
                <a:solidFill>
                  <a:srgbClr val="118BD5"/>
                </a:solidFill>
                <a:latin typeface="Arial"/>
                <a:cs typeface="Arial"/>
              </a:rPr>
              <a:t>2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1" name="object 31">
              <a:hlinkClick r:id="rId10" action="ppaction://hlinksldjump"/>
            </p:cNvPr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0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2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Rectangle 44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Click r:id="rId17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8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4337050" y="3749675"/>
            <a:ext cx="0" cy="4495800"/>
          </a:xfrm>
          <a:prstGeom prst="line">
            <a:avLst/>
          </a:prstGeom>
          <a:ln>
            <a:solidFill>
              <a:srgbClr val="26053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118BD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110254" y="613942"/>
            <a:ext cx="188404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67" baseline="-18518" dirty="0"/>
              <a:t>20</a:t>
            </a:r>
            <a:r>
              <a:rPr sz="5250" spc="-45" dirty="0">
                <a:latin typeface="Arial"/>
                <a:cs typeface="Arial"/>
              </a:rPr>
              <a:t>th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840220" y="611128"/>
            <a:ext cx="3830320" cy="356171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60" dirty="0">
                <a:solidFill>
                  <a:srgbClr val="000086"/>
                </a:solidFill>
                <a:latin typeface="Arial"/>
                <a:cs typeface="Arial"/>
              </a:rPr>
              <a:t>10-minute</a:t>
            </a:r>
            <a:r>
              <a:rPr sz="3450" b="1" spc="-1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42545">
              <a:lnSpc>
                <a:spcPct val="101200"/>
              </a:lnSpc>
              <a:spcBef>
                <a:spcPts val="905"/>
              </a:spcBef>
            </a:pP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Desig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see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packe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fo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lettuce  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cucumbe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seeds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.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sure  you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packe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tell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peopl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endParaRPr sz="2200">
              <a:latin typeface="Arial"/>
              <a:cs typeface="Arial"/>
            </a:endParaRPr>
          </a:p>
          <a:p>
            <a:pPr marL="12700" marR="5080">
              <a:lnSpc>
                <a:spcPct val="101200"/>
              </a:lnSpc>
            </a:pP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mak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seed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gro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w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and  wher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an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000086"/>
                </a:solidFill>
                <a:latin typeface="Arial"/>
                <a:cs typeface="Arial"/>
              </a:rPr>
              <a:t>whe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plan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them.  </a:t>
            </a:r>
            <a:r>
              <a:rPr sz="2200" spc="-260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u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coul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d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g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a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garde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n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centre,  supermarke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r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loo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k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onlin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2200" spc="-13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-65" dirty="0">
                <a:solidFill>
                  <a:srgbClr val="000086"/>
                </a:solidFill>
                <a:latin typeface="Arial"/>
                <a:cs typeface="Arial"/>
              </a:rPr>
              <a:t>for  </a:t>
            </a:r>
            <a:r>
              <a:rPr sz="2200" spc="-60" dirty="0">
                <a:solidFill>
                  <a:srgbClr val="000086"/>
                </a:solidFill>
                <a:latin typeface="Arial"/>
                <a:cs typeface="Arial"/>
              </a:rPr>
              <a:t>inspiration.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27873" y="626658"/>
            <a:ext cx="17602835" cy="10681970"/>
            <a:chOff x="1527873" y="626658"/>
            <a:chExt cx="17602835" cy="10681970"/>
          </a:xfrm>
        </p:grpSpPr>
        <p:pic>
          <p:nvPicPr>
            <p:cNvPr id="11" name="object 11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1647" y="715520"/>
              <a:ext cx="3849853" cy="39116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290" y="715523"/>
              <a:ext cx="1941207" cy="391160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27873" y="626658"/>
              <a:ext cx="4074795" cy="4089400"/>
            </a:xfrm>
            <a:custGeom>
              <a:avLst/>
              <a:gdLst/>
              <a:ahLst/>
              <a:cxnLst/>
              <a:rect l="l" t="t" r="r" b="b"/>
              <a:pathLst>
                <a:path w="4074795" h="4089400">
                  <a:moveTo>
                    <a:pt x="2389967" y="4076700"/>
                  </a:moveTo>
                  <a:lnTo>
                    <a:pt x="1899015" y="4076700"/>
                  </a:lnTo>
                  <a:lnTo>
                    <a:pt x="1939070" y="4089400"/>
                  </a:lnTo>
                  <a:lnTo>
                    <a:pt x="2341521" y="4089400"/>
                  </a:lnTo>
                  <a:lnTo>
                    <a:pt x="2389967" y="4076700"/>
                  </a:lnTo>
                  <a:close/>
                </a:path>
                <a:path w="4074795" h="4089400">
                  <a:moveTo>
                    <a:pt x="2491974" y="4064000"/>
                  </a:moveTo>
                  <a:lnTo>
                    <a:pt x="1815647" y="4064000"/>
                  </a:lnTo>
                  <a:lnTo>
                    <a:pt x="1857846" y="4076700"/>
                  </a:lnTo>
                  <a:lnTo>
                    <a:pt x="2440184" y="4076700"/>
                  </a:lnTo>
                  <a:lnTo>
                    <a:pt x="2491974" y="4064000"/>
                  </a:lnTo>
                  <a:close/>
                </a:path>
                <a:path w="4074795" h="4089400">
                  <a:moveTo>
                    <a:pt x="2570023" y="63500"/>
                  </a:moveTo>
                  <a:lnTo>
                    <a:pt x="1674223" y="63500"/>
                  </a:lnTo>
                  <a:lnTo>
                    <a:pt x="1344657" y="139700"/>
                  </a:lnTo>
                  <a:lnTo>
                    <a:pt x="1291987" y="165100"/>
                  </a:lnTo>
                  <a:lnTo>
                    <a:pt x="1240717" y="177800"/>
                  </a:lnTo>
                  <a:lnTo>
                    <a:pt x="1191129" y="203200"/>
                  </a:lnTo>
                  <a:lnTo>
                    <a:pt x="1113742" y="228600"/>
                  </a:lnTo>
                  <a:lnTo>
                    <a:pt x="1074616" y="254000"/>
                  </a:lnTo>
                  <a:lnTo>
                    <a:pt x="1035285" y="266700"/>
                  </a:lnTo>
                  <a:lnTo>
                    <a:pt x="995811" y="292100"/>
                  </a:lnTo>
                  <a:lnTo>
                    <a:pt x="956258" y="304800"/>
                  </a:lnTo>
                  <a:lnTo>
                    <a:pt x="759480" y="431800"/>
                  </a:lnTo>
                  <a:lnTo>
                    <a:pt x="644457" y="508000"/>
                  </a:lnTo>
                  <a:lnTo>
                    <a:pt x="606998" y="546100"/>
                  </a:lnTo>
                  <a:lnTo>
                    <a:pt x="570086" y="571500"/>
                  </a:lnTo>
                  <a:lnTo>
                    <a:pt x="533781" y="609600"/>
                  </a:lnTo>
                  <a:lnTo>
                    <a:pt x="498147" y="635000"/>
                  </a:lnTo>
                  <a:lnTo>
                    <a:pt x="463246" y="673100"/>
                  </a:lnTo>
                  <a:lnTo>
                    <a:pt x="429142" y="711200"/>
                  </a:lnTo>
                  <a:lnTo>
                    <a:pt x="395895" y="736600"/>
                  </a:lnTo>
                  <a:lnTo>
                    <a:pt x="363569" y="774700"/>
                  </a:lnTo>
                  <a:lnTo>
                    <a:pt x="332227" y="812800"/>
                  </a:lnTo>
                  <a:lnTo>
                    <a:pt x="301931" y="850900"/>
                  </a:lnTo>
                  <a:lnTo>
                    <a:pt x="272743" y="889000"/>
                  </a:lnTo>
                  <a:lnTo>
                    <a:pt x="244727" y="927100"/>
                  </a:lnTo>
                  <a:lnTo>
                    <a:pt x="217944" y="977900"/>
                  </a:lnTo>
                  <a:lnTo>
                    <a:pt x="192458" y="1016000"/>
                  </a:lnTo>
                  <a:lnTo>
                    <a:pt x="168330" y="1054100"/>
                  </a:lnTo>
                  <a:lnTo>
                    <a:pt x="145623" y="1104900"/>
                  </a:lnTo>
                  <a:lnTo>
                    <a:pt x="124401" y="1143000"/>
                  </a:lnTo>
                  <a:lnTo>
                    <a:pt x="104725" y="1193800"/>
                  </a:lnTo>
                  <a:lnTo>
                    <a:pt x="86658" y="1231900"/>
                  </a:lnTo>
                  <a:lnTo>
                    <a:pt x="70262" y="1282700"/>
                  </a:lnTo>
                  <a:lnTo>
                    <a:pt x="55601" y="1333500"/>
                  </a:lnTo>
                  <a:lnTo>
                    <a:pt x="42736" y="1371600"/>
                  </a:lnTo>
                  <a:lnTo>
                    <a:pt x="31730" y="1422400"/>
                  </a:lnTo>
                  <a:lnTo>
                    <a:pt x="22647" y="1473200"/>
                  </a:lnTo>
                  <a:lnTo>
                    <a:pt x="15547" y="1524000"/>
                  </a:lnTo>
                  <a:lnTo>
                    <a:pt x="10495" y="1574800"/>
                  </a:lnTo>
                  <a:lnTo>
                    <a:pt x="6567" y="1638300"/>
                  </a:lnTo>
                  <a:lnTo>
                    <a:pt x="3554" y="1689100"/>
                  </a:lnTo>
                  <a:lnTo>
                    <a:pt x="1455" y="1739900"/>
                  </a:lnTo>
                  <a:lnTo>
                    <a:pt x="271" y="1803400"/>
                  </a:lnTo>
                  <a:lnTo>
                    <a:pt x="0" y="1854200"/>
                  </a:lnTo>
                  <a:lnTo>
                    <a:pt x="642" y="1905000"/>
                  </a:lnTo>
                  <a:lnTo>
                    <a:pt x="2196" y="1955800"/>
                  </a:lnTo>
                  <a:lnTo>
                    <a:pt x="4663" y="2019300"/>
                  </a:lnTo>
                  <a:lnTo>
                    <a:pt x="8041" y="2070100"/>
                  </a:lnTo>
                  <a:lnTo>
                    <a:pt x="12330" y="2120900"/>
                  </a:lnTo>
                  <a:lnTo>
                    <a:pt x="17530" y="2171700"/>
                  </a:lnTo>
                  <a:lnTo>
                    <a:pt x="23639" y="2222500"/>
                  </a:lnTo>
                  <a:lnTo>
                    <a:pt x="30659" y="2273300"/>
                  </a:lnTo>
                  <a:lnTo>
                    <a:pt x="38587" y="2324100"/>
                  </a:lnTo>
                  <a:lnTo>
                    <a:pt x="47424" y="2374900"/>
                  </a:lnTo>
                  <a:lnTo>
                    <a:pt x="57169" y="2413000"/>
                  </a:lnTo>
                  <a:lnTo>
                    <a:pt x="67822" y="2463800"/>
                  </a:lnTo>
                  <a:lnTo>
                    <a:pt x="79382" y="2514600"/>
                  </a:lnTo>
                  <a:lnTo>
                    <a:pt x="91848" y="2565400"/>
                  </a:lnTo>
                  <a:lnTo>
                    <a:pt x="105221" y="2603500"/>
                  </a:lnTo>
                  <a:lnTo>
                    <a:pt x="119499" y="2654300"/>
                  </a:lnTo>
                  <a:lnTo>
                    <a:pt x="134682" y="2705100"/>
                  </a:lnTo>
                  <a:lnTo>
                    <a:pt x="150770" y="2743200"/>
                  </a:lnTo>
                  <a:lnTo>
                    <a:pt x="167762" y="2794000"/>
                  </a:lnTo>
                  <a:lnTo>
                    <a:pt x="185658" y="2832100"/>
                  </a:lnTo>
                  <a:lnTo>
                    <a:pt x="204457" y="2870200"/>
                  </a:lnTo>
                  <a:lnTo>
                    <a:pt x="224158" y="2921000"/>
                  </a:lnTo>
                  <a:lnTo>
                    <a:pt x="244762" y="2959100"/>
                  </a:lnTo>
                  <a:lnTo>
                    <a:pt x="266267" y="2997200"/>
                  </a:lnTo>
                  <a:lnTo>
                    <a:pt x="288673" y="3048000"/>
                  </a:lnTo>
                  <a:lnTo>
                    <a:pt x="311981" y="3086100"/>
                  </a:lnTo>
                  <a:lnTo>
                    <a:pt x="336188" y="3124200"/>
                  </a:lnTo>
                  <a:lnTo>
                    <a:pt x="361295" y="3162300"/>
                  </a:lnTo>
                  <a:lnTo>
                    <a:pt x="387301" y="3200400"/>
                  </a:lnTo>
                  <a:lnTo>
                    <a:pt x="414206" y="3238500"/>
                  </a:lnTo>
                  <a:lnTo>
                    <a:pt x="442009" y="3276600"/>
                  </a:lnTo>
                  <a:lnTo>
                    <a:pt x="470710" y="3314700"/>
                  </a:lnTo>
                  <a:lnTo>
                    <a:pt x="500308" y="3352800"/>
                  </a:lnTo>
                  <a:lnTo>
                    <a:pt x="530803" y="3390900"/>
                  </a:lnTo>
                  <a:lnTo>
                    <a:pt x="565437" y="3429000"/>
                  </a:lnTo>
                  <a:lnTo>
                    <a:pt x="601535" y="3467100"/>
                  </a:lnTo>
                  <a:lnTo>
                    <a:pt x="639012" y="3505200"/>
                  </a:lnTo>
                  <a:lnTo>
                    <a:pt x="677782" y="3530600"/>
                  </a:lnTo>
                  <a:lnTo>
                    <a:pt x="717758" y="3568700"/>
                  </a:lnTo>
                  <a:lnTo>
                    <a:pt x="758855" y="3606800"/>
                  </a:lnTo>
                  <a:lnTo>
                    <a:pt x="800987" y="3632200"/>
                  </a:lnTo>
                  <a:lnTo>
                    <a:pt x="844068" y="3670300"/>
                  </a:lnTo>
                  <a:lnTo>
                    <a:pt x="888011" y="3695700"/>
                  </a:lnTo>
                  <a:lnTo>
                    <a:pt x="932732" y="3721100"/>
                  </a:lnTo>
                  <a:lnTo>
                    <a:pt x="978143" y="3759200"/>
                  </a:lnTo>
                  <a:lnTo>
                    <a:pt x="1024159" y="3784600"/>
                  </a:lnTo>
                  <a:lnTo>
                    <a:pt x="1164976" y="3860800"/>
                  </a:lnTo>
                  <a:lnTo>
                    <a:pt x="1212551" y="3873500"/>
                  </a:lnTo>
                  <a:lnTo>
                    <a:pt x="1308141" y="3924300"/>
                  </a:lnTo>
                  <a:lnTo>
                    <a:pt x="1403742" y="3949700"/>
                  </a:lnTo>
                  <a:lnTo>
                    <a:pt x="1451332" y="3975100"/>
                  </a:lnTo>
                  <a:lnTo>
                    <a:pt x="1772505" y="4064000"/>
                  </a:lnTo>
                  <a:lnTo>
                    <a:pt x="2545140" y="4064000"/>
                  </a:lnTo>
                  <a:lnTo>
                    <a:pt x="2767592" y="4013200"/>
                  </a:lnTo>
                  <a:lnTo>
                    <a:pt x="2824661" y="3987800"/>
                  </a:lnTo>
                  <a:lnTo>
                    <a:pt x="2881916" y="3975100"/>
                  </a:lnTo>
                  <a:lnTo>
                    <a:pt x="2939159" y="3949700"/>
                  </a:lnTo>
                  <a:lnTo>
                    <a:pt x="3063809" y="3898900"/>
                  </a:lnTo>
                  <a:lnTo>
                    <a:pt x="3082135" y="3886200"/>
                  </a:lnTo>
                  <a:lnTo>
                    <a:pt x="2050745" y="3886200"/>
                  </a:lnTo>
                  <a:lnTo>
                    <a:pt x="2014498" y="3873500"/>
                  </a:lnTo>
                  <a:lnTo>
                    <a:pt x="1937179" y="3873500"/>
                  </a:lnTo>
                  <a:lnTo>
                    <a:pt x="1896341" y="3860800"/>
                  </a:lnTo>
                  <a:lnTo>
                    <a:pt x="1854207" y="3860800"/>
                  </a:lnTo>
                  <a:lnTo>
                    <a:pt x="1766520" y="3835400"/>
                  </a:lnTo>
                  <a:lnTo>
                    <a:pt x="1721200" y="3835400"/>
                  </a:lnTo>
                  <a:lnTo>
                    <a:pt x="1628195" y="3810000"/>
                  </a:lnTo>
                  <a:lnTo>
                    <a:pt x="1580743" y="3784600"/>
                  </a:lnTo>
                  <a:lnTo>
                    <a:pt x="1484528" y="3759200"/>
                  </a:lnTo>
                  <a:lnTo>
                    <a:pt x="1435998" y="3733800"/>
                  </a:lnTo>
                  <a:lnTo>
                    <a:pt x="1387343" y="3721100"/>
                  </a:lnTo>
                  <a:lnTo>
                    <a:pt x="1338679" y="3695700"/>
                  </a:lnTo>
                  <a:lnTo>
                    <a:pt x="1290125" y="3683000"/>
                  </a:lnTo>
                  <a:lnTo>
                    <a:pt x="1146285" y="3606800"/>
                  </a:lnTo>
                  <a:lnTo>
                    <a:pt x="1053082" y="3556000"/>
                  </a:lnTo>
                  <a:lnTo>
                    <a:pt x="1007640" y="3517900"/>
                  </a:lnTo>
                  <a:lnTo>
                    <a:pt x="963125" y="3492500"/>
                  </a:lnTo>
                  <a:lnTo>
                    <a:pt x="919656" y="3454400"/>
                  </a:lnTo>
                  <a:lnTo>
                    <a:pt x="877350" y="3429000"/>
                  </a:lnTo>
                  <a:lnTo>
                    <a:pt x="836323" y="3390900"/>
                  </a:lnTo>
                  <a:lnTo>
                    <a:pt x="796693" y="3352800"/>
                  </a:lnTo>
                  <a:lnTo>
                    <a:pt x="758577" y="3327400"/>
                  </a:lnTo>
                  <a:lnTo>
                    <a:pt x="722091" y="3289300"/>
                  </a:lnTo>
                  <a:lnTo>
                    <a:pt x="687354" y="3251200"/>
                  </a:lnTo>
                  <a:lnTo>
                    <a:pt x="657177" y="3213100"/>
                  </a:lnTo>
                  <a:lnTo>
                    <a:pt x="627995" y="3175000"/>
                  </a:lnTo>
                  <a:lnTo>
                    <a:pt x="599806" y="3136900"/>
                  </a:lnTo>
                  <a:lnTo>
                    <a:pt x="572608" y="3098800"/>
                  </a:lnTo>
                  <a:lnTo>
                    <a:pt x="546401" y="3060700"/>
                  </a:lnTo>
                  <a:lnTo>
                    <a:pt x="521184" y="3022600"/>
                  </a:lnTo>
                  <a:lnTo>
                    <a:pt x="496955" y="2984500"/>
                  </a:lnTo>
                  <a:lnTo>
                    <a:pt x="473713" y="2946400"/>
                  </a:lnTo>
                  <a:lnTo>
                    <a:pt x="451457" y="2908300"/>
                  </a:lnTo>
                  <a:lnTo>
                    <a:pt x="430186" y="2870200"/>
                  </a:lnTo>
                  <a:lnTo>
                    <a:pt x="409899" y="2819400"/>
                  </a:lnTo>
                  <a:lnTo>
                    <a:pt x="390595" y="2781300"/>
                  </a:lnTo>
                  <a:lnTo>
                    <a:pt x="372273" y="2743200"/>
                  </a:lnTo>
                  <a:lnTo>
                    <a:pt x="354930" y="2692400"/>
                  </a:lnTo>
                  <a:lnTo>
                    <a:pt x="338568" y="2654300"/>
                  </a:lnTo>
                  <a:lnTo>
                    <a:pt x="323183" y="2603500"/>
                  </a:lnTo>
                  <a:lnTo>
                    <a:pt x="308776" y="2565400"/>
                  </a:lnTo>
                  <a:lnTo>
                    <a:pt x="295345" y="2514600"/>
                  </a:lnTo>
                  <a:lnTo>
                    <a:pt x="282888" y="2476500"/>
                  </a:lnTo>
                  <a:lnTo>
                    <a:pt x="271405" y="2425700"/>
                  </a:lnTo>
                  <a:lnTo>
                    <a:pt x="260895" y="2374900"/>
                  </a:lnTo>
                  <a:lnTo>
                    <a:pt x="251356" y="2324100"/>
                  </a:lnTo>
                  <a:lnTo>
                    <a:pt x="242788" y="2286000"/>
                  </a:lnTo>
                  <a:lnTo>
                    <a:pt x="235189" y="2235200"/>
                  </a:lnTo>
                  <a:lnTo>
                    <a:pt x="228558" y="2184400"/>
                  </a:lnTo>
                  <a:lnTo>
                    <a:pt x="222894" y="2133600"/>
                  </a:lnTo>
                  <a:lnTo>
                    <a:pt x="218196" y="2082800"/>
                  </a:lnTo>
                  <a:lnTo>
                    <a:pt x="214462" y="2032000"/>
                  </a:lnTo>
                  <a:lnTo>
                    <a:pt x="211692" y="1981200"/>
                  </a:lnTo>
                  <a:lnTo>
                    <a:pt x="209885" y="1930400"/>
                  </a:lnTo>
                  <a:lnTo>
                    <a:pt x="209039" y="1866900"/>
                  </a:lnTo>
                  <a:lnTo>
                    <a:pt x="209153" y="1816100"/>
                  </a:lnTo>
                  <a:lnTo>
                    <a:pt x="210227" y="1765300"/>
                  </a:lnTo>
                  <a:lnTo>
                    <a:pt x="212258" y="1701800"/>
                  </a:lnTo>
                  <a:lnTo>
                    <a:pt x="215246" y="1651000"/>
                  </a:lnTo>
                  <a:lnTo>
                    <a:pt x="219190" y="1600200"/>
                  </a:lnTo>
                  <a:lnTo>
                    <a:pt x="222290" y="1562100"/>
                  </a:lnTo>
                  <a:lnTo>
                    <a:pt x="226702" y="1524000"/>
                  </a:lnTo>
                  <a:lnTo>
                    <a:pt x="232452" y="1498600"/>
                  </a:lnTo>
                  <a:lnTo>
                    <a:pt x="239562" y="1460500"/>
                  </a:lnTo>
                  <a:lnTo>
                    <a:pt x="248057" y="1422400"/>
                  </a:lnTo>
                  <a:lnTo>
                    <a:pt x="257962" y="1397000"/>
                  </a:lnTo>
                  <a:lnTo>
                    <a:pt x="269300" y="1358900"/>
                  </a:lnTo>
                  <a:lnTo>
                    <a:pt x="282096" y="1320800"/>
                  </a:lnTo>
                  <a:lnTo>
                    <a:pt x="296374" y="1282700"/>
                  </a:lnTo>
                  <a:lnTo>
                    <a:pt x="312158" y="1244600"/>
                  </a:lnTo>
                  <a:lnTo>
                    <a:pt x="329473" y="1206500"/>
                  </a:lnTo>
                  <a:lnTo>
                    <a:pt x="348343" y="1168400"/>
                  </a:lnTo>
                  <a:lnTo>
                    <a:pt x="368791" y="1130300"/>
                  </a:lnTo>
                  <a:lnTo>
                    <a:pt x="390843" y="1092200"/>
                  </a:lnTo>
                  <a:lnTo>
                    <a:pt x="414523" y="1066800"/>
                  </a:lnTo>
                  <a:lnTo>
                    <a:pt x="439854" y="1028700"/>
                  </a:lnTo>
                  <a:lnTo>
                    <a:pt x="466860" y="990600"/>
                  </a:lnTo>
                  <a:lnTo>
                    <a:pt x="495567" y="952500"/>
                  </a:lnTo>
                  <a:lnTo>
                    <a:pt x="525999" y="914400"/>
                  </a:lnTo>
                  <a:lnTo>
                    <a:pt x="558179" y="876300"/>
                  </a:lnTo>
                  <a:lnTo>
                    <a:pt x="592132" y="838200"/>
                  </a:lnTo>
                  <a:lnTo>
                    <a:pt x="627882" y="800100"/>
                  </a:lnTo>
                  <a:lnTo>
                    <a:pt x="665453" y="774700"/>
                  </a:lnTo>
                  <a:lnTo>
                    <a:pt x="704870" y="736600"/>
                  </a:lnTo>
                  <a:lnTo>
                    <a:pt x="746156" y="698500"/>
                  </a:lnTo>
                  <a:lnTo>
                    <a:pt x="789337" y="660400"/>
                  </a:lnTo>
                  <a:lnTo>
                    <a:pt x="834435" y="635000"/>
                  </a:lnTo>
                  <a:lnTo>
                    <a:pt x="881477" y="596900"/>
                  </a:lnTo>
                  <a:lnTo>
                    <a:pt x="930484" y="571500"/>
                  </a:lnTo>
                  <a:lnTo>
                    <a:pt x="981483" y="533400"/>
                  </a:lnTo>
                  <a:lnTo>
                    <a:pt x="1034497" y="508000"/>
                  </a:lnTo>
                  <a:lnTo>
                    <a:pt x="1089551" y="482600"/>
                  </a:lnTo>
                  <a:lnTo>
                    <a:pt x="1146668" y="457200"/>
                  </a:lnTo>
                  <a:lnTo>
                    <a:pt x="1205872" y="419100"/>
                  </a:lnTo>
                  <a:lnTo>
                    <a:pt x="1267189" y="393700"/>
                  </a:lnTo>
                  <a:lnTo>
                    <a:pt x="1340140" y="368300"/>
                  </a:lnTo>
                  <a:lnTo>
                    <a:pt x="1379531" y="355600"/>
                  </a:lnTo>
                  <a:lnTo>
                    <a:pt x="1420765" y="342900"/>
                  </a:lnTo>
                  <a:lnTo>
                    <a:pt x="1463768" y="330200"/>
                  </a:lnTo>
                  <a:lnTo>
                    <a:pt x="1508464" y="317500"/>
                  </a:lnTo>
                  <a:lnTo>
                    <a:pt x="1554778" y="317500"/>
                  </a:lnTo>
                  <a:lnTo>
                    <a:pt x="1651958" y="292100"/>
                  </a:lnTo>
                  <a:lnTo>
                    <a:pt x="1754708" y="266700"/>
                  </a:lnTo>
                  <a:lnTo>
                    <a:pt x="1807983" y="266700"/>
                  </a:lnTo>
                  <a:lnTo>
                    <a:pt x="1917959" y="241300"/>
                  </a:lnTo>
                  <a:lnTo>
                    <a:pt x="1974509" y="241300"/>
                  </a:lnTo>
                  <a:lnTo>
                    <a:pt x="2032001" y="228600"/>
                  </a:lnTo>
                  <a:lnTo>
                    <a:pt x="2090358" y="228600"/>
                  </a:lnTo>
                  <a:lnTo>
                    <a:pt x="2149506" y="215900"/>
                  </a:lnTo>
                  <a:lnTo>
                    <a:pt x="2854649" y="215900"/>
                  </a:lnTo>
                  <a:lnTo>
                    <a:pt x="2845493" y="190500"/>
                  </a:lnTo>
                  <a:lnTo>
                    <a:pt x="2797807" y="139700"/>
                  </a:lnTo>
                  <a:lnTo>
                    <a:pt x="2753542" y="114300"/>
                  </a:lnTo>
                  <a:lnTo>
                    <a:pt x="2679197" y="88900"/>
                  </a:lnTo>
                  <a:lnTo>
                    <a:pt x="2629034" y="76200"/>
                  </a:lnTo>
                  <a:lnTo>
                    <a:pt x="2570023" y="63500"/>
                  </a:lnTo>
                  <a:close/>
                </a:path>
                <a:path w="4074795" h="4089400">
                  <a:moveTo>
                    <a:pt x="2916483" y="228600"/>
                  </a:moveTo>
                  <a:lnTo>
                    <a:pt x="2268635" y="228600"/>
                  </a:lnTo>
                  <a:lnTo>
                    <a:pt x="2305362" y="241300"/>
                  </a:lnTo>
                  <a:lnTo>
                    <a:pt x="2352393" y="254000"/>
                  </a:lnTo>
                  <a:lnTo>
                    <a:pt x="2407758" y="266700"/>
                  </a:lnTo>
                  <a:lnTo>
                    <a:pt x="2469488" y="266700"/>
                  </a:lnTo>
                  <a:lnTo>
                    <a:pt x="2504899" y="279400"/>
                  </a:lnTo>
                  <a:lnTo>
                    <a:pt x="2542093" y="279400"/>
                  </a:lnTo>
                  <a:lnTo>
                    <a:pt x="2533664" y="292100"/>
                  </a:lnTo>
                  <a:lnTo>
                    <a:pt x="2673251" y="381000"/>
                  </a:lnTo>
                  <a:lnTo>
                    <a:pt x="2683588" y="381000"/>
                  </a:lnTo>
                  <a:lnTo>
                    <a:pt x="2704767" y="393700"/>
                  </a:lnTo>
                  <a:lnTo>
                    <a:pt x="2736695" y="406400"/>
                  </a:lnTo>
                  <a:lnTo>
                    <a:pt x="2779279" y="419100"/>
                  </a:lnTo>
                  <a:lnTo>
                    <a:pt x="2817851" y="431800"/>
                  </a:lnTo>
                  <a:lnTo>
                    <a:pt x="2857689" y="444500"/>
                  </a:lnTo>
                  <a:lnTo>
                    <a:pt x="2899411" y="444500"/>
                  </a:lnTo>
                  <a:lnTo>
                    <a:pt x="2943630" y="457200"/>
                  </a:lnTo>
                  <a:lnTo>
                    <a:pt x="2977024" y="469900"/>
                  </a:lnTo>
                  <a:lnTo>
                    <a:pt x="3019207" y="482600"/>
                  </a:lnTo>
                  <a:lnTo>
                    <a:pt x="3059093" y="508000"/>
                  </a:lnTo>
                  <a:lnTo>
                    <a:pt x="3085595" y="533400"/>
                  </a:lnTo>
                  <a:lnTo>
                    <a:pt x="3116391" y="571500"/>
                  </a:lnTo>
                  <a:lnTo>
                    <a:pt x="3155097" y="596900"/>
                  </a:lnTo>
                  <a:lnTo>
                    <a:pt x="3199521" y="635000"/>
                  </a:lnTo>
                  <a:lnTo>
                    <a:pt x="3247475" y="673100"/>
                  </a:lnTo>
                  <a:lnTo>
                    <a:pt x="3263244" y="698500"/>
                  </a:lnTo>
                  <a:lnTo>
                    <a:pt x="3294096" y="723900"/>
                  </a:lnTo>
                  <a:lnTo>
                    <a:pt x="3310195" y="736600"/>
                  </a:lnTo>
                  <a:lnTo>
                    <a:pt x="3333516" y="762000"/>
                  </a:lnTo>
                  <a:lnTo>
                    <a:pt x="3359130" y="787400"/>
                  </a:lnTo>
                  <a:lnTo>
                    <a:pt x="3387843" y="812800"/>
                  </a:lnTo>
                  <a:lnTo>
                    <a:pt x="3420464" y="838200"/>
                  </a:lnTo>
                  <a:lnTo>
                    <a:pt x="3425777" y="850900"/>
                  </a:lnTo>
                  <a:lnTo>
                    <a:pt x="3439869" y="863600"/>
                  </a:lnTo>
                  <a:lnTo>
                    <a:pt x="3461485" y="876300"/>
                  </a:lnTo>
                  <a:lnTo>
                    <a:pt x="3489371" y="914400"/>
                  </a:lnTo>
                  <a:lnTo>
                    <a:pt x="3522272" y="952500"/>
                  </a:lnTo>
                  <a:lnTo>
                    <a:pt x="3558934" y="990600"/>
                  </a:lnTo>
                  <a:lnTo>
                    <a:pt x="3598102" y="1041400"/>
                  </a:lnTo>
                  <a:lnTo>
                    <a:pt x="3638522" y="1104900"/>
                  </a:lnTo>
                  <a:lnTo>
                    <a:pt x="3678939" y="1181100"/>
                  </a:lnTo>
                  <a:lnTo>
                    <a:pt x="3718099" y="1257300"/>
                  </a:lnTo>
                  <a:lnTo>
                    <a:pt x="3734997" y="1295400"/>
                  </a:lnTo>
                  <a:lnTo>
                    <a:pt x="3750745" y="1346200"/>
                  </a:lnTo>
                  <a:lnTo>
                    <a:pt x="3765366" y="1384300"/>
                  </a:lnTo>
                  <a:lnTo>
                    <a:pt x="3778885" y="1422400"/>
                  </a:lnTo>
                  <a:lnTo>
                    <a:pt x="3791325" y="1460500"/>
                  </a:lnTo>
                  <a:lnTo>
                    <a:pt x="3802708" y="1511300"/>
                  </a:lnTo>
                  <a:lnTo>
                    <a:pt x="3813059" y="1549400"/>
                  </a:lnTo>
                  <a:lnTo>
                    <a:pt x="3822401" y="1600200"/>
                  </a:lnTo>
                  <a:lnTo>
                    <a:pt x="3830757" y="1651000"/>
                  </a:lnTo>
                  <a:lnTo>
                    <a:pt x="3838150" y="1701800"/>
                  </a:lnTo>
                  <a:lnTo>
                    <a:pt x="3844604" y="1752600"/>
                  </a:lnTo>
                  <a:lnTo>
                    <a:pt x="3850143" y="1803400"/>
                  </a:lnTo>
                  <a:lnTo>
                    <a:pt x="3854790" y="1854200"/>
                  </a:lnTo>
                  <a:lnTo>
                    <a:pt x="3858567" y="1917700"/>
                  </a:lnTo>
                  <a:lnTo>
                    <a:pt x="3861500" y="1968500"/>
                  </a:lnTo>
                  <a:lnTo>
                    <a:pt x="3863610" y="2032000"/>
                  </a:lnTo>
                  <a:lnTo>
                    <a:pt x="3864922" y="2095500"/>
                  </a:lnTo>
                  <a:lnTo>
                    <a:pt x="3864494" y="2146300"/>
                  </a:lnTo>
                  <a:lnTo>
                    <a:pt x="3862159" y="2184400"/>
                  </a:lnTo>
                  <a:lnTo>
                    <a:pt x="3857998" y="2235200"/>
                  </a:lnTo>
                  <a:lnTo>
                    <a:pt x="3852088" y="2286000"/>
                  </a:lnTo>
                  <a:lnTo>
                    <a:pt x="3844509" y="2324100"/>
                  </a:lnTo>
                  <a:lnTo>
                    <a:pt x="3835340" y="2374900"/>
                  </a:lnTo>
                  <a:lnTo>
                    <a:pt x="3824660" y="2425700"/>
                  </a:lnTo>
                  <a:lnTo>
                    <a:pt x="3812548" y="2489200"/>
                  </a:lnTo>
                  <a:lnTo>
                    <a:pt x="3799083" y="2540000"/>
                  </a:lnTo>
                  <a:lnTo>
                    <a:pt x="3784345" y="2590800"/>
                  </a:lnTo>
                  <a:lnTo>
                    <a:pt x="3768412" y="2641600"/>
                  </a:lnTo>
                  <a:lnTo>
                    <a:pt x="3751363" y="2705100"/>
                  </a:lnTo>
                  <a:lnTo>
                    <a:pt x="3733278" y="2755900"/>
                  </a:lnTo>
                  <a:lnTo>
                    <a:pt x="3714236" y="2806700"/>
                  </a:lnTo>
                  <a:lnTo>
                    <a:pt x="3694315" y="2857500"/>
                  </a:lnTo>
                  <a:lnTo>
                    <a:pt x="3673595" y="2908300"/>
                  </a:lnTo>
                  <a:lnTo>
                    <a:pt x="3652155" y="2959100"/>
                  </a:lnTo>
                  <a:lnTo>
                    <a:pt x="3630074" y="3009900"/>
                  </a:lnTo>
                  <a:lnTo>
                    <a:pt x="3607431" y="3060700"/>
                  </a:lnTo>
                  <a:lnTo>
                    <a:pt x="3584305" y="3098800"/>
                  </a:lnTo>
                  <a:lnTo>
                    <a:pt x="3560775" y="3149600"/>
                  </a:lnTo>
                  <a:lnTo>
                    <a:pt x="3536921" y="3187700"/>
                  </a:lnTo>
                  <a:lnTo>
                    <a:pt x="3512821" y="3225800"/>
                  </a:lnTo>
                  <a:lnTo>
                    <a:pt x="3488555" y="3263900"/>
                  </a:lnTo>
                  <a:lnTo>
                    <a:pt x="3464201" y="3289300"/>
                  </a:lnTo>
                  <a:lnTo>
                    <a:pt x="3432072" y="3327400"/>
                  </a:lnTo>
                  <a:lnTo>
                    <a:pt x="3397266" y="3365500"/>
                  </a:lnTo>
                  <a:lnTo>
                    <a:pt x="3360272" y="3403600"/>
                  </a:lnTo>
                  <a:lnTo>
                    <a:pt x="3321582" y="3441700"/>
                  </a:lnTo>
                  <a:lnTo>
                    <a:pt x="3281683" y="3479800"/>
                  </a:lnTo>
                  <a:lnTo>
                    <a:pt x="3241066" y="3517900"/>
                  </a:lnTo>
                  <a:lnTo>
                    <a:pt x="3200221" y="3543300"/>
                  </a:lnTo>
                  <a:lnTo>
                    <a:pt x="3159637" y="3581400"/>
                  </a:lnTo>
                  <a:lnTo>
                    <a:pt x="3119804" y="3606800"/>
                  </a:lnTo>
                  <a:lnTo>
                    <a:pt x="3081212" y="3644900"/>
                  </a:lnTo>
                  <a:lnTo>
                    <a:pt x="3044350" y="3670300"/>
                  </a:lnTo>
                  <a:lnTo>
                    <a:pt x="3011717" y="3683000"/>
                  </a:lnTo>
                  <a:lnTo>
                    <a:pt x="2977712" y="3695700"/>
                  </a:lnTo>
                  <a:lnTo>
                    <a:pt x="2859047" y="3746500"/>
                  </a:lnTo>
                  <a:lnTo>
                    <a:pt x="2804790" y="3771900"/>
                  </a:lnTo>
                  <a:lnTo>
                    <a:pt x="2750239" y="3784600"/>
                  </a:lnTo>
                  <a:lnTo>
                    <a:pt x="2695636" y="3810000"/>
                  </a:lnTo>
                  <a:lnTo>
                    <a:pt x="2533959" y="3848100"/>
                  </a:lnTo>
                  <a:lnTo>
                    <a:pt x="2481589" y="3848100"/>
                  </a:lnTo>
                  <a:lnTo>
                    <a:pt x="2430386" y="3860800"/>
                  </a:lnTo>
                  <a:lnTo>
                    <a:pt x="2380594" y="3860800"/>
                  </a:lnTo>
                  <a:lnTo>
                    <a:pt x="2332456" y="3873500"/>
                  </a:lnTo>
                  <a:lnTo>
                    <a:pt x="2161329" y="3873500"/>
                  </a:lnTo>
                  <a:lnTo>
                    <a:pt x="2115582" y="3886200"/>
                  </a:lnTo>
                  <a:lnTo>
                    <a:pt x="3082135" y="3886200"/>
                  </a:lnTo>
                  <a:lnTo>
                    <a:pt x="3100461" y="3873500"/>
                  </a:lnTo>
                  <a:lnTo>
                    <a:pt x="3145844" y="3860800"/>
                  </a:lnTo>
                  <a:lnTo>
                    <a:pt x="3188999" y="3822700"/>
                  </a:lnTo>
                  <a:lnTo>
                    <a:pt x="3224571" y="3797300"/>
                  </a:lnTo>
                  <a:lnTo>
                    <a:pt x="3261420" y="3771900"/>
                  </a:lnTo>
                  <a:lnTo>
                    <a:pt x="3299211" y="3746500"/>
                  </a:lnTo>
                  <a:lnTo>
                    <a:pt x="3337608" y="3708400"/>
                  </a:lnTo>
                  <a:lnTo>
                    <a:pt x="3376277" y="3683000"/>
                  </a:lnTo>
                  <a:lnTo>
                    <a:pt x="3414883" y="3644900"/>
                  </a:lnTo>
                  <a:lnTo>
                    <a:pt x="3453090" y="3606800"/>
                  </a:lnTo>
                  <a:lnTo>
                    <a:pt x="3490564" y="3581400"/>
                  </a:lnTo>
                  <a:lnTo>
                    <a:pt x="3526969" y="3543300"/>
                  </a:lnTo>
                  <a:lnTo>
                    <a:pt x="3561972" y="3505200"/>
                  </a:lnTo>
                  <a:lnTo>
                    <a:pt x="3595236" y="3467100"/>
                  </a:lnTo>
                  <a:lnTo>
                    <a:pt x="3626426" y="3429000"/>
                  </a:lnTo>
                  <a:lnTo>
                    <a:pt x="3651156" y="3390900"/>
                  </a:lnTo>
                  <a:lnTo>
                    <a:pt x="3675754" y="3365500"/>
                  </a:lnTo>
                  <a:lnTo>
                    <a:pt x="3700161" y="3327400"/>
                  </a:lnTo>
                  <a:lnTo>
                    <a:pt x="3724318" y="3276600"/>
                  </a:lnTo>
                  <a:lnTo>
                    <a:pt x="3748165" y="3238500"/>
                  </a:lnTo>
                  <a:lnTo>
                    <a:pt x="3771642" y="3200400"/>
                  </a:lnTo>
                  <a:lnTo>
                    <a:pt x="3794690" y="3149600"/>
                  </a:lnTo>
                  <a:lnTo>
                    <a:pt x="3817250" y="3098800"/>
                  </a:lnTo>
                  <a:lnTo>
                    <a:pt x="3839262" y="3060700"/>
                  </a:lnTo>
                  <a:lnTo>
                    <a:pt x="3860667" y="3009900"/>
                  </a:lnTo>
                  <a:lnTo>
                    <a:pt x="3881404" y="2959100"/>
                  </a:lnTo>
                  <a:lnTo>
                    <a:pt x="3901416" y="2908300"/>
                  </a:lnTo>
                  <a:lnTo>
                    <a:pt x="3920641" y="2844800"/>
                  </a:lnTo>
                  <a:lnTo>
                    <a:pt x="3939022" y="2794000"/>
                  </a:lnTo>
                  <a:lnTo>
                    <a:pt x="3956497" y="2743200"/>
                  </a:lnTo>
                  <a:lnTo>
                    <a:pt x="3973008" y="2692400"/>
                  </a:lnTo>
                  <a:lnTo>
                    <a:pt x="3988496" y="2641600"/>
                  </a:lnTo>
                  <a:lnTo>
                    <a:pt x="4002900" y="2578100"/>
                  </a:lnTo>
                  <a:lnTo>
                    <a:pt x="4016161" y="2527300"/>
                  </a:lnTo>
                  <a:lnTo>
                    <a:pt x="4028220" y="2476500"/>
                  </a:lnTo>
                  <a:lnTo>
                    <a:pt x="4039018" y="2425700"/>
                  </a:lnTo>
                  <a:lnTo>
                    <a:pt x="4048494" y="2374900"/>
                  </a:lnTo>
                  <a:lnTo>
                    <a:pt x="4056590" y="2324100"/>
                  </a:lnTo>
                  <a:lnTo>
                    <a:pt x="4063245" y="2273300"/>
                  </a:lnTo>
                  <a:lnTo>
                    <a:pt x="4068401" y="2235200"/>
                  </a:lnTo>
                  <a:lnTo>
                    <a:pt x="4071998" y="2184400"/>
                  </a:lnTo>
                  <a:lnTo>
                    <a:pt x="4073976" y="2146300"/>
                  </a:lnTo>
                  <a:lnTo>
                    <a:pt x="4074277" y="2095500"/>
                  </a:lnTo>
                  <a:lnTo>
                    <a:pt x="4073022" y="2032000"/>
                  </a:lnTo>
                  <a:lnTo>
                    <a:pt x="4071046" y="1968500"/>
                  </a:lnTo>
                  <a:lnTo>
                    <a:pt x="4068328" y="1917700"/>
                  </a:lnTo>
                  <a:lnTo>
                    <a:pt x="4064849" y="1854200"/>
                  </a:lnTo>
                  <a:lnTo>
                    <a:pt x="4060591" y="1803400"/>
                  </a:lnTo>
                  <a:lnTo>
                    <a:pt x="4055535" y="1752600"/>
                  </a:lnTo>
                  <a:lnTo>
                    <a:pt x="4049661" y="1701800"/>
                  </a:lnTo>
                  <a:lnTo>
                    <a:pt x="4042951" y="1651000"/>
                  </a:lnTo>
                  <a:lnTo>
                    <a:pt x="4035386" y="1600200"/>
                  </a:lnTo>
                  <a:lnTo>
                    <a:pt x="4026946" y="1549400"/>
                  </a:lnTo>
                  <a:lnTo>
                    <a:pt x="4017613" y="1511300"/>
                  </a:lnTo>
                  <a:lnTo>
                    <a:pt x="4007368" y="1460500"/>
                  </a:lnTo>
                  <a:lnTo>
                    <a:pt x="3996192" y="1422400"/>
                  </a:lnTo>
                  <a:lnTo>
                    <a:pt x="3984065" y="1371600"/>
                  </a:lnTo>
                  <a:lnTo>
                    <a:pt x="3970969" y="1333500"/>
                  </a:lnTo>
                  <a:lnTo>
                    <a:pt x="3956884" y="1295400"/>
                  </a:lnTo>
                  <a:lnTo>
                    <a:pt x="3941793" y="1257300"/>
                  </a:lnTo>
                  <a:lnTo>
                    <a:pt x="3925675" y="1206500"/>
                  </a:lnTo>
                  <a:lnTo>
                    <a:pt x="3908512" y="1168400"/>
                  </a:lnTo>
                  <a:lnTo>
                    <a:pt x="3877842" y="1104900"/>
                  </a:lnTo>
                  <a:lnTo>
                    <a:pt x="3845708" y="1041400"/>
                  </a:lnTo>
                  <a:lnTo>
                    <a:pt x="3812571" y="990600"/>
                  </a:lnTo>
                  <a:lnTo>
                    <a:pt x="3745127" y="889000"/>
                  </a:lnTo>
                  <a:lnTo>
                    <a:pt x="3711742" y="838200"/>
                  </a:lnTo>
                  <a:lnTo>
                    <a:pt x="3679195" y="800100"/>
                  </a:lnTo>
                  <a:lnTo>
                    <a:pt x="3647947" y="774700"/>
                  </a:lnTo>
                  <a:lnTo>
                    <a:pt x="3618458" y="736600"/>
                  </a:lnTo>
                  <a:lnTo>
                    <a:pt x="3591189" y="711200"/>
                  </a:lnTo>
                  <a:lnTo>
                    <a:pt x="3566600" y="685800"/>
                  </a:lnTo>
                  <a:lnTo>
                    <a:pt x="3545151" y="673100"/>
                  </a:lnTo>
                  <a:lnTo>
                    <a:pt x="3522080" y="647700"/>
                  </a:lnTo>
                  <a:lnTo>
                    <a:pt x="3500917" y="635000"/>
                  </a:lnTo>
                  <a:lnTo>
                    <a:pt x="3480846" y="609600"/>
                  </a:lnTo>
                  <a:lnTo>
                    <a:pt x="3442057" y="571500"/>
                  </a:lnTo>
                  <a:lnTo>
                    <a:pt x="3422213" y="546100"/>
                  </a:lnTo>
                  <a:lnTo>
                    <a:pt x="3400978" y="533400"/>
                  </a:lnTo>
                  <a:lnTo>
                    <a:pt x="3377816" y="508000"/>
                  </a:lnTo>
                  <a:lnTo>
                    <a:pt x="3339766" y="482600"/>
                  </a:lnTo>
                  <a:lnTo>
                    <a:pt x="3302273" y="444500"/>
                  </a:lnTo>
                  <a:lnTo>
                    <a:pt x="3270369" y="419100"/>
                  </a:lnTo>
                  <a:lnTo>
                    <a:pt x="3249087" y="393700"/>
                  </a:lnTo>
                  <a:lnTo>
                    <a:pt x="3217085" y="368300"/>
                  </a:lnTo>
                  <a:lnTo>
                    <a:pt x="3173423" y="330200"/>
                  </a:lnTo>
                  <a:lnTo>
                    <a:pt x="3123020" y="304800"/>
                  </a:lnTo>
                  <a:lnTo>
                    <a:pt x="3070794" y="279400"/>
                  </a:lnTo>
                  <a:lnTo>
                    <a:pt x="3021661" y="254000"/>
                  </a:lnTo>
                  <a:lnTo>
                    <a:pt x="2980540" y="241300"/>
                  </a:lnTo>
                  <a:lnTo>
                    <a:pt x="2947940" y="241300"/>
                  </a:lnTo>
                  <a:lnTo>
                    <a:pt x="2916483" y="228600"/>
                  </a:lnTo>
                  <a:close/>
                </a:path>
                <a:path w="4074795" h="4089400">
                  <a:moveTo>
                    <a:pt x="2854649" y="215900"/>
                  </a:moveTo>
                  <a:lnTo>
                    <a:pt x="2227341" y="215900"/>
                  </a:lnTo>
                  <a:lnTo>
                    <a:pt x="2243393" y="228600"/>
                  </a:lnTo>
                  <a:lnTo>
                    <a:pt x="2885582" y="228600"/>
                  </a:lnTo>
                  <a:lnTo>
                    <a:pt x="2854649" y="215900"/>
                  </a:lnTo>
                  <a:close/>
                </a:path>
                <a:path w="4074795" h="4089400">
                  <a:moveTo>
                    <a:pt x="2403009" y="38100"/>
                  </a:moveTo>
                  <a:lnTo>
                    <a:pt x="1834981" y="38100"/>
                  </a:lnTo>
                  <a:lnTo>
                    <a:pt x="1728768" y="63500"/>
                  </a:lnTo>
                  <a:lnTo>
                    <a:pt x="2502021" y="63500"/>
                  </a:lnTo>
                  <a:lnTo>
                    <a:pt x="2403009" y="38100"/>
                  </a:lnTo>
                  <a:close/>
                </a:path>
                <a:path w="4074795" h="4089400">
                  <a:moveTo>
                    <a:pt x="2332654" y="25400"/>
                  </a:moveTo>
                  <a:lnTo>
                    <a:pt x="1935475" y="25400"/>
                  </a:lnTo>
                  <a:lnTo>
                    <a:pt x="1886084" y="38100"/>
                  </a:lnTo>
                  <a:lnTo>
                    <a:pt x="2360989" y="38100"/>
                  </a:lnTo>
                  <a:lnTo>
                    <a:pt x="2332654" y="25400"/>
                  </a:lnTo>
                  <a:close/>
                </a:path>
                <a:path w="4074795" h="4089400">
                  <a:moveTo>
                    <a:pt x="2292396" y="12700"/>
                  </a:moveTo>
                  <a:lnTo>
                    <a:pt x="2027984" y="12700"/>
                  </a:lnTo>
                  <a:lnTo>
                    <a:pt x="1982869" y="25400"/>
                  </a:lnTo>
                  <a:lnTo>
                    <a:pt x="2314103" y="25400"/>
                  </a:lnTo>
                  <a:lnTo>
                    <a:pt x="2292396" y="12700"/>
                  </a:lnTo>
                  <a:close/>
                </a:path>
                <a:path w="4074795" h="4089400">
                  <a:moveTo>
                    <a:pt x="2239840" y="0"/>
                  </a:moveTo>
                  <a:lnTo>
                    <a:pt x="2146828" y="0"/>
                  </a:lnTo>
                  <a:lnTo>
                    <a:pt x="2110247" y="12700"/>
                  </a:lnTo>
                  <a:lnTo>
                    <a:pt x="2267615" y="12700"/>
                  </a:lnTo>
                  <a:lnTo>
                    <a:pt x="2239840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584" y="5234781"/>
              <a:ext cx="3849851" cy="391161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548223" y="5234781"/>
              <a:ext cx="1941830" cy="3912235"/>
            </a:xfrm>
            <a:custGeom>
              <a:avLst/>
              <a:gdLst/>
              <a:ahLst/>
              <a:cxnLst/>
              <a:rect l="l" t="t" r="r" b="b"/>
              <a:pathLst>
                <a:path w="1941829" h="3912234">
                  <a:moveTo>
                    <a:pt x="16282" y="0"/>
                  </a:moveTo>
                  <a:lnTo>
                    <a:pt x="0" y="209"/>
                  </a:lnTo>
                  <a:lnTo>
                    <a:pt x="0" y="3911399"/>
                  </a:lnTo>
                  <a:lnTo>
                    <a:pt x="16282" y="3911608"/>
                  </a:lnTo>
                  <a:lnTo>
                    <a:pt x="64464" y="3911007"/>
                  </a:lnTo>
                  <a:lnTo>
                    <a:pt x="112355" y="3909215"/>
                  </a:lnTo>
                  <a:lnTo>
                    <a:pt x="159941" y="3906244"/>
                  </a:lnTo>
                  <a:lnTo>
                    <a:pt x="207209" y="3902109"/>
                  </a:lnTo>
                  <a:lnTo>
                    <a:pt x="254144" y="3896824"/>
                  </a:lnTo>
                  <a:lnTo>
                    <a:pt x="300734" y="3890402"/>
                  </a:lnTo>
                  <a:lnTo>
                    <a:pt x="346963" y="3882859"/>
                  </a:lnTo>
                  <a:lnTo>
                    <a:pt x="392818" y="3874208"/>
                  </a:lnTo>
                  <a:lnTo>
                    <a:pt x="438286" y="3864462"/>
                  </a:lnTo>
                  <a:lnTo>
                    <a:pt x="483352" y="3853637"/>
                  </a:lnTo>
                  <a:lnTo>
                    <a:pt x="528004" y="3841745"/>
                  </a:lnTo>
                  <a:lnTo>
                    <a:pt x="572226" y="3828802"/>
                  </a:lnTo>
                  <a:lnTo>
                    <a:pt x="616006" y="3814820"/>
                  </a:lnTo>
                  <a:lnTo>
                    <a:pt x="659330" y="3799814"/>
                  </a:lnTo>
                  <a:lnTo>
                    <a:pt x="702183" y="3783799"/>
                  </a:lnTo>
                  <a:lnTo>
                    <a:pt x="744552" y="3766787"/>
                  </a:lnTo>
                  <a:lnTo>
                    <a:pt x="786423" y="3748793"/>
                  </a:lnTo>
                  <a:lnTo>
                    <a:pt x="827783" y="3729832"/>
                  </a:lnTo>
                  <a:lnTo>
                    <a:pt x="868617" y="3709916"/>
                  </a:lnTo>
                  <a:lnTo>
                    <a:pt x="908912" y="3689060"/>
                  </a:lnTo>
                  <a:lnTo>
                    <a:pt x="948654" y="3667278"/>
                  </a:lnTo>
                  <a:lnTo>
                    <a:pt x="987829" y="3644585"/>
                  </a:lnTo>
                  <a:lnTo>
                    <a:pt x="1026424" y="3620993"/>
                  </a:lnTo>
                  <a:lnTo>
                    <a:pt x="1064425" y="3596517"/>
                  </a:lnTo>
                  <a:lnTo>
                    <a:pt x="1101817" y="3571172"/>
                  </a:lnTo>
                  <a:lnTo>
                    <a:pt x="1138588" y="3544970"/>
                  </a:lnTo>
                  <a:lnTo>
                    <a:pt x="1174723" y="3517926"/>
                  </a:lnTo>
                  <a:lnTo>
                    <a:pt x="1210208" y="3490055"/>
                  </a:lnTo>
                  <a:lnTo>
                    <a:pt x="1245030" y="3461369"/>
                  </a:lnTo>
                  <a:lnTo>
                    <a:pt x="1279175" y="3431884"/>
                  </a:lnTo>
                  <a:lnTo>
                    <a:pt x="1312629" y="3401613"/>
                  </a:lnTo>
                  <a:lnTo>
                    <a:pt x="1345379" y="3370569"/>
                  </a:lnTo>
                  <a:lnTo>
                    <a:pt x="1377410" y="3338768"/>
                  </a:lnTo>
                  <a:lnTo>
                    <a:pt x="1408710" y="3306223"/>
                  </a:lnTo>
                  <a:lnTo>
                    <a:pt x="1439263" y="3272948"/>
                  </a:lnTo>
                  <a:lnTo>
                    <a:pt x="1469056" y="3238957"/>
                  </a:lnTo>
                  <a:lnTo>
                    <a:pt x="1498076" y="3204264"/>
                  </a:lnTo>
                  <a:lnTo>
                    <a:pt x="1526309" y="3168884"/>
                  </a:lnTo>
                  <a:lnTo>
                    <a:pt x="1553740" y="3132829"/>
                  </a:lnTo>
                  <a:lnTo>
                    <a:pt x="1580357" y="3096115"/>
                  </a:lnTo>
                  <a:lnTo>
                    <a:pt x="1606145" y="3058754"/>
                  </a:lnTo>
                  <a:lnTo>
                    <a:pt x="1631090" y="3020762"/>
                  </a:lnTo>
                  <a:lnTo>
                    <a:pt x="1655180" y="2982152"/>
                  </a:lnTo>
                  <a:lnTo>
                    <a:pt x="1678399" y="2942938"/>
                  </a:lnTo>
                  <a:lnTo>
                    <a:pt x="1700735" y="2903134"/>
                  </a:lnTo>
                  <a:lnTo>
                    <a:pt x="1722172" y="2862755"/>
                  </a:lnTo>
                  <a:lnTo>
                    <a:pt x="1742699" y="2821813"/>
                  </a:lnTo>
                  <a:lnTo>
                    <a:pt x="1762300" y="2780324"/>
                  </a:lnTo>
                  <a:lnTo>
                    <a:pt x="1780963" y="2738301"/>
                  </a:lnTo>
                  <a:lnTo>
                    <a:pt x="1798672" y="2695758"/>
                  </a:lnTo>
                  <a:lnTo>
                    <a:pt x="1815416" y="2652709"/>
                  </a:lnTo>
                  <a:lnTo>
                    <a:pt x="1831178" y="2609168"/>
                  </a:lnTo>
                  <a:lnTo>
                    <a:pt x="1845947" y="2565150"/>
                  </a:lnTo>
                  <a:lnTo>
                    <a:pt x="1859708" y="2520668"/>
                  </a:lnTo>
                  <a:lnTo>
                    <a:pt x="1872447" y="2475736"/>
                  </a:lnTo>
                  <a:lnTo>
                    <a:pt x="1884151" y="2430368"/>
                  </a:lnTo>
                  <a:lnTo>
                    <a:pt x="1894806" y="2384579"/>
                  </a:lnTo>
                  <a:lnTo>
                    <a:pt x="1904397" y="2338381"/>
                  </a:lnTo>
                  <a:lnTo>
                    <a:pt x="1912912" y="2291790"/>
                  </a:lnTo>
                  <a:lnTo>
                    <a:pt x="1920336" y="2244819"/>
                  </a:lnTo>
                  <a:lnTo>
                    <a:pt x="1926656" y="2197483"/>
                  </a:lnTo>
                  <a:lnTo>
                    <a:pt x="1931858" y="2149795"/>
                  </a:lnTo>
                  <a:lnTo>
                    <a:pt x="1935928" y="2101768"/>
                  </a:lnTo>
                  <a:lnTo>
                    <a:pt x="1938852" y="2053419"/>
                  </a:lnTo>
                  <a:lnTo>
                    <a:pt x="1940616" y="2004759"/>
                  </a:lnTo>
                  <a:lnTo>
                    <a:pt x="1941207" y="1955804"/>
                  </a:lnTo>
                  <a:lnTo>
                    <a:pt x="1940616" y="1906849"/>
                  </a:lnTo>
                  <a:lnTo>
                    <a:pt x="1938852" y="1858190"/>
                  </a:lnTo>
                  <a:lnTo>
                    <a:pt x="1935928" y="1809841"/>
                  </a:lnTo>
                  <a:lnTo>
                    <a:pt x="1931858" y="1761815"/>
                  </a:lnTo>
                  <a:lnTo>
                    <a:pt x="1926656" y="1714127"/>
                  </a:lnTo>
                  <a:lnTo>
                    <a:pt x="1920336" y="1666791"/>
                  </a:lnTo>
                  <a:lnTo>
                    <a:pt x="1912912" y="1619820"/>
                  </a:lnTo>
                  <a:lnTo>
                    <a:pt x="1904397" y="1573229"/>
                  </a:lnTo>
                  <a:lnTo>
                    <a:pt x="1894806" y="1527032"/>
                  </a:lnTo>
                  <a:lnTo>
                    <a:pt x="1884151" y="1481243"/>
                  </a:lnTo>
                  <a:lnTo>
                    <a:pt x="1872447" y="1435875"/>
                  </a:lnTo>
                  <a:lnTo>
                    <a:pt x="1859708" y="1390944"/>
                  </a:lnTo>
                  <a:lnTo>
                    <a:pt x="1845947" y="1346462"/>
                  </a:lnTo>
                  <a:lnTo>
                    <a:pt x="1831178" y="1302443"/>
                  </a:lnTo>
                  <a:lnTo>
                    <a:pt x="1815416" y="1258903"/>
                  </a:lnTo>
                  <a:lnTo>
                    <a:pt x="1798672" y="1215854"/>
                  </a:lnTo>
                  <a:lnTo>
                    <a:pt x="1780963" y="1173311"/>
                  </a:lnTo>
                  <a:lnTo>
                    <a:pt x="1762300" y="1131288"/>
                  </a:lnTo>
                  <a:lnTo>
                    <a:pt x="1742699" y="1089799"/>
                  </a:lnTo>
                  <a:lnTo>
                    <a:pt x="1722172" y="1048858"/>
                  </a:lnTo>
                  <a:lnTo>
                    <a:pt x="1700735" y="1008478"/>
                  </a:lnTo>
                  <a:lnTo>
                    <a:pt x="1678399" y="968674"/>
                  </a:lnTo>
                  <a:lnTo>
                    <a:pt x="1655180" y="929460"/>
                  </a:lnTo>
                  <a:lnTo>
                    <a:pt x="1631090" y="890850"/>
                  </a:lnTo>
                  <a:lnTo>
                    <a:pt x="1606145" y="852858"/>
                  </a:lnTo>
                  <a:lnTo>
                    <a:pt x="1580357" y="815498"/>
                  </a:lnTo>
                  <a:lnTo>
                    <a:pt x="1553740" y="778783"/>
                  </a:lnTo>
                  <a:lnTo>
                    <a:pt x="1526309" y="742728"/>
                  </a:lnTo>
                  <a:lnTo>
                    <a:pt x="1498076" y="707348"/>
                  </a:lnTo>
                  <a:lnTo>
                    <a:pt x="1469056" y="672655"/>
                  </a:lnTo>
                  <a:lnTo>
                    <a:pt x="1439263" y="638664"/>
                  </a:lnTo>
                  <a:lnTo>
                    <a:pt x="1408710" y="605389"/>
                  </a:lnTo>
                  <a:lnTo>
                    <a:pt x="1377410" y="572843"/>
                  </a:lnTo>
                  <a:lnTo>
                    <a:pt x="1345379" y="541042"/>
                  </a:lnTo>
                  <a:lnTo>
                    <a:pt x="1312629" y="509999"/>
                  </a:lnTo>
                  <a:lnTo>
                    <a:pt x="1279175" y="479727"/>
                  </a:lnTo>
                  <a:lnTo>
                    <a:pt x="1245030" y="450242"/>
                  </a:lnTo>
                  <a:lnTo>
                    <a:pt x="1210208" y="421556"/>
                  </a:lnTo>
                  <a:lnTo>
                    <a:pt x="1174723" y="393684"/>
                  </a:lnTo>
                  <a:lnTo>
                    <a:pt x="1138588" y="366641"/>
                  </a:lnTo>
                  <a:lnTo>
                    <a:pt x="1101817" y="340439"/>
                  </a:lnTo>
                  <a:lnTo>
                    <a:pt x="1064425" y="315093"/>
                  </a:lnTo>
                  <a:lnTo>
                    <a:pt x="1026424" y="290617"/>
                  </a:lnTo>
                  <a:lnTo>
                    <a:pt x="987829" y="267025"/>
                  </a:lnTo>
                  <a:lnTo>
                    <a:pt x="948654" y="244331"/>
                  </a:lnTo>
                  <a:lnTo>
                    <a:pt x="908912" y="222550"/>
                  </a:lnTo>
                  <a:lnTo>
                    <a:pt x="868617" y="201694"/>
                  </a:lnTo>
                  <a:lnTo>
                    <a:pt x="827783" y="181778"/>
                  </a:lnTo>
                  <a:lnTo>
                    <a:pt x="786423" y="162816"/>
                  </a:lnTo>
                  <a:lnTo>
                    <a:pt x="744552" y="144822"/>
                  </a:lnTo>
                  <a:lnTo>
                    <a:pt x="702183" y="127810"/>
                  </a:lnTo>
                  <a:lnTo>
                    <a:pt x="659330" y="111794"/>
                  </a:lnTo>
                  <a:lnTo>
                    <a:pt x="616006" y="96789"/>
                  </a:lnTo>
                  <a:lnTo>
                    <a:pt x="572226" y="82807"/>
                  </a:lnTo>
                  <a:lnTo>
                    <a:pt x="528004" y="69863"/>
                  </a:lnTo>
                  <a:lnTo>
                    <a:pt x="483352" y="57971"/>
                  </a:lnTo>
                  <a:lnTo>
                    <a:pt x="438286" y="47146"/>
                  </a:lnTo>
                  <a:lnTo>
                    <a:pt x="392818" y="37400"/>
                  </a:lnTo>
                  <a:lnTo>
                    <a:pt x="346963" y="28749"/>
                  </a:lnTo>
                  <a:lnTo>
                    <a:pt x="300734" y="21206"/>
                  </a:lnTo>
                  <a:lnTo>
                    <a:pt x="254144" y="14784"/>
                  </a:lnTo>
                  <a:lnTo>
                    <a:pt x="207209" y="9499"/>
                  </a:lnTo>
                  <a:lnTo>
                    <a:pt x="159941" y="5364"/>
                  </a:lnTo>
                  <a:lnTo>
                    <a:pt x="112355" y="2393"/>
                  </a:lnTo>
                  <a:lnTo>
                    <a:pt x="64464" y="600"/>
                  </a:lnTo>
                  <a:lnTo>
                    <a:pt x="162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227" y="5339565"/>
              <a:ext cx="1941197" cy="373000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555810" y="5145918"/>
              <a:ext cx="4074795" cy="4089400"/>
            </a:xfrm>
            <a:custGeom>
              <a:avLst/>
              <a:gdLst/>
              <a:ahLst/>
              <a:cxnLst/>
              <a:rect l="l" t="t" r="r" b="b"/>
              <a:pathLst>
                <a:path w="4074795" h="4089400">
                  <a:moveTo>
                    <a:pt x="2389967" y="4076700"/>
                  </a:moveTo>
                  <a:lnTo>
                    <a:pt x="1899015" y="4076700"/>
                  </a:lnTo>
                  <a:lnTo>
                    <a:pt x="1939070" y="4089400"/>
                  </a:lnTo>
                  <a:lnTo>
                    <a:pt x="2341521" y="4089400"/>
                  </a:lnTo>
                  <a:lnTo>
                    <a:pt x="2389967" y="4076700"/>
                  </a:lnTo>
                  <a:close/>
                </a:path>
                <a:path w="4074795" h="4089400">
                  <a:moveTo>
                    <a:pt x="2491974" y="4064000"/>
                  </a:moveTo>
                  <a:lnTo>
                    <a:pt x="1815647" y="4064000"/>
                  </a:lnTo>
                  <a:lnTo>
                    <a:pt x="1857846" y="4076700"/>
                  </a:lnTo>
                  <a:lnTo>
                    <a:pt x="2440184" y="4076700"/>
                  </a:lnTo>
                  <a:lnTo>
                    <a:pt x="2491974" y="4064000"/>
                  </a:lnTo>
                  <a:close/>
                </a:path>
                <a:path w="4074795" h="4089400">
                  <a:moveTo>
                    <a:pt x="2570023" y="63500"/>
                  </a:moveTo>
                  <a:lnTo>
                    <a:pt x="1674223" y="63500"/>
                  </a:lnTo>
                  <a:lnTo>
                    <a:pt x="1344657" y="139700"/>
                  </a:lnTo>
                  <a:lnTo>
                    <a:pt x="1291987" y="165100"/>
                  </a:lnTo>
                  <a:lnTo>
                    <a:pt x="1240717" y="177800"/>
                  </a:lnTo>
                  <a:lnTo>
                    <a:pt x="1191129" y="203200"/>
                  </a:lnTo>
                  <a:lnTo>
                    <a:pt x="1113742" y="228600"/>
                  </a:lnTo>
                  <a:lnTo>
                    <a:pt x="1074616" y="254000"/>
                  </a:lnTo>
                  <a:lnTo>
                    <a:pt x="1035285" y="266700"/>
                  </a:lnTo>
                  <a:lnTo>
                    <a:pt x="995811" y="292100"/>
                  </a:lnTo>
                  <a:lnTo>
                    <a:pt x="956258" y="304800"/>
                  </a:lnTo>
                  <a:lnTo>
                    <a:pt x="759480" y="431800"/>
                  </a:lnTo>
                  <a:lnTo>
                    <a:pt x="644457" y="508000"/>
                  </a:lnTo>
                  <a:lnTo>
                    <a:pt x="606998" y="546100"/>
                  </a:lnTo>
                  <a:lnTo>
                    <a:pt x="570086" y="571500"/>
                  </a:lnTo>
                  <a:lnTo>
                    <a:pt x="533781" y="609600"/>
                  </a:lnTo>
                  <a:lnTo>
                    <a:pt x="498147" y="635000"/>
                  </a:lnTo>
                  <a:lnTo>
                    <a:pt x="463246" y="673100"/>
                  </a:lnTo>
                  <a:lnTo>
                    <a:pt x="429142" y="711200"/>
                  </a:lnTo>
                  <a:lnTo>
                    <a:pt x="395895" y="736600"/>
                  </a:lnTo>
                  <a:lnTo>
                    <a:pt x="363569" y="774700"/>
                  </a:lnTo>
                  <a:lnTo>
                    <a:pt x="332227" y="812800"/>
                  </a:lnTo>
                  <a:lnTo>
                    <a:pt x="301931" y="850900"/>
                  </a:lnTo>
                  <a:lnTo>
                    <a:pt x="272743" y="889000"/>
                  </a:lnTo>
                  <a:lnTo>
                    <a:pt x="244727" y="927100"/>
                  </a:lnTo>
                  <a:lnTo>
                    <a:pt x="217944" y="977900"/>
                  </a:lnTo>
                  <a:lnTo>
                    <a:pt x="192458" y="1016000"/>
                  </a:lnTo>
                  <a:lnTo>
                    <a:pt x="168330" y="1054100"/>
                  </a:lnTo>
                  <a:lnTo>
                    <a:pt x="145623" y="1104900"/>
                  </a:lnTo>
                  <a:lnTo>
                    <a:pt x="124401" y="1143000"/>
                  </a:lnTo>
                  <a:lnTo>
                    <a:pt x="104725" y="1193800"/>
                  </a:lnTo>
                  <a:lnTo>
                    <a:pt x="86658" y="1231900"/>
                  </a:lnTo>
                  <a:lnTo>
                    <a:pt x="70262" y="1282700"/>
                  </a:lnTo>
                  <a:lnTo>
                    <a:pt x="55601" y="1333500"/>
                  </a:lnTo>
                  <a:lnTo>
                    <a:pt x="42736" y="1371600"/>
                  </a:lnTo>
                  <a:lnTo>
                    <a:pt x="31730" y="1422400"/>
                  </a:lnTo>
                  <a:lnTo>
                    <a:pt x="22647" y="1473200"/>
                  </a:lnTo>
                  <a:lnTo>
                    <a:pt x="15547" y="1524000"/>
                  </a:lnTo>
                  <a:lnTo>
                    <a:pt x="10495" y="1574800"/>
                  </a:lnTo>
                  <a:lnTo>
                    <a:pt x="6567" y="1638300"/>
                  </a:lnTo>
                  <a:lnTo>
                    <a:pt x="3554" y="1689100"/>
                  </a:lnTo>
                  <a:lnTo>
                    <a:pt x="1455" y="1739900"/>
                  </a:lnTo>
                  <a:lnTo>
                    <a:pt x="271" y="1803400"/>
                  </a:lnTo>
                  <a:lnTo>
                    <a:pt x="0" y="1854200"/>
                  </a:lnTo>
                  <a:lnTo>
                    <a:pt x="642" y="1905000"/>
                  </a:lnTo>
                  <a:lnTo>
                    <a:pt x="2196" y="1955800"/>
                  </a:lnTo>
                  <a:lnTo>
                    <a:pt x="4663" y="2019300"/>
                  </a:lnTo>
                  <a:lnTo>
                    <a:pt x="8041" y="2070100"/>
                  </a:lnTo>
                  <a:lnTo>
                    <a:pt x="12330" y="2120900"/>
                  </a:lnTo>
                  <a:lnTo>
                    <a:pt x="17530" y="2171700"/>
                  </a:lnTo>
                  <a:lnTo>
                    <a:pt x="23639" y="2222500"/>
                  </a:lnTo>
                  <a:lnTo>
                    <a:pt x="30659" y="2273300"/>
                  </a:lnTo>
                  <a:lnTo>
                    <a:pt x="38587" y="2324100"/>
                  </a:lnTo>
                  <a:lnTo>
                    <a:pt x="47424" y="2374900"/>
                  </a:lnTo>
                  <a:lnTo>
                    <a:pt x="57169" y="2413000"/>
                  </a:lnTo>
                  <a:lnTo>
                    <a:pt x="67822" y="2463800"/>
                  </a:lnTo>
                  <a:lnTo>
                    <a:pt x="79382" y="2514600"/>
                  </a:lnTo>
                  <a:lnTo>
                    <a:pt x="91848" y="2565400"/>
                  </a:lnTo>
                  <a:lnTo>
                    <a:pt x="105221" y="2603500"/>
                  </a:lnTo>
                  <a:lnTo>
                    <a:pt x="119499" y="2654300"/>
                  </a:lnTo>
                  <a:lnTo>
                    <a:pt x="134682" y="2705100"/>
                  </a:lnTo>
                  <a:lnTo>
                    <a:pt x="150770" y="2743200"/>
                  </a:lnTo>
                  <a:lnTo>
                    <a:pt x="167762" y="2794000"/>
                  </a:lnTo>
                  <a:lnTo>
                    <a:pt x="185658" y="2832100"/>
                  </a:lnTo>
                  <a:lnTo>
                    <a:pt x="204457" y="2870200"/>
                  </a:lnTo>
                  <a:lnTo>
                    <a:pt x="224158" y="2921000"/>
                  </a:lnTo>
                  <a:lnTo>
                    <a:pt x="244762" y="2959100"/>
                  </a:lnTo>
                  <a:lnTo>
                    <a:pt x="266267" y="2997200"/>
                  </a:lnTo>
                  <a:lnTo>
                    <a:pt x="288673" y="3048000"/>
                  </a:lnTo>
                  <a:lnTo>
                    <a:pt x="311981" y="3086100"/>
                  </a:lnTo>
                  <a:lnTo>
                    <a:pt x="336188" y="3124200"/>
                  </a:lnTo>
                  <a:lnTo>
                    <a:pt x="361295" y="3162300"/>
                  </a:lnTo>
                  <a:lnTo>
                    <a:pt x="387301" y="3200400"/>
                  </a:lnTo>
                  <a:lnTo>
                    <a:pt x="414206" y="3238500"/>
                  </a:lnTo>
                  <a:lnTo>
                    <a:pt x="442009" y="3276600"/>
                  </a:lnTo>
                  <a:lnTo>
                    <a:pt x="470710" y="3314700"/>
                  </a:lnTo>
                  <a:lnTo>
                    <a:pt x="500308" y="3352800"/>
                  </a:lnTo>
                  <a:lnTo>
                    <a:pt x="530803" y="3390900"/>
                  </a:lnTo>
                  <a:lnTo>
                    <a:pt x="565437" y="3429000"/>
                  </a:lnTo>
                  <a:lnTo>
                    <a:pt x="601535" y="3467100"/>
                  </a:lnTo>
                  <a:lnTo>
                    <a:pt x="639012" y="3505200"/>
                  </a:lnTo>
                  <a:lnTo>
                    <a:pt x="677782" y="3530600"/>
                  </a:lnTo>
                  <a:lnTo>
                    <a:pt x="717758" y="3568700"/>
                  </a:lnTo>
                  <a:lnTo>
                    <a:pt x="758855" y="3606800"/>
                  </a:lnTo>
                  <a:lnTo>
                    <a:pt x="800987" y="3632200"/>
                  </a:lnTo>
                  <a:lnTo>
                    <a:pt x="844068" y="3670300"/>
                  </a:lnTo>
                  <a:lnTo>
                    <a:pt x="888011" y="3695700"/>
                  </a:lnTo>
                  <a:lnTo>
                    <a:pt x="932732" y="3721100"/>
                  </a:lnTo>
                  <a:lnTo>
                    <a:pt x="978143" y="3759200"/>
                  </a:lnTo>
                  <a:lnTo>
                    <a:pt x="1024159" y="3784600"/>
                  </a:lnTo>
                  <a:lnTo>
                    <a:pt x="1164976" y="3860800"/>
                  </a:lnTo>
                  <a:lnTo>
                    <a:pt x="1212551" y="3873500"/>
                  </a:lnTo>
                  <a:lnTo>
                    <a:pt x="1308141" y="3924300"/>
                  </a:lnTo>
                  <a:lnTo>
                    <a:pt x="1403742" y="3949700"/>
                  </a:lnTo>
                  <a:lnTo>
                    <a:pt x="1451332" y="3975100"/>
                  </a:lnTo>
                  <a:lnTo>
                    <a:pt x="1772505" y="4064000"/>
                  </a:lnTo>
                  <a:lnTo>
                    <a:pt x="2545140" y="4064000"/>
                  </a:lnTo>
                  <a:lnTo>
                    <a:pt x="2767592" y="4013200"/>
                  </a:lnTo>
                  <a:lnTo>
                    <a:pt x="2824661" y="3987800"/>
                  </a:lnTo>
                  <a:lnTo>
                    <a:pt x="2881916" y="3975100"/>
                  </a:lnTo>
                  <a:lnTo>
                    <a:pt x="2939159" y="3949700"/>
                  </a:lnTo>
                  <a:lnTo>
                    <a:pt x="3063809" y="3898900"/>
                  </a:lnTo>
                  <a:lnTo>
                    <a:pt x="3082135" y="3886200"/>
                  </a:lnTo>
                  <a:lnTo>
                    <a:pt x="2050745" y="3886200"/>
                  </a:lnTo>
                  <a:lnTo>
                    <a:pt x="2014498" y="3873500"/>
                  </a:lnTo>
                  <a:lnTo>
                    <a:pt x="1937179" y="3873500"/>
                  </a:lnTo>
                  <a:lnTo>
                    <a:pt x="1896341" y="3860800"/>
                  </a:lnTo>
                  <a:lnTo>
                    <a:pt x="1854207" y="3860800"/>
                  </a:lnTo>
                  <a:lnTo>
                    <a:pt x="1766520" y="3835400"/>
                  </a:lnTo>
                  <a:lnTo>
                    <a:pt x="1721200" y="3835400"/>
                  </a:lnTo>
                  <a:lnTo>
                    <a:pt x="1628195" y="3810000"/>
                  </a:lnTo>
                  <a:lnTo>
                    <a:pt x="1580743" y="3784600"/>
                  </a:lnTo>
                  <a:lnTo>
                    <a:pt x="1484528" y="3759200"/>
                  </a:lnTo>
                  <a:lnTo>
                    <a:pt x="1435998" y="3733800"/>
                  </a:lnTo>
                  <a:lnTo>
                    <a:pt x="1387343" y="3721100"/>
                  </a:lnTo>
                  <a:lnTo>
                    <a:pt x="1338679" y="3695700"/>
                  </a:lnTo>
                  <a:lnTo>
                    <a:pt x="1290125" y="3683000"/>
                  </a:lnTo>
                  <a:lnTo>
                    <a:pt x="1146285" y="3606800"/>
                  </a:lnTo>
                  <a:lnTo>
                    <a:pt x="1053082" y="3556000"/>
                  </a:lnTo>
                  <a:lnTo>
                    <a:pt x="1007640" y="3517900"/>
                  </a:lnTo>
                  <a:lnTo>
                    <a:pt x="963125" y="3492500"/>
                  </a:lnTo>
                  <a:lnTo>
                    <a:pt x="919656" y="3454400"/>
                  </a:lnTo>
                  <a:lnTo>
                    <a:pt x="877350" y="3429000"/>
                  </a:lnTo>
                  <a:lnTo>
                    <a:pt x="836323" y="3390900"/>
                  </a:lnTo>
                  <a:lnTo>
                    <a:pt x="796693" y="3352800"/>
                  </a:lnTo>
                  <a:lnTo>
                    <a:pt x="758577" y="3327400"/>
                  </a:lnTo>
                  <a:lnTo>
                    <a:pt x="722091" y="3289300"/>
                  </a:lnTo>
                  <a:lnTo>
                    <a:pt x="687354" y="3251200"/>
                  </a:lnTo>
                  <a:lnTo>
                    <a:pt x="657177" y="3213100"/>
                  </a:lnTo>
                  <a:lnTo>
                    <a:pt x="627995" y="3175000"/>
                  </a:lnTo>
                  <a:lnTo>
                    <a:pt x="599806" y="3136900"/>
                  </a:lnTo>
                  <a:lnTo>
                    <a:pt x="572608" y="3098800"/>
                  </a:lnTo>
                  <a:lnTo>
                    <a:pt x="546401" y="3060700"/>
                  </a:lnTo>
                  <a:lnTo>
                    <a:pt x="521184" y="3022600"/>
                  </a:lnTo>
                  <a:lnTo>
                    <a:pt x="496955" y="2984500"/>
                  </a:lnTo>
                  <a:lnTo>
                    <a:pt x="473713" y="2946400"/>
                  </a:lnTo>
                  <a:lnTo>
                    <a:pt x="451457" y="2908300"/>
                  </a:lnTo>
                  <a:lnTo>
                    <a:pt x="430186" y="2870200"/>
                  </a:lnTo>
                  <a:lnTo>
                    <a:pt x="409899" y="2819400"/>
                  </a:lnTo>
                  <a:lnTo>
                    <a:pt x="390595" y="2781300"/>
                  </a:lnTo>
                  <a:lnTo>
                    <a:pt x="372273" y="2743200"/>
                  </a:lnTo>
                  <a:lnTo>
                    <a:pt x="354930" y="2692400"/>
                  </a:lnTo>
                  <a:lnTo>
                    <a:pt x="338568" y="2654300"/>
                  </a:lnTo>
                  <a:lnTo>
                    <a:pt x="323183" y="2603500"/>
                  </a:lnTo>
                  <a:lnTo>
                    <a:pt x="308776" y="2565400"/>
                  </a:lnTo>
                  <a:lnTo>
                    <a:pt x="295345" y="2514600"/>
                  </a:lnTo>
                  <a:lnTo>
                    <a:pt x="282888" y="2476500"/>
                  </a:lnTo>
                  <a:lnTo>
                    <a:pt x="271405" y="2425700"/>
                  </a:lnTo>
                  <a:lnTo>
                    <a:pt x="260895" y="2374900"/>
                  </a:lnTo>
                  <a:lnTo>
                    <a:pt x="251356" y="2324100"/>
                  </a:lnTo>
                  <a:lnTo>
                    <a:pt x="242788" y="2286000"/>
                  </a:lnTo>
                  <a:lnTo>
                    <a:pt x="235189" y="2235200"/>
                  </a:lnTo>
                  <a:lnTo>
                    <a:pt x="228558" y="2184400"/>
                  </a:lnTo>
                  <a:lnTo>
                    <a:pt x="222894" y="2133600"/>
                  </a:lnTo>
                  <a:lnTo>
                    <a:pt x="218196" y="2082800"/>
                  </a:lnTo>
                  <a:lnTo>
                    <a:pt x="214462" y="2032000"/>
                  </a:lnTo>
                  <a:lnTo>
                    <a:pt x="211692" y="1981200"/>
                  </a:lnTo>
                  <a:lnTo>
                    <a:pt x="209885" y="1930400"/>
                  </a:lnTo>
                  <a:lnTo>
                    <a:pt x="209039" y="1866900"/>
                  </a:lnTo>
                  <a:lnTo>
                    <a:pt x="209153" y="1816100"/>
                  </a:lnTo>
                  <a:lnTo>
                    <a:pt x="210227" y="1765300"/>
                  </a:lnTo>
                  <a:lnTo>
                    <a:pt x="212258" y="1701800"/>
                  </a:lnTo>
                  <a:lnTo>
                    <a:pt x="215246" y="1651000"/>
                  </a:lnTo>
                  <a:lnTo>
                    <a:pt x="219190" y="1600200"/>
                  </a:lnTo>
                  <a:lnTo>
                    <a:pt x="222290" y="1562100"/>
                  </a:lnTo>
                  <a:lnTo>
                    <a:pt x="226702" y="1524000"/>
                  </a:lnTo>
                  <a:lnTo>
                    <a:pt x="232452" y="1498600"/>
                  </a:lnTo>
                  <a:lnTo>
                    <a:pt x="239562" y="1460500"/>
                  </a:lnTo>
                  <a:lnTo>
                    <a:pt x="248057" y="1422400"/>
                  </a:lnTo>
                  <a:lnTo>
                    <a:pt x="257962" y="1397000"/>
                  </a:lnTo>
                  <a:lnTo>
                    <a:pt x="269300" y="1358900"/>
                  </a:lnTo>
                  <a:lnTo>
                    <a:pt x="282096" y="1320800"/>
                  </a:lnTo>
                  <a:lnTo>
                    <a:pt x="296374" y="1282700"/>
                  </a:lnTo>
                  <a:lnTo>
                    <a:pt x="312158" y="1244600"/>
                  </a:lnTo>
                  <a:lnTo>
                    <a:pt x="329473" y="1206500"/>
                  </a:lnTo>
                  <a:lnTo>
                    <a:pt x="348343" y="1168400"/>
                  </a:lnTo>
                  <a:lnTo>
                    <a:pt x="368791" y="1130300"/>
                  </a:lnTo>
                  <a:lnTo>
                    <a:pt x="390843" y="1092200"/>
                  </a:lnTo>
                  <a:lnTo>
                    <a:pt x="414523" y="1066800"/>
                  </a:lnTo>
                  <a:lnTo>
                    <a:pt x="439854" y="1028700"/>
                  </a:lnTo>
                  <a:lnTo>
                    <a:pt x="466860" y="990600"/>
                  </a:lnTo>
                  <a:lnTo>
                    <a:pt x="495567" y="952500"/>
                  </a:lnTo>
                  <a:lnTo>
                    <a:pt x="525999" y="914400"/>
                  </a:lnTo>
                  <a:lnTo>
                    <a:pt x="558179" y="876300"/>
                  </a:lnTo>
                  <a:lnTo>
                    <a:pt x="592132" y="838200"/>
                  </a:lnTo>
                  <a:lnTo>
                    <a:pt x="627882" y="800100"/>
                  </a:lnTo>
                  <a:lnTo>
                    <a:pt x="665453" y="774700"/>
                  </a:lnTo>
                  <a:lnTo>
                    <a:pt x="704870" y="736600"/>
                  </a:lnTo>
                  <a:lnTo>
                    <a:pt x="746156" y="698500"/>
                  </a:lnTo>
                  <a:lnTo>
                    <a:pt x="789337" y="660400"/>
                  </a:lnTo>
                  <a:lnTo>
                    <a:pt x="834435" y="635000"/>
                  </a:lnTo>
                  <a:lnTo>
                    <a:pt x="881477" y="596900"/>
                  </a:lnTo>
                  <a:lnTo>
                    <a:pt x="930484" y="571500"/>
                  </a:lnTo>
                  <a:lnTo>
                    <a:pt x="981483" y="533400"/>
                  </a:lnTo>
                  <a:lnTo>
                    <a:pt x="1034497" y="508000"/>
                  </a:lnTo>
                  <a:lnTo>
                    <a:pt x="1089551" y="482600"/>
                  </a:lnTo>
                  <a:lnTo>
                    <a:pt x="1146668" y="457200"/>
                  </a:lnTo>
                  <a:lnTo>
                    <a:pt x="1205872" y="419100"/>
                  </a:lnTo>
                  <a:lnTo>
                    <a:pt x="1267189" y="393700"/>
                  </a:lnTo>
                  <a:lnTo>
                    <a:pt x="1340140" y="368300"/>
                  </a:lnTo>
                  <a:lnTo>
                    <a:pt x="1379531" y="355600"/>
                  </a:lnTo>
                  <a:lnTo>
                    <a:pt x="1420765" y="342900"/>
                  </a:lnTo>
                  <a:lnTo>
                    <a:pt x="1463768" y="330200"/>
                  </a:lnTo>
                  <a:lnTo>
                    <a:pt x="1508464" y="317500"/>
                  </a:lnTo>
                  <a:lnTo>
                    <a:pt x="1554778" y="317500"/>
                  </a:lnTo>
                  <a:lnTo>
                    <a:pt x="1651958" y="292100"/>
                  </a:lnTo>
                  <a:lnTo>
                    <a:pt x="1754708" y="266700"/>
                  </a:lnTo>
                  <a:lnTo>
                    <a:pt x="1807983" y="266700"/>
                  </a:lnTo>
                  <a:lnTo>
                    <a:pt x="1917959" y="241300"/>
                  </a:lnTo>
                  <a:lnTo>
                    <a:pt x="1974509" y="241300"/>
                  </a:lnTo>
                  <a:lnTo>
                    <a:pt x="2032001" y="228600"/>
                  </a:lnTo>
                  <a:lnTo>
                    <a:pt x="2090358" y="228600"/>
                  </a:lnTo>
                  <a:lnTo>
                    <a:pt x="2149506" y="215900"/>
                  </a:lnTo>
                  <a:lnTo>
                    <a:pt x="2854649" y="215900"/>
                  </a:lnTo>
                  <a:lnTo>
                    <a:pt x="2845493" y="190500"/>
                  </a:lnTo>
                  <a:lnTo>
                    <a:pt x="2797807" y="139700"/>
                  </a:lnTo>
                  <a:lnTo>
                    <a:pt x="2753542" y="114300"/>
                  </a:lnTo>
                  <a:lnTo>
                    <a:pt x="2679197" y="88900"/>
                  </a:lnTo>
                  <a:lnTo>
                    <a:pt x="2629034" y="76200"/>
                  </a:lnTo>
                  <a:lnTo>
                    <a:pt x="2570023" y="63500"/>
                  </a:lnTo>
                  <a:close/>
                </a:path>
                <a:path w="4074795" h="4089400">
                  <a:moveTo>
                    <a:pt x="2916483" y="228600"/>
                  </a:moveTo>
                  <a:lnTo>
                    <a:pt x="2268635" y="228600"/>
                  </a:lnTo>
                  <a:lnTo>
                    <a:pt x="2305362" y="241300"/>
                  </a:lnTo>
                  <a:lnTo>
                    <a:pt x="2352393" y="254000"/>
                  </a:lnTo>
                  <a:lnTo>
                    <a:pt x="2407758" y="266700"/>
                  </a:lnTo>
                  <a:lnTo>
                    <a:pt x="2469488" y="266700"/>
                  </a:lnTo>
                  <a:lnTo>
                    <a:pt x="2504899" y="279400"/>
                  </a:lnTo>
                  <a:lnTo>
                    <a:pt x="2542093" y="279400"/>
                  </a:lnTo>
                  <a:lnTo>
                    <a:pt x="2533664" y="292100"/>
                  </a:lnTo>
                  <a:lnTo>
                    <a:pt x="2673251" y="381000"/>
                  </a:lnTo>
                  <a:lnTo>
                    <a:pt x="2683588" y="381000"/>
                  </a:lnTo>
                  <a:lnTo>
                    <a:pt x="2704767" y="393700"/>
                  </a:lnTo>
                  <a:lnTo>
                    <a:pt x="2736695" y="406400"/>
                  </a:lnTo>
                  <a:lnTo>
                    <a:pt x="2779279" y="419100"/>
                  </a:lnTo>
                  <a:lnTo>
                    <a:pt x="2817851" y="431800"/>
                  </a:lnTo>
                  <a:lnTo>
                    <a:pt x="2857689" y="444500"/>
                  </a:lnTo>
                  <a:lnTo>
                    <a:pt x="2899411" y="444500"/>
                  </a:lnTo>
                  <a:lnTo>
                    <a:pt x="2943630" y="457200"/>
                  </a:lnTo>
                  <a:lnTo>
                    <a:pt x="2977024" y="469900"/>
                  </a:lnTo>
                  <a:lnTo>
                    <a:pt x="3019207" y="482600"/>
                  </a:lnTo>
                  <a:lnTo>
                    <a:pt x="3059093" y="508000"/>
                  </a:lnTo>
                  <a:lnTo>
                    <a:pt x="3085595" y="533400"/>
                  </a:lnTo>
                  <a:lnTo>
                    <a:pt x="3116391" y="571500"/>
                  </a:lnTo>
                  <a:lnTo>
                    <a:pt x="3155097" y="596900"/>
                  </a:lnTo>
                  <a:lnTo>
                    <a:pt x="3199521" y="635000"/>
                  </a:lnTo>
                  <a:lnTo>
                    <a:pt x="3247475" y="673100"/>
                  </a:lnTo>
                  <a:lnTo>
                    <a:pt x="3263244" y="698500"/>
                  </a:lnTo>
                  <a:lnTo>
                    <a:pt x="3294096" y="723900"/>
                  </a:lnTo>
                  <a:lnTo>
                    <a:pt x="3310195" y="736600"/>
                  </a:lnTo>
                  <a:lnTo>
                    <a:pt x="3333516" y="762000"/>
                  </a:lnTo>
                  <a:lnTo>
                    <a:pt x="3359130" y="787400"/>
                  </a:lnTo>
                  <a:lnTo>
                    <a:pt x="3387843" y="812800"/>
                  </a:lnTo>
                  <a:lnTo>
                    <a:pt x="3420464" y="838200"/>
                  </a:lnTo>
                  <a:lnTo>
                    <a:pt x="3425777" y="850900"/>
                  </a:lnTo>
                  <a:lnTo>
                    <a:pt x="3439869" y="863600"/>
                  </a:lnTo>
                  <a:lnTo>
                    <a:pt x="3461485" y="876300"/>
                  </a:lnTo>
                  <a:lnTo>
                    <a:pt x="3489371" y="914400"/>
                  </a:lnTo>
                  <a:lnTo>
                    <a:pt x="3522272" y="952500"/>
                  </a:lnTo>
                  <a:lnTo>
                    <a:pt x="3558934" y="990600"/>
                  </a:lnTo>
                  <a:lnTo>
                    <a:pt x="3598102" y="1041400"/>
                  </a:lnTo>
                  <a:lnTo>
                    <a:pt x="3638522" y="1104900"/>
                  </a:lnTo>
                  <a:lnTo>
                    <a:pt x="3678939" y="1181100"/>
                  </a:lnTo>
                  <a:lnTo>
                    <a:pt x="3718099" y="1257300"/>
                  </a:lnTo>
                  <a:lnTo>
                    <a:pt x="3734997" y="1295400"/>
                  </a:lnTo>
                  <a:lnTo>
                    <a:pt x="3750745" y="1346200"/>
                  </a:lnTo>
                  <a:lnTo>
                    <a:pt x="3765366" y="1384300"/>
                  </a:lnTo>
                  <a:lnTo>
                    <a:pt x="3778885" y="1422400"/>
                  </a:lnTo>
                  <a:lnTo>
                    <a:pt x="3791325" y="1460500"/>
                  </a:lnTo>
                  <a:lnTo>
                    <a:pt x="3802708" y="1511300"/>
                  </a:lnTo>
                  <a:lnTo>
                    <a:pt x="3813059" y="1549400"/>
                  </a:lnTo>
                  <a:lnTo>
                    <a:pt x="3822401" y="1600200"/>
                  </a:lnTo>
                  <a:lnTo>
                    <a:pt x="3830757" y="1651000"/>
                  </a:lnTo>
                  <a:lnTo>
                    <a:pt x="3838150" y="1701800"/>
                  </a:lnTo>
                  <a:lnTo>
                    <a:pt x="3844604" y="1752600"/>
                  </a:lnTo>
                  <a:lnTo>
                    <a:pt x="3850143" y="1803400"/>
                  </a:lnTo>
                  <a:lnTo>
                    <a:pt x="3854790" y="1854200"/>
                  </a:lnTo>
                  <a:lnTo>
                    <a:pt x="3858567" y="1917700"/>
                  </a:lnTo>
                  <a:lnTo>
                    <a:pt x="3861500" y="1968500"/>
                  </a:lnTo>
                  <a:lnTo>
                    <a:pt x="3863610" y="2032000"/>
                  </a:lnTo>
                  <a:lnTo>
                    <a:pt x="3864922" y="2095500"/>
                  </a:lnTo>
                  <a:lnTo>
                    <a:pt x="3864494" y="2146300"/>
                  </a:lnTo>
                  <a:lnTo>
                    <a:pt x="3862159" y="2184400"/>
                  </a:lnTo>
                  <a:lnTo>
                    <a:pt x="3857998" y="2235200"/>
                  </a:lnTo>
                  <a:lnTo>
                    <a:pt x="3852088" y="2286000"/>
                  </a:lnTo>
                  <a:lnTo>
                    <a:pt x="3844509" y="2324100"/>
                  </a:lnTo>
                  <a:lnTo>
                    <a:pt x="3835340" y="2374900"/>
                  </a:lnTo>
                  <a:lnTo>
                    <a:pt x="3824660" y="2425700"/>
                  </a:lnTo>
                  <a:lnTo>
                    <a:pt x="3812548" y="2489200"/>
                  </a:lnTo>
                  <a:lnTo>
                    <a:pt x="3799083" y="2540000"/>
                  </a:lnTo>
                  <a:lnTo>
                    <a:pt x="3784345" y="2590800"/>
                  </a:lnTo>
                  <a:lnTo>
                    <a:pt x="3768412" y="2641600"/>
                  </a:lnTo>
                  <a:lnTo>
                    <a:pt x="3751363" y="2705100"/>
                  </a:lnTo>
                  <a:lnTo>
                    <a:pt x="3733278" y="2755900"/>
                  </a:lnTo>
                  <a:lnTo>
                    <a:pt x="3714236" y="2806700"/>
                  </a:lnTo>
                  <a:lnTo>
                    <a:pt x="3694315" y="2857500"/>
                  </a:lnTo>
                  <a:lnTo>
                    <a:pt x="3673595" y="2908300"/>
                  </a:lnTo>
                  <a:lnTo>
                    <a:pt x="3652155" y="2959100"/>
                  </a:lnTo>
                  <a:lnTo>
                    <a:pt x="3630074" y="3009900"/>
                  </a:lnTo>
                  <a:lnTo>
                    <a:pt x="3607431" y="3060700"/>
                  </a:lnTo>
                  <a:lnTo>
                    <a:pt x="3584305" y="3098800"/>
                  </a:lnTo>
                  <a:lnTo>
                    <a:pt x="3560775" y="3149600"/>
                  </a:lnTo>
                  <a:lnTo>
                    <a:pt x="3536921" y="3187700"/>
                  </a:lnTo>
                  <a:lnTo>
                    <a:pt x="3512821" y="3225800"/>
                  </a:lnTo>
                  <a:lnTo>
                    <a:pt x="3488555" y="3263900"/>
                  </a:lnTo>
                  <a:lnTo>
                    <a:pt x="3464201" y="3289300"/>
                  </a:lnTo>
                  <a:lnTo>
                    <a:pt x="3432072" y="3327400"/>
                  </a:lnTo>
                  <a:lnTo>
                    <a:pt x="3397266" y="3365500"/>
                  </a:lnTo>
                  <a:lnTo>
                    <a:pt x="3360272" y="3403600"/>
                  </a:lnTo>
                  <a:lnTo>
                    <a:pt x="3321582" y="3441700"/>
                  </a:lnTo>
                  <a:lnTo>
                    <a:pt x="3281683" y="3479800"/>
                  </a:lnTo>
                  <a:lnTo>
                    <a:pt x="3241066" y="3517900"/>
                  </a:lnTo>
                  <a:lnTo>
                    <a:pt x="3200221" y="3543300"/>
                  </a:lnTo>
                  <a:lnTo>
                    <a:pt x="3159637" y="3581400"/>
                  </a:lnTo>
                  <a:lnTo>
                    <a:pt x="3119804" y="3606800"/>
                  </a:lnTo>
                  <a:lnTo>
                    <a:pt x="3081212" y="3644900"/>
                  </a:lnTo>
                  <a:lnTo>
                    <a:pt x="3044350" y="3670300"/>
                  </a:lnTo>
                  <a:lnTo>
                    <a:pt x="3011717" y="3683000"/>
                  </a:lnTo>
                  <a:lnTo>
                    <a:pt x="2977712" y="3695700"/>
                  </a:lnTo>
                  <a:lnTo>
                    <a:pt x="2859047" y="3746500"/>
                  </a:lnTo>
                  <a:lnTo>
                    <a:pt x="2804790" y="3771900"/>
                  </a:lnTo>
                  <a:lnTo>
                    <a:pt x="2750239" y="3784600"/>
                  </a:lnTo>
                  <a:lnTo>
                    <a:pt x="2695636" y="3810000"/>
                  </a:lnTo>
                  <a:lnTo>
                    <a:pt x="2533959" y="3848100"/>
                  </a:lnTo>
                  <a:lnTo>
                    <a:pt x="2481589" y="3848100"/>
                  </a:lnTo>
                  <a:lnTo>
                    <a:pt x="2430386" y="3860800"/>
                  </a:lnTo>
                  <a:lnTo>
                    <a:pt x="2380594" y="3860800"/>
                  </a:lnTo>
                  <a:lnTo>
                    <a:pt x="2332456" y="3873500"/>
                  </a:lnTo>
                  <a:lnTo>
                    <a:pt x="2161329" y="3873500"/>
                  </a:lnTo>
                  <a:lnTo>
                    <a:pt x="2115582" y="3886200"/>
                  </a:lnTo>
                  <a:lnTo>
                    <a:pt x="3082135" y="3886200"/>
                  </a:lnTo>
                  <a:lnTo>
                    <a:pt x="3100461" y="3873500"/>
                  </a:lnTo>
                  <a:lnTo>
                    <a:pt x="3145844" y="3860800"/>
                  </a:lnTo>
                  <a:lnTo>
                    <a:pt x="3188999" y="3822700"/>
                  </a:lnTo>
                  <a:lnTo>
                    <a:pt x="3224571" y="3797300"/>
                  </a:lnTo>
                  <a:lnTo>
                    <a:pt x="3261420" y="3771900"/>
                  </a:lnTo>
                  <a:lnTo>
                    <a:pt x="3299211" y="3746500"/>
                  </a:lnTo>
                  <a:lnTo>
                    <a:pt x="3337608" y="3708400"/>
                  </a:lnTo>
                  <a:lnTo>
                    <a:pt x="3376277" y="3683000"/>
                  </a:lnTo>
                  <a:lnTo>
                    <a:pt x="3414883" y="3644900"/>
                  </a:lnTo>
                  <a:lnTo>
                    <a:pt x="3453090" y="3606800"/>
                  </a:lnTo>
                  <a:lnTo>
                    <a:pt x="3490564" y="3581400"/>
                  </a:lnTo>
                  <a:lnTo>
                    <a:pt x="3526969" y="3543300"/>
                  </a:lnTo>
                  <a:lnTo>
                    <a:pt x="3561972" y="3505200"/>
                  </a:lnTo>
                  <a:lnTo>
                    <a:pt x="3595236" y="3467100"/>
                  </a:lnTo>
                  <a:lnTo>
                    <a:pt x="3626426" y="3429000"/>
                  </a:lnTo>
                  <a:lnTo>
                    <a:pt x="3651156" y="3390900"/>
                  </a:lnTo>
                  <a:lnTo>
                    <a:pt x="3675754" y="3365500"/>
                  </a:lnTo>
                  <a:lnTo>
                    <a:pt x="3700161" y="3327400"/>
                  </a:lnTo>
                  <a:lnTo>
                    <a:pt x="3724318" y="3276600"/>
                  </a:lnTo>
                  <a:lnTo>
                    <a:pt x="3748165" y="3238500"/>
                  </a:lnTo>
                  <a:lnTo>
                    <a:pt x="3771642" y="3200400"/>
                  </a:lnTo>
                  <a:lnTo>
                    <a:pt x="3794690" y="3149600"/>
                  </a:lnTo>
                  <a:lnTo>
                    <a:pt x="3817250" y="3098800"/>
                  </a:lnTo>
                  <a:lnTo>
                    <a:pt x="3839262" y="3060700"/>
                  </a:lnTo>
                  <a:lnTo>
                    <a:pt x="3860667" y="3009900"/>
                  </a:lnTo>
                  <a:lnTo>
                    <a:pt x="3881404" y="2959100"/>
                  </a:lnTo>
                  <a:lnTo>
                    <a:pt x="3901416" y="2908300"/>
                  </a:lnTo>
                  <a:lnTo>
                    <a:pt x="3920641" y="2844800"/>
                  </a:lnTo>
                  <a:lnTo>
                    <a:pt x="3939022" y="2794000"/>
                  </a:lnTo>
                  <a:lnTo>
                    <a:pt x="3956497" y="2743200"/>
                  </a:lnTo>
                  <a:lnTo>
                    <a:pt x="3973008" y="2692400"/>
                  </a:lnTo>
                  <a:lnTo>
                    <a:pt x="3988496" y="2641600"/>
                  </a:lnTo>
                  <a:lnTo>
                    <a:pt x="4002900" y="2578100"/>
                  </a:lnTo>
                  <a:lnTo>
                    <a:pt x="4016161" y="2527300"/>
                  </a:lnTo>
                  <a:lnTo>
                    <a:pt x="4028220" y="2476500"/>
                  </a:lnTo>
                  <a:lnTo>
                    <a:pt x="4039018" y="2425700"/>
                  </a:lnTo>
                  <a:lnTo>
                    <a:pt x="4048494" y="2374900"/>
                  </a:lnTo>
                  <a:lnTo>
                    <a:pt x="4056590" y="2324100"/>
                  </a:lnTo>
                  <a:lnTo>
                    <a:pt x="4063245" y="2273300"/>
                  </a:lnTo>
                  <a:lnTo>
                    <a:pt x="4068401" y="2235200"/>
                  </a:lnTo>
                  <a:lnTo>
                    <a:pt x="4071998" y="2184400"/>
                  </a:lnTo>
                  <a:lnTo>
                    <a:pt x="4073976" y="2146300"/>
                  </a:lnTo>
                  <a:lnTo>
                    <a:pt x="4074277" y="2095500"/>
                  </a:lnTo>
                  <a:lnTo>
                    <a:pt x="4073022" y="2032000"/>
                  </a:lnTo>
                  <a:lnTo>
                    <a:pt x="4071046" y="1968500"/>
                  </a:lnTo>
                  <a:lnTo>
                    <a:pt x="4068328" y="1917700"/>
                  </a:lnTo>
                  <a:lnTo>
                    <a:pt x="4064849" y="1854200"/>
                  </a:lnTo>
                  <a:lnTo>
                    <a:pt x="4060591" y="1803400"/>
                  </a:lnTo>
                  <a:lnTo>
                    <a:pt x="4055535" y="1752600"/>
                  </a:lnTo>
                  <a:lnTo>
                    <a:pt x="4049661" y="1701800"/>
                  </a:lnTo>
                  <a:lnTo>
                    <a:pt x="4042951" y="1651000"/>
                  </a:lnTo>
                  <a:lnTo>
                    <a:pt x="4035386" y="1600200"/>
                  </a:lnTo>
                  <a:lnTo>
                    <a:pt x="4026946" y="1549400"/>
                  </a:lnTo>
                  <a:lnTo>
                    <a:pt x="4017613" y="1511300"/>
                  </a:lnTo>
                  <a:lnTo>
                    <a:pt x="4007368" y="1460500"/>
                  </a:lnTo>
                  <a:lnTo>
                    <a:pt x="3996192" y="1422400"/>
                  </a:lnTo>
                  <a:lnTo>
                    <a:pt x="3984065" y="1371600"/>
                  </a:lnTo>
                  <a:lnTo>
                    <a:pt x="3970969" y="1333500"/>
                  </a:lnTo>
                  <a:lnTo>
                    <a:pt x="3956884" y="1295400"/>
                  </a:lnTo>
                  <a:lnTo>
                    <a:pt x="3941793" y="1257300"/>
                  </a:lnTo>
                  <a:lnTo>
                    <a:pt x="3925675" y="1206500"/>
                  </a:lnTo>
                  <a:lnTo>
                    <a:pt x="3908512" y="1168400"/>
                  </a:lnTo>
                  <a:lnTo>
                    <a:pt x="3877842" y="1104900"/>
                  </a:lnTo>
                  <a:lnTo>
                    <a:pt x="3845708" y="1041400"/>
                  </a:lnTo>
                  <a:lnTo>
                    <a:pt x="3812571" y="990600"/>
                  </a:lnTo>
                  <a:lnTo>
                    <a:pt x="3745127" y="889000"/>
                  </a:lnTo>
                  <a:lnTo>
                    <a:pt x="3711742" y="838200"/>
                  </a:lnTo>
                  <a:lnTo>
                    <a:pt x="3679195" y="800100"/>
                  </a:lnTo>
                  <a:lnTo>
                    <a:pt x="3647947" y="774700"/>
                  </a:lnTo>
                  <a:lnTo>
                    <a:pt x="3618458" y="736600"/>
                  </a:lnTo>
                  <a:lnTo>
                    <a:pt x="3591189" y="711200"/>
                  </a:lnTo>
                  <a:lnTo>
                    <a:pt x="3566600" y="685800"/>
                  </a:lnTo>
                  <a:lnTo>
                    <a:pt x="3545151" y="673100"/>
                  </a:lnTo>
                  <a:lnTo>
                    <a:pt x="3522080" y="647700"/>
                  </a:lnTo>
                  <a:lnTo>
                    <a:pt x="3500917" y="635000"/>
                  </a:lnTo>
                  <a:lnTo>
                    <a:pt x="3480846" y="609600"/>
                  </a:lnTo>
                  <a:lnTo>
                    <a:pt x="3442057" y="571500"/>
                  </a:lnTo>
                  <a:lnTo>
                    <a:pt x="3422213" y="546100"/>
                  </a:lnTo>
                  <a:lnTo>
                    <a:pt x="3400978" y="533400"/>
                  </a:lnTo>
                  <a:lnTo>
                    <a:pt x="3377816" y="508000"/>
                  </a:lnTo>
                  <a:lnTo>
                    <a:pt x="3339766" y="482600"/>
                  </a:lnTo>
                  <a:lnTo>
                    <a:pt x="3302273" y="444500"/>
                  </a:lnTo>
                  <a:lnTo>
                    <a:pt x="3270369" y="419100"/>
                  </a:lnTo>
                  <a:lnTo>
                    <a:pt x="3249087" y="393700"/>
                  </a:lnTo>
                  <a:lnTo>
                    <a:pt x="3217085" y="368300"/>
                  </a:lnTo>
                  <a:lnTo>
                    <a:pt x="3173423" y="330200"/>
                  </a:lnTo>
                  <a:lnTo>
                    <a:pt x="3123020" y="304800"/>
                  </a:lnTo>
                  <a:lnTo>
                    <a:pt x="3070794" y="279400"/>
                  </a:lnTo>
                  <a:lnTo>
                    <a:pt x="3021661" y="254000"/>
                  </a:lnTo>
                  <a:lnTo>
                    <a:pt x="2980540" y="241300"/>
                  </a:lnTo>
                  <a:lnTo>
                    <a:pt x="2947940" y="241300"/>
                  </a:lnTo>
                  <a:lnTo>
                    <a:pt x="2916483" y="228600"/>
                  </a:lnTo>
                  <a:close/>
                </a:path>
                <a:path w="4074795" h="4089400">
                  <a:moveTo>
                    <a:pt x="2854649" y="215900"/>
                  </a:moveTo>
                  <a:lnTo>
                    <a:pt x="2227341" y="215900"/>
                  </a:lnTo>
                  <a:lnTo>
                    <a:pt x="2243393" y="228600"/>
                  </a:lnTo>
                  <a:lnTo>
                    <a:pt x="2885582" y="228600"/>
                  </a:lnTo>
                  <a:lnTo>
                    <a:pt x="2854649" y="215900"/>
                  </a:lnTo>
                  <a:close/>
                </a:path>
                <a:path w="4074795" h="4089400">
                  <a:moveTo>
                    <a:pt x="2403009" y="38100"/>
                  </a:moveTo>
                  <a:lnTo>
                    <a:pt x="1834981" y="38100"/>
                  </a:lnTo>
                  <a:lnTo>
                    <a:pt x="1728768" y="63500"/>
                  </a:lnTo>
                  <a:lnTo>
                    <a:pt x="2502021" y="63500"/>
                  </a:lnTo>
                  <a:lnTo>
                    <a:pt x="2403009" y="38100"/>
                  </a:lnTo>
                  <a:close/>
                </a:path>
                <a:path w="4074795" h="4089400">
                  <a:moveTo>
                    <a:pt x="2332654" y="25400"/>
                  </a:moveTo>
                  <a:lnTo>
                    <a:pt x="1935475" y="25400"/>
                  </a:lnTo>
                  <a:lnTo>
                    <a:pt x="1886084" y="38100"/>
                  </a:lnTo>
                  <a:lnTo>
                    <a:pt x="2360989" y="38100"/>
                  </a:lnTo>
                  <a:lnTo>
                    <a:pt x="2332654" y="25400"/>
                  </a:lnTo>
                  <a:close/>
                </a:path>
                <a:path w="4074795" h="4089400">
                  <a:moveTo>
                    <a:pt x="2292396" y="12700"/>
                  </a:moveTo>
                  <a:lnTo>
                    <a:pt x="2027984" y="12700"/>
                  </a:lnTo>
                  <a:lnTo>
                    <a:pt x="1982869" y="25400"/>
                  </a:lnTo>
                  <a:lnTo>
                    <a:pt x="2314103" y="25400"/>
                  </a:lnTo>
                  <a:lnTo>
                    <a:pt x="2292396" y="12700"/>
                  </a:lnTo>
                  <a:close/>
                </a:path>
                <a:path w="4074795" h="4089400">
                  <a:moveTo>
                    <a:pt x="2239840" y="0"/>
                  </a:moveTo>
                  <a:lnTo>
                    <a:pt x="2146828" y="0"/>
                  </a:lnTo>
                  <a:lnTo>
                    <a:pt x="2110247" y="12700"/>
                  </a:lnTo>
                  <a:lnTo>
                    <a:pt x="2267615" y="12700"/>
                  </a:lnTo>
                  <a:lnTo>
                    <a:pt x="2239840" y="0"/>
                  </a:lnTo>
                  <a:close/>
                </a:path>
              </a:pathLst>
            </a:custGeom>
            <a:solidFill>
              <a:srgbClr val="C1E7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6469" y="8933656"/>
              <a:ext cx="1722032" cy="23749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5307" y="10251915"/>
              <a:ext cx="1093498" cy="105664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525" y="10513536"/>
              <a:ext cx="1093539" cy="79502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79111" y="6073113"/>
              <a:ext cx="2951196" cy="20104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1673" y="6078348"/>
              <a:ext cx="2049832" cy="167621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561673" y="6078733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2049832" y="1335100"/>
                  </a:moveTo>
                  <a:lnTo>
                    <a:pt x="260672" y="1675823"/>
                  </a:lnTo>
                  <a:lnTo>
                    <a:pt x="250798" y="1675581"/>
                  </a:lnTo>
                  <a:lnTo>
                    <a:pt x="242088" y="1671708"/>
                  </a:lnTo>
                  <a:lnTo>
                    <a:pt x="235468" y="1664850"/>
                  </a:lnTo>
                  <a:lnTo>
                    <a:pt x="231867" y="1655656"/>
                  </a:lnTo>
                  <a:lnTo>
                    <a:pt x="0" y="340722"/>
                  </a:lnTo>
                  <a:lnTo>
                    <a:pt x="247" y="330854"/>
                  </a:lnTo>
                  <a:lnTo>
                    <a:pt x="4124" y="322145"/>
                  </a:lnTo>
                  <a:lnTo>
                    <a:pt x="10983" y="315524"/>
                  </a:lnTo>
                  <a:lnTo>
                    <a:pt x="20177" y="311917"/>
                  </a:lnTo>
                  <a:lnTo>
                    <a:pt x="1789170" y="0"/>
                  </a:lnTo>
                  <a:lnTo>
                    <a:pt x="1799043" y="241"/>
                  </a:lnTo>
                  <a:lnTo>
                    <a:pt x="1807751" y="4115"/>
                  </a:lnTo>
                  <a:lnTo>
                    <a:pt x="1814370" y="10972"/>
                  </a:lnTo>
                  <a:lnTo>
                    <a:pt x="1817976" y="20166"/>
                  </a:lnTo>
                  <a:lnTo>
                    <a:pt x="2049832" y="1335100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45066" y="6671653"/>
              <a:ext cx="481965" cy="481965"/>
            </a:xfrm>
            <a:custGeom>
              <a:avLst/>
              <a:gdLst/>
              <a:ahLst/>
              <a:cxnLst/>
              <a:rect l="l" t="t" r="r" b="b"/>
              <a:pathLst>
                <a:path w="481965" h="481965">
                  <a:moveTo>
                    <a:pt x="247611" y="0"/>
                  </a:moveTo>
                  <a:lnTo>
                    <a:pt x="198962" y="3610"/>
                  </a:lnTo>
                  <a:lnTo>
                    <a:pt x="152015" y="16857"/>
                  </a:lnTo>
                  <a:lnTo>
                    <a:pt x="109933" y="38526"/>
                  </a:lnTo>
                  <a:lnTo>
                    <a:pt x="73503" y="67495"/>
                  </a:lnTo>
                  <a:lnTo>
                    <a:pt x="43508" y="102644"/>
                  </a:lnTo>
                  <a:lnTo>
                    <a:pt x="20736" y="142849"/>
                  </a:lnTo>
                  <a:lnTo>
                    <a:pt x="5971" y="186991"/>
                  </a:lnTo>
                  <a:lnTo>
                    <a:pt x="0" y="233947"/>
                  </a:lnTo>
                  <a:lnTo>
                    <a:pt x="3606" y="282596"/>
                  </a:lnTo>
                  <a:lnTo>
                    <a:pt x="16854" y="329546"/>
                  </a:lnTo>
                  <a:lnTo>
                    <a:pt x="38524" y="371630"/>
                  </a:lnTo>
                  <a:lnTo>
                    <a:pt x="67495" y="408063"/>
                  </a:lnTo>
                  <a:lnTo>
                    <a:pt x="102645" y="438057"/>
                  </a:lnTo>
                  <a:lnTo>
                    <a:pt x="142853" y="460829"/>
                  </a:lnTo>
                  <a:lnTo>
                    <a:pt x="186996" y="475593"/>
                  </a:lnTo>
                  <a:lnTo>
                    <a:pt x="233954" y="481562"/>
                  </a:lnTo>
                  <a:lnTo>
                    <a:pt x="282603" y="477951"/>
                  </a:lnTo>
                  <a:lnTo>
                    <a:pt x="329553" y="464704"/>
                  </a:lnTo>
                  <a:lnTo>
                    <a:pt x="371637" y="443034"/>
                  </a:lnTo>
                  <a:lnTo>
                    <a:pt x="408070" y="414063"/>
                  </a:lnTo>
                  <a:lnTo>
                    <a:pt x="438064" y="378913"/>
                  </a:lnTo>
                  <a:lnTo>
                    <a:pt x="460836" y="338705"/>
                  </a:lnTo>
                  <a:lnTo>
                    <a:pt x="475600" y="294561"/>
                  </a:lnTo>
                  <a:lnTo>
                    <a:pt x="481569" y="247604"/>
                  </a:lnTo>
                  <a:lnTo>
                    <a:pt x="477958" y="198955"/>
                  </a:lnTo>
                  <a:lnTo>
                    <a:pt x="464711" y="152008"/>
                  </a:lnTo>
                  <a:lnTo>
                    <a:pt x="443041" y="109927"/>
                  </a:lnTo>
                  <a:lnTo>
                    <a:pt x="414070" y="73496"/>
                  </a:lnTo>
                  <a:lnTo>
                    <a:pt x="378920" y="43503"/>
                  </a:lnTo>
                  <a:lnTo>
                    <a:pt x="338712" y="20732"/>
                  </a:lnTo>
                  <a:lnTo>
                    <a:pt x="294568" y="5969"/>
                  </a:lnTo>
                  <a:lnTo>
                    <a:pt x="247611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508109" y="6790931"/>
              <a:ext cx="191135" cy="262890"/>
            </a:xfrm>
            <a:custGeom>
              <a:avLst/>
              <a:gdLst/>
              <a:ahLst/>
              <a:cxnLst/>
              <a:rect l="l" t="t" r="r" b="b"/>
              <a:pathLst>
                <a:path w="191134" h="262890">
                  <a:moveTo>
                    <a:pt x="0" y="0"/>
                  </a:moveTo>
                  <a:lnTo>
                    <a:pt x="46239" y="262264"/>
                  </a:lnTo>
                  <a:lnTo>
                    <a:pt x="190821" y="1015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5875637" y="7770073"/>
            <a:ext cx="360108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R="45085"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indent="-45085" algn="ctr">
              <a:lnSpc>
                <a:spcPct val="101200"/>
              </a:lnSpc>
              <a:spcBef>
                <a:spcPts val="905"/>
              </a:spcBef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Use cress seeds, egg shells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and cotton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wool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22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cress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eggheads. </a:t>
            </a:r>
            <a:r>
              <a:rPr sz="2200" spc="-10" dirty="0">
                <a:solidFill>
                  <a:srgbClr val="FFFFFF"/>
                </a:solidFill>
                <a:latin typeface="Arial"/>
                <a:cs typeface="Arial"/>
              </a:rPr>
              <a:t>Watch </a:t>
            </a:r>
            <a:r>
              <a:rPr sz="2200" u="sng" spc="1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this </a:t>
            </a:r>
            <a:r>
              <a:rPr sz="2200" spc="1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u="sng" spc="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clip</a:t>
            </a:r>
            <a:r>
              <a:rPr sz="2200" spc="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find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how.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Put the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eggheads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different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places </a:t>
            </a:r>
            <a:r>
              <a:rPr sz="2200" spc="-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to find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where the seeds 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best.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129113" y="0"/>
            <a:ext cx="14048740" cy="7818755"/>
            <a:chOff x="2129113" y="0"/>
            <a:chExt cx="14048740" cy="7818755"/>
          </a:xfrm>
        </p:grpSpPr>
        <p:pic>
          <p:nvPicPr>
            <p:cNvPr id="28" name="object 2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30189" y="0"/>
              <a:ext cx="2447328" cy="292569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039143" y="297553"/>
              <a:ext cx="1586935" cy="202172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29113" y="6486116"/>
              <a:ext cx="1332446" cy="1332446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2513031" y="6565551"/>
            <a:ext cx="49149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66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2594" y="1846791"/>
            <a:ext cx="1332447" cy="1332445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2513031" y="1936873"/>
            <a:ext cx="49149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66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6434108" y="3482649"/>
            <a:ext cx="6623050" cy="363410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89915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85"/>
              </a:spcBef>
            </a:pP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41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seeds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41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40" dirty="0">
                <a:solidFill>
                  <a:srgbClr val="FFFFFF"/>
                </a:solidFill>
                <a:latin typeface="Arial"/>
                <a:cs typeface="Arial"/>
              </a:rPr>
              <a:t>grow</a:t>
            </a:r>
            <a:r>
              <a:rPr sz="4100" b="1" spc="-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60" dirty="0">
                <a:solidFill>
                  <a:srgbClr val="FFFFFF"/>
                </a:solidFill>
                <a:latin typeface="Arial"/>
                <a:cs typeface="Arial"/>
              </a:rPr>
              <a:t>into:</a:t>
            </a:r>
            <a:endParaRPr sz="4100">
              <a:latin typeface="Arial"/>
              <a:cs typeface="Arial"/>
            </a:endParaRPr>
          </a:p>
          <a:p>
            <a:pPr marL="1800860" indent="-559435">
              <a:lnSpc>
                <a:spcPct val="100000"/>
              </a:lnSpc>
              <a:spcBef>
                <a:spcPts val="1265"/>
              </a:spcBef>
              <a:buClr>
                <a:srgbClr val="FEE209"/>
              </a:buClr>
              <a:buAutoNum type="arabicPeriod"/>
              <a:tabLst>
                <a:tab pos="1801495" algn="l"/>
              </a:tabLst>
            </a:pP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Lettuce</a:t>
            </a:r>
            <a:r>
              <a:rPr sz="41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plants.</a:t>
            </a:r>
            <a:endParaRPr sz="4100">
              <a:latin typeface="Arial"/>
              <a:cs typeface="Arial"/>
            </a:endParaRPr>
          </a:p>
          <a:p>
            <a:pPr marL="1441450" indent="-558800">
              <a:lnSpc>
                <a:spcPct val="100000"/>
              </a:lnSpc>
              <a:spcBef>
                <a:spcPts val="440"/>
              </a:spcBef>
              <a:buClr>
                <a:srgbClr val="FEE209"/>
              </a:buClr>
              <a:buAutoNum type="arabicPeriod"/>
              <a:tabLst>
                <a:tab pos="1441450" algn="l"/>
              </a:tabLst>
            </a:pPr>
            <a:r>
              <a:rPr sz="4100" b="1" spc="-45" dirty="0">
                <a:solidFill>
                  <a:srgbClr val="FFFFFF"/>
                </a:solidFill>
                <a:latin typeface="Arial"/>
                <a:cs typeface="Arial"/>
              </a:rPr>
              <a:t>Cucumber</a:t>
            </a:r>
            <a:r>
              <a:rPr sz="41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55" dirty="0">
                <a:solidFill>
                  <a:srgbClr val="FFFFFF"/>
                </a:solidFill>
                <a:latin typeface="Arial"/>
                <a:cs typeface="Arial"/>
              </a:rPr>
              <a:t>plants.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0" y="8961518"/>
            <a:ext cx="5882640" cy="2347595"/>
            <a:chOff x="0" y="8961518"/>
            <a:chExt cx="5882640" cy="2347595"/>
          </a:xfrm>
        </p:grpSpPr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2" name="Rectangle 41">
            <a:hlinkClick r:id="rId17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hlinkClick r:id="rId18"/>
          </p:cNvPr>
          <p:cNvSpPr/>
          <p:nvPr/>
        </p:nvSpPr>
        <p:spPr>
          <a:xfrm rot="20977388">
            <a:off x="16580418" y="6107304"/>
            <a:ext cx="2023258" cy="1600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hlinkClick r:id="rId18"/>
          </p:cNvPr>
          <p:cNvSpPr/>
          <p:nvPr/>
        </p:nvSpPr>
        <p:spPr>
          <a:xfrm>
            <a:off x="18891250" y="9236075"/>
            <a:ext cx="6858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Click r:id="rId18"/>
          </p:cNvPr>
          <p:cNvSpPr/>
          <p:nvPr/>
        </p:nvSpPr>
        <p:spPr>
          <a:xfrm>
            <a:off x="15919450" y="9540875"/>
            <a:ext cx="609600" cy="457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98942" y="3900077"/>
            <a:ext cx="9145270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0"/>
              </a:spcBef>
              <a:tabLst>
                <a:tab pos="1653539" algn="l"/>
                <a:tab pos="2420620" algn="l"/>
                <a:tab pos="3083560" algn="l"/>
                <a:tab pos="5527675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Does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daylength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get longer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shorter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as we go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495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April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May?	Use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data 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table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to	find out.</a:t>
            </a:r>
            <a:endParaRPr sz="49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330030" y="613942"/>
            <a:ext cx="144399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2</a:t>
            </a:r>
            <a:r>
              <a:rPr sz="5250" spc="-30" dirty="0">
                <a:latin typeface="Arial"/>
                <a:cs typeface="Arial"/>
              </a:rPr>
              <a:t>nd</a:t>
            </a:r>
            <a:endParaRPr sz="52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935" y="1226014"/>
            <a:ext cx="457441" cy="6718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139" y="2948644"/>
            <a:ext cx="424364" cy="51054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463637"/>
            <a:ext cx="20104099" cy="10844919"/>
            <a:chOff x="0" y="463637"/>
            <a:chExt cx="20104099" cy="10844919"/>
          </a:xfrm>
        </p:grpSpPr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549721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1" y="5825935"/>
              <a:ext cx="3012577" cy="291448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18689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45293" y="7334850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247760" y="7566930"/>
              <a:ext cx="504190" cy="753110"/>
            </a:xfrm>
            <a:custGeom>
              <a:avLst/>
              <a:gdLst/>
              <a:ahLst/>
              <a:cxnLst/>
              <a:rect l="l" t="t" r="r" b="b"/>
              <a:pathLst>
                <a:path w="504190" h="753109">
                  <a:moveTo>
                    <a:pt x="265866" y="0"/>
                  </a:moveTo>
                  <a:lnTo>
                    <a:pt x="217361" y="3227"/>
                  </a:lnTo>
                  <a:lnTo>
                    <a:pt x="173073" y="12910"/>
                  </a:lnTo>
                  <a:lnTo>
                    <a:pt x="133002" y="29048"/>
                  </a:lnTo>
                  <a:lnTo>
                    <a:pt x="97148" y="51642"/>
                  </a:lnTo>
                  <a:lnTo>
                    <a:pt x="66822" y="81649"/>
                  </a:lnTo>
                  <a:lnTo>
                    <a:pt x="43333" y="120027"/>
                  </a:lnTo>
                  <a:lnTo>
                    <a:pt x="26685" y="166777"/>
                  </a:lnTo>
                  <a:lnTo>
                    <a:pt x="16879" y="221899"/>
                  </a:lnTo>
                  <a:lnTo>
                    <a:pt x="160037" y="236212"/>
                  </a:lnTo>
                  <a:lnTo>
                    <a:pt x="163484" y="207006"/>
                  </a:lnTo>
                  <a:lnTo>
                    <a:pt x="169744" y="182274"/>
                  </a:lnTo>
                  <a:lnTo>
                    <a:pt x="190706" y="146225"/>
                  </a:lnTo>
                  <a:lnTo>
                    <a:pt x="240936" y="120821"/>
                  </a:lnTo>
                  <a:lnTo>
                    <a:pt x="262285" y="119127"/>
                  </a:lnTo>
                  <a:lnTo>
                    <a:pt x="283806" y="120742"/>
                  </a:lnTo>
                  <a:lnTo>
                    <a:pt x="333612" y="144948"/>
                  </a:lnTo>
                  <a:lnTo>
                    <a:pt x="357818" y="196190"/>
                  </a:lnTo>
                  <a:lnTo>
                    <a:pt x="359434" y="218831"/>
                  </a:lnTo>
                  <a:lnTo>
                    <a:pt x="357579" y="240623"/>
                  </a:lnTo>
                  <a:lnTo>
                    <a:pt x="342749" y="284589"/>
                  </a:lnTo>
                  <a:lnTo>
                    <a:pt x="314088" y="326514"/>
                  </a:lnTo>
                  <a:lnTo>
                    <a:pt x="254522" y="387867"/>
                  </a:lnTo>
                  <a:lnTo>
                    <a:pt x="165576" y="472492"/>
                  </a:lnTo>
                  <a:lnTo>
                    <a:pt x="126881" y="511973"/>
                  </a:lnTo>
                  <a:lnTo>
                    <a:pt x="94568" y="547915"/>
                  </a:lnTo>
                  <a:lnTo>
                    <a:pt x="68637" y="580319"/>
                  </a:lnTo>
                  <a:lnTo>
                    <a:pt x="30677" y="643557"/>
                  </a:lnTo>
                  <a:lnTo>
                    <a:pt x="16360" y="678915"/>
                  </a:lnTo>
                  <a:lnTo>
                    <a:pt x="0" y="752594"/>
                  </a:lnTo>
                  <a:lnTo>
                    <a:pt x="503607" y="752594"/>
                  </a:lnTo>
                  <a:lnTo>
                    <a:pt x="503607" y="619153"/>
                  </a:lnTo>
                  <a:lnTo>
                    <a:pt x="218317" y="619153"/>
                  </a:lnTo>
                  <a:lnTo>
                    <a:pt x="224372" y="609376"/>
                  </a:lnTo>
                  <a:lnTo>
                    <a:pt x="259906" y="566430"/>
                  </a:lnTo>
                  <a:lnTo>
                    <a:pt x="302977" y="525017"/>
                  </a:lnTo>
                  <a:lnTo>
                    <a:pt x="333864" y="496445"/>
                  </a:lnTo>
                  <a:lnTo>
                    <a:pt x="365241" y="467082"/>
                  </a:lnTo>
                  <a:lnTo>
                    <a:pt x="412281" y="419279"/>
                  </a:lnTo>
                  <a:lnTo>
                    <a:pt x="446299" y="376061"/>
                  </a:lnTo>
                  <a:lnTo>
                    <a:pt x="475058" y="328129"/>
                  </a:lnTo>
                  <a:lnTo>
                    <a:pt x="493399" y="281794"/>
                  </a:lnTo>
                  <a:lnTo>
                    <a:pt x="502473" y="233607"/>
                  </a:lnTo>
                  <a:lnTo>
                    <a:pt x="503607" y="208600"/>
                  </a:lnTo>
                  <a:lnTo>
                    <a:pt x="499644" y="165942"/>
                  </a:lnTo>
                  <a:lnTo>
                    <a:pt x="487754" y="126926"/>
                  </a:lnTo>
                  <a:lnTo>
                    <a:pt x="467941" y="91553"/>
                  </a:lnTo>
                  <a:lnTo>
                    <a:pt x="440206" y="59820"/>
                  </a:lnTo>
                  <a:lnTo>
                    <a:pt x="405537" y="33647"/>
                  </a:lnTo>
                  <a:lnTo>
                    <a:pt x="364922" y="14953"/>
                  </a:lnTo>
                  <a:lnTo>
                    <a:pt x="318364" y="3738"/>
                  </a:lnTo>
                  <a:lnTo>
                    <a:pt x="265866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99874" y="1413655"/>
              <a:ext cx="1082675" cy="1162050"/>
            </a:xfrm>
            <a:custGeom>
              <a:avLst/>
              <a:gdLst/>
              <a:ahLst/>
              <a:cxnLst/>
              <a:rect l="l" t="t" r="r" b="b"/>
              <a:pathLst>
                <a:path w="1082675" h="1162050">
                  <a:moveTo>
                    <a:pt x="1082294" y="519341"/>
                  </a:moveTo>
                  <a:lnTo>
                    <a:pt x="1078865" y="461251"/>
                  </a:lnTo>
                  <a:lnTo>
                    <a:pt x="1071727" y="403517"/>
                  </a:lnTo>
                  <a:lnTo>
                    <a:pt x="1061224" y="346837"/>
                  </a:lnTo>
                  <a:lnTo>
                    <a:pt x="1047673" y="291973"/>
                  </a:lnTo>
                  <a:lnTo>
                    <a:pt x="1031405" y="239636"/>
                  </a:lnTo>
                  <a:lnTo>
                    <a:pt x="1012748" y="190563"/>
                  </a:lnTo>
                  <a:lnTo>
                    <a:pt x="992035" y="145491"/>
                  </a:lnTo>
                  <a:lnTo>
                    <a:pt x="969581" y="105143"/>
                  </a:lnTo>
                  <a:lnTo>
                    <a:pt x="945730" y="70269"/>
                  </a:lnTo>
                  <a:lnTo>
                    <a:pt x="895134" y="19812"/>
                  </a:lnTo>
                  <a:lnTo>
                    <a:pt x="842873" y="0"/>
                  </a:lnTo>
                  <a:lnTo>
                    <a:pt x="810729" y="4978"/>
                  </a:lnTo>
                  <a:lnTo>
                    <a:pt x="775843" y="21564"/>
                  </a:lnTo>
                  <a:lnTo>
                    <a:pt x="739038" y="47739"/>
                  </a:lnTo>
                  <a:lnTo>
                    <a:pt x="701179" y="81534"/>
                  </a:lnTo>
                  <a:lnTo>
                    <a:pt x="663143" y="120929"/>
                  </a:lnTo>
                  <a:lnTo>
                    <a:pt x="625767" y="163944"/>
                  </a:lnTo>
                  <a:lnTo>
                    <a:pt x="589927" y="208584"/>
                  </a:lnTo>
                  <a:lnTo>
                    <a:pt x="556475" y="252831"/>
                  </a:lnTo>
                  <a:lnTo>
                    <a:pt x="526262" y="294716"/>
                  </a:lnTo>
                  <a:lnTo>
                    <a:pt x="500151" y="332219"/>
                  </a:lnTo>
                  <a:lnTo>
                    <a:pt x="463664" y="386130"/>
                  </a:lnTo>
                  <a:lnTo>
                    <a:pt x="428282" y="440956"/>
                  </a:lnTo>
                  <a:lnTo>
                    <a:pt x="400710" y="491007"/>
                  </a:lnTo>
                  <a:lnTo>
                    <a:pt x="381114" y="538594"/>
                  </a:lnTo>
                  <a:lnTo>
                    <a:pt x="369608" y="586003"/>
                  </a:lnTo>
                  <a:lnTo>
                    <a:pt x="367880" y="612000"/>
                  </a:lnTo>
                  <a:lnTo>
                    <a:pt x="339940" y="608266"/>
                  </a:lnTo>
                  <a:lnTo>
                    <a:pt x="293522" y="606640"/>
                  </a:lnTo>
                  <a:lnTo>
                    <a:pt x="247129" y="610146"/>
                  </a:lnTo>
                  <a:lnTo>
                    <a:pt x="201282" y="619582"/>
                  </a:lnTo>
                  <a:lnTo>
                    <a:pt x="157137" y="635203"/>
                  </a:lnTo>
                  <a:lnTo>
                    <a:pt x="115989" y="656767"/>
                  </a:lnTo>
                  <a:lnTo>
                    <a:pt x="79133" y="684022"/>
                  </a:lnTo>
                  <a:lnTo>
                    <a:pt x="47866" y="716737"/>
                  </a:lnTo>
                  <a:lnTo>
                    <a:pt x="23495" y="754646"/>
                  </a:lnTo>
                  <a:lnTo>
                    <a:pt x="6286" y="801573"/>
                  </a:lnTo>
                  <a:lnTo>
                    <a:pt x="0" y="850798"/>
                  </a:lnTo>
                  <a:lnTo>
                    <a:pt x="3886" y="900620"/>
                  </a:lnTo>
                  <a:lnTo>
                    <a:pt x="17221" y="949299"/>
                  </a:lnTo>
                  <a:lnTo>
                    <a:pt x="39268" y="995108"/>
                  </a:lnTo>
                  <a:lnTo>
                    <a:pt x="69303" y="1036332"/>
                  </a:lnTo>
                  <a:lnTo>
                    <a:pt x="105994" y="1071689"/>
                  </a:lnTo>
                  <a:lnTo>
                    <a:pt x="147815" y="1101140"/>
                  </a:lnTo>
                  <a:lnTo>
                    <a:pt x="193725" y="1124724"/>
                  </a:lnTo>
                  <a:lnTo>
                    <a:pt x="242684" y="1142479"/>
                  </a:lnTo>
                  <a:lnTo>
                    <a:pt x="293662" y="1154455"/>
                  </a:lnTo>
                  <a:lnTo>
                    <a:pt x="345617" y="1160716"/>
                  </a:lnTo>
                  <a:lnTo>
                    <a:pt x="397687" y="1161605"/>
                  </a:lnTo>
                  <a:lnTo>
                    <a:pt x="449554" y="1157808"/>
                  </a:lnTo>
                  <a:lnTo>
                    <a:pt x="501027" y="1149845"/>
                  </a:lnTo>
                  <a:lnTo>
                    <a:pt x="551916" y="1138275"/>
                  </a:lnTo>
                  <a:lnTo>
                    <a:pt x="602056" y="1123607"/>
                  </a:lnTo>
                  <a:lnTo>
                    <a:pt x="651217" y="1106385"/>
                  </a:lnTo>
                  <a:lnTo>
                    <a:pt x="687387" y="1092504"/>
                  </a:lnTo>
                  <a:lnTo>
                    <a:pt x="727189" y="1075893"/>
                  </a:lnTo>
                  <a:lnTo>
                    <a:pt x="767435" y="1056449"/>
                  </a:lnTo>
                  <a:lnTo>
                    <a:pt x="804900" y="1034059"/>
                  </a:lnTo>
                  <a:lnTo>
                    <a:pt x="836383" y="1008634"/>
                  </a:lnTo>
                  <a:lnTo>
                    <a:pt x="865124" y="959129"/>
                  </a:lnTo>
                  <a:lnTo>
                    <a:pt x="896696" y="952373"/>
                  </a:lnTo>
                  <a:lnTo>
                    <a:pt x="937285" y="921118"/>
                  </a:lnTo>
                  <a:lnTo>
                    <a:pt x="967955" y="884224"/>
                  </a:lnTo>
                  <a:lnTo>
                    <a:pt x="995324" y="844969"/>
                  </a:lnTo>
                  <a:lnTo>
                    <a:pt x="1019225" y="803656"/>
                  </a:lnTo>
                  <a:lnTo>
                    <a:pt x="1039520" y="760590"/>
                  </a:lnTo>
                  <a:lnTo>
                    <a:pt x="1056068" y="716089"/>
                  </a:lnTo>
                  <a:lnTo>
                    <a:pt x="1068705" y="670458"/>
                  </a:lnTo>
                  <a:lnTo>
                    <a:pt x="1077290" y="624001"/>
                  </a:lnTo>
                  <a:lnTo>
                    <a:pt x="1081684" y="577037"/>
                  </a:lnTo>
                  <a:lnTo>
                    <a:pt x="1082294" y="519341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19532" y="2364809"/>
              <a:ext cx="1029969" cy="347345"/>
            </a:xfrm>
            <a:custGeom>
              <a:avLst/>
              <a:gdLst/>
              <a:ahLst/>
              <a:cxnLst/>
              <a:rect l="l" t="t" r="r" b="b"/>
              <a:pathLst>
                <a:path w="1029970" h="347344">
                  <a:moveTo>
                    <a:pt x="1029741" y="107886"/>
                  </a:moveTo>
                  <a:lnTo>
                    <a:pt x="1026871" y="98628"/>
                  </a:lnTo>
                  <a:lnTo>
                    <a:pt x="1020140" y="90271"/>
                  </a:lnTo>
                  <a:lnTo>
                    <a:pt x="1008875" y="84924"/>
                  </a:lnTo>
                  <a:lnTo>
                    <a:pt x="995984" y="83997"/>
                  </a:lnTo>
                  <a:lnTo>
                    <a:pt x="978166" y="84924"/>
                  </a:lnTo>
                  <a:lnTo>
                    <a:pt x="958735" y="86956"/>
                  </a:lnTo>
                  <a:lnTo>
                    <a:pt x="941006" y="89306"/>
                  </a:lnTo>
                  <a:lnTo>
                    <a:pt x="879856" y="75234"/>
                  </a:lnTo>
                  <a:lnTo>
                    <a:pt x="817130" y="61150"/>
                  </a:lnTo>
                  <a:lnTo>
                    <a:pt x="745121" y="45491"/>
                  </a:lnTo>
                  <a:lnTo>
                    <a:pt x="672490" y="33108"/>
                  </a:lnTo>
                  <a:lnTo>
                    <a:pt x="657682" y="31445"/>
                  </a:lnTo>
                  <a:lnTo>
                    <a:pt x="682155" y="30594"/>
                  </a:lnTo>
                  <a:lnTo>
                    <a:pt x="758456" y="31343"/>
                  </a:lnTo>
                  <a:lnTo>
                    <a:pt x="926084" y="37198"/>
                  </a:lnTo>
                  <a:lnTo>
                    <a:pt x="944537" y="39535"/>
                  </a:lnTo>
                  <a:lnTo>
                    <a:pt x="967409" y="41757"/>
                  </a:lnTo>
                  <a:lnTo>
                    <a:pt x="997026" y="44145"/>
                  </a:lnTo>
                  <a:lnTo>
                    <a:pt x="1003376" y="44538"/>
                  </a:lnTo>
                  <a:lnTo>
                    <a:pt x="1011237" y="44183"/>
                  </a:lnTo>
                  <a:lnTo>
                    <a:pt x="1018006" y="41351"/>
                  </a:lnTo>
                  <a:lnTo>
                    <a:pt x="1021080" y="34264"/>
                  </a:lnTo>
                  <a:lnTo>
                    <a:pt x="1019721" y="26314"/>
                  </a:lnTo>
                  <a:lnTo>
                    <a:pt x="1014907" y="17767"/>
                  </a:lnTo>
                  <a:lnTo>
                    <a:pt x="1006411" y="10807"/>
                  </a:lnTo>
                  <a:lnTo>
                    <a:pt x="993965" y="7658"/>
                  </a:lnTo>
                  <a:lnTo>
                    <a:pt x="980808" y="9131"/>
                  </a:lnTo>
                  <a:lnTo>
                    <a:pt x="963066" y="13347"/>
                  </a:lnTo>
                  <a:lnTo>
                    <a:pt x="943927" y="18948"/>
                  </a:lnTo>
                  <a:lnTo>
                    <a:pt x="926579" y="24536"/>
                  </a:lnTo>
                  <a:lnTo>
                    <a:pt x="758837" y="18681"/>
                  </a:lnTo>
                  <a:lnTo>
                    <a:pt x="720382" y="17881"/>
                  </a:lnTo>
                  <a:lnTo>
                    <a:pt x="681926" y="17919"/>
                  </a:lnTo>
                  <a:lnTo>
                    <a:pt x="644715" y="19215"/>
                  </a:lnTo>
                  <a:lnTo>
                    <a:pt x="610006" y="21704"/>
                  </a:lnTo>
                  <a:lnTo>
                    <a:pt x="579056" y="25336"/>
                  </a:lnTo>
                  <a:lnTo>
                    <a:pt x="572516" y="26250"/>
                  </a:lnTo>
                  <a:lnTo>
                    <a:pt x="560857" y="26860"/>
                  </a:lnTo>
                  <a:lnTo>
                    <a:pt x="545795" y="28371"/>
                  </a:lnTo>
                  <a:lnTo>
                    <a:pt x="545947" y="30187"/>
                  </a:lnTo>
                  <a:lnTo>
                    <a:pt x="542455" y="30746"/>
                  </a:lnTo>
                  <a:lnTo>
                    <a:pt x="539991" y="31305"/>
                  </a:lnTo>
                  <a:lnTo>
                    <a:pt x="542023" y="0"/>
                  </a:lnTo>
                  <a:lnTo>
                    <a:pt x="394525" y="25971"/>
                  </a:lnTo>
                  <a:lnTo>
                    <a:pt x="316001" y="46774"/>
                  </a:lnTo>
                  <a:lnTo>
                    <a:pt x="280035" y="73342"/>
                  </a:lnTo>
                  <a:lnTo>
                    <a:pt x="263931" y="108458"/>
                  </a:lnTo>
                  <a:lnTo>
                    <a:pt x="222554" y="129400"/>
                  </a:lnTo>
                  <a:lnTo>
                    <a:pt x="180530" y="153339"/>
                  </a:lnTo>
                  <a:lnTo>
                    <a:pt x="139674" y="179336"/>
                  </a:lnTo>
                  <a:lnTo>
                    <a:pt x="100037" y="207340"/>
                  </a:lnTo>
                  <a:lnTo>
                    <a:pt x="61696" y="237324"/>
                  </a:lnTo>
                  <a:lnTo>
                    <a:pt x="24739" y="269227"/>
                  </a:lnTo>
                  <a:lnTo>
                    <a:pt x="1155" y="302298"/>
                  </a:lnTo>
                  <a:lnTo>
                    <a:pt x="0" y="311124"/>
                  </a:lnTo>
                  <a:lnTo>
                    <a:pt x="863" y="320090"/>
                  </a:lnTo>
                  <a:lnTo>
                    <a:pt x="32575" y="346811"/>
                  </a:lnTo>
                  <a:lnTo>
                    <a:pt x="40678" y="346811"/>
                  </a:lnTo>
                  <a:lnTo>
                    <a:pt x="106946" y="320636"/>
                  </a:lnTo>
                  <a:lnTo>
                    <a:pt x="147701" y="295859"/>
                  </a:lnTo>
                  <a:lnTo>
                    <a:pt x="186766" y="267944"/>
                  </a:lnTo>
                  <a:lnTo>
                    <a:pt x="224853" y="238556"/>
                  </a:lnTo>
                  <a:lnTo>
                    <a:pt x="310794" y="171386"/>
                  </a:lnTo>
                  <a:lnTo>
                    <a:pt x="324827" y="175475"/>
                  </a:lnTo>
                  <a:lnTo>
                    <a:pt x="370281" y="174447"/>
                  </a:lnTo>
                  <a:lnTo>
                    <a:pt x="423976" y="158673"/>
                  </a:lnTo>
                  <a:lnTo>
                    <a:pt x="482714" y="128193"/>
                  </a:lnTo>
                  <a:lnTo>
                    <a:pt x="519061" y="100215"/>
                  </a:lnTo>
                  <a:lnTo>
                    <a:pt x="539102" y="45097"/>
                  </a:lnTo>
                  <a:lnTo>
                    <a:pt x="555485" y="41871"/>
                  </a:lnTo>
                  <a:lnTo>
                    <a:pt x="568782" y="39789"/>
                  </a:lnTo>
                  <a:lnTo>
                    <a:pt x="582866" y="39484"/>
                  </a:lnTo>
                  <a:lnTo>
                    <a:pt x="607923" y="40030"/>
                  </a:lnTo>
                  <a:lnTo>
                    <a:pt x="670687" y="45656"/>
                  </a:lnTo>
                  <a:lnTo>
                    <a:pt x="742429" y="57886"/>
                  </a:lnTo>
                  <a:lnTo>
                    <a:pt x="814120" y="73469"/>
                  </a:lnTo>
                  <a:lnTo>
                    <a:pt x="937983" y="101650"/>
                  </a:lnTo>
                  <a:lnTo>
                    <a:pt x="955167" y="107264"/>
                  </a:lnTo>
                  <a:lnTo>
                    <a:pt x="976591" y="113576"/>
                  </a:lnTo>
                  <a:lnTo>
                    <a:pt x="1004443" y="121285"/>
                  </a:lnTo>
                  <a:lnTo>
                    <a:pt x="1010437" y="122809"/>
                  </a:lnTo>
                  <a:lnTo>
                    <a:pt x="1018019" y="123888"/>
                  </a:lnTo>
                  <a:lnTo>
                    <a:pt x="1025067" y="122326"/>
                  </a:lnTo>
                  <a:lnTo>
                    <a:pt x="1029449" y="115925"/>
                  </a:lnTo>
                  <a:lnTo>
                    <a:pt x="1029741" y="10788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279" y="2355322"/>
              <a:ext cx="108719" cy="11669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20040" y="1476720"/>
              <a:ext cx="751205" cy="941705"/>
            </a:xfrm>
            <a:custGeom>
              <a:avLst/>
              <a:gdLst/>
              <a:ahLst/>
              <a:cxnLst/>
              <a:rect l="l" t="t" r="r" b="b"/>
              <a:pathLst>
                <a:path w="751204" h="941705">
                  <a:moveTo>
                    <a:pt x="588305" y="0"/>
                  </a:moveTo>
                  <a:lnTo>
                    <a:pt x="550395" y="8456"/>
                  </a:lnTo>
                  <a:lnTo>
                    <a:pt x="508350" y="25842"/>
                  </a:lnTo>
                  <a:lnTo>
                    <a:pt x="463477" y="50403"/>
                  </a:lnTo>
                  <a:lnTo>
                    <a:pt x="417087" y="80383"/>
                  </a:lnTo>
                  <a:lnTo>
                    <a:pt x="370490" y="114030"/>
                  </a:lnTo>
                  <a:lnTo>
                    <a:pt x="324995" y="149587"/>
                  </a:lnTo>
                  <a:lnTo>
                    <a:pt x="281912" y="185301"/>
                  </a:lnTo>
                  <a:lnTo>
                    <a:pt x="242552" y="219416"/>
                  </a:lnTo>
                  <a:lnTo>
                    <a:pt x="208224" y="250178"/>
                  </a:lnTo>
                  <a:lnTo>
                    <a:pt x="159902" y="294626"/>
                  </a:lnTo>
                  <a:lnTo>
                    <a:pt x="112440" y="340205"/>
                  </a:lnTo>
                  <a:lnTo>
                    <a:pt x="73720" y="382867"/>
                  </a:lnTo>
                  <a:lnTo>
                    <a:pt x="43335" y="424875"/>
                  </a:lnTo>
                  <a:lnTo>
                    <a:pt x="20877" y="468492"/>
                  </a:lnTo>
                  <a:lnTo>
                    <a:pt x="5938" y="515981"/>
                  </a:lnTo>
                  <a:lnTo>
                    <a:pt x="0" y="561939"/>
                  </a:lnTo>
                  <a:lnTo>
                    <a:pt x="2922" y="605563"/>
                  </a:lnTo>
                  <a:lnTo>
                    <a:pt x="13904" y="646929"/>
                  </a:lnTo>
                  <a:lnTo>
                    <a:pt x="32146" y="686110"/>
                  </a:lnTo>
                  <a:lnTo>
                    <a:pt x="56848" y="723183"/>
                  </a:lnTo>
                  <a:lnTo>
                    <a:pt x="87208" y="758222"/>
                  </a:lnTo>
                  <a:lnTo>
                    <a:pt x="122426" y="791302"/>
                  </a:lnTo>
                  <a:lnTo>
                    <a:pt x="165962" y="824866"/>
                  </a:lnTo>
                  <a:lnTo>
                    <a:pt x="212531" y="854264"/>
                  </a:lnTo>
                  <a:lnTo>
                    <a:pt x="261342" y="880222"/>
                  </a:lnTo>
                  <a:lnTo>
                    <a:pt x="311604" y="903466"/>
                  </a:lnTo>
                  <a:lnTo>
                    <a:pt x="360651" y="925666"/>
                  </a:lnTo>
                  <a:lnTo>
                    <a:pt x="404173" y="940719"/>
                  </a:lnTo>
                  <a:lnTo>
                    <a:pt x="446990" y="941209"/>
                  </a:lnTo>
                  <a:lnTo>
                    <a:pt x="493923" y="919717"/>
                  </a:lnTo>
                  <a:lnTo>
                    <a:pt x="532543" y="890562"/>
                  </a:lnTo>
                  <a:lnTo>
                    <a:pt x="568503" y="858373"/>
                  </a:lnTo>
                  <a:lnTo>
                    <a:pt x="601585" y="823418"/>
                  </a:lnTo>
                  <a:lnTo>
                    <a:pt x="631572" y="785966"/>
                  </a:lnTo>
                  <a:lnTo>
                    <a:pt x="658246" y="746285"/>
                  </a:lnTo>
                  <a:lnTo>
                    <a:pt x="681390" y="704644"/>
                  </a:lnTo>
                  <a:lnTo>
                    <a:pt x="700787" y="661311"/>
                  </a:lnTo>
                  <a:lnTo>
                    <a:pt x="716220" y="616554"/>
                  </a:lnTo>
                  <a:lnTo>
                    <a:pt x="730509" y="560525"/>
                  </a:lnTo>
                  <a:lnTo>
                    <a:pt x="740967" y="503227"/>
                  </a:lnTo>
                  <a:lnTo>
                    <a:pt x="747740" y="445442"/>
                  </a:lnTo>
                  <a:lnTo>
                    <a:pt x="750973" y="387957"/>
                  </a:lnTo>
                  <a:lnTo>
                    <a:pt x="750812" y="331556"/>
                  </a:lnTo>
                  <a:lnTo>
                    <a:pt x="747405" y="277024"/>
                  </a:lnTo>
                  <a:lnTo>
                    <a:pt x="740896" y="225145"/>
                  </a:lnTo>
                  <a:lnTo>
                    <a:pt x="731432" y="176706"/>
                  </a:lnTo>
                  <a:lnTo>
                    <a:pt x="719159" y="132489"/>
                  </a:lnTo>
                  <a:lnTo>
                    <a:pt x="704222" y="93281"/>
                  </a:lnTo>
                  <a:lnTo>
                    <a:pt x="666945" y="33028"/>
                  </a:lnTo>
                  <a:lnTo>
                    <a:pt x="620767" y="2227"/>
                  </a:lnTo>
                  <a:lnTo>
                    <a:pt x="588305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8396" y="1968697"/>
              <a:ext cx="841375" cy="576580"/>
            </a:xfrm>
            <a:custGeom>
              <a:avLst/>
              <a:gdLst/>
              <a:ahLst/>
              <a:cxnLst/>
              <a:rect l="l" t="t" r="r" b="b"/>
              <a:pathLst>
                <a:path w="841375" h="576580">
                  <a:moveTo>
                    <a:pt x="295683" y="0"/>
                  </a:moveTo>
                  <a:lnTo>
                    <a:pt x="248802" y="958"/>
                  </a:lnTo>
                  <a:lnTo>
                    <a:pt x="202388" y="8302"/>
                  </a:lnTo>
                  <a:lnTo>
                    <a:pt x="157760" y="22024"/>
                  </a:lnTo>
                  <a:lnTo>
                    <a:pt x="116239" y="42118"/>
                  </a:lnTo>
                  <a:lnTo>
                    <a:pt x="79144" y="68579"/>
                  </a:lnTo>
                  <a:lnTo>
                    <a:pt x="47795" y="101400"/>
                  </a:lnTo>
                  <a:lnTo>
                    <a:pt x="21726" y="144363"/>
                  </a:lnTo>
                  <a:lnTo>
                    <a:pt x="5921" y="191576"/>
                  </a:lnTo>
                  <a:lnTo>
                    <a:pt x="0" y="241209"/>
                  </a:lnTo>
                  <a:lnTo>
                    <a:pt x="3582" y="291434"/>
                  </a:lnTo>
                  <a:lnTo>
                    <a:pt x="16286" y="340422"/>
                  </a:lnTo>
                  <a:lnTo>
                    <a:pt x="37733" y="386344"/>
                  </a:lnTo>
                  <a:lnTo>
                    <a:pt x="66861" y="427727"/>
                  </a:lnTo>
                  <a:lnTo>
                    <a:pt x="102179" y="464227"/>
                  </a:lnTo>
                  <a:lnTo>
                    <a:pt x="142660" y="495703"/>
                  </a:lnTo>
                  <a:lnTo>
                    <a:pt x="187276" y="522014"/>
                  </a:lnTo>
                  <a:lnTo>
                    <a:pt x="235000" y="543019"/>
                  </a:lnTo>
                  <a:lnTo>
                    <a:pt x="284804" y="558579"/>
                  </a:lnTo>
                  <a:lnTo>
                    <a:pt x="335766" y="568883"/>
                  </a:lnTo>
                  <a:lnTo>
                    <a:pt x="387447" y="574549"/>
                  </a:lnTo>
                  <a:lnTo>
                    <a:pt x="439558" y="576064"/>
                  </a:lnTo>
                  <a:lnTo>
                    <a:pt x="491808" y="573918"/>
                  </a:lnTo>
                  <a:lnTo>
                    <a:pt x="543909" y="568597"/>
                  </a:lnTo>
                  <a:lnTo>
                    <a:pt x="595569" y="560590"/>
                  </a:lnTo>
                  <a:lnTo>
                    <a:pt x="633794" y="553518"/>
                  </a:lnTo>
                  <a:lnTo>
                    <a:pt x="676139" y="544419"/>
                  </a:lnTo>
                  <a:lnTo>
                    <a:pt x="719467" y="532612"/>
                  </a:lnTo>
                  <a:lnTo>
                    <a:pt x="760640" y="517416"/>
                  </a:lnTo>
                  <a:lnTo>
                    <a:pt x="796520" y="498148"/>
                  </a:lnTo>
                  <a:lnTo>
                    <a:pt x="839854" y="444672"/>
                  </a:lnTo>
                  <a:lnTo>
                    <a:pt x="841032" y="409101"/>
                  </a:lnTo>
                  <a:lnTo>
                    <a:pt x="824368" y="366732"/>
                  </a:lnTo>
                  <a:lnTo>
                    <a:pt x="799031" y="326372"/>
                  </a:lnTo>
                  <a:lnTo>
                    <a:pt x="770745" y="287489"/>
                  </a:lnTo>
                  <a:lnTo>
                    <a:pt x="739801" y="250220"/>
                  </a:lnTo>
                  <a:lnTo>
                    <a:pt x="706487" y="214701"/>
                  </a:lnTo>
                  <a:lnTo>
                    <a:pt x="671092" y="181069"/>
                  </a:lnTo>
                  <a:lnTo>
                    <a:pt x="633905" y="149462"/>
                  </a:lnTo>
                  <a:lnTo>
                    <a:pt x="595214" y="120015"/>
                  </a:lnTo>
                  <a:lnTo>
                    <a:pt x="555309" y="92866"/>
                  </a:lnTo>
                  <a:lnTo>
                    <a:pt x="515563" y="68959"/>
                  </a:lnTo>
                  <a:lnTo>
                    <a:pt x="474186" y="47589"/>
                  </a:lnTo>
                  <a:lnTo>
                    <a:pt x="431342" y="29383"/>
                  </a:lnTo>
                  <a:lnTo>
                    <a:pt x="387200" y="14966"/>
                  </a:lnTo>
                  <a:lnTo>
                    <a:pt x="341924" y="4963"/>
                  </a:lnTo>
                  <a:lnTo>
                    <a:pt x="295683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017" y="2471316"/>
              <a:ext cx="164870" cy="24280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04238" y="2488314"/>
              <a:ext cx="73660" cy="271145"/>
            </a:xfrm>
            <a:custGeom>
              <a:avLst/>
              <a:gdLst/>
              <a:ahLst/>
              <a:cxnLst/>
              <a:rect l="l" t="t" r="r" b="b"/>
              <a:pathLst>
                <a:path w="73659" h="271144">
                  <a:moveTo>
                    <a:pt x="72658" y="0"/>
                  </a:moveTo>
                  <a:lnTo>
                    <a:pt x="48437" y="31918"/>
                  </a:lnTo>
                  <a:lnTo>
                    <a:pt x="29052" y="72456"/>
                  </a:lnTo>
                  <a:lnTo>
                    <a:pt x="7986" y="135719"/>
                  </a:lnTo>
                  <a:lnTo>
                    <a:pt x="1288" y="174015"/>
                  </a:lnTo>
                  <a:lnTo>
                    <a:pt x="0" y="211171"/>
                  </a:lnTo>
                  <a:lnTo>
                    <a:pt x="3983" y="242208"/>
                  </a:lnTo>
                  <a:lnTo>
                    <a:pt x="9653" y="263289"/>
                  </a:lnTo>
                  <a:lnTo>
                    <a:pt x="13424" y="270578"/>
                  </a:lnTo>
                  <a:lnTo>
                    <a:pt x="13571" y="268367"/>
                  </a:lnTo>
                  <a:lnTo>
                    <a:pt x="11167" y="253392"/>
                  </a:lnTo>
                  <a:lnTo>
                    <a:pt x="9717" y="241458"/>
                  </a:lnTo>
                  <a:lnTo>
                    <a:pt x="8691" y="227176"/>
                  </a:lnTo>
                  <a:lnTo>
                    <a:pt x="8652" y="211036"/>
                  </a:lnTo>
                  <a:lnTo>
                    <a:pt x="9756" y="193587"/>
                  </a:lnTo>
                  <a:lnTo>
                    <a:pt x="20538" y="138819"/>
                  </a:lnTo>
                  <a:lnTo>
                    <a:pt x="43344" y="78180"/>
                  </a:lnTo>
                  <a:lnTo>
                    <a:pt x="61608" y="37944"/>
                  </a:lnTo>
                  <a:lnTo>
                    <a:pt x="69147" y="19079"/>
                  </a:lnTo>
                  <a:lnTo>
                    <a:pt x="73141" y="5800"/>
                  </a:lnTo>
                  <a:lnTo>
                    <a:pt x="7265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325" y="2505989"/>
              <a:ext cx="84900" cy="23746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975395" y="2489841"/>
              <a:ext cx="33655" cy="231775"/>
            </a:xfrm>
            <a:custGeom>
              <a:avLst/>
              <a:gdLst/>
              <a:ahLst/>
              <a:cxnLst/>
              <a:rect l="l" t="t" r="r" b="b"/>
              <a:pathLst>
                <a:path w="33654" h="231775">
                  <a:moveTo>
                    <a:pt x="11778" y="0"/>
                  </a:moveTo>
                  <a:lnTo>
                    <a:pt x="10098" y="4853"/>
                  </a:lnTo>
                  <a:lnTo>
                    <a:pt x="9946" y="32035"/>
                  </a:lnTo>
                  <a:lnTo>
                    <a:pt x="8302" y="51778"/>
                  </a:lnTo>
                  <a:lnTo>
                    <a:pt x="6389" y="67622"/>
                  </a:lnTo>
                  <a:lnTo>
                    <a:pt x="2867" y="92112"/>
                  </a:lnTo>
                  <a:lnTo>
                    <a:pt x="1078" y="106744"/>
                  </a:lnTo>
                  <a:lnTo>
                    <a:pt x="0" y="122580"/>
                  </a:lnTo>
                  <a:lnTo>
                    <a:pt x="251" y="139016"/>
                  </a:lnTo>
                  <a:lnTo>
                    <a:pt x="2448" y="155450"/>
                  </a:lnTo>
                  <a:lnTo>
                    <a:pt x="16181" y="198464"/>
                  </a:lnTo>
                  <a:lnTo>
                    <a:pt x="33631" y="231406"/>
                  </a:lnTo>
                  <a:lnTo>
                    <a:pt x="32435" y="224667"/>
                  </a:lnTo>
                  <a:lnTo>
                    <a:pt x="26651" y="207611"/>
                  </a:lnTo>
                  <a:lnTo>
                    <a:pt x="19270" y="183071"/>
                  </a:lnTo>
                  <a:lnTo>
                    <a:pt x="13286" y="153880"/>
                  </a:lnTo>
                  <a:lnTo>
                    <a:pt x="13049" y="123291"/>
                  </a:lnTo>
                  <a:lnTo>
                    <a:pt x="17032" y="94226"/>
                  </a:lnTo>
                  <a:lnTo>
                    <a:pt x="21835" y="69839"/>
                  </a:lnTo>
                  <a:lnTo>
                    <a:pt x="24060" y="53286"/>
                  </a:lnTo>
                  <a:lnTo>
                    <a:pt x="24531" y="31687"/>
                  </a:lnTo>
                  <a:lnTo>
                    <a:pt x="21056" y="14313"/>
                  </a:lnTo>
                  <a:lnTo>
                    <a:pt x="16013" y="310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468" y="784680"/>
              <a:ext cx="1889827" cy="138430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3546" y="463637"/>
              <a:ext cx="583081" cy="36703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5804366" y="9716540"/>
              <a:ext cx="970915" cy="842010"/>
            </a:xfrm>
            <a:custGeom>
              <a:avLst/>
              <a:gdLst/>
              <a:ahLst/>
              <a:cxnLst/>
              <a:rect l="l" t="t" r="r" b="b"/>
              <a:pathLst>
                <a:path w="970915" h="842009">
                  <a:moveTo>
                    <a:pt x="161094" y="815010"/>
                  </a:moveTo>
                  <a:lnTo>
                    <a:pt x="159528" y="815340"/>
                  </a:lnTo>
                  <a:lnTo>
                    <a:pt x="161161" y="815340"/>
                  </a:lnTo>
                  <a:lnTo>
                    <a:pt x="161094" y="815010"/>
                  </a:lnTo>
                  <a:close/>
                </a:path>
                <a:path w="970915" h="842009">
                  <a:moveTo>
                    <a:pt x="285618" y="379730"/>
                  </a:moveTo>
                  <a:lnTo>
                    <a:pt x="197558" y="379730"/>
                  </a:lnTo>
                  <a:lnTo>
                    <a:pt x="198228" y="381000"/>
                  </a:lnTo>
                  <a:lnTo>
                    <a:pt x="198123" y="382270"/>
                  </a:lnTo>
                  <a:lnTo>
                    <a:pt x="197914" y="382270"/>
                  </a:lnTo>
                  <a:lnTo>
                    <a:pt x="196281" y="383540"/>
                  </a:lnTo>
                  <a:lnTo>
                    <a:pt x="188386" y="386080"/>
                  </a:lnTo>
                  <a:lnTo>
                    <a:pt x="185810" y="388620"/>
                  </a:lnTo>
                  <a:lnTo>
                    <a:pt x="184972" y="402590"/>
                  </a:lnTo>
                  <a:lnTo>
                    <a:pt x="187946" y="406400"/>
                  </a:lnTo>
                  <a:lnTo>
                    <a:pt x="196071" y="407670"/>
                  </a:lnTo>
                  <a:lnTo>
                    <a:pt x="202396" y="407670"/>
                  </a:lnTo>
                  <a:lnTo>
                    <a:pt x="207296" y="410210"/>
                  </a:lnTo>
                  <a:lnTo>
                    <a:pt x="213369" y="414020"/>
                  </a:lnTo>
                  <a:lnTo>
                    <a:pt x="214709" y="414020"/>
                  </a:lnTo>
                  <a:lnTo>
                    <a:pt x="222018" y="415290"/>
                  </a:lnTo>
                  <a:lnTo>
                    <a:pt x="226541" y="417830"/>
                  </a:lnTo>
                  <a:lnTo>
                    <a:pt x="235525" y="424180"/>
                  </a:lnTo>
                  <a:lnTo>
                    <a:pt x="240531" y="426720"/>
                  </a:lnTo>
                  <a:lnTo>
                    <a:pt x="246499" y="426720"/>
                  </a:lnTo>
                  <a:lnTo>
                    <a:pt x="243483" y="433070"/>
                  </a:lnTo>
                  <a:lnTo>
                    <a:pt x="240342" y="438150"/>
                  </a:lnTo>
                  <a:lnTo>
                    <a:pt x="237599" y="443230"/>
                  </a:lnTo>
                  <a:lnTo>
                    <a:pt x="223367" y="471170"/>
                  </a:lnTo>
                  <a:lnTo>
                    <a:pt x="208356" y="497840"/>
                  </a:lnTo>
                  <a:lnTo>
                    <a:pt x="193004" y="524510"/>
                  </a:lnTo>
                  <a:lnTo>
                    <a:pt x="177747" y="552450"/>
                  </a:lnTo>
                  <a:lnTo>
                    <a:pt x="159933" y="588010"/>
                  </a:lnTo>
                  <a:lnTo>
                    <a:pt x="148441" y="632460"/>
                  </a:lnTo>
                  <a:lnTo>
                    <a:pt x="148073" y="646430"/>
                  </a:lnTo>
                  <a:lnTo>
                    <a:pt x="147759" y="648970"/>
                  </a:lnTo>
                  <a:lnTo>
                    <a:pt x="147109" y="657860"/>
                  </a:lnTo>
                  <a:lnTo>
                    <a:pt x="146314" y="662940"/>
                  </a:lnTo>
                  <a:lnTo>
                    <a:pt x="146251" y="670560"/>
                  </a:lnTo>
                  <a:lnTo>
                    <a:pt x="146124" y="695960"/>
                  </a:lnTo>
                  <a:lnTo>
                    <a:pt x="146251" y="718820"/>
                  </a:lnTo>
                  <a:lnTo>
                    <a:pt x="146812" y="732790"/>
                  </a:lnTo>
                  <a:lnTo>
                    <a:pt x="152764" y="775970"/>
                  </a:lnTo>
                  <a:lnTo>
                    <a:pt x="158837" y="803910"/>
                  </a:lnTo>
                  <a:lnTo>
                    <a:pt x="161094" y="815010"/>
                  </a:lnTo>
                  <a:lnTo>
                    <a:pt x="171611" y="812800"/>
                  </a:lnTo>
                  <a:lnTo>
                    <a:pt x="172449" y="811530"/>
                  </a:lnTo>
                  <a:lnTo>
                    <a:pt x="172847" y="808990"/>
                  </a:lnTo>
                  <a:lnTo>
                    <a:pt x="177391" y="805180"/>
                  </a:lnTo>
                  <a:lnTo>
                    <a:pt x="177873" y="802640"/>
                  </a:lnTo>
                  <a:lnTo>
                    <a:pt x="178061" y="798830"/>
                  </a:lnTo>
                  <a:lnTo>
                    <a:pt x="177985" y="789940"/>
                  </a:lnTo>
                  <a:lnTo>
                    <a:pt x="177386" y="781050"/>
                  </a:lnTo>
                  <a:lnTo>
                    <a:pt x="177041" y="773430"/>
                  </a:lnTo>
                  <a:lnTo>
                    <a:pt x="177057" y="770890"/>
                  </a:lnTo>
                  <a:lnTo>
                    <a:pt x="177496" y="763270"/>
                  </a:lnTo>
                  <a:lnTo>
                    <a:pt x="177265" y="763270"/>
                  </a:lnTo>
                  <a:lnTo>
                    <a:pt x="176972" y="758190"/>
                  </a:lnTo>
                  <a:lnTo>
                    <a:pt x="176407" y="754380"/>
                  </a:lnTo>
                  <a:lnTo>
                    <a:pt x="176533" y="749300"/>
                  </a:lnTo>
                  <a:lnTo>
                    <a:pt x="176857" y="742950"/>
                  </a:lnTo>
                  <a:lnTo>
                    <a:pt x="177294" y="736600"/>
                  </a:lnTo>
                  <a:lnTo>
                    <a:pt x="177696" y="730250"/>
                  </a:lnTo>
                  <a:lnTo>
                    <a:pt x="177838" y="725170"/>
                  </a:lnTo>
                  <a:lnTo>
                    <a:pt x="165706" y="725170"/>
                  </a:lnTo>
                  <a:lnTo>
                    <a:pt x="160470" y="721360"/>
                  </a:lnTo>
                  <a:lnTo>
                    <a:pt x="158481" y="718820"/>
                  </a:lnTo>
                  <a:lnTo>
                    <a:pt x="158603" y="670560"/>
                  </a:lnTo>
                  <a:lnTo>
                    <a:pt x="158648" y="666750"/>
                  </a:lnTo>
                  <a:lnTo>
                    <a:pt x="161622" y="627380"/>
                  </a:lnTo>
                  <a:lnTo>
                    <a:pt x="168596" y="604520"/>
                  </a:lnTo>
                  <a:lnTo>
                    <a:pt x="170543" y="598170"/>
                  </a:lnTo>
                  <a:lnTo>
                    <a:pt x="172868" y="593090"/>
                  </a:lnTo>
                  <a:lnTo>
                    <a:pt x="175276" y="586740"/>
                  </a:lnTo>
                  <a:lnTo>
                    <a:pt x="184386" y="582930"/>
                  </a:lnTo>
                  <a:lnTo>
                    <a:pt x="188846" y="580390"/>
                  </a:lnTo>
                  <a:lnTo>
                    <a:pt x="209962" y="580390"/>
                  </a:lnTo>
                  <a:lnTo>
                    <a:pt x="210641" y="579120"/>
                  </a:lnTo>
                  <a:lnTo>
                    <a:pt x="179590" y="579120"/>
                  </a:lnTo>
                  <a:lnTo>
                    <a:pt x="180051" y="577850"/>
                  </a:lnTo>
                  <a:lnTo>
                    <a:pt x="180134" y="576580"/>
                  </a:lnTo>
                  <a:lnTo>
                    <a:pt x="180658" y="576580"/>
                  </a:lnTo>
                  <a:lnTo>
                    <a:pt x="186233" y="566420"/>
                  </a:lnTo>
                  <a:lnTo>
                    <a:pt x="191425" y="557530"/>
                  </a:lnTo>
                  <a:lnTo>
                    <a:pt x="204930" y="530860"/>
                  </a:lnTo>
                  <a:lnTo>
                    <a:pt x="208867" y="524510"/>
                  </a:lnTo>
                  <a:lnTo>
                    <a:pt x="212720" y="518160"/>
                  </a:lnTo>
                  <a:lnTo>
                    <a:pt x="222125" y="500380"/>
                  </a:lnTo>
                  <a:lnTo>
                    <a:pt x="231185" y="483870"/>
                  </a:lnTo>
                  <a:lnTo>
                    <a:pt x="240002" y="467360"/>
                  </a:lnTo>
                  <a:lnTo>
                    <a:pt x="248677" y="449580"/>
                  </a:lnTo>
                  <a:lnTo>
                    <a:pt x="255874" y="435610"/>
                  </a:lnTo>
                  <a:lnTo>
                    <a:pt x="263190" y="421640"/>
                  </a:lnTo>
                  <a:lnTo>
                    <a:pt x="270599" y="406400"/>
                  </a:lnTo>
                  <a:lnTo>
                    <a:pt x="278079" y="392430"/>
                  </a:lnTo>
                  <a:lnTo>
                    <a:pt x="281356" y="387350"/>
                  </a:lnTo>
                  <a:lnTo>
                    <a:pt x="284788" y="381000"/>
                  </a:lnTo>
                  <a:lnTo>
                    <a:pt x="285618" y="379730"/>
                  </a:lnTo>
                  <a:close/>
                </a:path>
                <a:path w="970915" h="842009">
                  <a:moveTo>
                    <a:pt x="384422" y="448310"/>
                  </a:moveTo>
                  <a:lnTo>
                    <a:pt x="319649" y="448310"/>
                  </a:lnTo>
                  <a:lnTo>
                    <a:pt x="324340" y="449580"/>
                  </a:lnTo>
                  <a:lnTo>
                    <a:pt x="326643" y="449580"/>
                  </a:lnTo>
                  <a:lnTo>
                    <a:pt x="331334" y="450850"/>
                  </a:lnTo>
                  <a:lnTo>
                    <a:pt x="338098" y="450850"/>
                  </a:lnTo>
                  <a:lnTo>
                    <a:pt x="340151" y="452120"/>
                  </a:lnTo>
                  <a:lnTo>
                    <a:pt x="368024" y="452120"/>
                  </a:lnTo>
                  <a:lnTo>
                    <a:pt x="370349" y="453390"/>
                  </a:lnTo>
                  <a:lnTo>
                    <a:pt x="361443" y="473710"/>
                  </a:lnTo>
                  <a:lnTo>
                    <a:pt x="358516" y="480060"/>
                  </a:lnTo>
                  <a:lnTo>
                    <a:pt x="352969" y="494030"/>
                  </a:lnTo>
                  <a:lnTo>
                    <a:pt x="340486" y="534670"/>
                  </a:lnTo>
                  <a:lnTo>
                    <a:pt x="334905" y="561340"/>
                  </a:lnTo>
                  <a:lnTo>
                    <a:pt x="332269" y="574040"/>
                  </a:lnTo>
                  <a:lnTo>
                    <a:pt x="330203" y="588010"/>
                  </a:lnTo>
                  <a:lnTo>
                    <a:pt x="329575" y="593090"/>
                  </a:lnTo>
                  <a:lnTo>
                    <a:pt x="329533" y="598170"/>
                  </a:lnTo>
                  <a:lnTo>
                    <a:pt x="335397" y="605790"/>
                  </a:lnTo>
                  <a:lnTo>
                    <a:pt x="335669" y="609600"/>
                  </a:lnTo>
                  <a:lnTo>
                    <a:pt x="334077" y="622300"/>
                  </a:lnTo>
                  <a:lnTo>
                    <a:pt x="335271" y="629920"/>
                  </a:lnTo>
                  <a:lnTo>
                    <a:pt x="338496" y="642620"/>
                  </a:lnTo>
                  <a:lnTo>
                    <a:pt x="339899" y="648970"/>
                  </a:lnTo>
                  <a:lnTo>
                    <a:pt x="342664" y="664210"/>
                  </a:lnTo>
                  <a:lnTo>
                    <a:pt x="344025" y="671830"/>
                  </a:lnTo>
                  <a:lnTo>
                    <a:pt x="345428" y="680720"/>
                  </a:lnTo>
                  <a:lnTo>
                    <a:pt x="346601" y="687070"/>
                  </a:lnTo>
                  <a:lnTo>
                    <a:pt x="347459" y="694690"/>
                  </a:lnTo>
                  <a:lnTo>
                    <a:pt x="353299" y="721360"/>
                  </a:lnTo>
                  <a:lnTo>
                    <a:pt x="359166" y="746760"/>
                  </a:lnTo>
                  <a:lnTo>
                    <a:pt x="360380" y="753110"/>
                  </a:lnTo>
                  <a:lnTo>
                    <a:pt x="364104" y="765810"/>
                  </a:lnTo>
                  <a:lnTo>
                    <a:pt x="366270" y="773430"/>
                  </a:lnTo>
                  <a:lnTo>
                    <a:pt x="368507" y="781050"/>
                  </a:lnTo>
                  <a:lnTo>
                    <a:pt x="370830" y="788670"/>
                  </a:lnTo>
                  <a:lnTo>
                    <a:pt x="372443" y="793750"/>
                  </a:lnTo>
                  <a:lnTo>
                    <a:pt x="374432" y="798830"/>
                  </a:lnTo>
                  <a:lnTo>
                    <a:pt x="376757" y="802640"/>
                  </a:lnTo>
                  <a:lnTo>
                    <a:pt x="379102" y="807720"/>
                  </a:lnTo>
                  <a:lnTo>
                    <a:pt x="388756" y="808990"/>
                  </a:lnTo>
                  <a:lnTo>
                    <a:pt x="394830" y="802640"/>
                  </a:lnTo>
                  <a:lnTo>
                    <a:pt x="396651" y="798830"/>
                  </a:lnTo>
                  <a:lnTo>
                    <a:pt x="395918" y="784860"/>
                  </a:lnTo>
                  <a:lnTo>
                    <a:pt x="393992" y="775970"/>
                  </a:lnTo>
                  <a:lnTo>
                    <a:pt x="393992" y="770890"/>
                  </a:lnTo>
                  <a:lnTo>
                    <a:pt x="393824" y="765810"/>
                  </a:lnTo>
                  <a:lnTo>
                    <a:pt x="393453" y="748030"/>
                  </a:lnTo>
                  <a:lnTo>
                    <a:pt x="392911" y="739140"/>
                  </a:lnTo>
                  <a:lnTo>
                    <a:pt x="391730" y="731520"/>
                  </a:lnTo>
                  <a:lnTo>
                    <a:pt x="391081" y="727710"/>
                  </a:lnTo>
                  <a:lnTo>
                    <a:pt x="390097" y="723900"/>
                  </a:lnTo>
                  <a:lnTo>
                    <a:pt x="389845" y="720090"/>
                  </a:lnTo>
                  <a:lnTo>
                    <a:pt x="389309" y="715010"/>
                  </a:lnTo>
                  <a:lnTo>
                    <a:pt x="376003" y="715010"/>
                  </a:lnTo>
                  <a:lnTo>
                    <a:pt x="372296" y="713740"/>
                  </a:lnTo>
                  <a:lnTo>
                    <a:pt x="370663" y="711200"/>
                  </a:lnTo>
                  <a:lnTo>
                    <a:pt x="366747" y="707390"/>
                  </a:lnTo>
                  <a:lnTo>
                    <a:pt x="364590" y="706120"/>
                  </a:lnTo>
                  <a:lnTo>
                    <a:pt x="362098" y="703580"/>
                  </a:lnTo>
                  <a:lnTo>
                    <a:pt x="358205" y="681990"/>
                  </a:lnTo>
                  <a:lnTo>
                    <a:pt x="356305" y="671830"/>
                  </a:lnTo>
                  <a:lnTo>
                    <a:pt x="354454" y="660400"/>
                  </a:lnTo>
                  <a:lnTo>
                    <a:pt x="353137" y="654050"/>
                  </a:lnTo>
                  <a:lnTo>
                    <a:pt x="351629" y="646430"/>
                  </a:lnTo>
                  <a:lnTo>
                    <a:pt x="349827" y="638810"/>
                  </a:lnTo>
                  <a:lnTo>
                    <a:pt x="347627" y="631190"/>
                  </a:lnTo>
                  <a:lnTo>
                    <a:pt x="346287" y="627380"/>
                  </a:lnTo>
                  <a:lnTo>
                    <a:pt x="345595" y="623570"/>
                  </a:lnTo>
                  <a:lnTo>
                    <a:pt x="345470" y="615950"/>
                  </a:lnTo>
                  <a:lnTo>
                    <a:pt x="344695" y="612140"/>
                  </a:lnTo>
                  <a:lnTo>
                    <a:pt x="344255" y="609600"/>
                  </a:lnTo>
                  <a:lnTo>
                    <a:pt x="353819" y="609600"/>
                  </a:lnTo>
                  <a:lnTo>
                    <a:pt x="359166" y="607060"/>
                  </a:lnTo>
                  <a:lnTo>
                    <a:pt x="372443" y="607060"/>
                  </a:lnTo>
                  <a:lnTo>
                    <a:pt x="372422" y="603250"/>
                  </a:lnTo>
                  <a:lnTo>
                    <a:pt x="372171" y="601980"/>
                  </a:lnTo>
                  <a:lnTo>
                    <a:pt x="376589" y="596900"/>
                  </a:lnTo>
                  <a:lnTo>
                    <a:pt x="353763" y="596900"/>
                  </a:lnTo>
                  <a:lnTo>
                    <a:pt x="352213" y="595630"/>
                  </a:lnTo>
                  <a:lnTo>
                    <a:pt x="350559" y="595630"/>
                  </a:lnTo>
                  <a:lnTo>
                    <a:pt x="346873" y="593090"/>
                  </a:lnTo>
                  <a:lnTo>
                    <a:pt x="344842" y="593090"/>
                  </a:lnTo>
                  <a:lnTo>
                    <a:pt x="342308" y="591820"/>
                  </a:lnTo>
                  <a:lnTo>
                    <a:pt x="342140" y="590550"/>
                  </a:lnTo>
                  <a:lnTo>
                    <a:pt x="341512" y="588010"/>
                  </a:lnTo>
                  <a:lnTo>
                    <a:pt x="342978" y="580390"/>
                  </a:lnTo>
                  <a:lnTo>
                    <a:pt x="352278" y="535940"/>
                  </a:lnTo>
                  <a:lnTo>
                    <a:pt x="365075" y="494030"/>
                  </a:lnTo>
                  <a:lnTo>
                    <a:pt x="369302" y="483870"/>
                  </a:lnTo>
                  <a:lnTo>
                    <a:pt x="372895" y="474980"/>
                  </a:lnTo>
                  <a:lnTo>
                    <a:pt x="384422" y="448310"/>
                  </a:lnTo>
                  <a:close/>
                </a:path>
                <a:path w="970915" h="842009">
                  <a:moveTo>
                    <a:pt x="209962" y="580390"/>
                  </a:moveTo>
                  <a:lnTo>
                    <a:pt x="188846" y="580390"/>
                  </a:lnTo>
                  <a:lnTo>
                    <a:pt x="191045" y="581660"/>
                  </a:lnTo>
                  <a:lnTo>
                    <a:pt x="189831" y="582930"/>
                  </a:lnTo>
                  <a:lnTo>
                    <a:pt x="189349" y="584200"/>
                  </a:lnTo>
                  <a:lnTo>
                    <a:pt x="183802" y="598170"/>
                  </a:lnTo>
                  <a:lnTo>
                    <a:pt x="181053" y="604520"/>
                  </a:lnTo>
                  <a:lnTo>
                    <a:pt x="175728" y="619760"/>
                  </a:lnTo>
                  <a:lnTo>
                    <a:pt x="168669" y="661670"/>
                  </a:lnTo>
                  <a:lnTo>
                    <a:pt x="167211" y="687070"/>
                  </a:lnTo>
                  <a:lnTo>
                    <a:pt x="166729" y="694690"/>
                  </a:lnTo>
                  <a:lnTo>
                    <a:pt x="166196" y="701040"/>
                  </a:lnTo>
                  <a:lnTo>
                    <a:pt x="165747" y="708660"/>
                  </a:lnTo>
                  <a:lnTo>
                    <a:pt x="165632" y="711200"/>
                  </a:lnTo>
                  <a:lnTo>
                    <a:pt x="165564" y="715010"/>
                  </a:lnTo>
                  <a:lnTo>
                    <a:pt x="165706" y="718820"/>
                  </a:lnTo>
                  <a:lnTo>
                    <a:pt x="165706" y="725170"/>
                  </a:lnTo>
                  <a:lnTo>
                    <a:pt x="177838" y="725170"/>
                  </a:lnTo>
                  <a:lnTo>
                    <a:pt x="178336" y="707390"/>
                  </a:lnTo>
                  <a:lnTo>
                    <a:pt x="179184" y="693420"/>
                  </a:lnTo>
                  <a:lnTo>
                    <a:pt x="182782" y="652780"/>
                  </a:lnTo>
                  <a:lnTo>
                    <a:pt x="198758" y="603250"/>
                  </a:lnTo>
                  <a:lnTo>
                    <a:pt x="209283" y="581660"/>
                  </a:lnTo>
                  <a:lnTo>
                    <a:pt x="209962" y="580390"/>
                  </a:lnTo>
                  <a:close/>
                </a:path>
                <a:path w="970915" h="842009">
                  <a:moveTo>
                    <a:pt x="372443" y="607060"/>
                  </a:moveTo>
                  <a:lnTo>
                    <a:pt x="359166" y="607060"/>
                  </a:lnTo>
                  <a:lnTo>
                    <a:pt x="361595" y="608330"/>
                  </a:lnTo>
                  <a:lnTo>
                    <a:pt x="361469" y="609600"/>
                  </a:lnTo>
                  <a:lnTo>
                    <a:pt x="361438" y="612140"/>
                  </a:lnTo>
                  <a:lnTo>
                    <a:pt x="361909" y="618490"/>
                  </a:lnTo>
                  <a:lnTo>
                    <a:pt x="362621" y="623570"/>
                  </a:lnTo>
                  <a:lnTo>
                    <a:pt x="362768" y="629920"/>
                  </a:lnTo>
                  <a:lnTo>
                    <a:pt x="363617" y="640080"/>
                  </a:lnTo>
                  <a:lnTo>
                    <a:pt x="365338" y="651510"/>
                  </a:lnTo>
                  <a:lnTo>
                    <a:pt x="369637" y="673100"/>
                  </a:lnTo>
                  <a:lnTo>
                    <a:pt x="372325" y="688340"/>
                  </a:lnTo>
                  <a:lnTo>
                    <a:pt x="373627" y="695960"/>
                  </a:lnTo>
                  <a:lnTo>
                    <a:pt x="375500" y="707390"/>
                  </a:lnTo>
                  <a:lnTo>
                    <a:pt x="375605" y="711200"/>
                  </a:lnTo>
                  <a:lnTo>
                    <a:pt x="376003" y="715010"/>
                  </a:lnTo>
                  <a:lnTo>
                    <a:pt x="389309" y="715010"/>
                  </a:lnTo>
                  <a:lnTo>
                    <a:pt x="388640" y="708660"/>
                  </a:lnTo>
                  <a:lnTo>
                    <a:pt x="386796" y="698500"/>
                  </a:lnTo>
                  <a:lnTo>
                    <a:pt x="384618" y="687070"/>
                  </a:lnTo>
                  <a:lnTo>
                    <a:pt x="382411" y="675640"/>
                  </a:lnTo>
                  <a:lnTo>
                    <a:pt x="380966" y="668020"/>
                  </a:lnTo>
                  <a:lnTo>
                    <a:pt x="372715" y="628650"/>
                  </a:lnTo>
                  <a:lnTo>
                    <a:pt x="372461" y="622300"/>
                  </a:lnTo>
                  <a:lnTo>
                    <a:pt x="372443" y="607060"/>
                  </a:lnTo>
                  <a:close/>
                </a:path>
                <a:path w="970915" h="842009">
                  <a:moveTo>
                    <a:pt x="116095" y="344170"/>
                  </a:moveTo>
                  <a:lnTo>
                    <a:pt x="110377" y="349250"/>
                  </a:lnTo>
                  <a:lnTo>
                    <a:pt x="116283" y="359410"/>
                  </a:lnTo>
                  <a:lnTo>
                    <a:pt x="116765" y="360680"/>
                  </a:lnTo>
                  <a:lnTo>
                    <a:pt x="127780" y="363220"/>
                  </a:lnTo>
                  <a:lnTo>
                    <a:pt x="127236" y="363220"/>
                  </a:lnTo>
                  <a:lnTo>
                    <a:pt x="105090" y="374650"/>
                  </a:lnTo>
                  <a:lnTo>
                    <a:pt x="94219" y="381000"/>
                  </a:lnTo>
                  <a:lnTo>
                    <a:pt x="83321" y="386080"/>
                  </a:lnTo>
                  <a:lnTo>
                    <a:pt x="69520" y="393700"/>
                  </a:lnTo>
                  <a:lnTo>
                    <a:pt x="45835" y="434340"/>
                  </a:lnTo>
                  <a:lnTo>
                    <a:pt x="45646" y="438150"/>
                  </a:lnTo>
                  <a:lnTo>
                    <a:pt x="43319" y="458470"/>
                  </a:lnTo>
                  <a:lnTo>
                    <a:pt x="42738" y="467360"/>
                  </a:lnTo>
                  <a:lnTo>
                    <a:pt x="42694" y="478790"/>
                  </a:lnTo>
                  <a:lnTo>
                    <a:pt x="42086" y="482600"/>
                  </a:lnTo>
                  <a:lnTo>
                    <a:pt x="39636" y="519430"/>
                  </a:lnTo>
                  <a:lnTo>
                    <a:pt x="40516" y="527050"/>
                  </a:lnTo>
                  <a:lnTo>
                    <a:pt x="41057" y="548640"/>
                  </a:lnTo>
                  <a:lnTo>
                    <a:pt x="41274" y="558800"/>
                  </a:lnTo>
                  <a:lnTo>
                    <a:pt x="41507" y="572770"/>
                  </a:lnTo>
                  <a:lnTo>
                    <a:pt x="41614" y="590550"/>
                  </a:lnTo>
                  <a:lnTo>
                    <a:pt x="41506" y="595630"/>
                  </a:lnTo>
                  <a:lnTo>
                    <a:pt x="41413" y="598170"/>
                  </a:lnTo>
                  <a:lnTo>
                    <a:pt x="41280" y="600710"/>
                  </a:lnTo>
                  <a:lnTo>
                    <a:pt x="41154" y="605790"/>
                  </a:lnTo>
                  <a:lnTo>
                    <a:pt x="41590" y="613410"/>
                  </a:lnTo>
                  <a:lnTo>
                    <a:pt x="43817" y="622300"/>
                  </a:lnTo>
                  <a:lnTo>
                    <a:pt x="47445" y="629920"/>
                  </a:lnTo>
                  <a:lnTo>
                    <a:pt x="52159" y="637540"/>
                  </a:lnTo>
                  <a:lnTo>
                    <a:pt x="53562" y="640080"/>
                  </a:lnTo>
                  <a:lnTo>
                    <a:pt x="55866" y="641350"/>
                  </a:lnTo>
                  <a:lnTo>
                    <a:pt x="57897" y="642620"/>
                  </a:lnTo>
                  <a:lnTo>
                    <a:pt x="60473" y="638810"/>
                  </a:lnTo>
                  <a:lnTo>
                    <a:pt x="68525" y="638810"/>
                  </a:lnTo>
                  <a:lnTo>
                    <a:pt x="73017" y="635000"/>
                  </a:lnTo>
                  <a:lnTo>
                    <a:pt x="73897" y="627380"/>
                  </a:lnTo>
                  <a:lnTo>
                    <a:pt x="72222" y="615950"/>
                  </a:lnTo>
                  <a:lnTo>
                    <a:pt x="71656" y="613410"/>
                  </a:lnTo>
                  <a:lnTo>
                    <a:pt x="70756" y="600710"/>
                  </a:lnTo>
                  <a:lnTo>
                    <a:pt x="68557" y="560070"/>
                  </a:lnTo>
                  <a:lnTo>
                    <a:pt x="68392" y="542290"/>
                  </a:lnTo>
                  <a:lnTo>
                    <a:pt x="52641" y="542290"/>
                  </a:lnTo>
                  <a:lnTo>
                    <a:pt x="51866" y="541020"/>
                  </a:lnTo>
                  <a:lnTo>
                    <a:pt x="51442" y="529590"/>
                  </a:lnTo>
                  <a:lnTo>
                    <a:pt x="51330" y="525780"/>
                  </a:lnTo>
                  <a:lnTo>
                    <a:pt x="51405" y="513080"/>
                  </a:lnTo>
                  <a:lnTo>
                    <a:pt x="55971" y="445770"/>
                  </a:lnTo>
                  <a:lnTo>
                    <a:pt x="58777" y="424180"/>
                  </a:lnTo>
                  <a:lnTo>
                    <a:pt x="59531" y="421640"/>
                  </a:lnTo>
                  <a:lnTo>
                    <a:pt x="93042" y="421640"/>
                  </a:lnTo>
                  <a:lnTo>
                    <a:pt x="95316" y="420370"/>
                  </a:lnTo>
                  <a:lnTo>
                    <a:pt x="102346" y="416560"/>
                  </a:lnTo>
                  <a:lnTo>
                    <a:pt x="109597" y="412750"/>
                  </a:lnTo>
                  <a:lnTo>
                    <a:pt x="66086" y="412750"/>
                  </a:lnTo>
                  <a:lnTo>
                    <a:pt x="66819" y="411480"/>
                  </a:lnTo>
                  <a:lnTo>
                    <a:pt x="67028" y="410210"/>
                  </a:lnTo>
                  <a:lnTo>
                    <a:pt x="70127" y="407670"/>
                  </a:lnTo>
                  <a:lnTo>
                    <a:pt x="72536" y="405130"/>
                  </a:lnTo>
                  <a:lnTo>
                    <a:pt x="80138" y="401320"/>
                  </a:lnTo>
                  <a:lnTo>
                    <a:pt x="85394" y="400050"/>
                  </a:lnTo>
                  <a:lnTo>
                    <a:pt x="90378" y="397510"/>
                  </a:lnTo>
                  <a:lnTo>
                    <a:pt x="98446" y="392430"/>
                  </a:lnTo>
                  <a:lnTo>
                    <a:pt x="122545" y="379730"/>
                  </a:lnTo>
                  <a:lnTo>
                    <a:pt x="143384" y="369570"/>
                  </a:lnTo>
                  <a:lnTo>
                    <a:pt x="164240" y="358140"/>
                  </a:lnTo>
                  <a:lnTo>
                    <a:pt x="173349" y="354330"/>
                  </a:lnTo>
                  <a:lnTo>
                    <a:pt x="182566" y="349250"/>
                  </a:lnTo>
                  <a:lnTo>
                    <a:pt x="188798" y="346710"/>
                  </a:lnTo>
                  <a:lnTo>
                    <a:pt x="124429" y="346710"/>
                  </a:lnTo>
                  <a:lnTo>
                    <a:pt x="116095" y="344170"/>
                  </a:lnTo>
                  <a:close/>
                </a:path>
                <a:path w="970915" h="842009">
                  <a:moveTo>
                    <a:pt x="68525" y="638810"/>
                  </a:moveTo>
                  <a:lnTo>
                    <a:pt x="60473" y="638810"/>
                  </a:lnTo>
                  <a:lnTo>
                    <a:pt x="64222" y="642620"/>
                  </a:lnTo>
                  <a:lnTo>
                    <a:pt x="67028" y="640080"/>
                  </a:lnTo>
                  <a:lnTo>
                    <a:pt x="68525" y="638810"/>
                  </a:lnTo>
                  <a:close/>
                </a:path>
                <a:path w="970915" h="842009">
                  <a:moveTo>
                    <a:pt x="353819" y="609600"/>
                  </a:moveTo>
                  <a:lnTo>
                    <a:pt x="344255" y="609600"/>
                  </a:lnTo>
                  <a:lnTo>
                    <a:pt x="351145" y="610870"/>
                  </a:lnTo>
                  <a:lnTo>
                    <a:pt x="353819" y="609600"/>
                  </a:lnTo>
                  <a:close/>
                </a:path>
                <a:path w="970915" h="842009">
                  <a:moveTo>
                    <a:pt x="588117" y="408940"/>
                  </a:moveTo>
                  <a:lnTo>
                    <a:pt x="408065" y="408940"/>
                  </a:lnTo>
                  <a:lnTo>
                    <a:pt x="411143" y="412750"/>
                  </a:lnTo>
                  <a:lnTo>
                    <a:pt x="415667" y="414020"/>
                  </a:lnTo>
                  <a:lnTo>
                    <a:pt x="416609" y="416560"/>
                  </a:lnTo>
                  <a:lnTo>
                    <a:pt x="418745" y="420370"/>
                  </a:lnTo>
                  <a:lnTo>
                    <a:pt x="419164" y="425450"/>
                  </a:lnTo>
                  <a:lnTo>
                    <a:pt x="417824" y="427990"/>
                  </a:lnTo>
                  <a:lnTo>
                    <a:pt x="416337" y="433070"/>
                  </a:lnTo>
                  <a:lnTo>
                    <a:pt x="414557" y="436880"/>
                  </a:lnTo>
                  <a:lnTo>
                    <a:pt x="410662" y="444500"/>
                  </a:lnTo>
                  <a:lnTo>
                    <a:pt x="408400" y="448310"/>
                  </a:lnTo>
                  <a:lnTo>
                    <a:pt x="406117" y="450850"/>
                  </a:lnTo>
                  <a:lnTo>
                    <a:pt x="401748" y="458470"/>
                  </a:lnTo>
                  <a:lnTo>
                    <a:pt x="381898" y="510540"/>
                  </a:lnTo>
                  <a:lnTo>
                    <a:pt x="367731" y="554990"/>
                  </a:lnTo>
                  <a:lnTo>
                    <a:pt x="366600" y="560070"/>
                  </a:lnTo>
                  <a:lnTo>
                    <a:pt x="365029" y="565150"/>
                  </a:lnTo>
                  <a:lnTo>
                    <a:pt x="362567" y="574040"/>
                  </a:lnTo>
                  <a:lnTo>
                    <a:pt x="361317" y="579120"/>
                  </a:lnTo>
                  <a:lnTo>
                    <a:pt x="361121" y="581660"/>
                  </a:lnTo>
                  <a:lnTo>
                    <a:pt x="361030" y="591820"/>
                  </a:lnTo>
                  <a:lnTo>
                    <a:pt x="353763" y="596900"/>
                  </a:lnTo>
                  <a:lnTo>
                    <a:pt x="376589" y="596900"/>
                  </a:lnTo>
                  <a:lnTo>
                    <a:pt x="376003" y="590550"/>
                  </a:lnTo>
                  <a:lnTo>
                    <a:pt x="377574" y="585470"/>
                  </a:lnTo>
                  <a:lnTo>
                    <a:pt x="380912" y="572770"/>
                  </a:lnTo>
                  <a:lnTo>
                    <a:pt x="387613" y="548640"/>
                  </a:lnTo>
                  <a:lnTo>
                    <a:pt x="392023" y="537210"/>
                  </a:lnTo>
                  <a:lnTo>
                    <a:pt x="392484" y="535940"/>
                  </a:lnTo>
                  <a:lnTo>
                    <a:pt x="404244" y="497840"/>
                  </a:lnTo>
                  <a:lnTo>
                    <a:pt x="420714" y="461010"/>
                  </a:lnTo>
                  <a:lnTo>
                    <a:pt x="429614" y="461010"/>
                  </a:lnTo>
                  <a:lnTo>
                    <a:pt x="433425" y="459740"/>
                  </a:lnTo>
                  <a:lnTo>
                    <a:pt x="437928" y="458470"/>
                  </a:lnTo>
                  <a:lnTo>
                    <a:pt x="437635" y="453390"/>
                  </a:lnTo>
                  <a:lnTo>
                    <a:pt x="439959" y="450850"/>
                  </a:lnTo>
                  <a:lnTo>
                    <a:pt x="452967" y="448310"/>
                  </a:lnTo>
                  <a:lnTo>
                    <a:pt x="462432" y="447040"/>
                  </a:lnTo>
                  <a:lnTo>
                    <a:pt x="471697" y="444500"/>
                  </a:lnTo>
                  <a:lnTo>
                    <a:pt x="484104" y="439420"/>
                  </a:lnTo>
                  <a:lnTo>
                    <a:pt x="493005" y="436880"/>
                  </a:lnTo>
                  <a:lnTo>
                    <a:pt x="497277" y="434340"/>
                  </a:lnTo>
                  <a:lnTo>
                    <a:pt x="517967" y="434340"/>
                  </a:lnTo>
                  <a:lnTo>
                    <a:pt x="518763" y="433070"/>
                  </a:lnTo>
                  <a:lnTo>
                    <a:pt x="536061" y="433070"/>
                  </a:lnTo>
                  <a:lnTo>
                    <a:pt x="535726" y="430530"/>
                  </a:lnTo>
                  <a:lnTo>
                    <a:pt x="541799" y="429260"/>
                  </a:lnTo>
                  <a:lnTo>
                    <a:pt x="547516" y="427990"/>
                  </a:lnTo>
                  <a:lnTo>
                    <a:pt x="558489" y="422910"/>
                  </a:lnTo>
                  <a:lnTo>
                    <a:pt x="563620" y="420370"/>
                  </a:lnTo>
                  <a:lnTo>
                    <a:pt x="569128" y="417830"/>
                  </a:lnTo>
                  <a:lnTo>
                    <a:pt x="586159" y="410210"/>
                  </a:lnTo>
                  <a:lnTo>
                    <a:pt x="588117" y="408940"/>
                  </a:lnTo>
                  <a:close/>
                </a:path>
                <a:path w="970915" h="842009">
                  <a:moveTo>
                    <a:pt x="392379" y="368300"/>
                  </a:moveTo>
                  <a:lnTo>
                    <a:pt x="292822" y="368300"/>
                  </a:lnTo>
                  <a:lnTo>
                    <a:pt x="296047" y="370840"/>
                  </a:lnTo>
                  <a:lnTo>
                    <a:pt x="298770" y="373380"/>
                  </a:lnTo>
                  <a:lnTo>
                    <a:pt x="303900" y="375920"/>
                  </a:lnTo>
                  <a:lnTo>
                    <a:pt x="304989" y="378460"/>
                  </a:lnTo>
                  <a:lnTo>
                    <a:pt x="304319" y="383540"/>
                  </a:lnTo>
                  <a:lnTo>
                    <a:pt x="304026" y="387350"/>
                  </a:lnTo>
                  <a:lnTo>
                    <a:pt x="303230" y="389890"/>
                  </a:lnTo>
                  <a:lnTo>
                    <a:pt x="300948" y="397510"/>
                  </a:lnTo>
                  <a:lnTo>
                    <a:pt x="297681" y="405130"/>
                  </a:lnTo>
                  <a:lnTo>
                    <a:pt x="293388" y="412750"/>
                  </a:lnTo>
                  <a:lnTo>
                    <a:pt x="282977" y="430530"/>
                  </a:lnTo>
                  <a:lnTo>
                    <a:pt x="277729" y="438150"/>
                  </a:lnTo>
                  <a:lnTo>
                    <a:pt x="272362" y="447040"/>
                  </a:lnTo>
                  <a:lnTo>
                    <a:pt x="267725" y="454660"/>
                  </a:lnTo>
                  <a:lnTo>
                    <a:pt x="262941" y="461010"/>
                  </a:lnTo>
                  <a:lnTo>
                    <a:pt x="258129" y="468630"/>
                  </a:lnTo>
                  <a:lnTo>
                    <a:pt x="253410" y="474980"/>
                  </a:lnTo>
                  <a:lnTo>
                    <a:pt x="249063" y="481330"/>
                  </a:lnTo>
                  <a:lnTo>
                    <a:pt x="244790" y="488950"/>
                  </a:lnTo>
                  <a:lnTo>
                    <a:pt x="240590" y="495300"/>
                  </a:lnTo>
                  <a:lnTo>
                    <a:pt x="233049" y="508000"/>
                  </a:lnTo>
                  <a:lnTo>
                    <a:pt x="229565" y="513080"/>
                  </a:lnTo>
                  <a:lnTo>
                    <a:pt x="225999" y="519430"/>
                  </a:lnTo>
                  <a:lnTo>
                    <a:pt x="222332" y="524510"/>
                  </a:lnTo>
                  <a:lnTo>
                    <a:pt x="218067" y="532130"/>
                  </a:lnTo>
                  <a:lnTo>
                    <a:pt x="214094" y="538480"/>
                  </a:lnTo>
                  <a:lnTo>
                    <a:pt x="206437" y="552450"/>
                  </a:lnTo>
                  <a:lnTo>
                    <a:pt x="203137" y="558800"/>
                  </a:lnTo>
                  <a:lnTo>
                    <a:pt x="193474" y="576580"/>
                  </a:lnTo>
                  <a:lnTo>
                    <a:pt x="179590" y="579120"/>
                  </a:lnTo>
                  <a:lnTo>
                    <a:pt x="210641" y="579120"/>
                  </a:lnTo>
                  <a:lnTo>
                    <a:pt x="220825" y="560070"/>
                  </a:lnTo>
                  <a:lnTo>
                    <a:pt x="233264" y="539750"/>
                  </a:lnTo>
                  <a:lnTo>
                    <a:pt x="236426" y="534670"/>
                  </a:lnTo>
                  <a:lnTo>
                    <a:pt x="239839" y="529590"/>
                  </a:lnTo>
                  <a:lnTo>
                    <a:pt x="242688" y="524510"/>
                  </a:lnTo>
                  <a:lnTo>
                    <a:pt x="249991" y="511810"/>
                  </a:lnTo>
                  <a:lnTo>
                    <a:pt x="257737" y="500380"/>
                  </a:lnTo>
                  <a:lnTo>
                    <a:pt x="265832" y="487680"/>
                  </a:lnTo>
                  <a:lnTo>
                    <a:pt x="274184" y="474980"/>
                  </a:lnTo>
                  <a:lnTo>
                    <a:pt x="277074" y="471170"/>
                  </a:lnTo>
                  <a:lnTo>
                    <a:pt x="279650" y="467360"/>
                  </a:lnTo>
                  <a:lnTo>
                    <a:pt x="282247" y="462280"/>
                  </a:lnTo>
                  <a:lnTo>
                    <a:pt x="296508" y="439420"/>
                  </a:lnTo>
                  <a:lnTo>
                    <a:pt x="297283" y="438150"/>
                  </a:lnTo>
                  <a:lnTo>
                    <a:pt x="376129" y="438150"/>
                  </a:lnTo>
                  <a:lnTo>
                    <a:pt x="376338" y="436880"/>
                  </a:lnTo>
                  <a:lnTo>
                    <a:pt x="376380" y="435610"/>
                  </a:lnTo>
                  <a:lnTo>
                    <a:pt x="376589" y="435610"/>
                  </a:lnTo>
                  <a:lnTo>
                    <a:pt x="377134" y="434340"/>
                  </a:lnTo>
                  <a:lnTo>
                    <a:pt x="390460" y="434340"/>
                  </a:lnTo>
                  <a:lnTo>
                    <a:pt x="392656" y="429260"/>
                  </a:lnTo>
                  <a:lnTo>
                    <a:pt x="396421" y="420370"/>
                  </a:lnTo>
                  <a:lnTo>
                    <a:pt x="397468" y="417830"/>
                  </a:lnTo>
                  <a:lnTo>
                    <a:pt x="400191" y="414020"/>
                  </a:lnTo>
                  <a:lnTo>
                    <a:pt x="401971" y="412750"/>
                  </a:lnTo>
                  <a:lnTo>
                    <a:pt x="403499" y="410210"/>
                  </a:lnTo>
                  <a:lnTo>
                    <a:pt x="408065" y="408940"/>
                  </a:lnTo>
                  <a:lnTo>
                    <a:pt x="588117" y="408940"/>
                  </a:lnTo>
                  <a:lnTo>
                    <a:pt x="601823" y="400050"/>
                  </a:lnTo>
                  <a:lnTo>
                    <a:pt x="616318" y="388620"/>
                  </a:lnTo>
                  <a:lnTo>
                    <a:pt x="617670" y="387350"/>
                  </a:lnTo>
                  <a:lnTo>
                    <a:pt x="441802" y="387350"/>
                  </a:lnTo>
                  <a:lnTo>
                    <a:pt x="433991" y="386080"/>
                  </a:lnTo>
                  <a:lnTo>
                    <a:pt x="422745" y="383540"/>
                  </a:lnTo>
                  <a:lnTo>
                    <a:pt x="419394" y="382270"/>
                  </a:lnTo>
                  <a:lnTo>
                    <a:pt x="409049" y="377190"/>
                  </a:lnTo>
                  <a:lnTo>
                    <a:pt x="401992" y="373380"/>
                  </a:lnTo>
                  <a:lnTo>
                    <a:pt x="392379" y="368300"/>
                  </a:lnTo>
                  <a:close/>
                </a:path>
                <a:path w="970915" h="842009">
                  <a:moveTo>
                    <a:pt x="93042" y="421640"/>
                  </a:moveTo>
                  <a:lnTo>
                    <a:pt x="59531" y="421640"/>
                  </a:lnTo>
                  <a:lnTo>
                    <a:pt x="61960" y="422910"/>
                  </a:lnTo>
                  <a:lnTo>
                    <a:pt x="63594" y="422910"/>
                  </a:lnTo>
                  <a:lnTo>
                    <a:pt x="66881" y="424180"/>
                  </a:lnTo>
                  <a:lnTo>
                    <a:pt x="68578" y="425450"/>
                  </a:lnTo>
                  <a:lnTo>
                    <a:pt x="69960" y="425450"/>
                  </a:lnTo>
                  <a:lnTo>
                    <a:pt x="71279" y="427990"/>
                  </a:lnTo>
                  <a:lnTo>
                    <a:pt x="69688" y="429260"/>
                  </a:lnTo>
                  <a:lnTo>
                    <a:pt x="69038" y="431800"/>
                  </a:lnTo>
                  <a:lnTo>
                    <a:pt x="65399" y="441960"/>
                  </a:lnTo>
                  <a:lnTo>
                    <a:pt x="57276" y="481330"/>
                  </a:lnTo>
                  <a:lnTo>
                    <a:pt x="57185" y="492760"/>
                  </a:lnTo>
                  <a:lnTo>
                    <a:pt x="56691" y="509270"/>
                  </a:lnTo>
                  <a:lnTo>
                    <a:pt x="56013" y="538480"/>
                  </a:lnTo>
                  <a:lnTo>
                    <a:pt x="55636" y="541020"/>
                  </a:lnTo>
                  <a:lnTo>
                    <a:pt x="55405" y="542290"/>
                  </a:lnTo>
                  <a:lnTo>
                    <a:pt x="68392" y="542290"/>
                  </a:lnTo>
                  <a:lnTo>
                    <a:pt x="68482" y="534670"/>
                  </a:lnTo>
                  <a:lnTo>
                    <a:pt x="68882" y="518160"/>
                  </a:lnTo>
                  <a:lnTo>
                    <a:pt x="69546" y="496570"/>
                  </a:lnTo>
                  <a:lnTo>
                    <a:pt x="69646" y="485140"/>
                  </a:lnTo>
                  <a:lnTo>
                    <a:pt x="70881" y="478790"/>
                  </a:lnTo>
                  <a:lnTo>
                    <a:pt x="73087" y="466090"/>
                  </a:lnTo>
                  <a:lnTo>
                    <a:pt x="75460" y="453390"/>
                  </a:lnTo>
                  <a:lnTo>
                    <a:pt x="80305" y="429260"/>
                  </a:lnTo>
                  <a:lnTo>
                    <a:pt x="83467" y="426720"/>
                  </a:lnTo>
                  <a:lnTo>
                    <a:pt x="88493" y="424180"/>
                  </a:lnTo>
                  <a:lnTo>
                    <a:pt x="93042" y="421640"/>
                  </a:lnTo>
                  <a:close/>
                </a:path>
                <a:path w="970915" h="842009">
                  <a:moveTo>
                    <a:pt x="795336" y="292100"/>
                  </a:moveTo>
                  <a:lnTo>
                    <a:pt x="780200" y="292100"/>
                  </a:lnTo>
                  <a:lnTo>
                    <a:pt x="778755" y="295910"/>
                  </a:lnTo>
                  <a:lnTo>
                    <a:pt x="779425" y="298450"/>
                  </a:lnTo>
                  <a:lnTo>
                    <a:pt x="780619" y="300990"/>
                  </a:lnTo>
                  <a:lnTo>
                    <a:pt x="784106" y="309880"/>
                  </a:lnTo>
                  <a:lnTo>
                    <a:pt x="790956" y="326390"/>
                  </a:lnTo>
                  <a:lnTo>
                    <a:pt x="794419" y="335280"/>
                  </a:lnTo>
                  <a:lnTo>
                    <a:pt x="796472" y="340360"/>
                  </a:lnTo>
                  <a:lnTo>
                    <a:pt x="798650" y="345440"/>
                  </a:lnTo>
                  <a:lnTo>
                    <a:pt x="801205" y="349250"/>
                  </a:lnTo>
                  <a:lnTo>
                    <a:pt x="808083" y="361950"/>
                  </a:lnTo>
                  <a:lnTo>
                    <a:pt x="831717" y="403860"/>
                  </a:lnTo>
                  <a:lnTo>
                    <a:pt x="834586" y="410210"/>
                  </a:lnTo>
                  <a:lnTo>
                    <a:pt x="837203" y="415290"/>
                  </a:lnTo>
                  <a:lnTo>
                    <a:pt x="841413" y="424180"/>
                  </a:lnTo>
                  <a:lnTo>
                    <a:pt x="845544" y="433070"/>
                  </a:lnTo>
                  <a:lnTo>
                    <a:pt x="849808" y="441960"/>
                  </a:lnTo>
                  <a:lnTo>
                    <a:pt x="854418" y="449580"/>
                  </a:lnTo>
                  <a:lnTo>
                    <a:pt x="861114" y="461010"/>
                  </a:lnTo>
                  <a:lnTo>
                    <a:pt x="868077" y="472440"/>
                  </a:lnTo>
                  <a:lnTo>
                    <a:pt x="883506" y="496570"/>
                  </a:lnTo>
                  <a:lnTo>
                    <a:pt x="885391" y="497840"/>
                  </a:lnTo>
                  <a:lnTo>
                    <a:pt x="886668" y="499110"/>
                  </a:lnTo>
                  <a:lnTo>
                    <a:pt x="896846" y="496570"/>
                  </a:lnTo>
                  <a:lnTo>
                    <a:pt x="899401" y="483870"/>
                  </a:lnTo>
                  <a:lnTo>
                    <a:pt x="891924" y="471170"/>
                  </a:lnTo>
                  <a:lnTo>
                    <a:pt x="890689" y="469900"/>
                  </a:lnTo>
                  <a:lnTo>
                    <a:pt x="888553" y="466090"/>
                  </a:lnTo>
                  <a:lnTo>
                    <a:pt x="887338" y="463550"/>
                  </a:lnTo>
                  <a:lnTo>
                    <a:pt x="883533" y="453390"/>
                  </a:lnTo>
                  <a:lnTo>
                    <a:pt x="880459" y="445770"/>
                  </a:lnTo>
                  <a:lnTo>
                    <a:pt x="877432" y="436880"/>
                  </a:lnTo>
                  <a:lnTo>
                    <a:pt x="874480" y="429260"/>
                  </a:lnTo>
                  <a:lnTo>
                    <a:pt x="870308" y="416560"/>
                  </a:lnTo>
                  <a:lnTo>
                    <a:pt x="865813" y="405130"/>
                  </a:lnTo>
                  <a:lnTo>
                    <a:pt x="860771" y="393700"/>
                  </a:lnTo>
                  <a:lnTo>
                    <a:pt x="857141" y="387350"/>
                  </a:lnTo>
                  <a:lnTo>
                    <a:pt x="834481" y="387350"/>
                  </a:lnTo>
                  <a:lnTo>
                    <a:pt x="832806" y="384810"/>
                  </a:lnTo>
                  <a:lnTo>
                    <a:pt x="831486" y="382270"/>
                  </a:lnTo>
                  <a:lnTo>
                    <a:pt x="830418" y="379730"/>
                  </a:lnTo>
                  <a:lnTo>
                    <a:pt x="820733" y="361950"/>
                  </a:lnTo>
                  <a:lnTo>
                    <a:pt x="815941" y="353060"/>
                  </a:lnTo>
                  <a:lnTo>
                    <a:pt x="811236" y="344170"/>
                  </a:lnTo>
                  <a:lnTo>
                    <a:pt x="808283" y="339090"/>
                  </a:lnTo>
                  <a:lnTo>
                    <a:pt x="806000" y="332740"/>
                  </a:lnTo>
                  <a:lnTo>
                    <a:pt x="800472" y="320040"/>
                  </a:lnTo>
                  <a:lnTo>
                    <a:pt x="796032" y="311150"/>
                  </a:lnTo>
                  <a:lnTo>
                    <a:pt x="793079" y="306070"/>
                  </a:lnTo>
                  <a:lnTo>
                    <a:pt x="790189" y="300990"/>
                  </a:lnTo>
                  <a:lnTo>
                    <a:pt x="795336" y="292100"/>
                  </a:lnTo>
                  <a:close/>
                </a:path>
                <a:path w="970915" h="842009">
                  <a:moveTo>
                    <a:pt x="390460" y="434340"/>
                  </a:moveTo>
                  <a:lnTo>
                    <a:pt x="377134" y="434340"/>
                  </a:lnTo>
                  <a:lnTo>
                    <a:pt x="377511" y="435610"/>
                  </a:lnTo>
                  <a:lnTo>
                    <a:pt x="378013" y="435610"/>
                  </a:lnTo>
                  <a:lnTo>
                    <a:pt x="377615" y="436880"/>
                  </a:lnTo>
                  <a:lnTo>
                    <a:pt x="377113" y="436880"/>
                  </a:lnTo>
                  <a:lnTo>
                    <a:pt x="376129" y="438150"/>
                  </a:lnTo>
                  <a:lnTo>
                    <a:pt x="298267" y="438150"/>
                  </a:lnTo>
                  <a:lnTo>
                    <a:pt x="299712" y="440690"/>
                  </a:lnTo>
                  <a:lnTo>
                    <a:pt x="299126" y="443230"/>
                  </a:lnTo>
                  <a:lnTo>
                    <a:pt x="299524" y="449580"/>
                  </a:lnTo>
                  <a:lnTo>
                    <a:pt x="299921" y="453390"/>
                  </a:lnTo>
                  <a:lnTo>
                    <a:pt x="301492" y="461010"/>
                  </a:lnTo>
                  <a:lnTo>
                    <a:pt x="303984" y="463550"/>
                  </a:lnTo>
                  <a:lnTo>
                    <a:pt x="307837" y="463550"/>
                  </a:lnTo>
                  <a:lnTo>
                    <a:pt x="310832" y="462280"/>
                  </a:lnTo>
                  <a:lnTo>
                    <a:pt x="311418" y="459740"/>
                  </a:lnTo>
                  <a:lnTo>
                    <a:pt x="314371" y="448310"/>
                  </a:lnTo>
                  <a:lnTo>
                    <a:pt x="384422" y="448310"/>
                  </a:lnTo>
                  <a:lnTo>
                    <a:pt x="390460" y="434340"/>
                  </a:lnTo>
                  <a:close/>
                </a:path>
                <a:path w="970915" h="842009">
                  <a:moveTo>
                    <a:pt x="517967" y="434340"/>
                  </a:moveTo>
                  <a:lnTo>
                    <a:pt x="497277" y="434340"/>
                  </a:lnTo>
                  <a:lnTo>
                    <a:pt x="499936" y="438150"/>
                  </a:lnTo>
                  <a:lnTo>
                    <a:pt x="500020" y="443230"/>
                  </a:lnTo>
                  <a:lnTo>
                    <a:pt x="503454" y="444500"/>
                  </a:lnTo>
                  <a:lnTo>
                    <a:pt x="508878" y="445770"/>
                  </a:lnTo>
                  <a:lnTo>
                    <a:pt x="512669" y="444500"/>
                  </a:lnTo>
                  <a:lnTo>
                    <a:pt x="515622" y="436880"/>
                  </a:lnTo>
                  <a:lnTo>
                    <a:pt x="517171" y="435610"/>
                  </a:lnTo>
                  <a:lnTo>
                    <a:pt x="517967" y="434340"/>
                  </a:lnTo>
                  <a:close/>
                </a:path>
                <a:path w="970915" h="842009">
                  <a:moveTo>
                    <a:pt x="536061" y="433070"/>
                  </a:moveTo>
                  <a:lnTo>
                    <a:pt x="518763" y="433070"/>
                  </a:lnTo>
                  <a:lnTo>
                    <a:pt x="520480" y="435610"/>
                  </a:lnTo>
                  <a:lnTo>
                    <a:pt x="521820" y="436880"/>
                  </a:lnTo>
                  <a:lnTo>
                    <a:pt x="524878" y="441960"/>
                  </a:lnTo>
                  <a:lnTo>
                    <a:pt x="527768" y="443230"/>
                  </a:lnTo>
                  <a:lnTo>
                    <a:pt x="533276" y="445770"/>
                  </a:lnTo>
                  <a:lnTo>
                    <a:pt x="535328" y="444500"/>
                  </a:lnTo>
                  <a:lnTo>
                    <a:pt x="536396" y="440690"/>
                  </a:lnTo>
                  <a:lnTo>
                    <a:pt x="536501" y="439420"/>
                  </a:lnTo>
                  <a:lnTo>
                    <a:pt x="536584" y="434340"/>
                  </a:lnTo>
                  <a:lnTo>
                    <a:pt x="536061" y="433070"/>
                  </a:lnTo>
                  <a:close/>
                </a:path>
                <a:path w="970915" h="842009">
                  <a:moveTo>
                    <a:pt x="626425" y="143510"/>
                  </a:moveTo>
                  <a:lnTo>
                    <a:pt x="176072" y="143510"/>
                  </a:lnTo>
                  <a:lnTo>
                    <a:pt x="171862" y="149860"/>
                  </a:lnTo>
                  <a:lnTo>
                    <a:pt x="166418" y="153670"/>
                  </a:lnTo>
                  <a:lnTo>
                    <a:pt x="158125" y="162560"/>
                  </a:lnTo>
                  <a:lnTo>
                    <a:pt x="154230" y="166370"/>
                  </a:lnTo>
                  <a:lnTo>
                    <a:pt x="146858" y="175260"/>
                  </a:lnTo>
                  <a:lnTo>
                    <a:pt x="143801" y="180340"/>
                  </a:lnTo>
                  <a:lnTo>
                    <a:pt x="135214" y="187960"/>
                  </a:lnTo>
                  <a:lnTo>
                    <a:pt x="131361" y="191770"/>
                  </a:lnTo>
                  <a:lnTo>
                    <a:pt x="126168" y="203200"/>
                  </a:lnTo>
                  <a:lnTo>
                    <a:pt x="123634" y="209550"/>
                  </a:lnTo>
                  <a:lnTo>
                    <a:pt x="120702" y="218440"/>
                  </a:lnTo>
                  <a:lnTo>
                    <a:pt x="121183" y="220980"/>
                  </a:lnTo>
                  <a:lnTo>
                    <a:pt x="121435" y="226060"/>
                  </a:lnTo>
                  <a:lnTo>
                    <a:pt x="122021" y="227330"/>
                  </a:lnTo>
                  <a:lnTo>
                    <a:pt x="122440" y="229870"/>
                  </a:lnTo>
                  <a:lnTo>
                    <a:pt x="120367" y="229870"/>
                  </a:lnTo>
                  <a:lnTo>
                    <a:pt x="118733" y="231140"/>
                  </a:lnTo>
                  <a:lnTo>
                    <a:pt x="109456" y="232410"/>
                  </a:lnTo>
                  <a:lnTo>
                    <a:pt x="101854" y="232410"/>
                  </a:lnTo>
                  <a:lnTo>
                    <a:pt x="89289" y="234950"/>
                  </a:lnTo>
                  <a:lnTo>
                    <a:pt x="84368" y="236220"/>
                  </a:lnTo>
                  <a:lnTo>
                    <a:pt x="71174" y="237490"/>
                  </a:lnTo>
                  <a:lnTo>
                    <a:pt x="62902" y="238760"/>
                  </a:lnTo>
                  <a:lnTo>
                    <a:pt x="48746" y="240030"/>
                  </a:lnTo>
                  <a:lnTo>
                    <a:pt x="43678" y="242570"/>
                  </a:lnTo>
                  <a:lnTo>
                    <a:pt x="32872" y="247650"/>
                  </a:lnTo>
                  <a:lnTo>
                    <a:pt x="26631" y="247650"/>
                  </a:lnTo>
                  <a:lnTo>
                    <a:pt x="21019" y="250190"/>
                  </a:lnTo>
                  <a:lnTo>
                    <a:pt x="20705" y="251460"/>
                  </a:lnTo>
                  <a:lnTo>
                    <a:pt x="20893" y="251460"/>
                  </a:lnTo>
                  <a:lnTo>
                    <a:pt x="19679" y="255270"/>
                  </a:lnTo>
                  <a:lnTo>
                    <a:pt x="19029" y="259080"/>
                  </a:lnTo>
                  <a:lnTo>
                    <a:pt x="13912" y="270510"/>
                  </a:lnTo>
                  <a:lnTo>
                    <a:pt x="684" y="299720"/>
                  </a:lnTo>
                  <a:lnTo>
                    <a:pt x="103" y="303530"/>
                  </a:lnTo>
                  <a:lnTo>
                    <a:pt x="0" y="360680"/>
                  </a:lnTo>
                  <a:lnTo>
                    <a:pt x="119" y="379730"/>
                  </a:lnTo>
                  <a:lnTo>
                    <a:pt x="601" y="384810"/>
                  </a:lnTo>
                  <a:lnTo>
                    <a:pt x="4873" y="396240"/>
                  </a:lnTo>
                  <a:lnTo>
                    <a:pt x="5229" y="405130"/>
                  </a:lnTo>
                  <a:lnTo>
                    <a:pt x="10946" y="412750"/>
                  </a:lnTo>
                  <a:lnTo>
                    <a:pt x="10778" y="414020"/>
                  </a:lnTo>
                  <a:lnTo>
                    <a:pt x="13103" y="420370"/>
                  </a:lnTo>
                  <a:lnTo>
                    <a:pt x="12935" y="426720"/>
                  </a:lnTo>
                  <a:lnTo>
                    <a:pt x="11428" y="434340"/>
                  </a:lnTo>
                  <a:lnTo>
                    <a:pt x="15302" y="435610"/>
                  </a:lnTo>
                  <a:lnTo>
                    <a:pt x="18632" y="438150"/>
                  </a:lnTo>
                  <a:lnTo>
                    <a:pt x="22799" y="434340"/>
                  </a:lnTo>
                  <a:lnTo>
                    <a:pt x="24139" y="430530"/>
                  </a:lnTo>
                  <a:lnTo>
                    <a:pt x="23401" y="412750"/>
                  </a:lnTo>
                  <a:lnTo>
                    <a:pt x="22150" y="389890"/>
                  </a:lnTo>
                  <a:lnTo>
                    <a:pt x="21438" y="383540"/>
                  </a:lnTo>
                  <a:lnTo>
                    <a:pt x="21112" y="372110"/>
                  </a:lnTo>
                  <a:lnTo>
                    <a:pt x="21218" y="349250"/>
                  </a:lnTo>
                  <a:lnTo>
                    <a:pt x="21334" y="345440"/>
                  </a:lnTo>
                  <a:lnTo>
                    <a:pt x="22056" y="336550"/>
                  </a:lnTo>
                  <a:lnTo>
                    <a:pt x="22273" y="335280"/>
                  </a:lnTo>
                  <a:lnTo>
                    <a:pt x="9899" y="335280"/>
                  </a:lnTo>
                  <a:lnTo>
                    <a:pt x="8621" y="331470"/>
                  </a:lnTo>
                  <a:lnTo>
                    <a:pt x="9166" y="328930"/>
                  </a:lnTo>
                  <a:lnTo>
                    <a:pt x="9480" y="318770"/>
                  </a:lnTo>
                  <a:lnTo>
                    <a:pt x="10464" y="313690"/>
                  </a:lnTo>
                  <a:lnTo>
                    <a:pt x="11260" y="309880"/>
                  </a:lnTo>
                  <a:lnTo>
                    <a:pt x="14799" y="300990"/>
                  </a:lnTo>
                  <a:lnTo>
                    <a:pt x="17522" y="293370"/>
                  </a:lnTo>
                  <a:lnTo>
                    <a:pt x="22569" y="280670"/>
                  </a:lnTo>
                  <a:lnTo>
                    <a:pt x="27574" y="266700"/>
                  </a:lnTo>
                  <a:lnTo>
                    <a:pt x="333219" y="266700"/>
                  </a:lnTo>
                  <a:lnTo>
                    <a:pt x="335995" y="261620"/>
                  </a:lnTo>
                  <a:lnTo>
                    <a:pt x="28055" y="261620"/>
                  </a:lnTo>
                  <a:lnTo>
                    <a:pt x="27741" y="260350"/>
                  </a:lnTo>
                  <a:lnTo>
                    <a:pt x="34024" y="260350"/>
                  </a:lnTo>
                  <a:lnTo>
                    <a:pt x="41186" y="255270"/>
                  </a:lnTo>
                  <a:lnTo>
                    <a:pt x="47741" y="252730"/>
                  </a:lnTo>
                  <a:lnTo>
                    <a:pt x="84696" y="252730"/>
                  </a:lnTo>
                  <a:lnTo>
                    <a:pt x="92933" y="250190"/>
                  </a:lnTo>
                  <a:lnTo>
                    <a:pt x="115110" y="245110"/>
                  </a:lnTo>
                  <a:lnTo>
                    <a:pt x="126299" y="243840"/>
                  </a:lnTo>
                  <a:lnTo>
                    <a:pt x="144147" y="241300"/>
                  </a:lnTo>
                  <a:lnTo>
                    <a:pt x="150745" y="241300"/>
                  </a:lnTo>
                  <a:lnTo>
                    <a:pt x="163905" y="238760"/>
                  </a:lnTo>
                  <a:lnTo>
                    <a:pt x="193789" y="233680"/>
                  </a:lnTo>
                  <a:lnTo>
                    <a:pt x="211297" y="233680"/>
                  </a:lnTo>
                  <a:lnTo>
                    <a:pt x="210895" y="231140"/>
                  </a:lnTo>
                  <a:lnTo>
                    <a:pt x="208699" y="223520"/>
                  </a:lnTo>
                  <a:lnTo>
                    <a:pt x="420004" y="223520"/>
                  </a:lnTo>
                  <a:lnTo>
                    <a:pt x="423253" y="222250"/>
                  </a:lnTo>
                  <a:lnTo>
                    <a:pt x="426831" y="220980"/>
                  </a:lnTo>
                  <a:lnTo>
                    <a:pt x="318916" y="220980"/>
                  </a:lnTo>
                  <a:lnTo>
                    <a:pt x="318287" y="217170"/>
                  </a:lnTo>
                  <a:lnTo>
                    <a:pt x="320005" y="215900"/>
                  </a:lnTo>
                  <a:lnTo>
                    <a:pt x="321889" y="214630"/>
                  </a:lnTo>
                  <a:lnTo>
                    <a:pt x="324947" y="214630"/>
                  </a:lnTo>
                  <a:lnTo>
                    <a:pt x="324821" y="213360"/>
                  </a:lnTo>
                  <a:lnTo>
                    <a:pt x="324968" y="212090"/>
                  </a:lnTo>
                  <a:lnTo>
                    <a:pt x="517925" y="212090"/>
                  </a:lnTo>
                  <a:lnTo>
                    <a:pt x="518386" y="210820"/>
                  </a:lnTo>
                  <a:lnTo>
                    <a:pt x="519527" y="207010"/>
                  </a:lnTo>
                  <a:lnTo>
                    <a:pt x="334622" y="207010"/>
                  </a:lnTo>
                  <a:lnTo>
                    <a:pt x="337009" y="204470"/>
                  </a:lnTo>
                  <a:lnTo>
                    <a:pt x="181642" y="204470"/>
                  </a:lnTo>
                  <a:lnTo>
                    <a:pt x="178648" y="201930"/>
                  </a:lnTo>
                  <a:lnTo>
                    <a:pt x="179150" y="201930"/>
                  </a:lnTo>
                  <a:lnTo>
                    <a:pt x="179402" y="200660"/>
                  </a:lnTo>
                  <a:lnTo>
                    <a:pt x="184009" y="198120"/>
                  </a:lnTo>
                  <a:lnTo>
                    <a:pt x="183380" y="194310"/>
                  </a:lnTo>
                  <a:lnTo>
                    <a:pt x="181538" y="190500"/>
                  </a:lnTo>
                  <a:lnTo>
                    <a:pt x="181014" y="189230"/>
                  </a:lnTo>
                  <a:lnTo>
                    <a:pt x="179820" y="187960"/>
                  </a:lnTo>
                  <a:lnTo>
                    <a:pt x="177789" y="185420"/>
                  </a:lnTo>
                  <a:lnTo>
                    <a:pt x="178941" y="184150"/>
                  </a:lnTo>
                  <a:lnTo>
                    <a:pt x="180679" y="182880"/>
                  </a:lnTo>
                  <a:lnTo>
                    <a:pt x="529177" y="182880"/>
                  </a:lnTo>
                  <a:lnTo>
                    <a:pt x="534668" y="173990"/>
                  </a:lnTo>
                  <a:lnTo>
                    <a:pt x="537320" y="171450"/>
                  </a:lnTo>
                  <a:lnTo>
                    <a:pt x="253138" y="171450"/>
                  </a:lnTo>
                  <a:lnTo>
                    <a:pt x="253138" y="165100"/>
                  </a:lnTo>
                  <a:lnTo>
                    <a:pt x="270331" y="161290"/>
                  </a:lnTo>
                  <a:lnTo>
                    <a:pt x="550341" y="161290"/>
                  </a:lnTo>
                  <a:lnTo>
                    <a:pt x="552270" y="160020"/>
                  </a:lnTo>
                  <a:lnTo>
                    <a:pt x="561937" y="156210"/>
                  </a:lnTo>
                  <a:lnTo>
                    <a:pt x="571916" y="152400"/>
                  </a:lnTo>
                  <a:lnTo>
                    <a:pt x="593085" y="149860"/>
                  </a:lnTo>
                  <a:lnTo>
                    <a:pt x="623011" y="149860"/>
                  </a:lnTo>
                  <a:lnTo>
                    <a:pt x="620770" y="148590"/>
                  </a:lnTo>
                  <a:lnTo>
                    <a:pt x="617692" y="147320"/>
                  </a:lnTo>
                  <a:lnTo>
                    <a:pt x="622173" y="144780"/>
                  </a:lnTo>
                  <a:lnTo>
                    <a:pt x="626425" y="143510"/>
                  </a:lnTo>
                  <a:close/>
                </a:path>
                <a:path w="970915" h="842009">
                  <a:moveTo>
                    <a:pt x="115896" y="394970"/>
                  </a:moveTo>
                  <a:lnTo>
                    <a:pt x="114828" y="394970"/>
                  </a:lnTo>
                  <a:lnTo>
                    <a:pt x="108807" y="398780"/>
                  </a:lnTo>
                  <a:lnTo>
                    <a:pt x="102859" y="398780"/>
                  </a:lnTo>
                  <a:lnTo>
                    <a:pt x="93163" y="405130"/>
                  </a:lnTo>
                  <a:lnTo>
                    <a:pt x="87467" y="407670"/>
                  </a:lnTo>
                  <a:lnTo>
                    <a:pt x="77289" y="411480"/>
                  </a:lnTo>
                  <a:lnTo>
                    <a:pt x="72242" y="412750"/>
                  </a:lnTo>
                  <a:lnTo>
                    <a:pt x="109597" y="412750"/>
                  </a:lnTo>
                  <a:lnTo>
                    <a:pt x="117079" y="410210"/>
                  </a:lnTo>
                  <a:lnTo>
                    <a:pt x="124566" y="406400"/>
                  </a:lnTo>
                  <a:lnTo>
                    <a:pt x="139393" y="401320"/>
                  </a:lnTo>
                  <a:lnTo>
                    <a:pt x="146774" y="397510"/>
                  </a:lnTo>
                  <a:lnTo>
                    <a:pt x="150768" y="396240"/>
                  </a:lnTo>
                  <a:lnTo>
                    <a:pt x="116461" y="396240"/>
                  </a:lnTo>
                  <a:lnTo>
                    <a:pt x="115896" y="394970"/>
                  </a:lnTo>
                  <a:close/>
                </a:path>
                <a:path w="970915" h="842009">
                  <a:moveTo>
                    <a:pt x="328769" y="332740"/>
                  </a:moveTo>
                  <a:lnTo>
                    <a:pt x="224699" y="332740"/>
                  </a:lnTo>
                  <a:lnTo>
                    <a:pt x="228301" y="336550"/>
                  </a:lnTo>
                  <a:lnTo>
                    <a:pt x="229159" y="340360"/>
                  </a:lnTo>
                  <a:lnTo>
                    <a:pt x="229766" y="345440"/>
                  </a:lnTo>
                  <a:lnTo>
                    <a:pt x="231107" y="355600"/>
                  </a:lnTo>
                  <a:lnTo>
                    <a:pt x="229620" y="355600"/>
                  </a:lnTo>
                  <a:lnTo>
                    <a:pt x="221578" y="358140"/>
                  </a:lnTo>
                  <a:lnTo>
                    <a:pt x="217076" y="359410"/>
                  </a:lnTo>
                  <a:lnTo>
                    <a:pt x="212406" y="359410"/>
                  </a:lnTo>
                  <a:lnTo>
                    <a:pt x="198605" y="363220"/>
                  </a:lnTo>
                  <a:lnTo>
                    <a:pt x="188197" y="367030"/>
                  </a:lnTo>
                  <a:lnTo>
                    <a:pt x="181768" y="368300"/>
                  </a:lnTo>
                  <a:lnTo>
                    <a:pt x="170124" y="373380"/>
                  </a:lnTo>
                  <a:lnTo>
                    <a:pt x="164491" y="375920"/>
                  </a:lnTo>
                  <a:lnTo>
                    <a:pt x="156575" y="377190"/>
                  </a:lnTo>
                  <a:lnTo>
                    <a:pt x="152826" y="379730"/>
                  </a:lnTo>
                  <a:lnTo>
                    <a:pt x="145043" y="382270"/>
                  </a:lnTo>
                  <a:lnTo>
                    <a:pt x="129429" y="389890"/>
                  </a:lnTo>
                  <a:lnTo>
                    <a:pt x="121351" y="392430"/>
                  </a:lnTo>
                  <a:lnTo>
                    <a:pt x="119519" y="392430"/>
                  </a:lnTo>
                  <a:lnTo>
                    <a:pt x="118084" y="394970"/>
                  </a:lnTo>
                  <a:lnTo>
                    <a:pt x="116461" y="396240"/>
                  </a:lnTo>
                  <a:lnTo>
                    <a:pt x="150768" y="396240"/>
                  </a:lnTo>
                  <a:lnTo>
                    <a:pt x="158754" y="393700"/>
                  </a:lnTo>
                  <a:lnTo>
                    <a:pt x="170868" y="388620"/>
                  </a:lnTo>
                  <a:lnTo>
                    <a:pt x="183091" y="384810"/>
                  </a:lnTo>
                  <a:lnTo>
                    <a:pt x="196364" y="381000"/>
                  </a:lnTo>
                  <a:lnTo>
                    <a:pt x="197558" y="379730"/>
                  </a:lnTo>
                  <a:lnTo>
                    <a:pt x="285618" y="379730"/>
                  </a:lnTo>
                  <a:lnTo>
                    <a:pt x="288107" y="375920"/>
                  </a:lnTo>
                  <a:lnTo>
                    <a:pt x="291042" y="369570"/>
                  </a:lnTo>
                  <a:lnTo>
                    <a:pt x="291231" y="369570"/>
                  </a:lnTo>
                  <a:lnTo>
                    <a:pt x="291964" y="368300"/>
                  </a:lnTo>
                  <a:lnTo>
                    <a:pt x="392379" y="368300"/>
                  </a:lnTo>
                  <a:lnTo>
                    <a:pt x="389741" y="365760"/>
                  </a:lnTo>
                  <a:lnTo>
                    <a:pt x="366767" y="334010"/>
                  </a:lnTo>
                  <a:lnTo>
                    <a:pt x="329575" y="334010"/>
                  </a:lnTo>
                  <a:lnTo>
                    <a:pt x="328769" y="332740"/>
                  </a:lnTo>
                  <a:close/>
                </a:path>
                <a:path w="970915" h="842009">
                  <a:moveTo>
                    <a:pt x="517203" y="218440"/>
                  </a:moveTo>
                  <a:lnTo>
                    <a:pt x="455518" y="218440"/>
                  </a:lnTo>
                  <a:lnTo>
                    <a:pt x="463833" y="219710"/>
                  </a:lnTo>
                  <a:lnTo>
                    <a:pt x="478345" y="222250"/>
                  </a:lnTo>
                  <a:lnTo>
                    <a:pt x="485507" y="224790"/>
                  </a:lnTo>
                  <a:lnTo>
                    <a:pt x="493341" y="227330"/>
                  </a:lnTo>
                  <a:lnTo>
                    <a:pt x="500619" y="231140"/>
                  </a:lnTo>
                  <a:lnTo>
                    <a:pt x="507368" y="234950"/>
                  </a:lnTo>
                  <a:lnTo>
                    <a:pt x="513611" y="241300"/>
                  </a:lnTo>
                  <a:lnTo>
                    <a:pt x="517904" y="245110"/>
                  </a:lnTo>
                  <a:lnTo>
                    <a:pt x="521590" y="250190"/>
                  </a:lnTo>
                  <a:lnTo>
                    <a:pt x="526765" y="261620"/>
                  </a:lnTo>
                  <a:lnTo>
                    <a:pt x="529585" y="269240"/>
                  </a:lnTo>
                  <a:lnTo>
                    <a:pt x="532302" y="275590"/>
                  </a:lnTo>
                  <a:lnTo>
                    <a:pt x="534846" y="281940"/>
                  </a:lnTo>
                  <a:lnTo>
                    <a:pt x="537192" y="289560"/>
                  </a:lnTo>
                  <a:lnTo>
                    <a:pt x="537493" y="293370"/>
                  </a:lnTo>
                  <a:lnTo>
                    <a:pt x="537611" y="297180"/>
                  </a:lnTo>
                  <a:lnTo>
                    <a:pt x="536710" y="309880"/>
                  </a:lnTo>
                  <a:lnTo>
                    <a:pt x="522909" y="346710"/>
                  </a:lnTo>
                  <a:lnTo>
                    <a:pt x="493067" y="375920"/>
                  </a:lnTo>
                  <a:lnTo>
                    <a:pt x="459602" y="387350"/>
                  </a:lnTo>
                  <a:lnTo>
                    <a:pt x="617670" y="387350"/>
                  </a:lnTo>
                  <a:lnTo>
                    <a:pt x="629838" y="375920"/>
                  </a:lnTo>
                  <a:lnTo>
                    <a:pt x="635367" y="369570"/>
                  </a:lnTo>
                  <a:lnTo>
                    <a:pt x="649649" y="354330"/>
                  </a:lnTo>
                  <a:lnTo>
                    <a:pt x="653314" y="350520"/>
                  </a:lnTo>
                  <a:lnTo>
                    <a:pt x="661125" y="339090"/>
                  </a:lnTo>
                  <a:lnTo>
                    <a:pt x="665397" y="332740"/>
                  </a:lnTo>
                  <a:lnTo>
                    <a:pt x="670067" y="325120"/>
                  </a:lnTo>
                  <a:lnTo>
                    <a:pt x="686074" y="325120"/>
                  </a:lnTo>
                  <a:lnTo>
                    <a:pt x="685962" y="323850"/>
                  </a:lnTo>
                  <a:lnTo>
                    <a:pt x="685459" y="322580"/>
                  </a:lnTo>
                  <a:lnTo>
                    <a:pt x="685250" y="321310"/>
                  </a:lnTo>
                  <a:lnTo>
                    <a:pt x="681376" y="317500"/>
                  </a:lnTo>
                  <a:lnTo>
                    <a:pt x="676434" y="317500"/>
                  </a:lnTo>
                  <a:lnTo>
                    <a:pt x="672790" y="313690"/>
                  </a:lnTo>
                  <a:lnTo>
                    <a:pt x="674025" y="313690"/>
                  </a:lnTo>
                  <a:lnTo>
                    <a:pt x="674884" y="312420"/>
                  </a:lnTo>
                  <a:lnTo>
                    <a:pt x="688517" y="312420"/>
                  </a:lnTo>
                  <a:lnTo>
                    <a:pt x="689250" y="311150"/>
                  </a:lnTo>
                  <a:lnTo>
                    <a:pt x="688789" y="306070"/>
                  </a:lnTo>
                  <a:lnTo>
                    <a:pt x="679742" y="302260"/>
                  </a:lnTo>
                  <a:lnTo>
                    <a:pt x="675177" y="300990"/>
                  </a:lnTo>
                  <a:lnTo>
                    <a:pt x="674959" y="295910"/>
                  </a:lnTo>
                  <a:lnTo>
                    <a:pt x="674884" y="293370"/>
                  </a:lnTo>
                  <a:lnTo>
                    <a:pt x="569071" y="293370"/>
                  </a:lnTo>
                  <a:lnTo>
                    <a:pt x="561023" y="290830"/>
                  </a:lnTo>
                  <a:lnTo>
                    <a:pt x="557568" y="289560"/>
                  </a:lnTo>
                  <a:lnTo>
                    <a:pt x="553673" y="289560"/>
                  </a:lnTo>
                  <a:lnTo>
                    <a:pt x="550113" y="288290"/>
                  </a:lnTo>
                  <a:lnTo>
                    <a:pt x="541611" y="266700"/>
                  </a:lnTo>
                  <a:lnTo>
                    <a:pt x="538951" y="259080"/>
                  </a:lnTo>
                  <a:lnTo>
                    <a:pt x="535407" y="252730"/>
                  </a:lnTo>
                  <a:lnTo>
                    <a:pt x="516229" y="229870"/>
                  </a:lnTo>
                  <a:lnTo>
                    <a:pt x="516941" y="226060"/>
                  </a:lnTo>
                  <a:lnTo>
                    <a:pt x="517402" y="222250"/>
                  </a:lnTo>
                  <a:lnTo>
                    <a:pt x="517203" y="218440"/>
                  </a:lnTo>
                  <a:close/>
                </a:path>
                <a:path w="970915" h="842009">
                  <a:moveTo>
                    <a:pt x="839968" y="379730"/>
                  </a:moveTo>
                  <a:lnTo>
                    <a:pt x="837748" y="381000"/>
                  </a:lnTo>
                  <a:lnTo>
                    <a:pt x="836512" y="381000"/>
                  </a:lnTo>
                  <a:lnTo>
                    <a:pt x="835256" y="383540"/>
                  </a:lnTo>
                  <a:lnTo>
                    <a:pt x="835109" y="384810"/>
                  </a:lnTo>
                  <a:lnTo>
                    <a:pt x="834481" y="387350"/>
                  </a:lnTo>
                  <a:lnTo>
                    <a:pt x="857141" y="387350"/>
                  </a:lnTo>
                  <a:lnTo>
                    <a:pt x="854962" y="383540"/>
                  </a:lnTo>
                  <a:lnTo>
                    <a:pt x="854267" y="382270"/>
                  </a:lnTo>
                  <a:lnTo>
                    <a:pt x="841413" y="382270"/>
                  </a:lnTo>
                  <a:lnTo>
                    <a:pt x="839968" y="379730"/>
                  </a:lnTo>
                  <a:close/>
                </a:path>
                <a:path w="970915" h="842009">
                  <a:moveTo>
                    <a:pt x="805406" y="289560"/>
                  </a:moveTo>
                  <a:lnTo>
                    <a:pt x="796807" y="289560"/>
                  </a:lnTo>
                  <a:lnTo>
                    <a:pt x="797938" y="292100"/>
                  </a:lnTo>
                  <a:lnTo>
                    <a:pt x="798943" y="293370"/>
                  </a:lnTo>
                  <a:lnTo>
                    <a:pt x="803346" y="300990"/>
                  </a:lnTo>
                  <a:lnTo>
                    <a:pt x="807134" y="308610"/>
                  </a:lnTo>
                  <a:lnTo>
                    <a:pt x="811176" y="314960"/>
                  </a:lnTo>
                  <a:lnTo>
                    <a:pt x="815571" y="321310"/>
                  </a:lnTo>
                  <a:lnTo>
                    <a:pt x="818314" y="325120"/>
                  </a:lnTo>
                  <a:lnTo>
                    <a:pt x="820450" y="328930"/>
                  </a:lnTo>
                  <a:lnTo>
                    <a:pt x="822084" y="334010"/>
                  </a:lnTo>
                  <a:lnTo>
                    <a:pt x="826340" y="344170"/>
                  </a:lnTo>
                  <a:lnTo>
                    <a:pt x="830924" y="355600"/>
                  </a:lnTo>
                  <a:lnTo>
                    <a:pt x="835904" y="365760"/>
                  </a:lnTo>
                  <a:lnTo>
                    <a:pt x="841350" y="375920"/>
                  </a:lnTo>
                  <a:lnTo>
                    <a:pt x="841915" y="377190"/>
                  </a:lnTo>
                  <a:lnTo>
                    <a:pt x="842271" y="378460"/>
                  </a:lnTo>
                  <a:lnTo>
                    <a:pt x="842690" y="379730"/>
                  </a:lnTo>
                  <a:lnTo>
                    <a:pt x="841413" y="382270"/>
                  </a:lnTo>
                  <a:lnTo>
                    <a:pt x="854267" y="382270"/>
                  </a:lnTo>
                  <a:lnTo>
                    <a:pt x="848702" y="372110"/>
                  </a:lnTo>
                  <a:lnTo>
                    <a:pt x="842921" y="360680"/>
                  </a:lnTo>
                  <a:lnTo>
                    <a:pt x="837611" y="347980"/>
                  </a:lnTo>
                  <a:lnTo>
                    <a:pt x="832764" y="336550"/>
                  </a:lnTo>
                  <a:lnTo>
                    <a:pt x="830230" y="330200"/>
                  </a:lnTo>
                  <a:lnTo>
                    <a:pt x="826942" y="323850"/>
                  </a:lnTo>
                  <a:lnTo>
                    <a:pt x="822796" y="317500"/>
                  </a:lnTo>
                  <a:lnTo>
                    <a:pt x="819176" y="312420"/>
                  </a:lnTo>
                  <a:lnTo>
                    <a:pt x="815702" y="307340"/>
                  </a:lnTo>
                  <a:lnTo>
                    <a:pt x="812376" y="300990"/>
                  </a:lnTo>
                  <a:lnTo>
                    <a:pt x="809204" y="295910"/>
                  </a:lnTo>
                  <a:lnTo>
                    <a:pt x="806084" y="290830"/>
                  </a:lnTo>
                  <a:lnTo>
                    <a:pt x="805406" y="289560"/>
                  </a:lnTo>
                  <a:close/>
                </a:path>
                <a:path w="970915" h="842009">
                  <a:moveTo>
                    <a:pt x="327266" y="274320"/>
                  </a:moveTo>
                  <a:lnTo>
                    <a:pt x="112409" y="274320"/>
                  </a:lnTo>
                  <a:lnTo>
                    <a:pt x="112744" y="279400"/>
                  </a:lnTo>
                  <a:lnTo>
                    <a:pt x="112828" y="283210"/>
                  </a:lnTo>
                  <a:lnTo>
                    <a:pt x="113917" y="290830"/>
                  </a:lnTo>
                  <a:lnTo>
                    <a:pt x="114901" y="294640"/>
                  </a:lnTo>
                  <a:lnTo>
                    <a:pt x="115718" y="298450"/>
                  </a:lnTo>
                  <a:lnTo>
                    <a:pt x="116451" y="302260"/>
                  </a:lnTo>
                  <a:lnTo>
                    <a:pt x="116974" y="306070"/>
                  </a:lnTo>
                  <a:lnTo>
                    <a:pt x="119005" y="313690"/>
                  </a:lnTo>
                  <a:lnTo>
                    <a:pt x="120325" y="317500"/>
                  </a:lnTo>
                  <a:lnTo>
                    <a:pt x="121812" y="322580"/>
                  </a:lnTo>
                  <a:lnTo>
                    <a:pt x="123173" y="325120"/>
                  </a:lnTo>
                  <a:lnTo>
                    <a:pt x="124995" y="328930"/>
                  </a:lnTo>
                  <a:lnTo>
                    <a:pt x="128052" y="336550"/>
                  </a:lnTo>
                  <a:lnTo>
                    <a:pt x="130859" y="339090"/>
                  </a:lnTo>
                  <a:lnTo>
                    <a:pt x="131612" y="344170"/>
                  </a:lnTo>
                  <a:lnTo>
                    <a:pt x="124429" y="346710"/>
                  </a:lnTo>
                  <a:lnTo>
                    <a:pt x="188798" y="346710"/>
                  </a:lnTo>
                  <a:lnTo>
                    <a:pt x="201411" y="341630"/>
                  </a:lnTo>
                  <a:lnTo>
                    <a:pt x="208050" y="339090"/>
                  </a:lnTo>
                  <a:lnTo>
                    <a:pt x="213976" y="335280"/>
                  </a:lnTo>
                  <a:lnTo>
                    <a:pt x="222227" y="332740"/>
                  </a:lnTo>
                  <a:lnTo>
                    <a:pt x="328769" y="332740"/>
                  </a:lnTo>
                  <a:lnTo>
                    <a:pt x="327962" y="331470"/>
                  </a:lnTo>
                  <a:lnTo>
                    <a:pt x="326434" y="330200"/>
                  </a:lnTo>
                  <a:lnTo>
                    <a:pt x="328779" y="327660"/>
                  </a:lnTo>
                  <a:lnTo>
                    <a:pt x="364984" y="327660"/>
                  </a:lnTo>
                  <a:lnTo>
                    <a:pt x="364272" y="325120"/>
                  </a:lnTo>
                  <a:lnTo>
                    <a:pt x="363903" y="322580"/>
                  </a:lnTo>
                  <a:lnTo>
                    <a:pt x="327732" y="322580"/>
                  </a:lnTo>
                  <a:lnTo>
                    <a:pt x="328821" y="320040"/>
                  </a:lnTo>
                  <a:lnTo>
                    <a:pt x="329910" y="316230"/>
                  </a:lnTo>
                  <a:lnTo>
                    <a:pt x="362983" y="316230"/>
                  </a:lnTo>
                  <a:lnTo>
                    <a:pt x="363052" y="311150"/>
                  </a:lnTo>
                  <a:lnTo>
                    <a:pt x="363557" y="303530"/>
                  </a:lnTo>
                  <a:lnTo>
                    <a:pt x="316528" y="303530"/>
                  </a:lnTo>
                  <a:lnTo>
                    <a:pt x="314685" y="298450"/>
                  </a:lnTo>
                  <a:lnTo>
                    <a:pt x="314853" y="297180"/>
                  </a:lnTo>
                  <a:lnTo>
                    <a:pt x="365492" y="297180"/>
                  </a:lnTo>
                  <a:lnTo>
                    <a:pt x="367040" y="292100"/>
                  </a:lnTo>
                  <a:lnTo>
                    <a:pt x="369875" y="285750"/>
                  </a:lnTo>
                  <a:lnTo>
                    <a:pt x="371540" y="281940"/>
                  </a:lnTo>
                  <a:lnTo>
                    <a:pt x="329659" y="281940"/>
                  </a:lnTo>
                  <a:lnTo>
                    <a:pt x="327146" y="280670"/>
                  </a:lnTo>
                  <a:lnTo>
                    <a:pt x="327041" y="278130"/>
                  </a:lnTo>
                  <a:lnTo>
                    <a:pt x="326413" y="275590"/>
                  </a:lnTo>
                  <a:lnTo>
                    <a:pt x="327266" y="274320"/>
                  </a:lnTo>
                  <a:close/>
                </a:path>
                <a:path w="970915" h="842009">
                  <a:moveTo>
                    <a:pt x="47803" y="266700"/>
                  </a:moveTo>
                  <a:lnTo>
                    <a:pt x="27574" y="266700"/>
                  </a:lnTo>
                  <a:lnTo>
                    <a:pt x="29040" y="267970"/>
                  </a:lnTo>
                  <a:lnTo>
                    <a:pt x="32704" y="269240"/>
                  </a:lnTo>
                  <a:lnTo>
                    <a:pt x="31092" y="273050"/>
                  </a:lnTo>
                  <a:lnTo>
                    <a:pt x="30150" y="274320"/>
                  </a:lnTo>
                  <a:lnTo>
                    <a:pt x="28830" y="276860"/>
                  </a:lnTo>
                  <a:lnTo>
                    <a:pt x="25104" y="283210"/>
                  </a:lnTo>
                  <a:lnTo>
                    <a:pt x="22200" y="289560"/>
                  </a:lnTo>
                  <a:lnTo>
                    <a:pt x="18003" y="303530"/>
                  </a:lnTo>
                  <a:lnTo>
                    <a:pt x="16107" y="311150"/>
                  </a:lnTo>
                  <a:lnTo>
                    <a:pt x="9899" y="335280"/>
                  </a:lnTo>
                  <a:lnTo>
                    <a:pt x="22273" y="335280"/>
                  </a:lnTo>
                  <a:lnTo>
                    <a:pt x="23359" y="328930"/>
                  </a:lnTo>
                  <a:lnTo>
                    <a:pt x="25333" y="321310"/>
                  </a:lnTo>
                  <a:lnTo>
                    <a:pt x="28349" y="311150"/>
                  </a:lnTo>
                  <a:lnTo>
                    <a:pt x="30547" y="299720"/>
                  </a:lnTo>
                  <a:lnTo>
                    <a:pt x="32809" y="293370"/>
                  </a:lnTo>
                  <a:lnTo>
                    <a:pt x="37626" y="281940"/>
                  </a:lnTo>
                  <a:lnTo>
                    <a:pt x="41856" y="278130"/>
                  </a:lnTo>
                  <a:lnTo>
                    <a:pt x="40851" y="270510"/>
                  </a:lnTo>
                  <a:lnTo>
                    <a:pt x="42065" y="269240"/>
                  </a:lnTo>
                  <a:lnTo>
                    <a:pt x="44495" y="267970"/>
                  </a:lnTo>
                  <a:lnTo>
                    <a:pt x="46254" y="267970"/>
                  </a:lnTo>
                  <a:lnTo>
                    <a:pt x="47803" y="266700"/>
                  </a:lnTo>
                  <a:close/>
                </a:path>
                <a:path w="970915" h="842009">
                  <a:moveTo>
                    <a:pt x="364984" y="327660"/>
                  </a:moveTo>
                  <a:lnTo>
                    <a:pt x="328779" y="327660"/>
                  </a:lnTo>
                  <a:lnTo>
                    <a:pt x="329575" y="334010"/>
                  </a:lnTo>
                  <a:lnTo>
                    <a:pt x="366767" y="334010"/>
                  </a:lnTo>
                  <a:lnTo>
                    <a:pt x="364984" y="327660"/>
                  </a:lnTo>
                  <a:close/>
                </a:path>
                <a:path w="970915" h="842009">
                  <a:moveTo>
                    <a:pt x="686074" y="325120"/>
                  </a:moveTo>
                  <a:lnTo>
                    <a:pt x="670067" y="325120"/>
                  </a:lnTo>
                  <a:lnTo>
                    <a:pt x="672078" y="326390"/>
                  </a:lnTo>
                  <a:lnTo>
                    <a:pt x="674046" y="326390"/>
                  </a:lnTo>
                  <a:lnTo>
                    <a:pt x="678276" y="327660"/>
                  </a:lnTo>
                  <a:lnTo>
                    <a:pt x="680517" y="328930"/>
                  </a:lnTo>
                  <a:lnTo>
                    <a:pt x="684643" y="330200"/>
                  </a:lnTo>
                  <a:lnTo>
                    <a:pt x="686297" y="327660"/>
                  </a:lnTo>
                  <a:lnTo>
                    <a:pt x="686074" y="325120"/>
                  </a:lnTo>
                  <a:close/>
                </a:path>
                <a:path w="970915" h="842009">
                  <a:moveTo>
                    <a:pt x="461100" y="285750"/>
                  </a:moveTo>
                  <a:lnTo>
                    <a:pt x="437373" y="318770"/>
                  </a:lnTo>
                  <a:lnTo>
                    <a:pt x="443571" y="323850"/>
                  </a:lnTo>
                  <a:lnTo>
                    <a:pt x="455613" y="321310"/>
                  </a:lnTo>
                  <a:lnTo>
                    <a:pt x="459068" y="318770"/>
                  </a:lnTo>
                  <a:lnTo>
                    <a:pt x="471257" y="314960"/>
                  </a:lnTo>
                  <a:lnTo>
                    <a:pt x="474167" y="308610"/>
                  </a:lnTo>
                  <a:lnTo>
                    <a:pt x="476785" y="295910"/>
                  </a:lnTo>
                  <a:lnTo>
                    <a:pt x="475089" y="292100"/>
                  </a:lnTo>
                  <a:lnTo>
                    <a:pt x="470628" y="289560"/>
                  </a:lnTo>
                  <a:lnTo>
                    <a:pt x="465916" y="287020"/>
                  </a:lnTo>
                  <a:lnTo>
                    <a:pt x="461100" y="285750"/>
                  </a:lnTo>
                  <a:close/>
                </a:path>
                <a:path w="970915" h="842009">
                  <a:moveTo>
                    <a:pt x="362983" y="316230"/>
                  </a:moveTo>
                  <a:lnTo>
                    <a:pt x="329910" y="316230"/>
                  </a:lnTo>
                  <a:lnTo>
                    <a:pt x="330999" y="320040"/>
                  </a:lnTo>
                  <a:lnTo>
                    <a:pt x="329093" y="321310"/>
                  </a:lnTo>
                  <a:lnTo>
                    <a:pt x="327732" y="322580"/>
                  </a:lnTo>
                  <a:lnTo>
                    <a:pt x="363903" y="322580"/>
                  </a:lnTo>
                  <a:lnTo>
                    <a:pt x="362983" y="316230"/>
                  </a:lnTo>
                  <a:close/>
                </a:path>
                <a:path w="970915" h="842009">
                  <a:moveTo>
                    <a:pt x="688517" y="312420"/>
                  </a:moveTo>
                  <a:lnTo>
                    <a:pt x="680978" y="312420"/>
                  </a:lnTo>
                  <a:lnTo>
                    <a:pt x="685732" y="313690"/>
                  </a:lnTo>
                  <a:lnTo>
                    <a:pt x="687784" y="313690"/>
                  </a:lnTo>
                  <a:lnTo>
                    <a:pt x="688517" y="312420"/>
                  </a:lnTo>
                  <a:close/>
                </a:path>
                <a:path w="970915" h="842009">
                  <a:moveTo>
                    <a:pt x="365492" y="297180"/>
                  </a:moveTo>
                  <a:lnTo>
                    <a:pt x="314853" y="297180"/>
                  </a:lnTo>
                  <a:lnTo>
                    <a:pt x="319502" y="298450"/>
                  </a:lnTo>
                  <a:lnTo>
                    <a:pt x="316528" y="303530"/>
                  </a:lnTo>
                  <a:lnTo>
                    <a:pt x="363557" y="303530"/>
                  </a:lnTo>
                  <a:lnTo>
                    <a:pt x="365492" y="297180"/>
                  </a:lnTo>
                  <a:close/>
                </a:path>
                <a:path w="970915" h="842009">
                  <a:moveTo>
                    <a:pt x="728709" y="269240"/>
                  </a:moveTo>
                  <a:lnTo>
                    <a:pt x="676894" y="269240"/>
                  </a:lnTo>
                  <a:lnTo>
                    <a:pt x="686800" y="271780"/>
                  </a:lnTo>
                  <a:lnTo>
                    <a:pt x="707009" y="278130"/>
                  </a:lnTo>
                  <a:lnTo>
                    <a:pt x="711385" y="279400"/>
                  </a:lnTo>
                  <a:lnTo>
                    <a:pt x="720935" y="279400"/>
                  </a:lnTo>
                  <a:lnTo>
                    <a:pt x="730442" y="281940"/>
                  </a:lnTo>
                  <a:lnTo>
                    <a:pt x="737165" y="284480"/>
                  </a:lnTo>
                  <a:lnTo>
                    <a:pt x="743657" y="287020"/>
                  </a:lnTo>
                  <a:lnTo>
                    <a:pt x="756180" y="292100"/>
                  </a:lnTo>
                  <a:lnTo>
                    <a:pt x="762106" y="293370"/>
                  </a:lnTo>
                  <a:lnTo>
                    <a:pt x="771321" y="295910"/>
                  </a:lnTo>
                  <a:lnTo>
                    <a:pt x="774483" y="295910"/>
                  </a:lnTo>
                  <a:lnTo>
                    <a:pt x="778064" y="293370"/>
                  </a:lnTo>
                  <a:lnTo>
                    <a:pt x="779216" y="293370"/>
                  </a:lnTo>
                  <a:lnTo>
                    <a:pt x="780200" y="292100"/>
                  </a:lnTo>
                  <a:lnTo>
                    <a:pt x="795336" y="292100"/>
                  </a:lnTo>
                  <a:lnTo>
                    <a:pt x="796807" y="289560"/>
                  </a:lnTo>
                  <a:lnTo>
                    <a:pt x="805406" y="289560"/>
                  </a:lnTo>
                  <a:lnTo>
                    <a:pt x="804727" y="288290"/>
                  </a:lnTo>
                  <a:lnTo>
                    <a:pt x="779949" y="288290"/>
                  </a:lnTo>
                  <a:lnTo>
                    <a:pt x="728709" y="269240"/>
                  </a:lnTo>
                  <a:close/>
                </a:path>
                <a:path w="970915" h="842009">
                  <a:moveTo>
                    <a:pt x="623011" y="149860"/>
                  </a:moveTo>
                  <a:lnTo>
                    <a:pt x="593085" y="149860"/>
                  </a:lnTo>
                  <a:lnTo>
                    <a:pt x="602748" y="151130"/>
                  </a:lnTo>
                  <a:lnTo>
                    <a:pt x="611915" y="153670"/>
                  </a:lnTo>
                  <a:lnTo>
                    <a:pt x="641901" y="180340"/>
                  </a:lnTo>
                  <a:lnTo>
                    <a:pt x="646793" y="208280"/>
                  </a:lnTo>
                  <a:lnTo>
                    <a:pt x="645353" y="220980"/>
                  </a:lnTo>
                  <a:lnTo>
                    <a:pt x="628920" y="261620"/>
                  </a:lnTo>
                  <a:lnTo>
                    <a:pt x="597818" y="285750"/>
                  </a:lnTo>
                  <a:lnTo>
                    <a:pt x="576853" y="293370"/>
                  </a:lnTo>
                  <a:lnTo>
                    <a:pt x="674884" y="293370"/>
                  </a:lnTo>
                  <a:lnTo>
                    <a:pt x="674821" y="289560"/>
                  </a:lnTo>
                  <a:lnTo>
                    <a:pt x="673837" y="279400"/>
                  </a:lnTo>
                  <a:lnTo>
                    <a:pt x="672915" y="274320"/>
                  </a:lnTo>
                  <a:lnTo>
                    <a:pt x="672099" y="269240"/>
                  </a:lnTo>
                  <a:lnTo>
                    <a:pt x="728709" y="269240"/>
                  </a:lnTo>
                  <a:lnTo>
                    <a:pt x="721961" y="266700"/>
                  </a:lnTo>
                  <a:lnTo>
                    <a:pt x="718150" y="265430"/>
                  </a:lnTo>
                  <a:lnTo>
                    <a:pt x="701569" y="261620"/>
                  </a:lnTo>
                  <a:lnTo>
                    <a:pt x="695124" y="259080"/>
                  </a:lnTo>
                  <a:lnTo>
                    <a:pt x="684370" y="256540"/>
                  </a:lnTo>
                  <a:lnTo>
                    <a:pt x="663429" y="254000"/>
                  </a:lnTo>
                  <a:lnTo>
                    <a:pt x="659534" y="250190"/>
                  </a:lnTo>
                  <a:lnTo>
                    <a:pt x="658842" y="233680"/>
                  </a:lnTo>
                  <a:lnTo>
                    <a:pt x="659387" y="228600"/>
                  </a:lnTo>
                  <a:lnTo>
                    <a:pt x="659785" y="223520"/>
                  </a:lnTo>
                  <a:lnTo>
                    <a:pt x="660057" y="220980"/>
                  </a:lnTo>
                  <a:lnTo>
                    <a:pt x="660664" y="217170"/>
                  </a:lnTo>
                  <a:lnTo>
                    <a:pt x="661188" y="214630"/>
                  </a:lnTo>
                  <a:lnTo>
                    <a:pt x="700844" y="214630"/>
                  </a:lnTo>
                  <a:lnTo>
                    <a:pt x="694061" y="210820"/>
                  </a:lnTo>
                  <a:lnTo>
                    <a:pt x="679969" y="205740"/>
                  </a:lnTo>
                  <a:lnTo>
                    <a:pt x="665209" y="200660"/>
                  </a:lnTo>
                  <a:lnTo>
                    <a:pt x="662738" y="200660"/>
                  </a:lnTo>
                  <a:lnTo>
                    <a:pt x="660769" y="199390"/>
                  </a:lnTo>
                  <a:lnTo>
                    <a:pt x="659973" y="196850"/>
                  </a:lnTo>
                  <a:lnTo>
                    <a:pt x="658842" y="195580"/>
                  </a:lnTo>
                  <a:lnTo>
                    <a:pt x="661628" y="194310"/>
                  </a:lnTo>
                  <a:lnTo>
                    <a:pt x="663722" y="193040"/>
                  </a:lnTo>
                  <a:lnTo>
                    <a:pt x="680487" y="186690"/>
                  </a:lnTo>
                  <a:lnTo>
                    <a:pt x="656099" y="186690"/>
                  </a:lnTo>
                  <a:lnTo>
                    <a:pt x="654822" y="184150"/>
                  </a:lnTo>
                  <a:lnTo>
                    <a:pt x="653775" y="182880"/>
                  </a:lnTo>
                  <a:lnTo>
                    <a:pt x="650235" y="175260"/>
                  </a:lnTo>
                  <a:lnTo>
                    <a:pt x="625461" y="151130"/>
                  </a:lnTo>
                  <a:lnTo>
                    <a:pt x="623011" y="149860"/>
                  </a:lnTo>
                  <a:close/>
                </a:path>
                <a:path w="970915" h="842009">
                  <a:moveTo>
                    <a:pt x="700844" y="214630"/>
                  </a:moveTo>
                  <a:lnTo>
                    <a:pt x="661188" y="214630"/>
                  </a:lnTo>
                  <a:lnTo>
                    <a:pt x="668335" y="217170"/>
                  </a:lnTo>
                  <a:lnTo>
                    <a:pt x="682244" y="224790"/>
                  </a:lnTo>
                  <a:lnTo>
                    <a:pt x="689061" y="227330"/>
                  </a:lnTo>
                  <a:lnTo>
                    <a:pt x="702535" y="236220"/>
                  </a:lnTo>
                  <a:lnTo>
                    <a:pt x="715728" y="243840"/>
                  </a:lnTo>
                  <a:lnTo>
                    <a:pt x="728792" y="252730"/>
                  </a:lnTo>
                  <a:lnTo>
                    <a:pt x="741877" y="260350"/>
                  </a:lnTo>
                  <a:lnTo>
                    <a:pt x="746630" y="264160"/>
                  </a:lnTo>
                  <a:lnTo>
                    <a:pt x="751154" y="266700"/>
                  </a:lnTo>
                  <a:lnTo>
                    <a:pt x="761855" y="275590"/>
                  </a:lnTo>
                  <a:lnTo>
                    <a:pt x="768514" y="279400"/>
                  </a:lnTo>
                  <a:lnTo>
                    <a:pt x="776535" y="281940"/>
                  </a:lnTo>
                  <a:lnTo>
                    <a:pt x="779090" y="281940"/>
                  </a:lnTo>
                  <a:lnTo>
                    <a:pt x="781519" y="283210"/>
                  </a:lnTo>
                  <a:lnTo>
                    <a:pt x="784388" y="284480"/>
                  </a:lnTo>
                  <a:lnTo>
                    <a:pt x="783048" y="288290"/>
                  </a:lnTo>
                  <a:lnTo>
                    <a:pt x="804727" y="288290"/>
                  </a:lnTo>
                  <a:lnTo>
                    <a:pt x="763846" y="252730"/>
                  </a:lnTo>
                  <a:lnTo>
                    <a:pt x="754860" y="247650"/>
                  </a:lnTo>
                  <a:lnTo>
                    <a:pt x="746374" y="242570"/>
                  </a:lnTo>
                  <a:lnTo>
                    <a:pt x="729307" y="231140"/>
                  </a:lnTo>
                  <a:lnTo>
                    <a:pt x="720809" y="226060"/>
                  </a:lnTo>
                  <a:lnTo>
                    <a:pt x="707628" y="218440"/>
                  </a:lnTo>
                  <a:lnTo>
                    <a:pt x="700844" y="214630"/>
                  </a:lnTo>
                  <a:close/>
                </a:path>
                <a:path w="970915" h="842009">
                  <a:moveTo>
                    <a:pt x="401489" y="237490"/>
                  </a:moveTo>
                  <a:lnTo>
                    <a:pt x="360024" y="237490"/>
                  </a:lnTo>
                  <a:lnTo>
                    <a:pt x="357117" y="245110"/>
                  </a:lnTo>
                  <a:lnTo>
                    <a:pt x="349836" y="255270"/>
                  </a:lnTo>
                  <a:lnTo>
                    <a:pt x="340058" y="267970"/>
                  </a:lnTo>
                  <a:lnTo>
                    <a:pt x="329659" y="281940"/>
                  </a:lnTo>
                  <a:lnTo>
                    <a:pt x="371540" y="281940"/>
                  </a:lnTo>
                  <a:lnTo>
                    <a:pt x="372650" y="279400"/>
                  </a:lnTo>
                  <a:lnTo>
                    <a:pt x="375530" y="273050"/>
                  </a:lnTo>
                  <a:lnTo>
                    <a:pt x="399772" y="240030"/>
                  </a:lnTo>
                  <a:lnTo>
                    <a:pt x="401489" y="237490"/>
                  </a:lnTo>
                  <a:close/>
                </a:path>
                <a:path w="970915" h="842009">
                  <a:moveTo>
                    <a:pt x="333219" y="266700"/>
                  </a:moveTo>
                  <a:lnTo>
                    <a:pt x="47803" y="266700"/>
                  </a:lnTo>
                  <a:lnTo>
                    <a:pt x="48725" y="267970"/>
                  </a:lnTo>
                  <a:lnTo>
                    <a:pt x="49479" y="269240"/>
                  </a:lnTo>
                  <a:lnTo>
                    <a:pt x="51866" y="273050"/>
                  </a:lnTo>
                  <a:lnTo>
                    <a:pt x="55112" y="274320"/>
                  </a:lnTo>
                  <a:lnTo>
                    <a:pt x="70682" y="275590"/>
                  </a:lnTo>
                  <a:lnTo>
                    <a:pt x="109812" y="275590"/>
                  </a:lnTo>
                  <a:lnTo>
                    <a:pt x="112409" y="274320"/>
                  </a:lnTo>
                  <a:lnTo>
                    <a:pt x="327266" y="274320"/>
                  </a:lnTo>
                  <a:lnTo>
                    <a:pt x="329826" y="270510"/>
                  </a:lnTo>
                  <a:lnTo>
                    <a:pt x="333219" y="266700"/>
                  </a:lnTo>
                  <a:close/>
                </a:path>
                <a:path w="970915" h="842009">
                  <a:moveTo>
                    <a:pt x="852941" y="143510"/>
                  </a:moveTo>
                  <a:lnTo>
                    <a:pt x="835654" y="143510"/>
                  </a:lnTo>
                  <a:lnTo>
                    <a:pt x="855513" y="157480"/>
                  </a:lnTo>
                  <a:lnTo>
                    <a:pt x="867462" y="166370"/>
                  </a:lnTo>
                  <a:lnTo>
                    <a:pt x="874553" y="172720"/>
                  </a:lnTo>
                  <a:lnTo>
                    <a:pt x="879841" y="179070"/>
                  </a:lnTo>
                  <a:lnTo>
                    <a:pt x="876281" y="186690"/>
                  </a:lnTo>
                  <a:lnTo>
                    <a:pt x="859213" y="186690"/>
                  </a:lnTo>
                  <a:lnTo>
                    <a:pt x="860218" y="187960"/>
                  </a:lnTo>
                  <a:lnTo>
                    <a:pt x="873098" y="198120"/>
                  </a:lnTo>
                  <a:lnTo>
                    <a:pt x="879078" y="201930"/>
                  </a:lnTo>
                  <a:lnTo>
                    <a:pt x="885097" y="207010"/>
                  </a:lnTo>
                  <a:lnTo>
                    <a:pt x="901149" y="219710"/>
                  </a:lnTo>
                  <a:lnTo>
                    <a:pt x="916824" y="232410"/>
                  </a:lnTo>
                  <a:lnTo>
                    <a:pt x="932075" y="245110"/>
                  </a:lnTo>
                  <a:lnTo>
                    <a:pt x="946855" y="259080"/>
                  </a:lnTo>
                  <a:lnTo>
                    <a:pt x="948321" y="260350"/>
                  </a:lnTo>
                  <a:lnTo>
                    <a:pt x="949786" y="262890"/>
                  </a:lnTo>
                  <a:lnTo>
                    <a:pt x="955022" y="265430"/>
                  </a:lnTo>
                  <a:lnTo>
                    <a:pt x="958603" y="266700"/>
                  </a:lnTo>
                  <a:lnTo>
                    <a:pt x="965346" y="267970"/>
                  </a:lnTo>
                  <a:lnTo>
                    <a:pt x="967629" y="265430"/>
                  </a:lnTo>
                  <a:lnTo>
                    <a:pt x="969849" y="264160"/>
                  </a:lnTo>
                  <a:lnTo>
                    <a:pt x="970791" y="260350"/>
                  </a:lnTo>
                  <a:lnTo>
                    <a:pt x="970184" y="257810"/>
                  </a:lnTo>
                  <a:lnTo>
                    <a:pt x="968592" y="256540"/>
                  </a:lnTo>
                  <a:lnTo>
                    <a:pt x="966121" y="252730"/>
                  </a:lnTo>
                  <a:lnTo>
                    <a:pt x="963838" y="248920"/>
                  </a:lnTo>
                  <a:lnTo>
                    <a:pt x="961179" y="245110"/>
                  </a:lnTo>
                  <a:lnTo>
                    <a:pt x="955505" y="237490"/>
                  </a:lnTo>
                  <a:lnTo>
                    <a:pt x="949540" y="231140"/>
                  </a:lnTo>
                  <a:lnTo>
                    <a:pt x="937305" y="217170"/>
                  </a:lnTo>
                  <a:lnTo>
                    <a:pt x="934352" y="214630"/>
                  </a:lnTo>
                  <a:lnTo>
                    <a:pt x="930939" y="210820"/>
                  </a:lnTo>
                  <a:lnTo>
                    <a:pt x="927567" y="208280"/>
                  </a:lnTo>
                  <a:lnTo>
                    <a:pt x="918482" y="200660"/>
                  </a:lnTo>
                  <a:lnTo>
                    <a:pt x="900651" y="182880"/>
                  </a:lnTo>
                  <a:lnTo>
                    <a:pt x="891401" y="175260"/>
                  </a:lnTo>
                  <a:lnTo>
                    <a:pt x="890270" y="173990"/>
                  </a:lnTo>
                  <a:lnTo>
                    <a:pt x="889369" y="172720"/>
                  </a:lnTo>
                  <a:lnTo>
                    <a:pt x="888343" y="172720"/>
                  </a:lnTo>
                  <a:lnTo>
                    <a:pt x="881335" y="165100"/>
                  </a:lnTo>
                  <a:lnTo>
                    <a:pt x="874043" y="158750"/>
                  </a:lnTo>
                  <a:lnTo>
                    <a:pt x="866424" y="152400"/>
                  </a:lnTo>
                  <a:lnTo>
                    <a:pt x="858438" y="147320"/>
                  </a:lnTo>
                  <a:lnTo>
                    <a:pt x="852941" y="143510"/>
                  </a:lnTo>
                  <a:close/>
                </a:path>
                <a:path w="970915" h="842009">
                  <a:moveTo>
                    <a:pt x="39008" y="260350"/>
                  </a:moveTo>
                  <a:lnTo>
                    <a:pt x="28516" y="260350"/>
                  </a:lnTo>
                  <a:lnTo>
                    <a:pt x="28642" y="261620"/>
                  </a:lnTo>
                  <a:lnTo>
                    <a:pt x="43406" y="261620"/>
                  </a:lnTo>
                  <a:lnTo>
                    <a:pt x="39008" y="260350"/>
                  </a:lnTo>
                  <a:close/>
                </a:path>
                <a:path w="970915" h="842009">
                  <a:moveTo>
                    <a:pt x="56997" y="260350"/>
                  </a:moveTo>
                  <a:lnTo>
                    <a:pt x="52369" y="260350"/>
                  </a:lnTo>
                  <a:lnTo>
                    <a:pt x="43406" y="261620"/>
                  </a:lnTo>
                  <a:lnTo>
                    <a:pt x="64934" y="261620"/>
                  </a:lnTo>
                  <a:lnTo>
                    <a:pt x="56997" y="260350"/>
                  </a:lnTo>
                  <a:close/>
                </a:path>
                <a:path w="970915" h="842009">
                  <a:moveTo>
                    <a:pt x="403824" y="234950"/>
                  </a:moveTo>
                  <a:lnTo>
                    <a:pt x="334245" y="234950"/>
                  </a:lnTo>
                  <a:lnTo>
                    <a:pt x="334245" y="236220"/>
                  </a:lnTo>
                  <a:lnTo>
                    <a:pt x="334475" y="236220"/>
                  </a:lnTo>
                  <a:lnTo>
                    <a:pt x="323997" y="248920"/>
                  </a:lnTo>
                  <a:lnTo>
                    <a:pt x="313743" y="260350"/>
                  </a:lnTo>
                  <a:lnTo>
                    <a:pt x="141727" y="260350"/>
                  </a:lnTo>
                  <a:lnTo>
                    <a:pt x="133413" y="261620"/>
                  </a:lnTo>
                  <a:lnTo>
                    <a:pt x="335995" y="261620"/>
                  </a:lnTo>
                  <a:lnTo>
                    <a:pt x="338077" y="257810"/>
                  </a:lnTo>
                  <a:lnTo>
                    <a:pt x="342789" y="254000"/>
                  </a:lnTo>
                  <a:lnTo>
                    <a:pt x="349700" y="248920"/>
                  </a:lnTo>
                  <a:lnTo>
                    <a:pt x="351627" y="247650"/>
                  </a:lnTo>
                  <a:lnTo>
                    <a:pt x="350957" y="242570"/>
                  </a:lnTo>
                  <a:lnTo>
                    <a:pt x="352527" y="242570"/>
                  </a:lnTo>
                  <a:lnTo>
                    <a:pt x="354119" y="241300"/>
                  </a:lnTo>
                  <a:lnTo>
                    <a:pt x="357009" y="240030"/>
                  </a:lnTo>
                  <a:lnTo>
                    <a:pt x="358328" y="238760"/>
                  </a:lnTo>
                  <a:lnTo>
                    <a:pt x="360024" y="237490"/>
                  </a:lnTo>
                  <a:lnTo>
                    <a:pt x="401489" y="237490"/>
                  </a:lnTo>
                  <a:lnTo>
                    <a:pt x="402348" y="236220"/>
                  </a:lnTo>
                  <a:lnTo>
                    <a:pt x="403824" y="234950"/>
                  </a:lnTo>
                  <a:close/>
                </a:path>
                <a:path w="970915" h="842009">
                  <a:moveTo>
                    <a:pt x="152533" y="259080"/>
                  </a:moveTo>
                  <a:lnTo>
                    <a:pt x="145455" y="260350"/>
                  </a:lnTo>
                  <a:lnTo>
                    <a:pt x="155800" y="260350"/>
                  </a:lnTo>
                  <a:lnTo>
                    <a:pt x="152533" y="259080"/>
                  </a:lnTo>
                  <a:close/>
                </a:path>
                <a:path w="970915" h="842009">
                  <a:moveTo>
                    <a:pt x="211297" y="233680"/>
                  </a:moveTo>
                  <a:lnTo>
                    <a:pt x="193789" y="233680"/>
                  </a:lnTo>
                  <a:lnTo>
                    <a:pt x="195422" y="236220"/>
                  </a:lnTo>
                  <a:lnTo>
                    <a:pt x="194836" y="238760"/>
                  </a:lnTo>
                  <a:lnTo>
                    <a:pt x="191401" y="242570"/>
                  </a:lnTo>
                  <a:lnTo>
                    <a:pt x="189537" y="243840"/>
                  </a:lnTo>
                  <a:lnTo>
                    <a:pt x="185956" y="247650"/>
                  </a:lnTo>
                  <a:lnTo>
                    <a:pt x="182229" y="250190"/>
                  </a:lnTo>
                  <a:lnTo>
                    <a:pt x="181286" y="251460"/>
                  </a:lnTo>
                  <a:lnTo>
                    <a:pt x="180114" y="251460"/>
                  </a:lnTo>
                  <a:lnTo>
                    <a:pt x="173789" y="257810"/>
                  </a:lnTo>
                  <a:lnTo>
                    <a:pt x="166564" y="259080"/>
                  </a:lnTo>
                  <a:lnTo>
                    <a:pt x="159067" y="259080"/>
                  </a:lnTo>
                  <a:lnTo>
                    <a:pt x="155800" y="260350"/>
                  </a:lnTo>
                  <a:lnTo>
                    <a:pt x="311209" y="260350"/>
                  </a:lnTo>
                  <a:lnTo>
                    <a:pt x="310769" y="254000"/>
                  </a:lnTo>
                  <a:lnTo>
                    <a:pt x="225243" y="254000"/>
                  </a:lnTo>
                  <a:lnTo>
                    <a:pt x="225599" y="252730"/>
                  </a:lnTo>
                  <a:lnTo>
                    <a:pt x="215044" y="252730"/>
                  </a:lnTo>
                  <a:lnTo>
                    <a:pt x="213190" y="245110"/>
                  </a:lnTo>
                  <a:lnTo>
                    <a:pt x="212099" y="238760"/>
                  </a:lnTo>
                  <a:lnTo>
                    <a:pt x="211297" y="233680"/>
                  </a:lnTo>
                  <a:close/>
                </a:path>
                <a:path w="970915" h="842009">
                  <a:moveTo>
                    <a:pt x="76399" y="252730"/>
                  </a:moveTo>
                  <a:lnTo>
                    <a:pt x="59552" y="252730"/>
                  </a:lnTo>
                  <a:lnTo>
                    <a:pt x="68025" y="254000"/>
                  </a:lnTo>
                  <a:lnTo>
                    <a:pt x="76399" y="252730"/>
                  </a:lnTo>
                  <a:close/>
                </a:path>
                <a:path w="970915" h="842009">
                  <a:moveTo>
                    <a:pt x="420004" y="223520"/>
                  </a:moveTo>
                  <a:lnTo>
                    <a:pt x="212657" y="223520"/>
                  </a:lnTo>
                  <a:lnTo>
                    <a:pt x="213495" y="224790"/>
                  </a:lnTo>
                  <a:lnTo>
                    <a:pt x="215442" y="224790"/>
                  </a:lnTo>
                  <a:lnTo>
                    <a:pt x="215214" y="231140"/>
                  </a:lnTo>
                  <a:lnTo>
                    <a:pt x="214954" y="234950"/>
                  </a:lnTo>
                  <a:lnTo>
                    <a:pt x="214897" y="238760"/>
                  </a:lnTo>
                  <a:lnTo>
                    <a:pt x="215363" y="243840"/>
                  </a:lnTo>
                  <a:lnTo>
                    <a:pt x="218186" y="250190"/>
                  </a:lnTo>
                  <a:lnTo>
                    <a:pt x="215044" y="252730"/>
                  </a:lnTo>
                  <a:lnTo>
                    <a:pt x="226165" y="252730"/>
                  </a:lnTo>
                  <a:lnTo>
                    <a:pt x="226437" y="254000"/>
                  </a:lnTo>
                  <a:lnTo>
                    <a:pt x="310769" y="254000"/>
                  </a:lnTo>
                  <a:lnTo>
                    <a:pt x="314162" y="250190"/>
                  </a:lnTo>
                  <a:lnTo>
                    <a:pt x="321349" y="245110"/>
                  </a:lnTo>
                  <a:lnTo>
                    <a:pt x="297890" y="245110"/>
                  </a:lnTo>
                  <a:lnTo>
                    <a:pt x="296948" y="240030"/>
                  </a:lnTo>
                  <a:lnTo>
                    <a:pt x="268069" y="240030"/>
                  </a:lnTo>
                  <a:lnTo>
                    <a:pt x="267085" y="237490"/>
                  </a:lnTo>
                  <a:lnTo>
                    <a:pt x="300780" y="237490"/>
                  </a:lnTo>
                  <a:lnTo>
                    <a:pt x="304466" y="232410"/>
                  </a:lnTo>
                  <a:lnTo>
                    <a:pt x="307565" y="229870"/>
                  </a:lnTo>
                  <a:lnTo>
                    <a:pt x="409431" y="229870"/>
                  </a:lnTo>
                  <a:lnTo>
                    <a:pt x="410808" y="228600"/>
                  </a:lnTo>
                  <a:lnTo>
                    <a:pt x="412791" y="227330"/>
                  </a:lnTo>
                  <a:lnTo>
                    <a:pt x="316319" y="227330"/>
                  </a:lnTo>
                  <a:lnTo>
                    <a:pt x="317282" y="226060"/>
                  </a:lnTo>
                  <a:lnTo>
                    <a:pt x="414773" y="226060"/>
                  </a:lnTo>
                  <a:lnTo>
                    <a:pt x="416756" y="224790"/>
                  </a:lnTo>
                  <a:lnTo>
                    <a:pt x="420004" y="223520"/>
                  </a:lnTo>
                  <a:close/>
                </a:path>
                <a:path w="970915" h="842009">
                  <a:moveTo>
                    <a:pt x="409431" y="229870"/>
                  </a:moveTo>
                  <a:lnTo>
                    <a:pt x="307565" y="229870"/>
                  </a:lnTo>
                  <a:lnTo>
                    <a:pt x="312822" y="231140"/>
                  </a:lnTo>
                  <a:lnTo>
                    <a:pt x="297890" y="245110"/>
                  </a:lnTo>
                  <a:lnTo>
                    <a:pt x="321349" y="245110"/>
                  </a:lnTo>
                  <a:lnTo>
                    <a:pt x="323146" y="243840"/>
                  </a:lnTo>
                  <a:lnTo>
                    <a:pt x="328046" y="240030"/>
                  </a:lnTo>
                  <a:lnTo>
                    <a:pt x="332256" y="234950"/>
                  </a:lnTo>
                  <a:lnTo>
                    <a:pt x="403824" y="234950"/>
                  </a:lnTo>
                  <a:lnTo>
                    <a:pt x="405300" y="233680"/>
                  </a:lnTo>
                  <a:lnTo>
                    <a:pt x="409431" y="229870"/>
                  </a:lnTo>
                  <a:close/>
                </a:path>
                <a:path w="970915" h="842009">
                  <a:moveTo>
                    <a:pt x="300780" y="237490"/>
                  </a:moveTo>
                  <a:lnTo>
                    <a:pt x="269619" y="237490"/>
                  </a:lnTo>
                  <a:lnTo>
                    <a:pt x="269179" y="238760"/>
                  </a:lnTo>
                  <a:lnTo>
                    <a:pt x="268593" y="238760"/>
                  </a:lnTo>
                  <a:lnTo>
                    <a:pt x="268069" y="240030"/>
                  </a:lnTo>
                  <a:lnTo>
                    <a:pt x="296948" y="240030"/>
                  </a:lnTo>
                  <a:lnTo>
                    <a:pt x="299859" y="238760"/>
                  </a:lnTo>
                  <a:lnTo>
                    <a:pt x="300780" y="237490"/>
                  </a:lnTo>
                  <a:close/>
                </a:path>
                <a:path w="970915" h="842009">
                  <a:moveTo>
                    <a:pt x="580468" y="203200"/>
                  </a:moveTo>
                  <a:lnTo>
                    <a:pt x="575128" y="205740"/>
                  </a:lnTo>
                  <a:lnTo>
                    <a:pt x="566688" y="217170"/>
                  </a:lnTo>
                  <a:lnTo>
                    <a:pt x="566642" y="224790"/>
                  </a:lnTo>
                  <a:lnTo>
                    <a:pt x="566437" y="234950"/>
                  </a:lnTo>
                  <a:lnTo>
                    <a:pt x="571945" y="238760"/>
                  </a:lnTo>
                  <a:lnTo>
                    <a:pt x="582562" y="238760"/>
                  </a:lnTo>
                  <a:lnTo>
                    <a:pt x="589033" y="237490"/>
                  </a:lnTo>
                  <a:lnTo>
                    <a:pt x="593305" y="236220"/>
                  </a:lnTo>
                  <a:lnTo>
                    <a:pt x="597850" y="227330"/>
                  </a:lnTo>
                  <a:lnTo>
                    <a:pt x="599902" y="223520"/>
                  </a:lnTo>
                  <a:lnTo>
                    <a:pt x="600635" y="212090"/>
                  </a:lnTo>
                  <a:lnTo>
                    <a:pt x="598499" y="208280"/>
                  </a:lnTo>
                  <a:lnTo>
                    <a:pt x="592237" y="205740"/>
                  </a:lnTo>
                  <a:lnTo>
                    <a:pt x="590583" y="205740"/>
                  </a:lnTo>
                  <a:lnTo>
                    <a:pt x="588886" y="204470"/>
                  </a:lnTo>
                  <a:lnTo>
                    <a:pt x="580468" y="203200"/>
                  </a:lnTo>
                  <a:close/>
                </a:path>
                <a:path w="970915" h="842009">
                  <a:moveTo>
                    <a:pt x="343229" y="226060"/>
                  </a:moveTo>
                  <a:lnTo>
                    <a:pt x="317282" y="226060"/>
                  </a:lnTo>
                  <a:lnTo>
                    <a:pt x="317533" y="227330"/>
                  </a:lnTo>
                  <a:lnTo>
                    <a:pt x="342852" y="227330"/>
                  </a:lnTo>
                  <a:lnTo>
                    <a:pt x="343229" y="226060"/>
                  </a:lnTo>
                  <a:close/>
                </a:path>
                <a:path w="970915" h="842009">
                  <a:moveTo>
                    <a:pt x="414773" y="226060"/>
                  </a:moveTo>
                  <a:lnTo>
                    <a:pt x="344486" y="226060"/>
                  </a:lnTo>
                  <a:lnTo>
                    <a:pt x="344088" y="227330"/>
                  </a:lnTo>
                  <a:lnTo>
                    <a:pt x="412791" y="227330"/>
                  </a:lnTo>
                  <a:lnTo>
                    <a:pt x="414773" y="226060"/>
                  </a:lnTo>
                  <a:close/>
                </a:path>
                <a:path w="970915" h="842009">
                  <a:moveTo>
                    <a:pt x="517925" y="212090"/>
                  </a:moveTo>
                  <a:lnTo>
                    <a:pt x="325617" y="212090"/>
                  </a:lnTo>
                  <a:lnTo>
                    <a:pt x="325449" y="213360"/>
                  </a:lnTo>
                  <a:lnTo>
                    <a:pt x="325219" y="214630"/>
                  </a:lnTo>
                  <a:lnTo>
                    <a:pt x="324989" y="214630"/>
                  </a:lnTo>
                  <a:lnTo>
                    <a:pt x="318916" y="220980"/>
                  </a:lnTo>
                  <a:lnTo>
                    <a:pt x="426831" y="220980"/>
                  </a:lnTo>
                  <a:lnTo>
                    <a:pt x="430410" y="219710"/>
                  </a:lnTo>
                  <a:lnTo>
                    <a:pt x="438842" y="218440"/>
                  </a:lnTo>
                  <a:lnTo>
                    <a:pt x="517203" y="218440"/>
                  </a:lnTo>
                  <a:lnTo>
                    <a:pt x="517004" y="214630"/>
                  </a:lnTo>
                  <a:lnTo>
                    <a:pt x="517925" y="212090"/>
                  </a:lnTo>
                  <a:close/>
                </a:path>
                <a:path w="970915" h="842009">
                  <a:moveTo>
                    <a:pt x="521093" y="201930"/>
                  </a:moveTo>
                  <a:lnTo>
                    <a:pt x="341449" y="201930"/>
                  </a:lnTo>
                  <a:lnTo>
                    <a:pt x="340276" y="204470"/>
                  </a:lnTo>
                  <a:lnTo>
                    <a:pt x="338182" y="205740"/>
                  </a:lnTo>
                  <a:lnTo>
                    <a:pt x="334622" y="207010"/>
                  </a:lnTo>
                  <a:lnTo>
                    <a:pt x="519527" y="207010"/>
                  </a:lnTo>
                  <a:lnTo>
                    <a:pt x="520669" y="203200"/>
                  </a:lnTo>
                  <a:lnTo>
                    <a:pt x="521093" y="201930"/>
                  </a:lnTo>
                  <a:close/>
                </a:path>
                <a:path w="970915" h="842009">
                  <a:moveTo>
                    <a:pt x="529177" y="182880"/>
                  </a:moveTo>
                  <a:lnTo>
                    <a:pt x="180679" y="182880"/>
                  </a:lnTo>
                  <a:lnTo>
                    <a:pt x="188930" y="191770"/>
                  </a:lnTo>
                  <a:lnTo>
                    <a:pt x="186794" y="201930"/>
                  </a:lnTo>
                  <a:lnTo>
                    <a:pt x="184302" y="203200"/>
                  </a:lnTo>
                  <a:lnTo>
                    <a:pt x="181642" y="204470"/>
                  </a:lnTo>
                  <a:lnTo>
                    <a:pt x="337009" y="204470"/>
                  </a:lnTo>
                  <a:lnTo>
                    <a:pt x="338391" y="201930"/>
                  </a:lnTo>
                  <a:lnTo>
                    <a:pt x="521093" y="201930"/>
                  </a:lnTo>
                  <a:lnTo>
                    <a:pt x="522365" y="198120"/>
                  </a:lnTo>
                  <a:lnTo>
                    <a:pt x="523789" y="194310"/>
                  </a:lnTo>
                  <a:lnTo>
                    <a:pt x="314036" y="194310"/>
                  </a:lnTo>
                  <a:lnTo>
                    <a:pt x="314036" y="193040"/>
                  </a:lnTo>
                  <a:lnTo>
                    <a:pt x="524364" y="193040"/>
                  </a:lnTo>
                  <a:lnTo>
                    <a:pt x="525515" y="190500"/>
                  </a:lnTo>
                  <a:lnTo>
                    <a:pt x="253054" y="190500"/>
                  </a:lnTo>
                  <a:lnTo>
                    <a:pt x="252488" y="189230"/>
                  </a:lnTo>
                  <a:lnTo>
                    <a:pt x="526091" y="189230"/>
                  </a:lnTo>
                  <a:lnTo>
                    <a:pt x="528392" y="184150"/>
                  </a:lnTo>
                  <a:lnTo>
                    <a:pt x="529177" y="182880"/>
                  </a:lnTo>
                  <a:close/>
                </a:path>
                <a:path w="970915" h="842009">
                  <a:moveTo>
                    <a:pt x="524364" y="193040"/>
                  </a:moveTo>
                  <a:lnTo>
                    <a:pt x="314853" y="193040"/>
                  </a:lnTo>
                  <a:lnTo>
                    <a:pt x="314832" y="194310"/>
                  </a:lnTo>
                  <a:lnTo>
                    <a:pt x="523789" y="194310"/>
                  </a:lnTo>
                  <a:lnTo>
                    <a:pt x="524364" y="193040"/>
                  </a:lnTo>
                  <a:close/>
                </a:path>
                <a:path w="970915" h="842009">
                  <a:moveTo>
                    <a:pt x="526091" y="189230"/>
                  </a:moveTo>
                  <a:lnTo>
                    <a:pt x="253096" y="189230"/>
                  </a:lnTo>
                  <a:lnTo>
                    <a:pt x="253054" y="190500"/>
                  </a:lnTo>
                  <a:lnTo>
                    <a:pt x="525515" y="190500"/>
                  </a:lnTo>
                  <a:lnTo>
                    <a:pt x="526091" y="189230"/>
                  </a:lnTo>
                  <a:close/>
                </a:path>
                <a:path w="970915" h="842009">
                  <a:moveTo>
                    <a:pt x="844416" y="135890"/>
                  </a:moveTo>
                  <a:lnTo>
                    <a:pt x="826481" y="135890"/>
                  </a:lnTo>
                  <a:lnTo>
                    <a:pt x="826314" y="137160"/>
                  </a:lnTo>
                  <a:lnTo>
                    <a:pt x="808848" y="137160"/>
                  </a:lnTo>
                  <a:lnTo>
                    <a:pt x="784661" y="142240"/>
                  </a:lnTo>
                  <a:lnTo>
                    <a:pt x="772577" y="146050"/>
                  </a:lnTo>
                  <a:lnTo>
                    <a:pt x="749816" y="151130"/>
                  </a:lnTo>
                  <a:lnTo>
                    <a:pt x="738560" y="154940"/>
                  </a:lnTo>
                  <a:lnTo>
                    <a:pt x="727385" y="157480"/>
                  </a:lnTo>
                  <a:lnTo>
                    <a:pt x="715441" y="162560"/>
                  </a:lnTo>
                  <a:lnTo>
                    <a:pt x="703537" y="166370"/>
                  </a:lnTo>
                  <a:lnTo>
                    <a:pt x="675659" y="176530"/>
                  </a:lnTo>
                  <a:lnTo>
                    <a:pt x="671533" y="177800"/>
                  </a:lnTo>
                  <a:lnTo>
                    <a:pt x="663743" y="181610"/>
                  </a:lnTo>
                  <a:lnTo>
                    <a:pt x="660141" y="184150"/>
                  </a:lnTo>
                  <a:lnTo>
                    <a:pt x="656099" y="186690"/>
                  </a:lnTo>
                  <a:lnTo>
                    <a:pt x="680487" y="186690"/>
                  </a:lnTo>
                  <a:lnTo>
                    <a:pt x="700606" y="179070"/>
                  </a:lnTo>
                  <a:lnTo>
                    <a:pt x="712181" y="173990"/>
                  </a:lnTo>
                  <a:lnTo>
                    <a:pt x="714966" y="173990"/>
                  </a:lnTo>
                  <a:lnTo>
                    <a:pt x="725488" y="171450"/>
                  </a:lnTo>
                  <a:lnTo>
                    <a:pt x="752641" y="163830"/>
                  </a:lnTo>
                  <a:lnTo>
                    <a:pt x="791069" y="156210"/>
                  </a:lnTo>
                  <a:lnTo>
                    <a:pt x="808199" y="152400"/>
                  </a:lnTo>
                  <a:lnTo>
                    <a:pt x="812408" y="149860"/>
                  </a:lnTo>
                  <a:lnTo>
                    <a:pt x="824827" y="149860"/>
                  </a:lnTo>
                  <a:lnTo>
                    <a:pt x="823110" y="148590"/>
                  </a:lnTo>
                  <a:lnTo>
                    <a:pt x="828261" y="147320"/>
                  </a:lnTo>
                  <a:lnTo>
                    <a:pt x="832869" y="147320"/>
                  </a:lnTo>
                  <a:lnTo>
                    <a:pt x="835654" y="143510"/>
                  </a:lnTo>
                  <a:lnTo>
                    <a:pt x="852941" y="143510"/>
                  </a:lnTo>
                  <a:lnTo>
                    <a:pt x="851130" y="142240"/>
                  </a:lnTo>
                  <a:lnTo>
                    <a:pt x="846376" y="138430"/>
                  </a:lnTo>
                  <a:lnTo>
                    <a:pt x="844680" y="137160"/>
                  </a:lnTo>
                  <a:lnTo>
                    <a:pt x="844416" y="135890"/>
                  </a:lnTo>
                  <a:close/>
                </a:path>
                <a:path w="970915" h="842009">
                  <a:moveTo>
                    <a:pt x="824827" y="149860"/>
                  </a:moveTo>
                  <a:lnTo>
                    <a:pt x="812408" y="149860"/>
                  </a:lnTo>
                  <a:lnTo>
                    <a:pt x="817183" y="152400"/>
                  </a:lnTo>
                  <a:lnTo>
                    <a:pt x="819173" y="156210"/>
                  </a:lnTo>
                  <a:lnTo>
                    <a:pt x="823277" y="158750"/>
                  </a:lnTo>
                  <a:lnTo>
                    <a:pt x="827235" y="161290"/>
                  </a:lnTo>
                  <a:lnTo>
                    <a:pt x="835591" y="166370"/>
                  </a:lnTo>
                  <a:lnTo>
                    <a:pt x="843682" y="172720"/>
                  </a:lnTo>
                  <a:lnTo>
                    <a:pt x="851345" y="179070"/>
                  </a:lnTo>
                  <a:lnTo>
                    <a:pt x="858418" y="186690"/>
                  </a:lnTo>
                  <a:lnTo>
                    <a:pt x="876281" y="186690"/>
                  </a:lnTo>
                  <a:lnTo>
                    <a:pt x="871862" y="185420"/>
                  </a:lnTo>
                  <a:lnTo>
                    <a:pt x="868616" y="182880"/>
                  </a:lnTo>
                  <a:lnTo>
                    <a:pt x="865245" y="180340"/>
                  </a:lnTo>
                  <a:lnTo>
                    <a:pt x="859737" y="175260"/>
                  </a:lnTo>
                  <a:lnTo>
                    <a:pt x="854263" y="171450"/>
                  </a:lnTo>
                  <a:lnTo>
                    <a:pt x="848762" y="166370"/>
                  </a:lnTo>
                  <a:lnTo>
                    <a:pt x="843172" y="162560"/>
                  </a:lnTo>
                  <a:lnTo>
                    <a:pt x="838020" y="158750"/>
                  </a:lnTo>
                  <a:lnTo>
                    <a:pt x="832345" y="154940"/>
                  </a:lnTo>
                  <a:lnTo>
                    <a:pt x="825811" y="151130"/>
                  </a:lnTo>
                  <a:lnTo>
                    <a:pt x="824827" y="149860"/>
                  </a:lnTo>
                  <a:close/>
                </a:path>
                <a:path w="970915" h="842009">
                  <a:moveTo>
                    <a:pt x="550341" y="161290"/>
                  </a:moveTo>
                  <a:lnTo>
                    <a:pt x="270331" y="161290"/>
                  </a:lnTo>
                  <a:lnTo>
                    <a:pt x="265996" y="166370"/>
                  </a:lnTo>
                  <a:lnTo>
                    <a:pt x="259504" y="167640"/>
                  </a:lnTo>
                  <a:lnTo>
                    <a:pt x="253138" y="171450"/>
                  </a:lnTo>
                  <a:lnTo>
                    <a:pt x="537320" y="171450"/>
                  </a:lnTo>
                  <a:lnTo>
                    <a:pt x="542625" y="166370"/>
                  </a:lnTo>
                  <a:lnTo>
                    <a:pt x="550341" y="161290"/>
                  </a:lnTo>
                  <a:close/>
                </a:path>
                <a:path w="970915" h="842009">
                  <a:moveTo>
                    <a:pt x="865659" y="87630"/>
                  </a:moveTo>
                  <a:lnTo>
                    <a:pt x="812094" y="87630"/>
                  </a:lnTo>
                  <a:lnTo>
                    <a:pt x="817801" y="92710"/>
                  </a:lnTo>
                  <a:lnTo>
                    <a:pt x="823322" y="96520"/>
                  </a:lnTo>
                  <a:lnTo>
                    <a:pt x="828783" y="101600"/>
                  </a:lnTo>
                  <a:lnTo>
                    <a:pt x="834314" y="105410"/>
                  </a:lnTo>
                  <a:lnTo>
                    <a:pt x="843042" y="111760"/>
                  </a:lnTo>
                  <a:lnTo>
                    <a:pt x="851789" y="116840"/>
                  </a:lnTo>
                  <a:lnTo>
                    <a:pt x="860364" y="123190"/>
                  </a:lnTo>
                  <a:lnTo>
                    <a:pt x="868574" y="130810"/>
                  </a:lnTo>
                  <a:lnTo>
                    <a:pt x="869894" y="132080"/>
                  </a:lnTo>
                  <a:lnTo>
                    <a:pt x="871443" y="132080"/>
                  </a:lnTo>
                  <a:lnTo>
                    <a:pt x="879338" y="137160"/>
                  </a:lnTo>
                  <a:lnTo>
                    <a:pt x="892615" y="146050"/>
                  </a:lnTo>
                  <a:lnTo>
                    <a:pt x="895778" y="146050"/>
                  </a:lnTo>
                  <a:lnTo>
                    <a:pt x="899610" y="144780"/>
                  </a:lnTo>
                  <a:lnTo>
                    <a:pt x="906584" y="143510"/>
                  </a:lnTo>
                  <a:lnTo>
                    <a:pt x="907882" y="139700"/>
                  </a:lnTo>
                  <a:lnTo>
                    <a:pt x="903694" y="133350"/>
                  </a:lnTo>
                  <a:lnTo>
                    <a:pt x="901558" y="129540"/>
                  </a:lnTo>
                  <a:lnTo>
                    <a:pt x="896552" y="123190"/>
                  </a:lnTo>
                  <a:lnTo>
                    <a:pt x="893830" y="119380"/>
                  </a:lnTo>
                  <a:lnTo>
                    <a:pt x="889097" y="113030"/>
                  </a:lnTo>
                  <a:lnTo>
                    <a:pt x="887024" y="111760"/>
                  </a:lnTo>
                  <a:lnTo>
                    <a:pt x="879974" y="102870"/>
                  </a:lnTo>
                  <a:lnTo>
                    <a:pt x="874927" y="97790"/>
                  </a:lnTo>
                  <a:lnTo>
                    <a:pt x="869830" y="92710"/>
                  </a:lnTo>
                  <a:lnTo>
                    <a:pt x="865659" y="87630"/>
                  </a:lnTo>
                  <a:close/>
                </a:path>
                <a:path w="970915" h="842009">
                  <a:moveTo>
                    <a:pt x="640079" y="143510"/>
                  </a:moveTo>
                  <a:lnTo>
                    <a:pt x="626425" y="143510"/>
                  </a:lnTo>
                  <a:lnTo>
                    <a:pt x="635471" y="144780"/>
                  </a:lnTo>
                  <a:lnTo>
                    <a:pt x="640079" y="143510"/>
                  </a:lnTo>
                  <a:close/>
                </a:path>
                <a:path w="970915" h="842009">
                  <a:moveTo>
                    <a:pt x="173831" y="119380"/>
                  </a:moveTo>
                  <a:lnTo>
                    <a:pt x="171423" y="128270"/>
                  </a:lnTo>
                  <a:lnTo>
                    <a:pt x="173245" y="135890"/>
                  </a:lnTo>
                  <a:lnTo>
                    <a:pt x="179276" y="142240"/>
                  </a:lnTo>
                  <a:lnTo>
                    <a:pt x="177663" y="143510"/>
                  </a:lnTo>
                  <a:lnTo>
                    <a:pt x="644770" y="143510"/>
                  </a:lnTo>
                  <a:lnTo>
                    <a:pt x="665791" y="139700"/>
                  </a:lnTo>
                  <a:lnTo>
                    <a:pt x="677062" y="139700"/>
                  </a:lnTo>
                  <a:lnTo>
                    <a:pt x="679072" y="138430"/>
                  </a:lnTo>
                  <a:lnTo>
                    <a:pt x="688067" y="137160"/>
                  </a:lnTo>
                  <a:lnTo>
                    <a:pt x="606216" y="137160"/>
                  </a:lnTo>
                  <a:lnTo>
                    <a:pt x="606865" y="134620"/>
                  </a:lnTo>
                  <a:lnTo>
                    <a:pt x="588834" y="134620"/>
                  </a:lnTo>
                  <a:lnTo>
                    <a:pt x="588562" y="132080"/>
                  </a:lnTo>
                  <a:lnTo>
                    <a:pt x="593741" y="129540"/>
                  </a:lnTo>
                  <a:lnTo>
                    <a:pt x="195338" y="129540"/>
                  </a:lnTo>
                  <a:lnTo>
                    <a:pt x="188113" y="125730"/>
                  </a:lnTo>
                  <a:lnTo>
                    <a:pt x="181475" y="121920"/>
                  </a:lnTo>
                  <a:lnTo>
                    <a:pt x="173831" y="119380"/>
                  </a:lnTo>
                  <a:close/>
                </a:path>
                <a:path w="970915" h="842009">
                  <a:moveTo>
                    <a:pt x="795655" y="115570"/>
                  </a:moveTo>
                  <a:lnTo>
                    <a:pt x="755678" y="115570"/>
                  </a:lnTo>
                  <a:lnTo>
                    <a:pt x="742379" y="116840"/>
                  </a:lnTo>
                  <a:lnTo>
                    <a:pt x="735977" y="118110"/>
                  </a:lnTo>
                  <a:lnTo>
                    <a:pt x="723125" y="119380"/>
                  </a:lnTo>
                  <a:lnTo>
                    <a:pt x="716746" y="119380"/>
                  </a:lnTo>
                  <a:lnTo>
                    <a:pt x="700736" y="121920"/>
                  </a:lnTo>
                  <a:lnTo>
                    <a:pt x="684740" y="125730"/>
                  </a:lnTo>
                  <a:lnTo>
                    <a:pt x="652748" y="130810"/>
                  </a:lnTo>
                  <a:lnTo>
                    <a:pt x="632579" y="133350"/>
                  </a:lnTo>
                  <a:lnTo>
                    <a:pt x="622489" y="135890"/>
                  </a:lnTo>
                  <a:lnTo>
                    <a:pt x="610404" y="137160"/>
                  </a:lnTo>
                  <a:lnTo>
                    <a:pt x="688067" y="137160"/>
                  </a:lnTo>
                  <a:lnTo>
                    <a:pt x="715050" y="133350"/>
                  </a:lnTo>
                  <a:lnTo>
                    <a:pt x="747477" y="129540"/>
                  </a:lnTo>
                  <a:lnTo>
                    <a:pt x="758316" y="129540"/>
                  </a:lnTo>
                  <a:lnTo>
                    <a:pt x="766952" y="128270"/>
                  </a:lnTo>
                  <a:lnTo>
                    <a:pt x="836701" y="128270"/>
                  </a:lnTo>
                  <a:lnTo>
                    <a:pt x="834711" y="127000"/>
                  </a:lnTo>
                  <a:lnTo>
                    <a:pt x="825452" y="121920"/>
                  </a:lnTo>
                  <a:lnTo>
                    <a:pt x="805904" y="116840"/>
                  </a:lnTo>
                  <a:lnTo>
                    <a:pt x="795655" y="115570"/>
                  </a:lnTo>
                  <a:close/>
                </a:path>
                <a:path w="970915" h="842009">
                  <a:moveTo>
                    <a:pt x="836701" y="128270"/>
                  </a:moveTo>
                  <a:lnTo>
                    <a:pt x="784264" y="128270"/>
                  </a:lnTo>
                  <a:lnTo>
                    <a:pt x="792912" y="129540"/>
                  </a:lnTo>
                  <a:lnTo>
                    <a:pt x="799069" y="130810"/>
                  </a:lnTo>
                  <a:lnTo>
                    <a:pt x="805288" y="130810"/>
                  </a:lnTo>
                  <a:lnTo>
                    <a:pt x="813351" y="132080"/>
                  </a:lnTo>
                  <a:lnTo>
                    <a:pt x="815194" y="133350"/>
                  </a:lnTo>
                  <a:lnTo>
                    <a:pt x="817497" y="133350"/>
                  </a:lnTo>
                  <a:lnTo>
                    <a:pt x="814607" y="135890"/>
                  </a:lnTo>
                  <a:lnTo>
                    <a:pt x="811655" y="137160"/>
                  </a:lnTo>
                  <a:lnTo>
                    <a:pt x="825162" y="137160"/>
                  </a:lnTo>
                  <a:lnTo>
                    <a:pt x="824743" y="135890"/>
                  </a:lnTo>
                  <a:lnTo>
                    <a:pt x="844416" y="135890"/>
                  </a:lnTo>
                  <a:lnTo>
                    <a:pt x="843360" y="130810"/>
                  </a:lnTo>
                  <a:lnTo>
                    <a:pt x="838690" y="129540"/>
                  </a:lnTo>
                  <a:lnTo>
                    <a:pt x="836701" y="128270"/>
                  </a:lnTo>
                  <a:close/>
                </a:path>
                <a:path w="970915" h="842009">
                  <a:moveTo>
                    <a:pt x="607608" y="128270"/>
                  </a:moveTo>
                  <a:lnTo>
                    <a:pt x="596331" y="128270"/>
                  </a:lnTo>
                  <a:lnTo>
                    <a:pt x="594761" y="132080"/>
                  </a:lnTo>
                  <a:lnTo>
                    <a:pt x="588834" y="134620"/>
                  </a:lnTo>
                  <a:lnTo>
                    <a:pt x="606865" y="134620"/>
                  </a:lnTo>
                  <a:lnTo>
                    <a:pt x="607514" y="132080"/>
                  </a:lnTo>
                  <a:lnTo>
                    <a:pt x="607608" y="128270"/>
                  </a:lnTo>
                  <a:close/>
                </a:path>
                <a:path w="970915" h="842009">
                  <a:moveTo>
                    <a:pt x="203924" y="100330"/>
                  </a:moveTo>
                  <a:lnTo>
                    <a:pt x="202648" y="106680"/>
                  </a:lnTo>
                  <a:lnTo>
                    <a:pt x="202056" y="111760"/>
                  </a:lnTo>
                  <a:lnTo>
                    <a:pt x="201995" y="114300"/>
                  </a:lnTo>
                  <a:lnTo>
                    <a:pt x="202340" y="119380"/>
                  </a:lnTo>
                  <a:lnTo>
                    <a:pt x="204574" y="124460"/>
                  </a:lnTo>
                  <a:lnTo>
                    <a:pt x="195338" y="129540"/>
                  </a:lnTo>
                  <a:lnTo>
                    <a:pt x="593741" y="129540"/>
                  </a:lnTo>
                  <a:lnTo>
                    <a:pt x="596331" y="128270"/>
                  </a:lnTo>
                  <a:lnTo>
                    <a:pt x="607608" y="128270"/>
                  </a:lnTo>
                  <a:lnTo>
                    <a:pt x="607640" y="127000"/>
                  </a:lnTo>
                  <a:lnTo>
                    <a:pt x="606938" y="124460"/>
                  </a:lnTo>
                  <a:lnTo>
                    <a:pt x="576688" y="124460"/>
                  </a:lnTo>
                  <a:lnTo>
                    <a:pt x="571976" y="120650"/>
                  </a:lnTo>
                  <a:lnTo>
                    <a:pt x="567138" y="118110"/>
                  </a:lnTo>
                  <a:lnTo>
                    <a:pt x="565679" y="116840"/>
                  </a:lnTo>
                  <a:lnTo>
                    <a:pt x="221264" y="116840"/>
                  </a:lnTo>
                  <a:lnTo>
                    <a:pt x="216804" y="111760"/>
                  </a:lnTo>
                  <a:lnTo>
                    <a:pt x="212699" y="106680"/>
                  </a:lnTo>
                  <a:lnTo>
                    <a:pt x="207275" y="101600"/>
                  </a:lnTo>
                  <a:lnTo>
                    <a:pt x="205516" y="101600"/>
                  </a:lnTo>
                  <a:lnTo>
                    <a:pt x="203924" y="100330"/>
                  </a:lnTo>
                  <a:close/>
                </a:path>
                <a:path w="970915" h="842009">
                  <a:moveTo>
                    <a:pt x="752243" y="38100"/>
                  </a:moveTo>
                  <a:lnTo>
                    <a:pt x="726966" y="38100"/>
                  </a:lnTo>
                  <a:lnTo>
                    <a:pt x="728369" y="39370"/>
                  </a:lnTo>
                  <a:lnTo>
                    <a:pt x="726903" y="40640"/>
                  </a:lnTo>
                  <a:lnTo>
                    <a:pt x="722066" y="43180"/>
                  </a:lnTo>
                  <a:lnTo>
                    <a:pt x="717940" y="46990"/>
                  </a:lnTo>
                  <a:lnTo>
                    <a:pt x="713542" y="48260"/>
                  </a:lnTo>
                  <a:lnTo>
                    <a:pt x="685397" y="63500"/>
                  </a:lnTo>
                  <a:lnTo>
                    <a:pt x="680015" y="67310"/>
                  </a:lnTo>
                  <a:lnTo>
                    <a:pt x="674758" y="69850"/>
                  </a:lnTo>
                  <a:lnTo>
                    <a:pt x="664078" y="76200"/>
                  </a:lnTo>
                  <a:lnTo>
                    <a:pt x="658780" y="78740"/>
                  </a:lnTo>
                  <a:lnTo>
                    <a:pt x="647094" y="85090"/>
                  </a:lnTo>
                  <a:lnTo>
                    <a:pt x="640644" y="88900"/>
                  </a:lnTo>
                  <a:lnTo>
                    <a:pt x="634424" y="92710"/>
                  </a:lnTo>
                  <a:lnTo>
                    <a:pt x="628959" y="95250"/>
                  </a:lnTo>
                  <a:lnTo>
                    <a:pt x="623681" y="97790"/>
                  </a:lnTo>
                  <a:lnTo>
                    <a:pt x="591188" y="116840"/>
                  </a:lnTo>
                  <a:lnTo>
                    <a:pt x="582133" y="121920"/>
                  </a:lnTo>
                  <a:lnTo>
                    <a:pt x="580604" y="123190"/>
                  </a:lnTo>
                  <a:lnTo>
                    <a:pt x="578866" y="123190"/>
                  </a:lnTo>
                  <a:lnTo>
                    <a:pt x="576688" y="124460"/>
                  </a:lnTo>
                  <a:lnTo>
                    <a:pt x="606938" y="124460"/>
                  </a:lnTo>
                  <a:lnTo>
                    <a:pt x="606237" y="121920"/>
                  </a:lnTo>
                  <a:lnTo>
                    <a:pt x="615535" y="116840"/>
                  </a:lnTo>
                  <a:lnTo>
                    <a:pt x="631078" y="107950"/>
                  </a:lnTo>
                  <a:lnTo>
                    <a:pt x="641764" y="101600"/>
                  </a:lnTo>
                  <a:lnTo>
                    <a:pt x="669146" y="86360"/>
                  </a:lnTo>
                  <a:lnTo>
                    <a:pt x="675240" y="83820"/>
                  </a:lnTo>
                  <a:lnTo>
                    <a:pt x="692854" y="73660"/>
                  </a:lnTo>
                  <a:lnTo>
                    <a:pt x="698624" y="69850"/>
                  </a:lnTo>
                  <a:lnTo>
                    <a:pt x="704286" y="67310"/>
                  </a:lnTo>
                  <a:lnTo>
                    <a:pt x="709773" y="63500"/>
                  </a:lnTo>
                  <a:lnTo>
                    <a:pt x="714820" y="59690"/>
                  </a:lnTo>
                  <a:lnTo>
                    <a:pt x="723385" y="57150"/>
                  </a:lnTo>
                  <a:lnTo>
                    <a:pt x="725312" y="54610"/>
                  </a:lnTo>
                  <a:lnTo>
                    <a:pt x="727322" y="53340"/>
                  </a:lnTo>
                  <a:lnTo>
                    <a:pt x="730024" y="52070"/>
                  </a:lnTo>
                  <a:lnTo>
                    <a:pt x="770709" y="52070"/>
                  </a:lnTo>
                  <a:lnTo>
                    <a:pt x="760808" y="48260"/>
                  </a:lnTo>
                  <a:lnTo>
                    <a:pt x="762504" y="43180"/>
                  </a:lnTo>
                  <a:lnTo>
                    <a:pt x="760138" y="43180"/>
                  </a:lnTo>
                  <a:lnTo>
                    <a:pt x="759174" y="39370"/>
                  </a:lnTo>
                  <a:lnTo>
                    <a:pt x="755887" y="39370"/>
                  </a:lnTo>
                  <a:lnTo>
                    <a:pt x="752243" y="38100"/>
                  </a:lnTo>
                  <a:close/>
                </a:path>
                <a:path w="970915" h="842009">
                  <a:moveTo>
                    <a:pt x="276739" y="81280"/>
                  </a:moveTo>
                  <a:lnTo>
                    <a:pt x="272634" y="81280"/>
                  </a:lnTo>
                  <a:lnTo>
                    <a:pt x="270079" y="83820"/>
                  </a:lnTo>
                  <a:lnTo>
                    <a:pt x="271566" y="87630"/>
                  </a:lnTo>
                  <a:lnTo>
                    <a:pt x="270058" y="91440"/>
                  </a:lnTo>
                  <a:lnTo>
                    <a:pt x="257678" y="96520"/>
                  </a:lnTo>
                  <a:lnTo>
                    <a:pt x="233185" y="109220"/>
                  </a:lnTo>
                  <a:lnTo>
                    <a:pt x="221264" y="116840"/>
                  </a:lnTo>
                  <a:lnTo>
                    <a:pt x="565679" y="116840"/>
                  </a:lnTo>
                  <a:lnTo>
                    <a:pt x="562762" y="114300"/>
                  </a:lnTo>
                  <a:lnTo>
                    <a:pt x="565379" y="113030"/>
                  </a:lnTo>
                  <a:lnTo>
                    <a:pt x="567348" y="111760"/>
                  </a:lnTo>
                  <a:lnTo>
                    <a:pt x="569421" y="110490"/>
                  </a:lnTo>
                  <a:lnTo>
                    <a:pt x="588936" y="101600"/>
                  </a:lnTo>
                  <a:lnTo>
                    <a:pt x="538867" y="101600"/>
                  </a:lnTo>
                  <a:lnTo>
                    <a:pt x="531433" y="97790"/>
                  </a:lnTo>
                  <a:lnTo>
                    <a:pt x="525025" y="95250"/>
                  </a:lnTo>
                  <a:lnTo>
                    <a:pt x="518679" y="91440"/>
                  </a:lnTo>
                  <a:lnTo>
                    <a:pt x="509581" y="87630"/>
                  </a:lnTo>
                  <a:lnTo>
                    <a:pt x="280487" y="87630"/>
                  </a:lnTo>
                  <a:lnTo>
                    <a:pt x="277744" y="85090"/>
                  </a:lnTo>
                  <a:lnTo>
                    <a:pt x="276739" y="81280"/>
                  </a:lnTo>
                  <a:close/>
                </a:path>
                <a:path w="970915" h="842009">
                  <a:moveTo>
                    <a:pt x="550846" y="91440"/>
                  </a:moveTo>
                  <a:lnTo>
                    <a:pt x="546657" y="93980"/>
                  </a:lnTo>
                  <a:lnTo>
                    <a:pt x="546071" y="100330"/>
                  </a:lnTo>
                  <a:lnTo>
                    <a:pt x="541024" y="101600"/>
                  </a:lnTo>
                  <a:lnTo>
                    <a:pt x="557338" y="101600"/>
                  </a:lnTo>
                  <a:lnTo>
                    <a:pt x="554071" y="99060"/>
                  </a:lnTo>
                  <a:lnTo>
                    <a:pt x="554469" y="93980"/>
                  </a:lnTo>
                  <a:lnTo>
                    <a:pt x="550846" y="91440"/>
                  </a:lnTo>
                  <a:close/>
                </a:path>
                <a:path w="970915" h="842009">
                  <a:moveTo>
                    <a:pt x="749730" y="17780"/>
                  </a:moveTo>
                  <a:lnTo>
                    <a:pt x="748515" y="19050"/>
                  </a:lnTo>
                  <a:lnTo>
                    <a:pt x="747468" y="20320"/>
                  </a:lnTo>
                  <a:lnTo>
                    <a:pt x="742505" y="20320"/>
                  </a:lnTo>
                  <a:lnTo>
                    <a:pt x="739405" y="22860"/>
                  </a:lnTo>
                  <a:lnTo>
                    <a:pt x="729039" y="26670"/>
                  </a:lnTo>
                  <a:lnTo>
                    <a:pt x="722401" y="31750"/>
                  </a:lnTo>
                  <a:lnTo>
                    <a:pt x="707711" y="38100"/>
                  </a:lnTo>
                  <a:lnTo>
                    <a:pt x="700092" y="40640"/>
                  </a:lnTo>
                  <a:lnTo>
                    <a:pt x="685041" y="48260"/>
                  </a:lnTo>
                  <a:lnTo>
                    <a:pt x="681627" y="49530"/>
                  </a:lnTo>
                  <a:lnTo>
                    <a:pt x="678465" y="52070"/>
                  </a:lnTo>
                  <a:lnTo>
                    <a:pt x="665931" y="58420"/>
                  </a:lnTo>
                  <a:lnTo>
                    <a:pt x="638319" y="69850"/>
                  </a:lnTo>
                  <a:lnTo>
                    <a:pt x="628936" y="72390"/>
                  </a:lnTo>
                  <a:lnTo>
                    <a:pt x="601127" y="83820"/>
                  </a:lnTo>
                  <a:lnTo>
                    <a:pt x="596206" y="85090"/>
                  </a:lnTo>
                  <a:lnTo>
                    <a:pt x="579404" y="93980"/>
                  </a:lnTo>
                  <a:lnTo>
                    <a:pt x="557338" y="101600"/>
                  </a:lnTo>
                  <a:lnTo>
                    <a:pt x="588936" y="101600"/>
                  </a:lnTo>
                  <a:lnTo>
                    <a:pt x="602876" y="95250"/>
                  </a:lnTo>
                  <a:lnTo>
                    <a:pt x="614048" y="91440"/>
                  </a:lnTo>
                  <a:lnTo>
                    <a:pt x="637852" y="80010"/>
                  </a:lnTo>
                  <a:lnTo>
                    <a:pt x="645921" y="77470"/>
                  </a:lnTo>
                  <a:lnTo>
                    <a:pt x="659534" y="72390"/>
                  </a:lnTo>
                  <a:lnTo>
                    <a:pt x="672743" y="66040"/>
                  </a:lnTo>
                  <a:lnTo>
                    <a:pt x="685660" y="58420"/>
                  </a:lnTo>
                  <a:lnTo>
                    <a:pt x="698401" y="52070"/>
                  </a:lnTo>
                  <a:lnTo>
                    <a:pt x="705400" y="48260"/>
                  </a:lnTo>
                  <a:lnTo>
                    <a:pt x="719767" y="40640"/>
                  </a:lnTo>
                  <a:lnTo>
                    <a:pt x="726966" y="38100"/>
                  </a:lnTo>
                  <a:lnTo>
                    <a:pt x="752243" y="38100"/>
                  </a:lnTo>
                  <a:lnTo>
                    <a:pt x="746400" y="36830"/>
                  </a:lnTo>
                  <a:lnTo>
                    <a:pt x="749081" y="31750"/>
                  </a:lnTo>
                  <a:lnTo>
                    <a:pt x="774682" y="31750"/>
                  </a:lnTo>
                  <a:lnTo>
                    <a:pt x="763174" y="26670"/>
                  </a:lnTo>
                  <a:lnTo>
                    <a:pt x="755866" y="24130"/>
                  </a:lnTo>
                  <a:lnTo>
                    <a:pt x="754127" y="22860"/>
                  </a:lnTo>
                  <a:lnTo>
                    <a:pt x="752766" y="21590"/>
                  </a:lnTo>
                  <a:lnTo>
                    <a:pt x="751552" y="21590"/>
                  </a:lnTo>
                  <a:lnTo>
                    <a:pt x="750777" y="19050"/>
                  </a:lnTo>
                  <a:lnTo>
                    <a:pt x="749730" y="17780"/>
                  </a:lnTo>
                  <a:close/>
                </a:path>
                <a:path w="970915" h="842009">
                  <a:moveTo>
                    <a:pt x="774010" y="53340"/>
                  </a:moveTo>
                  <a:lnTo>
                    <a:pt x="740725" y="53340"/>
                  </a:lnTo>
                  <a:lnTo>
                    <a:pt x="751510" y="55880"/>
                  </a:lnTo>
                  <a:lnTo>
                    <a:pt x="771007" y="62230"/>
                  </a:lnTo>
                  <a:lnTo>
                    <a:pt x="774525" y="64770"/>
                  </a:lnTo>
                  <a:lnTo>
                    <a:pt x="778106" y="66040"/>
                  </a:lnTo>
                  <a:lnTo>
                    <a:pt x="781875" y="67310"/>
                  </a:lnTo>
                  <a:lnTo>
                    <a:pt x="784954" y="69850"/>
                  </a:lnTo>
                  <a:lnTo>
                    <a:pt x="792660" y="72390"/>
                  </a:lnTo>
                  <a:lnTo>
                    <a:pt x="795215" y="74930"/>
                  </a:lnTo>
                  <a:lnTo>
                    <a:pt x="800597" y="83820"/>
                  </a:lnTo>
                  <a:lnTo>
                    <a:pt x="805058" y="88900"/>
                  </a:lnTo>
                  <a:lnTo>
                    <a:pt x="812094" y="87630"/>
                  </a:lnTo>
                  <a:lnTo>
                    <a:pt x="865659" y="87630"/>
                  </a:lnTo>
                  <a:lnTo>
                    <a:pt x="864616" y="86360"/>
                  </a:lnTo>
                  <a:lnTo>
                    <a:pt x="858817" y="81280"/>
                  </a:lnTo>
                  <a:lnTo>
                    <a:pt x="852648" y="76200"/>
                  </a:lnTo>
                  <a:lnTo>
                    <a:pt x="846134" y="71120"/>
                  </a:lnTo>
                  <a:lnTo>
                    <a:pt x="839298" y="67310"/>
                  </a:lnTo>
                  <a:lnTo>
                    <a:pt x="830745" y="62230"/>
                  </a:lnTo>
                  <a:lnTo>
                    <a:pt x="796053" y="62230"/>
                  </a:lnTo>
                  <a:lnTo>
                    <a:pt x="785380" y="58420"/>
                  </a:lnTo>
                  <a:lnTo>
                    <a:pt x="777310" y="54610"/>
                  </a:lnTo>
                  <a:lnTo>
                    <a:pt x="774010" y="53340"/>
                  </a:lnTo>
                  <a:close/>
                </a:path>
                <a:path w="970915" h="842009">
                  <a:moveTo>
                    <a:pt x="289660" y="76200"/>
                  </a:moveTo>
                  <a:lnTo>
                    <a:pt x="288110" y="80010"/>
                  </a:lnTo>
                  <a:lnTo>
                    <a:pt x="286812" y="82550"/>
                  </a:lnTo>
                  <a:lnTo>
                    <a:pt x="284592" y="87630"/>
                  </a:lnTo>
                  <a:lnTo>
                    <a:pt x="509581" y="87630"/>
                  </a:lnTo>
                  <a:lnTo>
                    <a:pt x="506549" y="86360"/>
                  </a:lnTo>
                  <a:lnTo>
                    <a:pt x="500326" y="83820"/>
                  </a:lnTo>
                  <a:lnTo>
                    <a:pt x="295021" y="83820"/>
                  </a:lnTo>
                  <a:lnTo>
                    <a:pt x="289660" y="76200"/>
                  </a:lnTo>
                  <a:close/>
                </a:path>
                <a:path w="970915" h="842009">
                  <a:moveTo>
                    <a:pt x="467958" y="76200"/>
                  </a:moveTo>
                  <a:lnTo>
                    <a:pt x="333326" y="76200"/>
                  </a:lnTo>
                  <a:lnTo>
                    <a:pt x="295021" y="83820"/>
                  </a:lnTo>
                  <a:lnTo>
                    <a:pt x="500326" y="83820"/>
                  </a:lnTo>
                  <a:lnTo>
                    <a:pt x="494104" y="81280"/>
                  </a:lnTo>
                  <a:lnTo>
                    <a:pt x="467958" y="76200"/>
                  </a:lnTo>
                  <a:close/>
                </a:path>
                <a:path w="970915" h="842009">
                  <a:moveTo>
                    <a:pt x="377804" y="53340"/>
                  </a:moveTo>
                  <a:lnTo>
                    <a:pt x="373029" y="72390"/>
                  </a:lnTo>
                  <a:lnTo>
                    <a:pt x="359454" y="73660"/>
                  </a:lnTo>
                  <a:lnTo>
                    <a:pt x="352786" y="74930"/>
                  </a:lnTo>
                  <a:lnTo>
                    <a:pt x="346161" y="74930"/>
                  </a:lnTo>
                  <a:lnTo>
                    <a:pt x="339739" y="76200"/>
                  </a:lnTo>
                  <a:lnTo>
                    <a:pt x="466597" y="76200"/>
                  </a:lnTo>
                  <a:lnTo>
                    <a:pt x="465634" y="74930"/>
                  </a:lnTo>
                  <a:lnTo>
                    <a:pt x="466492" y="73660"/>
                  </a:lnTo>
                  <a:lnTo>
                    <a:pt x="467100" y="72390"/>
                  </a:lnTo>
                  <a:lnTo>
                    <a:pt x="416379" y="72390"/>
                  </a:lnTo>
                  <a:lnTo>
                    <a:pt x="399562" y="71120"/>
                  </a:lnTo>
                  <a:lnTo>
                    <a:pt x="398934" y="71120"/>
                  </a:lnTo>
                  <a:lnTo>
                    <a:pt x="399353" y="68580"/>
                  </a:lnTo>
                  <a:lnTo>
                    <a:pt x="401510" y="67310"/>
                  </a:lnTo>
                  <a:lnTo>
                    <a:pt x="403164" y="67310"/>
                  </a:lnTo>
                  <a:lnTo>
                    <a:pt x="412202" y="62230"/>
                  </a:lnTo>
                  <a:lnTo>
                    <a:pt x="388694" y="62230"/>
                  </a:lnTo>
                  <a:lnTo>
                    <a:pt x="386264" y="59690"/>
                  </a:lnTo>
                  <a:lnTo>
                    <a:pt x="384170" y="57150"/>
                  </a:lnTo>
                  <a:lnTo>
                    <a:pt x="381846" y="54610"/>
                  </a:lnTo>
                  <a:lnTo>
                    <a:pt x="379521" y="54610"/>
                  </a:lnTo>
                  <a:lnTo>
                    <a:pt x="377804" y="53340"/>
                  </a:lnTo>
                  <a:close/>
                </a:path>
                <a:path w="970915" h="842009">
                  <a:moveTo>
                    <a:pt x="493856" y="49530"/>
                  </a:moveTo>
                  <a:lnTo>
                    <a:pt x="463665" y="49530"/>
                  </a:lnTo>
                  <a:lnTo>
                    <a:pt x="462827" y="52070"/>
                  </a:lnTo>
                  <a:lnTo>
                    <a:pt x="462681" y="52070"/>
                  </a:lnTo>
                  <a:lnTo>
                    <a:pt x="456394" y="57150"/>
                  </a:lnTo>
                  <a:lnTo>
                    <a:pt x="450618" y="62230"/>
                  </a:lnTo>
                  <a:lnTo>
                    <a:pt x="444812" y="66040"/>
                  </a:lnTo>
                  <a:lnTo>
                    <a:pt x="437425" y="72390"/>
                  </a:lnTo>
                  <a:lnTo>
                    <a:pt x="467853" y="72390"/>
                  </a:lnTo>
                  <a:lnTo>
                    <a:pt x="472914" y="67310"/>
                  </a:lnTo>
                  <a:lnTo>
                    <a:pt x="478225" y="62230"/>
                  </a:lnTo>
                  <a:lnTo>
                    <a:pt x="483780" y="57150"/>
                  </a:lnTo>
                  <a:lnTo>
                    <a:pt x="489570" y="52070"/>
                  </a:lnTo>
                  <a:lnTo>
                    <a:pt x="493856" y="49530"/>
                  </a:lnTo>
                  <a:close/>
                </a:path>
                <a:path w="970915" h="842009">
                  <a:moveTo>
                    <a:pt x="513946" y="0"/>
                  </a:moveTo>
                  <a:lnTo>
                    <a:pt x="505800" y="1270"/>
                  </a:lnTo>
                  <a:lnTo>
                    <a:pt x="497968" y="5080"/>
                  </a:lnTo>
                  <a:lnTo>
                    <a:pt x="462690" y="20320"/>
                  </a:lnTo>
                  <a:lnTo>
                    <a:pt x="421986" y="43180"/>
                  </a:lnTo>
                  <a:lnTo>
                    <a:pt x="412211" y="48260"/>
                  </a:lnTo>
                  <a:lnTo>
                    <a:pt x="406154" y="50800"/>
                  </a:lnTo>
                  <a:lnTo>
                    <a:pt x="400115" y="54610"/>
                  </a:lnTo>
                  <a:lnTo>
                    <a:pt x="394244" y="58420"/>
                  </a:lnTo>
                  <a:lnTo>
                    <a:pt x="388694" y="62230"/>
                  </a:lnTo>
                  <a:lnTo>
                    <a:pt x="412202" y="62230"/>
                  </a:lnTo>
                  <a:lnTo>
                    <a:pt x="457592" y="36830"/>
                  </a:lnTo>
                  <a:lnTo>
                    <a:pt x="479437" y="26670"/>
                  </a:lnTo>
                  <a:lnTo>
                    <a:pt x="490655" y="21590"/>
                  </a:lnTo>
                  <a:lnTo>
                    <a:pt x="502177" y="17780"/>
                  </a:lnTo>
                  <a:lnTo>
                    <a:pt x="582248" y="17780"/>
                  </a:lnTo>
                  <a:lnTo>
                    <a:pt x="571327" y="15240"/>
                  </a:lnTo>
                  <a:lnTo>
                    <a:pt x="549799" y="7620"/>
                  </a:lnTo>
                  <a:lnTo>
                    <a:pt x="547600" y="6350"/>
                  </a:lnTo>
                  <a:lnTo>
                    <a:pt x="545233" y="6350"/>
                  </a:lnTo>
                  <a:lnTo>
                    <a:pt x="534385" y="3810"/>
                  </a:lnTo>
                  <a:lnTo>
                    <a:pt x="527538" y="2540"/>
                  </a:lnTo>
                  <a:lnTo>
                    <a:pt x="524941" y="1270"/>
                  </a:lnTo>
                  <a:lnTo>
                    <a:pt x="513946" y="0"/>
                  </a:lnTo>
                  <a:close/>
                </a:path>
                <a:path w="970915" h="842009">
                  <a:moveTo>
                    <a:pt x="774682" y="31750"/>
                  </a:moveTo>
                  <a:lnTo>
                    <a:pt x="749081" y="31750"/>
                  </a:lnTo>
                  <a:lnTo>
                    <a:pt x="751426" y="33020"/>
                  </a:lnTo>
                  <a:lnTo>
                    <a:pt x="753520" y="34290"/>
                  </a:lnTo>
                  <a:lnTo>
                    <a:pt x="762085" y="38100"/>
                  </a:lnTo>
                  <a:lnTo>
                    <a:pt x="768410" y="41910"/>
                  </a:lnTo>
                  <a:lnTo>
                    <a:pt x="777122" y="44450"/>
                  </a:lnTo>
                  <a:lnTo>
                    <a:pt x="779635" y="45720"/>
                  </a:lnTo>
                  <a:lnTo>
                    <a:pt x="786168" y="50800"/>
                  </a:lnTo>
                  <a:lnTo>
                    <a:pt x="792660" y="54610"/>
                  </a:lnTo>
                  <a:lnTo>
                    <a:pt x="799278" y="59690"/>
                  </a:lnTo>
                  <a:lnTo>
                    <a:pt x="797707" y="62230"/>
                  </a:lnTo>
                  <a:lnTo>
                    <a:pt x="830745" y="62230"/>
                  </a:lnTo>
                  <a:lnTo>
                    <a:pt x="815777" y="53340"/>
                  </a:lnTo>
                  <a:lnTo>
                    <a:pt x="792179" y="40640"/>
                  </a:lnTo>
                  <a:lnTo>
                    <a:pt x="786503" y="36830"/>
                  </a:lnTo>
                  <a:lnTo>
                    <a:pt x="780472" y="34290"/>
                  </a:lnTo>
                  <a:lnTo>
                    <a:pt x="774682" y="31750"/>
                  </a:lnTo>
                  <a:close/>
                </a:path>
                <a:path w="970915" h="842009">
                  <a:moveTo>
                    <a:pt x="438901" y="57150"/>
                  </a:moveTo>
                  <a:lnTo>
                    <a:pt x="438765" y="57150"/>
                  </a:lnTo>
                  <a:lnTo>
                    <a:pt x="434326" y="58420"/>
                  </a:lnTo>
                  <a:lnTo>
                    <a:pt x="438901" y="57150"/>
                  </a:lnTo>
                  <a:close/>
                </a:path>
                <a:path w="970915" h="842009">
                  <a:moveTo>
                    <a:pt x="582248" y="17780"/>
                  </a:moveTo>
                  <a:lnTo>
                    <a:pt x="504460" y="17780"/>
                  </a:lnTo>
                  <a:lnTo>
                    <a:pt x="501633" y="19050"/>
                  </a:lnTo>
                  <a:lnTo>
                    <a:pt x="499245" y="20320"/>
                  </a:lnTo>
                  <a:lnTo>
                    <a:pt x="495308" y="22860"/>
                  </a:lnTo>
                  <a:lnTo>
                    <a:pt x="493842" y="25400"/>
                  </a:lnTo>
                  <a:lnTo>
                    <a:pt x="492167" y="26670"/>
                  </a:lnTo>
                  <a:lnTo>
                    <a:pt x="482610" y="31750"/>
                  </a:lnTo>
                  <a:lnTo>
                    <a:pt x="472770" y="38100"/>
                  </a:lnTo>
                  <a:lnTo>
                    <a:pt x="452901" y="48260"/>
                  </a:lnTo>
                  <a:lnTo>
                    <a:pt x="448776" y="50800"/>
                  </a:lnTo>
                  <a:lnTo>
                    <a:pt x="444524" y="52070"/>
                  </a:lnTo>
                  <a:lnTo>
                    <a:pt x="439697" y="55880"/>
                  </a:lnTo>
                  <a:lnTo>
                    <a:pt x="439446" y="57150"/>
                  </a:lnTo>
                  <a:lnTo>
                    <a:pt x="446095" y="57150"/>
                  </a:lnTo>
                  <a:lnTo>
                    <a:pt x="447310" y="55880"/>
                  </a:lnTo>
                  <a:lnTo>
                    <a:pt x="447728" y="53340"/>
                  </a:lnTo>
                  <a:lnTo>
                    <a:pt x="454849" y="53340"/>
                  </a:lnTo>
                  <a:lnTo>
                    <a:pt x="458555" y="52070"/>
                  </a:lnTo>
                  <a:lnTo>
                    <a:pt x="463665" y="49530"/>
                  </a:lnTo>
                  <a:lnTo>
                    <a:pt x="493856" y="49530"/>
                  </a:lnTo>
                  <a:lnTo>
                    <a:pt x="495999" y="48260"/>
                  </a:lnTo>
                  <a:lnTo>
                    <a:pt x="502722" y="43180"/>
                  </a:lnTo>
                  <a:lnTo>
                    <a:pt x="513025" y="36830"/>
                  </a:lnTo>
                  <a:lnTo>
                    <a:pt x="517150" y="35560"/>
                  </a:lnTo>
                  <a:lnTo>
                    <a:pt x="521360" y="33020"/>
                  </a:lnTo>
                  <a:lnTo>
                    <a:pt x="636236" y="33020"/>
                  </a:lnTo>
                  <a:lnTo>
                    <a:pt x="634843" y="31750"/>
                  </a:lnTo>
                  <a:lnTo>
                    <a:pt x="633398" y="31750"/>
                  </a:lnTo>
                  <a:lnTo>
                    <a:pt x="632540" y="30480"/>
                  </a:lnTo>
                  <a:lnTo>
                    <a:pt x="625709" y="30480"/>
                  </a:lnTo>
                  <a:lnTo>
                    <a:pt x="619001" y="29210"/>
                  </a:lnTo>
                  <a:lnTo>
                    <a:pt x="605902" y="24130"/>
                  </a:lnTo>
                  <a:lnTo>
                    <a:pt x="601776" y="22860"/>
                  </a:lnTo>
                  <a:lnTo>
                    <a:pt x="593169" y="20320"/>
                  </a:lnTo>
                  <a:lnTo>
                    <a:pt x="582248" y="17780"/>
                  </a:lnTo>
                  <a:close/>
                </a:path>
                <a:path w="970915" h="842009">
                  <a:moveTo>
                    <a:pt x="770709" y="52070"/>
                  </a:moveTo>
                  <a:lnTo>
                    <a:pt x="730024" y="52070"/>
                  </a:lnTo>
                  <a:lnTo>
                    <a:pt x="731783" y="55880"/>
                  </a:lnTo>
                  <a:lnTo>
                    <a:pt x="737395" y="53340"/>
                  </a:lnTo>
                  <a:lnTo>
                    <a:pt x="774010" y="53340"/>
                  </a:lnTo>
                  <a:lnTo>
                    <a:pt x="770709" y="52070"/>
                  </a:lnTo>
                  <a:close/>
                </a:path>
                <a:path w="970915" h="842009">
                  <a:moveTo>
                    <a:pt x="454849" y="53340"/>
                  </a:moveTo>
                  <a:lnTo>
                    <a:pt x="447728" y="53340"/>
                  </a:lnTo>
                  <a:lnTo>
                    <a:pt x="452817" y="54610"/>
                  </a:lnTo>
                  <a:lnTo>
                    <a:pt x="454849" y="53340"/>
                  </a:lnTo>
                  <a:close/>
                </a:path>
                <a:path w="970915" h="842009">
                  <a:moveTo>
                    <a:pt x="631367" y="41910"/>
                  </a:moveTo>
                  <a:lnTo>
                    <a:pt x="588147" y="41910"/>
                  </a:lnTo>
                  <a:lnTo>
                    <a:pt x="603627" y="44450"/>
                  </a:lnTo>
                  <a:lnTo>
                    <a:pt x="611367" y="44450"/>
                  </a:lnTo>
                  <a:lnTo>
                    <a:pt x="617566" y="45720"/>
                  </a:lnTo>
                  <a:lnTo>
                    <a:pt x="623723" y="45720"/>
                  </a:lnTo>
                  <a:lnTo>
                    <a:pt x="631367" y="41910"/>
                  </a:lnTo>
                  <a:close/>
                </a:path>
                <a:path w="970915" h="842009">
                  <a:moveTo>
                    <a:pt x="636236" y="33020"/>
                  </a:moveTo>
                  <a:lnTo>
                    <a:pt x="523915" y="33020"/>
                  </a:lnTo>
                  <a:lnTo>
                    <a:pt x="531998" y="35560"/>
                  </a:lnTo>
                  <a:lnTo>
                    <a:pt x="546050" y="38100"/>
                  </a:lnTo>
                  <a:lnTo>
                    <a:pt x="571724" y="41910"/>
                  </a:lnTo>
                  <a:lnTo>
                    <a:pt x="633293" y="41910"/>
                  </a:lnTo>
                  <a:lnTo>
                    <a:pt x="634257" y="36830"/>
                  </a:lnTo>
                  <a:lnTo>
                    <a:pt x="637628" y="34290"/>
                  </a:lnTo>
                  <a:lnTo>
                    <a:pt x="636236" y="33020"/>
                  </a:lnTo>
                  <a:close/>
                </a:path>
                <a:path w="970915" h="842009">
                  <a:moveTo>
                    <a:pt x="119644" y="837747"/>
                  </a:moveTo>
                  <a:lnTo>
                    <a:pt x="118827" y="838752"/>
                  </a:lnTo>
                  <a:lnTo>
                    <a:pt x="118220" y="839255"/>
                  </a:lnTo>
                  <a:lnTo>
                    <a:pt x="120524" y="841852"/>
                  </a:lnTo>
                  <a:lnTo>
                    <a:pt x="121361" y="840888"/>
                  </a:lnTo>
                  <a:lnTo>
                    <a:pt x="122346" y="839967"/>
                  </a:lnTo>
                  <a:lnTo>
                    <a:pt x="121655" y="839067"/>
                  </a:lnTo>
                  <a:lnTo>
                    <a:pt x="120901" y="838229"/>
                  </a:lnTo>
                  <a:lnTo>
                    <a:pt x="119644" y="837747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56880" y="8740424"/>
              <a:ext cx="0" cy="1144270"/>
            </a:xfrm>
            <a:custGeom>
              <a:avLst/>
              <a:gdLst/>
              <a:ahLst/>
              <a:cxnLst/>
              <a:rect l="l" t="t" r="r" b="b"/>
              <a:pathLst>
                <a:path h="1144270">
                  <a:moveTo>
                    <a:pt x="0" y="114409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3692" y="10052526"/>
              <a:ext cx="1093489" cy="125603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7339952" y="8660625"/>
              <a:ext cx="1361440" cy="853440"/>
            </a:xfrm>
            <a:custGeom>
              <a:avLst/>
              <a:gdLst/>
              <a:ahLst/>
              <a:cxnLst/>
              <a:rect l="l" t="t" r="r" b="b"/>
              <a:pathLst>
                <a:path w="1361440" h="853440">
                  <a:moveTo>
                    <a:pt x="881666" y="829310"/>
                  </a:moveTo>
                  <a:lnTo>
                    <a:pt x="524559" y="829310"/>
                  </a:lnTo>
                  <a:lnTo>
                    <a:pt x="573814" y="830580"/>
                  </a:lnTo>
                  <a:lnTo>
                    <a:pt x="623078" y="833120"/>
                  </a:lnTo>
                  <a:lnTo>
                    <a:pt x="672321" y="834390"/>
                  </a:lnTo>
                  <a:lnTo>
                    <a:pt x="683377" y="834390"/>
                  </a:lnTo>
                  <a:lnTo>
                    <a:pt x="705425" y="839470"/>
                  </a:lnTo>
                  <a:lnTo>
                    <a:pt x="716163" y="843280"/>
                  </a:lnTo>
                  <a:lnTo>
                    <a:pt x="761223" y="853440"/>
                  </a:lnTo>
                  <a:lnTo>
                    <a:pt x="805133" y="853440"/>
                  </a:lnTo>
                  <a:lnTo>
                    <a:pt x="848036" y="844550"/>
                  </a:lnTo>
                  <a:lnTo>
                    <a:pt x="881666" y="829310"/>
                  </a:lnTo>
                  <a:close/>
                </a:path>
                <a:path w="1361440" h="853440">
                  <a:moveTo>
                    <a:pt x="354292" y="807720"/>
                  </a:moveTo>
                  <a:lnTo>
                    <a:pt x="302134" y="807720"/>
                  </a:lnTo>
                  <a:lnTo>
                    <a:pt x="318044" y="829310"/>
                  </a:lnTo>
                  <a:lnTo>
                    <a:pt x="331048" y="840740"/>
                  </a:lnTo>
                  <a:lnTo>
                    <a:pt x="347104" y="843280"/>
                  </a:lnTo>
                  <a:lnTo>
                    <a:pt x="372173" y="840740"/>
                  </a:lnTo>
                  <a:lnTo>
                    <a:pt x="375482" y="840740"/>
                  </a:lnTo>
                  <a:lnTo>
                    <a:pt x="377126" y="839470"/>
                  </a:lnTo>
                  <a:lnTo>
                    <a:pt x="426186" y="831850"/>
                  </a:lnTo>
                  <a:lnTo>
                    <a:pt x="475340" y="829310"/>
                  </a:lnTo>
                  <a:lnTo>
                    <a:pt x="881666" y="829310"/>
                  </a:lnTo>
                  <a:lnTo>
                    <a:pt x="890074" y="825500"/>
                  </a:lnTo>
                  <a:lnTo>
                    <a:pt x="904517" y="815340"/>
                  </a:lnTo>
                  <a:lnTo>
                    <a:pt x="397394" y="815340"/>
                  </a:lnTo>
                  <a:lnTo>
                    <a:pt x="348520" y="814070"/>
                  </a:lnTo>
                  <a:lnTo>
                    <a:pt x="354292" y="807720"/>
                  </a:lnTo>
                  <a:close/>
                </a:path>
                <a:path w="1361440" h="853440">
                  <a:moveTo>
                    <a:pt x="246233" y="619760"/>
                  </a:moveTo>
                  <a:lnTo>
                    <a:pt x="216052" y="619760"/>
                  </a:lnTo>
                  <a:lnTo>
                    <a:pt x="222901" y="635000"/>
                  </a:lnTo>
                  <a:lnTo>
                    <a:pt x="229199" y="650240"/>
                  </a:lnTo>
                  <a:lnTo>
                    <a:pt x="235574" y="662940"/>
                  </a:lnTo>
                  <a:lnTo>
                    <a:pt x="242659" y="675640"/>
                  </a:lnTo>
                  <a:lnTo>
                    <a:pt x="251144" y="688340"/>
                  </a:lnTo>
                  <a:lnTo>
                    <a:pt x="260457" y="699770"/>
                  </a:lnTo>
                  <a:lnTo>
                    <a:pt x="270065" y="712470"/>
                  </a:lnTo>
                  <a:lnTo>
                    <a:pt x="279433" y="723900"/>
                  </a:lnTo>
                  <a:lnTo>
                    <a:pt x="280721" y="725170"/>
                  </a:lnTo>
                  <a:lnTo>
                    <a:pt x="278804" y="728980"/>
                  </a:lnTo>
                  <a:lnTo>
                    <a:pt x="278124" y="734060"/>
                  </a:lnTo>
                  <a:lnTo>
                    <a:pt x="258789" y="737870"/>
                  </a:lnTo>
                  <a:lnTo>
                    <a:pt x="239261" y="740410"/>
                  </a:lnTo>
                  <a:lnTo>
                    <a:pt x="220268" y="745490"/>
                  </a:lnTo>
                  <a:lnTo>
                    <a:pt x="185538" y="767080"/>
                  </a:lnTo>
                  <a:lnTo>
                    <a:pt x="155934" y="796290"/>
                  </a:lnTo>
                  <a:lnTo>
                    <a:pt x="148620" y="817880"/>
                  </a:lnTo>
                  <a:lnTo>
                    <a:pt x="168569" y="822960"/>
                  </a:lnTo>
                  <a:lnTo>
                    <a:pt x="187704" y="822960"/>
                  </a:lnTo>
                  <a:lnTo>
                    <a:pt x="302134" y="807720"/>
                  </a:lnTo>
                  <a:lnTo>
                    <a:pt x="354292" y="807720"/>
                  </a:lnTo>
                  <a:lnTo>
                    <a:pt x="357755" y="803910"/>
                  </a:lnTo>
                  <a:lnTo>
                    <a:pt x="361179" y="796290"/>
                  </a:lnTo>
                  <a:lnTo>
                    <a:pt x="365859" y="795020"/>
                  </a:lnTo>
                  <a:lnTo>
                    <a:pt x="372623" y="793750"/>
                  </a:lnTo>
                  <a:lnTo>
                    <a:pt x="216875" y="793750"/>
                  </a:lnTo>
                  <a:lnTo>
                    <a:pt x="195184" y="792480"/>
                  </a:lnTo>
                  <a:lnTo>
                    <a:pt x="201186" y="786130"/>
                  </a:lnTo>
                  <a:lnTo>
                    <a:pt x="206299" y="779780"/>
                  </a:lnTo>
                  <a:lnTo>
                    <a:pt x="211113" y="773430"/>
                  </a:lnTo>
                  <a:lnTo>
                    <a:pt x="216220" y="769620"/>
                  </a:lnTo>
                  <a:lnTo>
                    <a:pt x="228700" y="763270"/>
                  </a:lnTo>
                  <a:lnTo>
                    <a:pt x="241878" y="760730"/>
                  </a:lnTo>
                  <a:lnTo>
                    <a:pt x="300554" y="760730"/>
                  </a:lnTo>
                  <a:lnTo>
                    <a:pt x="313252" y="756920"/>
                  </a:lnTo>
                  <a:lnTo>
                    <a:pt x="331829" y="749300"/>
                  </a:lnTo>
                  <a:lnTo>
                    <a:pt x="334327" y="741680"/>
                  </a:lnTo>
                  <a:lnTo>
                    <a:pt x="333846" y="735330"/>
                  </a:lnTo>
                  <a:lnTo>
                    <a:pt x="330697" y="728980"/>
                  </a:lnTo>
                  <a:lnTo>
                    <a:pt x="325191" y="723900"/>
                  </a:lnTo>
                  <a:lnTo>
                    <a:pt x="310789" y="711200"/>
                  </a:lnTo>
                  <a:lnTo>
                    <a:pt x="296437" y="699770"/>
                  </a:lnTo>
                  <a:lnTo>
                    <a:pt x="282250" y="687070"/>
                  </a:lnTo>
                  <a:lnTo>
                    <a:pt x="251561" y="650240"/>
                  </a:lnTo>
                  <a:lnTo>
                    <a:pt x="246031" y="621030"/>
                  </a:lnTo>
                  <a:lnTo>
                    <a:pt x="246233" y="619760"/>
                  </a:lnTo>
                  <a:close/>
                </a:path>
                <a:path w="1361440" h="853440">
                  <a:moveTo>
                    <a:pt x="534116" y="808990"/>
                  </a:moveTo>
                  <a:lnTo>
                    <a:pt x="489411" y="808990"/>
                  </a:lnTo>
                  <a:lnTo>
                    <a:pt x="444098" y="812800"/>
                  </a:lnTo>
                  <a:lnTo>
                    <a:pt x="397394" y="815340"/>
                  </a:lnTo>
                  <a:lnTo>
                    <a:pt x="904517" y="815340"/>
                  </a:lnTo>
                  <a:lnTo>
                    <a:pt x="911739" y="810260"/>
                  </a:lnTo>
                  <a:lnTo>
                    <a:pt x="578929" y="810260"/>
                  </a:lnTo>
                  <a:lnTo>
                    <a:pt x="534116" y="808990"/>
                  </a:lnTo>
                  <a:close/>
                </a:path>
                <a:path w="1361440" h="853440">
                  <a:moveTo>
                    <a:pt x="575807" y="189230"/>
                  </a:moveTo>
                  <a:lnTo>
                    <a:pt x="515063" y="189230"/>
                  </a:lnTo>
                  <a:lnTo>
                    <a:pt x="536743" y="190500"/>
                  </a:lnTo>
                  <a:lnTo>
                    <a:pt x="556882" y="198120"/>
                  </a:lnTo>
                  <a:lnTo>
                    <a:pt x="574953" y="214630"/>
                  </a:lnTo>
                  <a:lnTo>
                    <a:pt x="587451" y="236220"/>
                  </a:lnTo>
                  <a:lnTo>
                    <a:pt x="588379" y="257810"/>
                  </a:lnTo>
                  <a:lnTo>
                    <a:pt x="578065" y="276860"/>
                  </a:lnTo>
                  <a:lnTo>
                    <a:pt x="556838" y="290830"/>
                  </a:lnTo>
                  <a:lnTo>
                    <a:pt x="547425" y="293370"/>
                  </a:lnTo>
                  <a:lnTo>
                    <a:pt x="537623" y="295910"/>
                  </a:lnTo>
                  <a:lnTo>
                    <a:pt x="527685" y="297180"/>
                  </a:lnTo>
                  <a:lnTo>
                    <a:pt x="517865" y="299720"/>
                  </a:lnTo>
                  <a:lnTo>
                    <a:pt x="501887" y="304800"/>
                  </a:lnTo>
                  <a:lnTo>
                    <a:pt x="494882" y="308610"/>
                  </a:lnTo>
                  <a:lnTo>
                    <a:pt x="488533" y="314960"/>
                  </a:lnTo>
                  <a:lnTo>
                    <a:pt x="485378" y="322580"/>
                  </a:lnTo>
                  <a:lnTo>
                    <a:pt x="485716" y="331470"/>
                  </a:lnTo>
                  <a:lnTo>
                    <a:pt x="489845" y="339090"/>
                  </a:lnTo>
                  <a:lnTo>
                    <a:pt x="496746" y="346710"/>
                  </a:lnTo>
                  <a:lnTo>
                    <a:pt x="503977" y="353060"/>
                  </a:lnTo>
                  <a:lnTo>
                    <a:pt x="511548" y="360680"/>
                  </a:lnTo>
                  <a:lnTo>
                    <a:pt x="519467" y="365760"/>
                  </a:lnTo>
                  <a:lnTo>
                    <a:pt x="534907" y="377190"/>
                  </a:lnTo>
                  <a:lnTo>
                    <a:pt x="582303" y="407670"/>
                  </a:lnTo>
                  <a:lnTo>
                    <a:pt x="637372" y="454660"/>
                  </a:lnTo>
                  <a:lnTo>
                    <a:pt x="676719" y="515620"/>
                  </a:lnTo>
                  <a:lnTo>
                    <a:pt x="695396" y="561340"/>
                  </a:lnTo>
                  <a:lnTo>
                    <a:pt x="709137" y="608330"/>
                  </a:lnTo>
                  <a:lnTo>
                    <a:pt x="718849" y="655320"/>
                  </a:lnTo>
                  <a:lnTo>
                    <a:pt x="725440" y="704850"/>
                  </a:lnTo>
                  <a:lnTo>
                    <a:pt x="726309" y="720090"/>
                  </a:lnTo>
                  <a:lnTo>
                    <a:pt x="725368" y="736600"/>
                  </a:lnTo>
                  <a:lnTo>
                    <a:pt x="722623" y="753110"/>
                  </a:lnTo>
                  <a:lnTo>
                    <a:pt x="718079" y="768350"/>
                  </a:lnTo>
                  <a:lnTo>
                    <a:pt x="715550" y="778510"/>
                  </a:lnTo>
                  <a:lnTo>
                    <a:pt x="714262" y="788670"/>
                  </a:lnTo>
                  <a:lnTo>
                    <a:pt x="713532" y="800100"/>
                  </a:lnTo>
                  <a:lnTo>
                    <a:pt x="712676" y="810260"/>
                  </a:lnTo>
                  <a:lnTo>
                    <a:pt x="879425" y="810260"/>
                  </a:lnTo>
                  <a:lnTo>
                    <a:pt x="876074" y="808990"/>
                  </a:lnTo>
                  <a:lnTo>
                    <a:pt x="869425" y="807720"/>
                  </a:lnTo>
                  <a:lnTo>
                    <a:pt x="873056" y="803910"/>
                  </a:lnTo>
                  <a:lnTo>
                    <a:pt x="798678" y="803910"/>
                  </a:lnTo>
                  <a:lnTo>
                    <a:pt x="770517" y="802640"/>
                  </a:lnTo>
                  <a:lnTo>
                    <a:pt x="754295" y="797560"/>
                  </a:lnTo>
                  <a:lnTo>
                    <a:pt x="744442" y="789940"/>
                  </a:lnTo>
                  <a:lnTo>
                    <a:pt x="740043" y="777240"/>
                  </a:lnTo>
                  <a:lnTo>
                    <a:pt x="740183" y="760730"/>
                  </a:lnTo>
                  <a:lnTo>
                    <a:pt x="743476" y="731520"/>
                  </a:lnTo>
                  <a:lnTo>
                    <a:pt x="744258" y="717550"/>
                  </a:lnTo>
                  <a:lnTo>
                    <a:pt x="738024" y="652780"/>
                  </a:lnTo>
                  <a:lnTo>
                    <a:pt x="728707" y="604520"/>
                  </a:lnTo>
                  <a:lnTo>
                    <a:pt x="715393" y="557530"/>
                  </a:lnTo>
                  <a:lnTo>
                    <a:pt x="697546" y="511810"/>
                  </a:lnTo>
                  <a:lnTo>
                    <a:pt x="677755" y="473710"/>
                  </a:lnTo>
                  <a:lnTo>
                    <a:pt x="653720" y="439420"/>
                  </a:lnTo>
                  <a:lnTo>
                    <a:pt x="624753" y="408940"/>
                  </a:lnTo>
                  <a:lnTo>
                    <a:pt x="590167" y="382270"/>
                  </a:lnTo>
                  <a:lnTo>
                    <a:pt x="584424" y="378460"/>
                  </a:lnTo>
                  <a:lnTo>
                    <a:pt x="578541" y="373380"/>
                  </a:lnTo>
                  <a:lnTo>
                    <a:pt x="571846" y="367030"/>
                  </a:lnTo>
                  <a:lnTo>
                    <a:pt x="563665" y="359410"/>
                  </a:lnTo>
                  <a:lnTo>
                    <a:pt x="579387" y="355600"/>
                  </a:lnTo>
                  <a:lnTo>
                    <a:pt x="592710" y="350520"/>
                  </a:lnTo>
                  <a:lnTo>
                    <a:pt x="604271" y="346710"/>
                  </a:lnTo>
                  <a:lnTo>
                    <a:pt x="614710" y="342900"/>
                  </a:lnTo>
                  <a:lnTo>
                    <a:pt x="624808" y="337820"/>
                  </a:lnTo>
                  <a:lnTo>
                    <a:pt x="632213" y="334010"/>
                  </a:lnTo>
                  <a:lnTo>
                    <a:pt x="563794" y="334010"/>
                  </a:lnTo>
                  <a:lnTo>
                    <a:pt x="533394" y="330200"/>
                  </a:lnTo>
                  <a:lnTo>
                    <a:pt x="536557" y="322580"/>
                  </a:lnTo>
                  <a:lnTo>
                    <a:pt x="541543" y="318770"/>
                  </a:lnTo>
                  <a:lnTo>
                    <a:pt x="547270" y="316230"/>
                  </a:lnTo>
                  <a:lnTo>
                    <a:pt x="552660" y="313690"/>
                  </a:lnTo>
                  <a:lnTo>
                    <a:pt x="562339" y="308610"/>
                  </a:lnTo>
                  <a:lnTo>
                    <a:pt x="572144" y="302260"/>
                  </a:lnTo>
                  <a:lnTo>
                    <a:pt x="581615" y="297180"/>
                  </a:lnTo>
                  <a:lnTo>
                    <a:pt x="590292" y="289560"/>
                  </a:lnTo>
                  <a:lnTo>
                    <a:pt x="603701" y="273050"/>
                  </a:lnTo>
                  <a:lnTo>
                    <a:pt x="609868" y="255270"/>
                  </a:lnTo>
                  <a:lnTo>
                    <a:pt x="608825" y="237490"/>
                  </a:lnTo>
                  <a:lnTo>
                    <a:pt x="600606" y="217170"/>
                  </a:lnTo>
                  <a:lnTo>
                    <a:pt x="575807" y="189230"/>
                  </a:lnTo>
                  <a:close/>
                </a:path>
                <a:path w="1361440" h="853440">
                  <a:moveTo>
                    <a:pt x="1072332" y="351790"/>
                  </a:moveTo>
                  <a:lnTo>
                    <a:pt x="980841" y="351790"/>
                  </a:lnTo>
                  <a:lnTo>
                    <a:pt x="1003554" y="354330"/>
                  </a:lnTo>
                  <a:lnTo>
                    <a:pt x="1027127" y="365760"/>
                  </a:lnTo>
                  <a:lnTo>
                    <a:pt x="1020277" y="365760"/>
                  </a:lnTo>
                  <a:lnTo>
                    <a:pt x="1013425" y="367030"/>
                  </a:lnTo>
                  <a:lnTo>
                    <a:pt x="1006570" y="367030"/>
                  </a:lnTo>
                  <a:lnTo>
                    <a:pt x="958437" y="377190"/>
                  </a:lnTo>
                  <a:lnTo>
                    <a:pt x="924139" y="401320"/>
                  </a:lnTo>
                  <a:lnTo>
                    <a:pt x="899739" y="436880"/>
                  </a:lnTo>
                  <a:lnTo>
                    <a:pt x="888151" y="478790"/>
                  </a:lnTo>
                  <a:lnTo>
                    <a:pt x="892294" y="521970"/>
                  </a:lnTo>
                  <a:lnTo>
                    <a:pt x="910932" y="568960"/>
                  </a:lnTo>
                  <a:lnTo>
                    <a:pt x="927671" y="604520"/>
                  </a:lnTo>
                  <a:lnTo>
                    <a:pt x="936245" y="623570"/>
                  </a:lnTo>
                  <a:lnTo>
                    <a:pt x="944920" y="641350"/>
                  </a:lnTo>
                  <a:lnTo>
                    <a:pt x="958312" y="687070"/>
                  </a:lnTo>
                  <a:lnTo>
                    <a:pt x="953678" y="727710"/>
                  </a:lnTo>
                  <a:lnTo>
                    <a:pt x="932315" y="767080"/>
                  </a:lnTo>
                  <a:lnTo>
                    <a:pt x="895519" y="802640"/>
                  </a:lnTo>
                  <a:lnTo>
                    <a:pt x="879425" y="810260"/>
                  </a:lnTo>
                  <a:lnTo>
                    <a:pt x="911739" y="810260"/>
                  </a:lnTo>
                  <a:lnTo>
                    <a:pt x="924377" y="801370"/>
                  </a:lnTo>
                  <a:lnTo>
                    <a:pt x="953726" y="768350"/>
                  </a:lnTo>
                  <a:lnTo>
                    <a:pt x="973249" y="727710"/>
                  </a:lnTo>
                  <a:lnTo>
                    <a:pt x="978074" y="679450"/>
                  </a:lnTo>
                  <a:lnTo>
                    <a:pt x="963328" y="626110"/>
                  </a:lnTo>
                  <a:lnTo>
                    <a:pt x="954240" y="607060"/>
                  </a:lnTo>
                  <a:lnTo>
                    <a:pt x="945083" y="588010"/>
                  </a:lnTo>
                  <a:lnTo>
                    <a:pt x="935973" y="567690"/>
                  </a:lnTo>
                  <a:lnTo>
                    <a:pt x="922284" y="538480"/>
                  </a:lnTo>
                  <a:lnTo>
                    <a:pt x="917657" y="528320"/>
                  </a:lnTo>
                  <a:lnTo>
                    <a:pt x="913567" y="518160"/>
                  </a:lnTo>
                  <a:lnTo>
                    <a:pt x="910440" y="506730"/>
                  </a:lnTo>
                  <a:lnTo>
                    <a:pt x="911172" y="462280"/>
                  </a:lnTo>
                  <a:lnTo>
                    <a:pt x="931542" y="422910"/>
                  </a:lnTo>
                  <a:lnTo>
                    <a:pt x="966486" y="396240"/>
                  </a:lnTo>
                  <a:lnTo>
                    <a:pt x="1010939" y="388620"/>
                  </a:lnTo>
                  <a:lnTo>
                    <a:pt x="1173999" y="388620"/>
                  </a:lnTo>
                  <a:lnTo>
                    <a:pt x="1192338" y="382270"/>
                  </a:lnTo>
                  <a:lnTo>
                    <a:pt x="1227174" y="360680"/>
                  </a:lnTo>
                  <a:lnTo>
                    <a:pt x="1131210" y="360680"/>
                  </a:lnTo>
                  <a:lnTo>
                    <a:pt x="1095858" y="358140"/>
                  </a:lnTo>
                  <a:lnTo>
                    <a:pt x="1080108" y="354330"/>
                  </a:lnTo>
                  <a:lnTo>
                    <a:pt x="1072332" y="351790"/>
                  </a:lnTo>
                  <a:close/>
                </a:path>
                <a:path w="1361440" h="853440">
                  <a:moveTo>
                    <a:pt x="991102" y="332740"/>
                  </a:moveTo>
                  <a:lnTo>
                    <a:pt x="950954" y="339090"/>
                  </a:lnTo>
                  <a:lnTo>
                    <a:pt x="915743" y="358140"/>
                  </a:lnTo>
                  <a:lnTo>
                    <a:pt x="888200" y="389890"/>
                  </a:lnTo>
                  <a:lnTo>
                    <a:pt x="866179" y="434340"/>
                  </a:lnTo>
                  <a:lnTo>
                    <a:pt x="854687" y="480060"/>
                  </a:lnTo>
                  <a:lnTo>
                    <a:pt x="856350" y="527050"/>
                  </a:lnTo>
                  <a:lnTo>
                    <a:pt x="873792" y="575310"/>
                  </a:lnTo>
                  <a:lnTo>
                    <a:pt x="881869" y="590550"/>
                  </a:lnTo>
                  <a:lnTo>
                    <a:pt x="889611" y="607060"/>
                  </a:lnTo>
                  <a:lnTo>
                    <a:pt x="897160" y="622300"/>
                  </a:lnTo>
                  <a:lnTo>
                    <a:pt x="904660" y="637540"/>
                  </a:lnTo>
                  <a:lnTo>
                    <a:pt x="916739" y="678180"/>
                  </a:lnTo>
                  <a:lnTo>
                    <a:pt x="913959" y="713740"/>
                  </a:lnTo>
                  <a:lnTo>
                    <a:pt x="873320" y="773430"/>
                  </a:lnTo>
                  <a:lnTo>
                    <a:pt x="825476" y="800100"/>
                  </a:lnTo>
                  <a:lnTo>
                    <a:pt x="798678" y="803910"/>
                  </a:lnTo>
                  <a:lnTo>
                    <a:pt x="873056" y="803910"/>
                  </a:lnTo>
                  <a:lnTo>
                    <a:pt x="905432" y="768350"/>
                  </a:lnTo>
                  <a:lnTo>
                    <a:pt x="931203" y="718820"/>
                  </a:lnTo>
                  <a:lnTo>
                    <a:pt x="937430" y="681990"/>
                  </a:lnTo>
                  <a:lnTo>
                    <a:pt x="935525" y="662940"/>
                  </a:lnTo>
                  <a:lnTo>
                    <a:pt x="929654" y="645160"/>
                  </a:lnTo>
                  <a:lnTo>
                    <a:pt x="920400" y="624840"/>
                  </a:lnTo>
                  <a:lnTo>
                    <a:pt x="910893" y="603250"/>
                  </a:lnTo>
                  <a:lnTo>
                    <a:pt x="890671" y="563880"/>
                  </a:lnTo>
                  <a:lnTo>
                    <a:pt x="874064" y="510540"/>
                  </a:lnTo>
                  <a:lnTo>
                    <a:pt x="873160" y="483870"/>
                  </a:lnTo>
                  <a:lnTo>
                    <a:pt x="876525" y="455930"/>
                  </a:lnTo>
                  <a:lnTo>
                    <a:pt x="897085" y="406400"/>
                  </a:lnTo>
                  <a:lnTo>
                    <a:pt x="937287" y="368300"/>
                  </a:lnTo>
                  <a:lnTo>
                    <a:pt x="980841" y="351790"/>
                  </a:lnTo>
                  <a:lnTo>
                    <a:pt x="1072332" y="351790"/>
                  </a:lnTo>
                  <a:lnTo>
                    <a:pt x="1033452" y="339090"/>
                  </a:lnTo>
                  <a:lnTo>
                    <a:pt x="991102" y="332740"/>
                  </a:lnTo>
                  <a:close/>
                </a:path>
                <a:path w="1361440" h="853440">
                  <a:moveTo>
                    <a:pt x="560822" y="787400"/>
                  </a:moveTo>
                  <a:lnTo>
                    <a:pt x="447375" y="787400"/>
                  </a:lnTo>
                  <a:lnTo>
                    <a:pt x="475029" y="792480"/>
                  </a:lnTo>
                  <a:lnTo>
                    <a:pt x="494582" y="796290"/>
                  </a:lnTo>
                  <a:lnTo>
                    <a:pt x="514380" y="798830"/>
                  </a:lnTo>
                  <a:lnTo>
                    <a:pt x="534227" y="797560"/>
                  </a:lnTo>
                  <a:lnTo>
                    <a:pt x="553927" y="791210"/>
                  </a:lnTo>
                  <a:lnTo>
                    <a:pt x="558042" y="789940"/>
                  </a:lnTo>
                  <a:lnTo>
                    <a:pt x="560822" y="787400"/>
                  </a:lnTo>
                  <a:close/>
                </a:path>
                <a:path w="1361440" h="853440">
                  <a:moveTo>
                    <a:pt x="429455" y="764540"/>
                  </a:moveTo>
                  <a:lnTo>
                    <a:pt x="377473" y="769620"/>
                  </a:lnTo>
                  <a:lnTo>
                    <a:pt x="325932" y="778510"/>
                  </a:lnTo>
                  <a:lnTo>
                    <a:pt x="274532" y="788670"/>
                  </a:lnTo>
                  <a:lnTo>
                    <a:pt x="236927" y="793750"/>
                  </a:lnTo>
                  <a:lnTo>
                    <a:pt x="372623" y="793750"/>
                  </a:lnTo>
                  <a:lnTo>
                    <a:pt x="392912" y="789940"/>
                  </a:lnTo>
                  <a:lnTo>
                    <a:pt x="420044" y="787400"/>
                  </a:lnTo>
                  <a:lnTo>
                    <a:pt x="560822" y="787400"/>
                  </a:lnTo>
                  <a:lnTo>
                    <a:pt x="563602" y="784860"/>
                  </a:lnTo>
                  <a:lnTo>
                    <a:pt x="563508" y="775970"/>
                  </a:lnTo>
                  <a:lnTo>
                    <a:pt x="560806" y="768350"/>
                  </a:lnTo>
                  <a:lnTo>
                    <a:pt x="482180" y="768350"/>
                  </a:lnTo>
                  <a:lnTo>
                    <a:pt x="429455" y="764540"/>
                  </a:lnTo>
                  <a:close/>
                </a:path>
                <a:path w="1361440" h="853440">
                  <a:moveTo>
                    <a:pt x="383538" y="584200"/>
                  </a:moveTo>
                  <a:lnTo>
                    <a:pt x="272868" y="584200"/>
                  </a:lnTo>
                  <a:lnTo>
                    <a:pt x="291726" y="585470"/>
                  </a:lnTo>
                  <a:lnTo>
                    <a:pt x="304666" y="589280"/>
                  </a:lnTo>
                  <a:lnTo>
                    <a:pt x="330532" y="599440"/>
                  </a:lnTo>
                  <a:lnTo>
                    <a:pt x="343892" y="604520"/>
                  </a:lnTo>
                  <a:lnTo>
                    <a:pt x="354037" y="642620"/>
                  </a:lnTo>
                  <a:lnTo>
                    <a:pt x="375740" y="692150"/>
                  </a:lnTo>
                  <a:lnTo>
                    <a:pt x="409010" y="717550"/>
                  </a:lnTo>
                  <a:lnTo>
                    <a:pt x="438349" y="731520"/>
                  </a:lnTo>
                  <a:lnTo>
                    <a:pt x="467280" y="746760"/>
                  </a:lnTo>
                  <a:lnTo>
                    <a:pt x="473738" y="749300"/>
                  </a:lnTo>
                  <a:lnTo>
                    <a:pt x="480368" y="751840"/>
                  </a:lnTo>
                  <a:lnTo>
                    <a:pt x="485912" y="755650"/>
                  </a:lnTo>
                  <a:lnTo>
                    <a:pt x="489112" y="763270"/>
                  </a:lnTo>
                  <a:lnTo>
                    <a:pt x="486693" y="765810"/>
                  </a:lnTo>
                  <a:lnTo>
                    <a:pt x="484128" y="768350"/>
                  </a:lnTo>
                  <a:lnTo>
                    <a:pt x="560806" y="768350"/>
                  </a:lnTo>
                  <a:lnTo>
                    <a:pt x="552670" y="759460"/>
                  </a:lnTo>
                  <a:lnTo>
                    <a:pt x="546021" y="756920"/>
                  </a:lnTo>
                  <a:lnTo>
                    <a:pt x="540043" y="754380"/>
                  </a:lnTo>
                  <a:lnTo>
                    <a:pt x="444947" y="708660"/>
                  </a:lnTo>
                  <a:lnTo>
                    <a:pt x="387949" y="666750"/>
                  </a:lnTo>
                  <a:lnTo>
                    <a:pt x="374358" y="607060"/>
                  </a:lnTo>
                  <a:lnTo>
                    <a:pt x="383538" y="584200"/>
                  </a:lnTo>
                  <a:close/>
                </a:path>
                <a:path w="1361440" h="853440">
                  <a:moveTo>
                    <a:pt x="32397" y="50800"/>
                  </a:moveTo>
                  <a:lnTo>
                    <a:pt x="444" y="78740"/>
                  </a:lnTo>
                  <a:lnTo>
                    <a:pt x="0" y="88900"/>
                  </a:lnTo>
                  <a:lnTo>
                    <a:pt x="2551" y="99060"/>
                  </a:lnTo>
                  <a:lnTo>
                    <a:pt x="5274" y="105410"/>
                  </a:lnTo>
                  <a:lnTo>
                    <a:pt x="9745" y="110490"/>
                  </a:lnTo>
                  <a:lnTo>
                    <a:pt x="14446" y="115570"/>
                  </a:lnTo>
                  <a:lnTo>
                    <a:pt x="41262" y="146050"/>
                  </a:lnTo>
                  <a:lnTo>
                    <a:pt x="59989" y="180340"/>
                  </a:lnTo>
                  <a:lnTo>
                    <a:pt x="70871" y="218440"/>
                  </a:lnTo>
                  <a:lnTo>
                    <a:pt x="74151" y="259080"/>
                  </a:lnTo>
                  <a:lnTo>
                    <a:pt x="76149" y="292100"/>
                  </a:lnTo>
                  <a:lnTo>
                    <a:pt x="82843" y="325120"/>
                  </a:lnTo>
                  <a:lnTo>
                    <a:pt x="94181" y="356870"/>
                  </a:lnTo>
                  <a:lnTo>
                    <a:pt x="110108" y="387350"/>
                  </a:lnTo>
                  <a:lnTo>
                    <a:pt x="130526" y="426720"/>
                  </a:lnTo>
                  <a:lnTo>
                    <a:pt x="144247" y="467360"/>
                  </a:lnTo>
                  <a:lnTo>
                    <a:pt x="151377" y="510540"/>
                  </a:lnTo>
                  <a:lnTo>
                    <a:pt x="151894" y="546100"/>
                  </a:lnTo>
                  <a:lnTo>
                    <a:pt x="151992" y="556260"/>
                  </a:lnTo>
                  <a:lnTo>
                    <a:pt x="151744" y="566420"/>
                  </a:lnTo>
                  <a:lnTo>
                    <a:pt x="151630" y="579120"/>
                  </a:lnTo>
                  <a:lnTo>
                    <a:pt x="154693" y="635000"/>
                  </a:lnTo>
                  <a:lnTo>
                    <a:pt x="173771" y="655320"/>
                  </a:lnTo>
                  <a:lnTo>
                    <a:pt x="216052" y="619760"/>
                  </a:lnTo>
                  <a:lnTo>
                    <a:pt x="246233" y="619760"/>
                  </a:lnTo>
                  <a:lnTo>
                    <a:pt x="249068" y="601980"/>
                  </a:lnTo>
                  <a:lnTo>
                    <a:pt x="256479" y="591820"/>
                  </a:lnTo>
                  <a:lnTo>
                    <a:pt x="203414" y="591820"/>
                  </a:lnTo>
                  <a:lnTo>
                    <a:pt x="199602" y="584200"/>
                  </a:lnTo>
                  <a:lnTo>
                    <a:pt x="199796" y="577850"/>
                  </a:lnTo>
                  <a:lnTo>
                    <a:pt x="202127" y="572770"/>
                  </a:lnTo>
                  <a:lnTo>
                    <a:pt x="204723" y="567690"/>
                  </a:lnTo>
                  <a:lnTo>
                    <a:pt x="206714" y="562610"/>
                  </a:lnTo>
                  <a:lnTo>
                    <a:pt x="172871" y="562610"/>
                  </a:lnTo>
                  <a:lnTo>
                    <a:pt x="171026" y="529590"/>
                  </a:lnTo>
                  <a:lnTo>
                    <a:pt x="170504" y="518160"/>
                  </a:lnTo>
                  <a:lnTo>
                    <a:pt x="167067" y="481330"/>
                  </a:lnTo>
                  <a:lnTo>
                    <a:pt x="159408" y="444500"/>
                  </a:lnTo>
                  <a:lnTo>
                    <a:pt x="146506" y="408940"/>
                  </a:lnTo>
                  <a:lnTo>
                    <a:pt x="127343" y="375920"/>
                  </a:lnTo>
                  <a:lnTo>
                    <a:pt x="115580" y="356870"/>
                  </a:lnTo>
                  <a:lnTo>
                    <a:pt x="107223" y="336550"/>
                  </a:lnTo>
                  <a:lnTo>
                    <a:pt x="102055" y="314960"/>
                  </a:lnTo>
                  <a:lnTo>
                    <a:pt x="99857" y="292100"/>
                  </a:lnTo>
                  <a:lnTo>
                    <a:pt x="98896" y="271780"/>
                  </a:lnTo>
                  <a:lnTo>
                    <a:pt x="97293" y="251460"/>
                  </a:lnTo>
                  <a:lnTo>
                    <a:pt x="91753" y="212090"/>
                  </a:lnTo>
                  <a:lnTo>
                    <a:pt x="77995" y="166370"/>
                  </a:lnTo>
                  <a:lnTo>
                    <a:pt x="64223" y="132080"/>
                  </a:lnTo>
                  <a:lnTo>
                    <a:pt x="62254" y="123190"/>
                  </a:lnTo>
                  <a:lnTo>
                    <a:pt x="64602" y="110490"/>
                  </a:lnTo>
                  <a:lnTo>
                    <a:pt x="89009" y="107950"/>
                  </a:lnTo>
                  <a:lnTo>
                    <a:pt x="217823" y="107950"/>
                  </a:lnTo>
                  <a:lnTo>
                    <a:pt x="191089" y="99060"/>
                  </a:lnTo>
                  <a:lnTo>
                    <a:pt x="142735" y="88900"/>
                  </a:lnTo>
                  <a:lnTo>
                    <a:pt x="119554" y="85090"/>
                  </a:lnTo>
                  <a:lnTo>
                    <a:pt x="96657" y="80010"/>
                  </a:lnTo>
                  <a:lnTo>
                    <a:pt x="74888" y="72390"/>
                  </a:lnTo>
                  <a:lnTo>
                    <a:pt x="55094" y="57150"/>
                  </a:lnTo>
                  <a:lnTo>
                    <a:pt x="45070" y="52070"/>
                  </a:lnTo>
                  <a:lnTo>
                    <a:pt x="32397" y="50800"/>
                  </a:lnTo>
                  <a:close/>
                </a:path>
                <a:path w="1361440" h="853440">
                  <a:moveTo>
                    <a:pt x="287697" y="554990"/>
                  </a:moveTo>
                  <a:lnTo>
                    <a:pt x="266298" y="554990"/>
                  </a:lnTo>
                  <a:lnTo>
                    <a:pt x="246111" y="562610"/>
                  </a:lnTo>
                  <a:lnTo>
                    <a:pt x="226827" y="575310"/>
                  </a:lnTo>
                  <a:lnTo>
                    <a:pt x="221227" y="579120"/>
                  </a:lnTo>
                  <a:lnTo>
                    <a:pt x="215360" y="584200"/>
                  </a:lnTo>
                  <a:lnTo>
                    <a:pt x="203414" y="591820"/>
                  </a:lnTo>
                  <a:lnTo>
                    <a:pt x="256479" y="591820"/>
                  </a:lnTo>
                  <a:lnTo>
                    <a:pt x="258331" y="589280"/>
                  </a:lnTo>
                  <a:lnTo>
                    <a:pt x="272868" y="584200"/>
                  </a:lnTo>
                  <a:lnTo>
                    <a:pt x="383538" y="584200"/>
                  </a:lnTo>
                  <a:lnTo>
                    <a:pt x="387618" y="574040"/>
                  </a:lnTo>
                  <a:lnTo>
                    <a:pt x="388557" y="572770"/>
                  </a:lnTo>
                  <a:lnTo>
                    <a:pt x="346615" y="572770"/>
                  </a:lnTo>
                  <a:lnTo>
                    <a:pt x="333778" y="570230"/>
                  </a:lnTo>
                  <a:lnTo>
                    <a:pt x="321861" y="566420"/>
                  </a:lnTo>
                  <a:lnTo>
                    <a:pt x="310615" y="561340"/>
                  </a:lnTo>
                  <a:lnTo>
                    <a:pt x="287697" y="554990"/>
                  </a:lnTo>
                  <a:close/>
                </a:path>
                <a:path w="1361440" h="853440">
                  <a:moveTo>
                    <a:pt x="489979" y="502920"/>
                  </a:moveTo>
                  <a:lnTo>
                    <a:pt x="459563" y="502920"/>
                  </a:lnTo>
                  <a:lnTo>
                    <a:pt x="427573" y="509270"/>
                  </a:lnTo>
                  <a:lnTo>
                    <a:pt x="401915" y="524510"/>
                  </a:lnTo>
                  <a:lnTo>
                    <a:pt x="380346" y="546100"/>
                  </a:lnTo>
                  <a:lnTo>
                    <a:pt x="360624" y="568960"/>
                  </a:lnTo>
                  <a:lnTo>
                    <a:pt x="346615" y="572770"/>
                  </a:lnTo>
                  <a:lnTo>
                    <a:pt x="388557" y="572770"/>
                  </a:lnTo>
                  <a:lnTo>
                    <a:pt x="405454" y="549910"/>
                  </a:lnTo>
                  <a:lnTo>
                    <a:pt x="427130" y="532130"/>
                  </a:lnTo>
                  <a:lnTo>
                    <a:pt x="452913" y="523240"/>
                  </a:lnTo>
                  <a:lnTo>
                    <a:pt x="483071" y="521970"/>
                  </a:lnTo>
                  <a:lnTo>
                    <a:pt x="555546" y="521970"/>
                  </a:lnTo>
                  <a:lnTo>
                    <a:pt x="550253" y="516890"/>
                  </a:lnTo>
                  <a:lnTo>
                    <a:pt x="520554" y="505460"/>
                  </a:lnTo>
                  <a:lnTo>
                    <a:pt x="489979" y="502920"/>
                  </a:lnTo>
                  <a:close/>
                </a:path>
                <a:path w="1361440" h="853440">
                  <a:moveTo>
                    <a:pt x="195247" y="501650"/>
                  </a:moveTo>
                  <a:lnTo>
                    <a:pt x="186158" y="509270"/>
                  </a:lnTo>
                  <a:lnTo>
                    <a:pt x="186933" y="516890"/>
                  </a:lnTo>
                  <a:lnTo>
                    <a:pt x="188017" y="524510"/>
                  </a:lnTo>
                  <a:lnTo>
                    <a:pt x="189434" y="530860"/>
                  </a:lnTo>
                  <a:lnTo>
                    <a:pt x="190621" y="538480"/>
                  </a:lnTo>
                  <a:lnTo>
                    <a:pt x="190885" y="543560"/>
                  </a:lnTo>
                  <a:lnTo>
                    <a:pt x="190927" y="549910"/>
                  </a:lnTo>
                  <a:lnTo>
                    <a:pt x="190807" y="554990"/>
                  </a:lnTo>
                  <a:lnTo>
                    <a:pt x="186242" y="561340"/>
                  </a:lnTo>
                  <a:lnTo>
                    <a:pt x="172871" y="562610"/>
                  </a:lnTo>
                  <a:lnTo>
                    <a:pt x="206714" y="562610"/>
                  </a:lnTo>
                  <a:lnTo>
                    <a:pt x="209204" y="556260"/>
                  </a:lnTo>
                  <a:lnTo>
                    <a:pt x="214016" y="546100"/>
                  </a:lnTo>
                  <a:lnTo>
                    <a:pt x="218773" y="535940"/>
                  </a:lnTo>
                  <a:lnTo>
                    <a:pt x="223089" y="525780"/>
                  </a:lnTo>
                  <a:lnTo>
                    <a:pt x="223845" y="518160"/>
                  </a:lnTo>
                  <a:lnTo>
                    <a:pt x="220344" y="510540"/>
                  </a:lnTo>
                  <a:lnTo>
                    <a:pt x="213425" y="505460"/>
                  </a:lnTo>
                  <a:lnTo>
                    <a:pt x="203927" y="502920"/>
                  </a:lnTo>
                  <a:lnTo>
                    <a:pt x="195247" y="501650"/>
                  </a:lnTo>
                  <a:close/>
                </a:path>
                <a:path w="1361440" h="853440">
                  <a:moveTo>
                    <a:pt x="555546" y="521970"/>
                  </a:moveTo>
                  <a:lnTo>
                    <a:pt x="483071" y="521970"/>
                  </a:lnTo>
                  <a:lnTo>
                    <a:pt x="515080" y="527050"/>
                  </a:lnTo>
                  <a:lnTo>
                    <a:pt x="546901" y="534670"/>
                  </a:lnTo>
                  <a:lnTo>
                    <a:pt x="552653" y="535940"/>
                  </a:lnTo>
                  <a:lnTo>
                    <a:pt x="559189" y="537210"/>
                  </a:lnTo>
                  <a:lnTo>
                    <a:pt x="567365" y="539750"/>
                  </a:lnTo>
                  <a:lnTo>
                    <a:pt x="578041" y="543560"/>
                  </a:lnTo>
                  <a:lnTo>
                    <a:pt x="555546" y="521970"/>
                  </a:lnTo>
                  <a:close/>
                </a:path>
                <a:path w="1361440" h="853440">
                  <a:moveTo>
                    <a:pt x="1173999" y="388620"/>
                  </a:moveTo>
                  <a:lnTo>
                    <a:pt x="1027238" y="388620"/>
                  </a:lnTo>
                  <a:lnTo>
                    <a:pt x="1043533" y="391160"/>
                  </a:lnTo>
                  <a:lnTo>
                    <a:pt x="1059713" y="392430"/>
                  </a:lnTo>
                  <a:lnTo>
                    <a:pt x="1075670" y="396240"/>
                  </a:lnTo>
                  <a:lnTo>
                    <a:pt x="1116861" y="400050"/>
                  </a:lnTo>
                  <a:lnTo>
                    <a:pt x="1155659" y="394970"/>
                  </a:lnTo>
                  <a:lnTo>
                    <a:pt x="1173999" y="388620"/>
                  </a:lnTo>
                  <a:close/>
                </a:path>
                <a:path w="1361440" h="853440">
                  <a:moveTo>
                    <a:pt x="1353046" y="0"/>
                  </a:moveTo>
                  <a:lnTo>
                    <a:pt x="1345433" y="0"/>
                  </a:lnTo>
                  <a:lnTo>
                    <a:pt x="1338490" y="1270"/>
                  </a:lnTo>
                  <a:lnTo>
                    <a:pt x="1287703" y="36830"/>
                  </a:lnTo>
                  <a:lnTo>
                    <a:pt x="1255351" y="74930"/>
                  </a:lnTo>
                  <a:lnTo>
                    <a:pt x="1235462" y="121920"/>
                  </a:lnTo>
                  <a:lnTo>
                    <a:pt x="1228594" y="175260"/>
                  </a:lnTo>
                  <a:lnTo>
                    <a:pt x="1228538" y="180340"/>
                  </a:lnTo>
                  <a:lnTo>
                    <a:pt x="1228862" y="191770"/>
                  </a:lnTo>
                  <a:lnTo>
                    <a:pt x="1230147" y="208280"/>
                  </a:lnTo>
                  <a:lnTo>
                    <a:pt x="1233624" y="241300"/>
                  </a:lnTo>
                  <a:lnTo>
                    <a:pt x="1234194" y="259080"/>
                  </a:lnTo>
                  <a:lnTo>
                    <a:pt x="1218210" y="307340"/>
                  </a:lnTo>
                  <a:lnTo>
                    <a:pt x="1164554" y="351790"/>
                  </a:lnTo>
                  <a:lnTo>
                    <a:pt x="1131210" y="360680"/>
                  </a:lnTo>
                  <a:lnTo>
                    <a:pt x="1227174" y="360680"/>
                  </a:lnTo>
                  <a:lnTo>
                    <a:pt x="1254295" y="336550"/>
                  </a:lnTo>
                  <a:lnTo>
                    <a:pt x="1234147" y="336550"/>
                  </a:lnTo>
                  <a:lnTo>
                    <a:pt x="1227310" y="332740"/>
                  </a:lnTo>
                  <a:lnTo>
                    <a:pt x="1236538" y="313690"/>
                  </a:lnTo>
                  <a:lnTo>
                    <a:pt x="1239655" y="307340"/>
                  </a:lnTo>
                  <a:lnTo>
                    <a:pt x="1248859" y="285750"/>
                  </a:lnTo>
                  <a:lnTo>
                    <a:pt x="1254403" y="262890"/>
                  </a:lnTo>
                  <a:lnTo>
                    <a:pt x="1255699" y="240030"/>
                  </a:lnTo>
                  <a:lnTo>
                    <a:pt x="1252157" y="215900"/>
                  </a:lnTo>
                  <a:lnTo>
                    <a:pt x="1248470" y="196850"/>
                  </a:lnTo>
                  <a:lnTo>
                    <a:pt x="1247058" y="177800"/>
                  </a:lnTo>
                  <a:lnTo>
                    <a:pt x="1247114" y="172720"/>
                  </a:lnTo>
                  <a:lnTo>
                    <a:pt x="1247766" y="156210"/>
                  </a:lnTo>
                  <a:lnTo>
                    <a:pt x="1251005" y="133350"/>
                  </a:lnTo>
                  <a:lnTo>
                    <a:pt x="1285833" y="133350"/>
                  </a:lnTo>
                  <a:lnTo>
                    <a:pt x="1285887" y="125730"/>
                  </a:lnTo>
                  <a:lnTo>
                    <a:pt x="1290680" y="82550"/>
                  </a:lnTo>
                  <a:lnTo>
                    <a:pt x="1312176" y="44450"/>
                  </a:lnTo>
                  <a:lnTo>
                    <a:pt x="1338456" y="25400"/>
                  </a:lnTo>
                  <a:lnTo>
                    <a:pt x="1353699" y="12700"/>
                  </a:lnTo>
                  <a:lnTo>
                    <a:pt x="1361421" y="6350"/>
                  </a:lnTo>
                  <a:lnTo>
                    <a:pt x="1353046" y="0"/>
                  </a:lnTo>
                  <a:close/>
                </a:path>
                <a:path w="1361440" h="853440">
                  <a:moveTo>
                    <a:pt x="1285833" y="133350"/>
                  </a:moveTo>
                  <a:lnTo>
                    <a:pt x="1251005" y="133350"/>
                  </a:lnTo>
                  <a:lnTo>
                    <a:pt x="1265733" y="168910"/>
                  </a:lnTo>
                  <a:lnTo>
                    <a:pt x="1274351" y="207010"/>
                  </a:lnTo>
                  <a:lnTo>
                    <a:pt x="1271162" y="273050"/>
                  </a:lnTo>
                  <a:lnTo>
                    <a:pt x="1251717" y="312420"/>
                  </a:lnTo>
                  <a:lnTo>
                    <a:pt x="1238724" y="330200"/>
                  </a:lnTo>
                  <a:lnTo>
                    <a:pt x="1234147" y="336550"/>
                  </a:lnTo>
                  <a:lnTo>
                    <a:pt x="1254295" y="336550"/>
                  </a:lnTo>
                  <a:lnTo>
                    <a:pt x="1262860" y="328930"/>
                  </a:lnTo>
                  <a:lnTo>
                    <a:pt x="1285982" y="290830"/>
                  </a:lnTo>
                  <a:lnTo>
                    <a:pt x="1295925" y="247650"/>
                  </a:lnTo>
                  <a:lnTo>
                    <a:pt x="1292072" y="199390"/>
                  </a:lnTo>
                  <a:lnTo>
                    <a:pt x="1288087" y="176530"/>
                  </a:lnTo>
                  <a:lnTo>
                    <a:pt x="1286188" y="153670"/>
                  </a:lnTo>
                  <a:lnTo>
                    <a:pt x="1286066" y="151130"/>
                  </a:lnTo>
                  <a:lnTo>
                    <a:pt x="1285833" y="133350"/>
                  </a:lnTo>
                  <a:close/>
                </a:path>
                <a:path w="1361440" h="853440">
                  <a:moveTo>
                    <a:pt x="608438" y="113030"/>
                  </a:moveTo>
                  <a:lnTo>
                    <a:pt x="522206" y="113030"/>
                  </a:lnTo>
                  <a:lnTo>
                    <a:pt x="566811" y="120650"/>
                  </a:lnTo>
                  <a:lnTo>
                    <a:pt x="608336" y="138430"/>
                  </a:lnTo>
                  <a:lnTo>
                    <a:pt x="644385" y="167640"/>
                  </a:lnTo>
                  <a:lnTo>
                    <a:pt x="671170" y="209550"/>
                  </a:lnTo>
                  <a:lnTo>
                    <a:pt x="676794" y="236220"/>
                  </a:lnTo>
                  <a:lnTo>
                    <a:pt x="673845" y="260350"/>
                  </a:lnTo>
                  <a:lnTo>
                    <a:pt x="644102" y="304800"/>
                  </a:lnTo>
                  <a:lnTo>
                    <a:pt x="592321" y="331470"/>
                  </a:lnTo>
                  <a:lnTo>
                    <a:pt x="563794" y="334010"/>
                  </a:lnTo>
                  <a:lnTo>
                    <a:pt x="632213" y="334010"/>
                  </a:lnTo>
                  <a:lnTo>
                    <a:pt x="680305" y="288290"/>
                  </a:lnTo>
                  <a:lnTo>
                    <a:pt x="694101" y="251460"/>
                  </a:lnTo>
                  <a:lnTo>
                    <a:pt x="693572" y="212090"/>
                  </a:lnTo>
                  <a:lnTo>
                    <a:pt x="677714" y="175260"/>
                  </a:lnTo>
                  <a:lnTo>
                    <a:pt x="650808" y="143510"/>
                  </a:lnTo>
                  <a:lnTo>
                    <a:pt x="618933" y="118110"/>
                  </a:lnTo>
                  <a:lnTo>
                    <a:pt x="608438" y="113030"/>
                  </a:lnTo>
                  <a:close/>
                </a:path>
                <a:path w="1361440" h="853440">
                  <a:moveTo>
                    <a:pt x="233440" y="191770"/>
                  </a:moveTo>
                  <a:lnTo>
                    <a:pt x="223410" y="191770"/>
                  </a:lnTo>
                  <a:lnTo>
                    <a:pt x="214143" y="194310"/>
                  </a:lnTo>
                  <a:lnTo>
                    <a:pt x="206964" y="200660"/>
                  </a:lnTo>
                  <a:lnTo>
                    <a:pt x="203762" y="209550"/>
                  </a:lnTo>
                  <a:lnTo>
                    <a:pt x="204294" y="218440"/>
                  </a:lnTo>
                  <a:lnTo>
                    <a:pt x="208030" y="226060"/>
                  </a:lnTo>
                  <a:lnTo>
                    <a:pt x="214440" y="231140"/>
                  </a:lnTo>
                  <a:lnTo>
                    <a:pt x="225828" y="231140"/>
                  </a:lnTo>
                  <a:lnTo>
                    <a:pt x="236842" y="224790"/>
                  </a:lnTo>
                  <a:lnTo>
                    <a:pt x="245085" y="214630"/>
                  </a:lnTo>
                  <a:lnTo>
                    <a:pt x="248156" y="203200"/>
                  </a:lnTo>
                  <a:lnTo>
                    <a:pt x="246439" y="200660"/>
                  </a:lnTo>
                  <a:lnTo>
                    <a:pt x="245371" y="196850"/>
                  </a:lnTo>
                  <a:lnTo>
                    <a:pt x="242910" y="195580"/>
                  </a:lnTo>
                  <a:lnTo>
                    <a:pt x="233440" y="191770"/>
                  </a:lnTo>
                  <a:close/>
                </a:path>
                <a:path w="1361440" h="853440">
                  <a:moveTo>
                    <a:pt x="217823" y="107950"/>
                  </a:moveTo>
                  <a:lnTo>
                    <a:pt x="89009" y="107950"/>
                  </a:lnTo>
                  <a:lnTo>
                    <a:pt x="113160" y="110490"/>
                  </a:lnTo>
                  <a:lnTo>
                    <a:pt x="137194" y="116840"/>
                  </a:lnTo>
                  <a:lnTo>
                    <a:pt x="161248" y="121920"/>
                  </a:lnTo>
                  <a:lnTo>
                    <a:pt x="185979" y="125730"/>
                  </a:lnTo>
                  <a:lnTo>
                    <a:pt x="210454" y="132080"/>
                  </a:lnTo>
                  <a:lnTo>
                    <a:pt x="234095" y="139700"/>
                  </a:lnTo>
                  <a:lnTo>
                    <a:pt x="256324" y="152400"/>
                  </a:lnTo>
                  <a:lnTo>
                    <a:pt x="276715" y="166370"/>
                  </a:lnTo>
                  <a:lnTo>
                    <a:pt x="316995" y="196850"/>
                  </a:lnTo>
                  <a:lnTo>
                    <a:pt x="337693" y="212090"/>
                  </a:lnTo>
                  <a:lnTo>
                    <a:pt x="343982" y="204470"/>
                  </a:lnTo>
                  <a:lnTo>
                    <a:pt x="349929" y="198120"/>
                  </a:lnTo>
                  <a:lnTo>
                    <a:pt x="355564" y="190500"/>
                  </a:lnTo>
                  <a:lnTo>
                    <a:pt x="360917" y="184150"/>
                  </a:lnTo>
                  <a:lnTo>
                    <a:pt x="371059" y="173990"/>
                  </a:lnTo>
                  <a:lnTo>
                    <a:pt x="336091" y="173990"/>
                  </a:lnTo>
                  <a:lnTo>
                    <a:pt x="324081" y="167640"/>
                  </a:lnTo>
                  <a:lnTo>
                    <a:pt x="320342" y="165100"/>
                  </a:lnTo>
                  <a:lnTo>
                    <a:pt x="280058" y="135890"/>
                  </a:lnTo>
                  <a:lnTo>
                    <a:pt x="236918" y="114300"/>
                  </a:lnTo>
                  <a:lnTo>
                    <a:pt x="217823" y="107950"/>
                  </a:lnTo>
                  <a:close/>
                </a:path>
                <a:path w="1361440" h="853440">
                  <a:moveTo>
                    <a:pt x="536120" y="168910"/>
                  </a:moveTo>
                  <a:lnTo>
                    <a:pt x="494354" y="172720"/>
                  </a:lnTo>
                  <a:lnTo>
                    <a:pt x="449794" y="201930"/>
                  </a:lnTo>
                  <a:lnTo>
                    <a:pt x="449365" y="201930"/>
                  </a:lnTo>
                  <a:lnTo>
                    <a:pt x="450349" y="204470"/>
                  </a:lnTo>
                  <a:lnTo>
                    <a:pt x="451428" y="208280"/>
                  </a:lnTo>
                  <a:lnTo>
                    <a:pt x="461643" y="203200"/>
                  </a:lnTo>
                  <a:lnTo>
                    <a:pt x="481983" y="195580"/>
                  </a:lnTo>
                  <a:lnTo>
                    <a:pt x="492369" y="193040"/>
                  </a:lnTo>
                  <a:lnTo>
                    <a:pt x="515063" y="189230"/>
                  </a:lnTo>
                  <a:lnTo>
                    <a:pt x="575807" y="189230"/>
                  </a:lnTo>
                  <a:lnTo>
                    <a:pt x="572426" y="185420"/>
                  </a:lnTo>
                  <a:lnTo>
                    <a:pt x="536120" y="168910"/>
                  </a:lnTo>
                  <a:close/>
                </a:path>
                <a:path w="1361440" h="853440">
                  <a:moveTo>
                    <a:pt x="540723" y="92710"/>
                  </a:moveTo>
                  <a:lnTo>
                    <a:pt x="490997" y="92710"/>
                  </a:lnTo>
                  <a:lnTo>
                    <a:pt x="444297" y="101600"/>
                  </a:lnTo>
                  <a:lnTo>
                    <a:pt x="401083" y="121920"/>
                  </a:lnTo>
                  <a:lnTo>
                    <a:pt x="361818" y="153670"/>
                  </a:lnTo>
                  <a:lnTo>
                    <a:pt x="355683" y="158750"/>
                  </a:lnTo>
                  <a:lnTo>
                    <a:pt x="349135" y="163830"/>
                  </a:lnTo>
                  <a:lnTo>
                    <a:pt x="342496" y="168910"/>
                  </a:lnTo>
                  <a:lnTo>
                    <a:pt x="336091" y="173990"/>
                  </a:lnTo>
                  <a:lnTo>
                    <a:pt x="371059" y="173990"/>
                  </a:lnTo>
                  <a:lnTo>
                    <a:pt x="393877" y="151130"/>
                  </a:lnTo>
                  <a:lnTo>
                    <a:pt x="433343" y="128270"/>
                  </a:lnTo>
                  <a:lnTo>
                    <a:pt x="476918" y="115570"/>
                  </a:lnTo>
                  <a:lnTo>
                    <a:pt x="522206" y="113030"/>
                  </a:lnTo>
                  <a:lnTo>
                    <a:pt x="608438" y="113030"/>
                  </a:lnTo>
                  <a:lnTo>
                    <a:pt x="582201" y="100330"/>
                  </a:lnTo>
                  <a:lnTo>
                    <a:pt x="540723" y="9271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0" name="Rectangle 39">
            <a:hlinkClick r:id="rId17" action="ppaction://hlinksldjump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Click r:id="rId18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hlinkClick r:id="rId19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692" y="10052525"/>
            <a:ext cx="1093489" cy="125603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18835" y="3243210"/>
            <a:ext cx="7853680" cy="7315200"/>
            <a:chOff x="418835" y="3243210"/>
            <a:chExt cx="7853680" cy="73152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835" y="3243210"/>
              <a:ext cx="7853164" cy="73151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379" y="3766754"/>
              <a:ext cx="6806075" cy="445012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59422" y="5825935"/>
              <a:ext cx="3012577" cy="291448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18690" y="6792845"/>
              <a:ext cx="1853564" cy="1948180"/>
            </a:xfrm>
            <a:custGeom>
              <a:avLst/>
              <a:gdLst/>
              <a:ahLst/>
              <a:cxnLst/>
              <a:rect l="l" t="t" r="r" b="b"/>
              <a:pathLst>
                <a:path w="1853565" h="1948179">
                  <a:moveTo>
                    <a:pt x="366282" y="426018"/>
                  </a:moveTo>
                  <a:lnTo>
                    <a:pt x="317688" y="431239"/>
                  </a:lnTo>
                  <a:lnTo>
                    <a:pt x="269514" y="442054"/>
                  </a:lnTo>
                  <a:lnTo>
                    <a:pt x="222178" y="458610"/>
                  </a:lnTo>
                  <a:lnTo>
                    <a:pt x="175576" y="481958"/>
                  </a:lnTo>
                  <a:lnTo>
                    <a:pt x="137498" y="508157"/>
                  </a:lnTo>
                  <a:lnTo>
                    <a:pt x="103451" y="538719"/>
                  </a:lnTo>
                  <a:lnTo>
                    <a:pt x="73730" y="573136"/>
                  </a:lnTo>
                  <a:lnTo>
                    <a:pt x="48629" y="610901"/>
                  </a:lnTo>
                  <a:lnTo>
                    <a:pt x="28440" y="651505"/>
                  </a:lnTo>
                  <a:lnTo>
                    <a:pt x="13458" y="694440"/>
                  </a:lnTo>
                  <a:lnTo>
                    <a:pt x="3976" y="739197"/>
                  </a:lnTo>
                  <a:lnTo>
                    <a:pt x="288" y="785269"/>
                  </a:lnTo>
                  <a:lnTo>
                    <a:pt x="2688" y="832148"/>
                  </a:lnTo>
                  <a:lnTo>
                    <a:pt x="12604" y="886568"/>
                  </a:lnTo>
                  <a:lnTo>
                    <a:pt x="27284" y="933706"/>
                  </a:lnTo>
                  <a:lnTo>
                    <a:pt x="47020" y="978417"/>
                  </a:lnTo>
                  <a:lnTo>
                    <a:pt x="71474" y="1020409"/>
                  </a:lnTo>
                  <a:lnTo>
                    <a:pt x="100311" y="1059396"/>
                  </a:lnTo>
                  <a:lnTo>
                    <a:pt x="133192" y="1095086"/>
                  </a:lnTo>
                  <a:lnTo>
                    <a:pt x="169782" y="1127192"/>
                  </a:lnTo>
                  <a:lnTo>
                    <a:pt x="209743" y="1155425"/>
                  </a:lnTo>
                  <a:lnTo>
                    <a:pt x="252739" y="1179494"/>
                  </a:lnTo>
                  <a:lnTo>
                    <a:pt x="298433" y="1199113"/>
                  </a:lnTo>
                  <a:lnTo>
                    <a:pt x="346489" y="1213990"/>
                  </a:lnTo>
                  <a:lnTo>
                    <a:pt x="384320" y="1222377"/>
                  </a:lnTo>
                  <a:lnTo>
                    <a:pt x="374825" y="1224295"/>
                  </a:lnTo>
                  <a:lnTo>
                    <a:pt x="298503" y="1245553"/>
                  </a:lnTo>
                  <a:lnTo>
                    <a:pt x="252790" y="1265137"/>
                  </a:lnTo>
                  <a:lnTo>
                    <a:pt x="209772" y="1289174"/>
                  </a:lnTo>
                  <a:lnTo>
                    <a:pt x="169784" y="1317376"/>
                  </a:lnTo>
                  <a:lnTo>
                    <a:pt x="133165" y="1349455"/>
                  </a:lnTo>
                  <a:lnTo>
                    <a:pt x="100251" y="1385120"/>
                  </a:lnTo>
                  <a:lnTo>
                    <a:pt x="71381" y="1424084"/>
                  </a:lnTo>
                  <a:lnTo>
                    <a:pt x="46890" y="1466058"/>
                  </a:lnTo>
                  <a:lnTo>
                    <a:pt x="27118" y="1510753"/>
                  </a:lnTo>
                  <a:lnTo>
                    <a:pt x="12400" y="1557880"/>
                  </a:lnTo>
                  <a:lnTo>
                    <a:pt x="3075" y="1607151"/>
                  </a:lnTo>
                  <a:lnTo>
                    <a:pt x="0" y="1659181"/>
                  </a:lnTo>
                  <a:lnTo>
                    <a:pt x="3651" y="1705257"/>
                  </a:lnTo>
                  <a:lnTo>
                    <a:pt x="13098" y="1750023"/>
                  </a:lnTo>
                  <a:lnTo>
                    <a:pt x="28046" y="1792970"/>
                  </a:lnTo>
                  <a:lnTo>
                    <a:pt x="48203" y="1833590"/>
                  </a:lnTo>
                  <a:lnTo>
                    <a:pt x="73275" y="1871375"/>
                  </a:lnTo>
                  <a:lnTo>
                    <a:pt x="102969" y="1905815"/>
                  </a:lnTo>
                  <a:lnTo>
                    <a:pt x="136992" y="1936403"/>
                  </a:lnTo>
                  <a:lnTo>
                    <a:pt x="153209" y="1947579"/>
                  </a:lnTo>
                  <a:lnTo>
                    <a:pt x="631764" y="1947579"/>
                  </a:lnTo>
                  <a:lnTo>
                    <a:pt x="682520" y="1911313"/>
                  </a:lnTo>
                  <a:lnTo>
                    <a:pt x="719430" y="1877132"/>
                  </a:lnTo>
                  <a:lnTo>
                    <a:pt x="745607" y="1848568"/>
                  </a:lnTo>
                  <a:lnTo>
                    <a:pt x="1447906" y="1848568"/>
                  </a:lnTo>
                  <a:lnTo>
                    <a:pt x="1501626" y="1816117"/>
                  </a:lnTo>
                  <a:lnTo>
                    <a:pt x="1538209" y="1790200"/>
                  </a:lnTo>
                  <a:lnTo>
                    <a:pt x="1573223" y="1762295"/>
                  </a:lnTo>
                  <a:lnTo>
                    <a:pt x="1606586" y="1732488"/>
                  </a:lnTo>
                  <a:lnTo>
                    <a:pt x="1638214" y="1700861"/>
                  </a:lnTo>
                  <a:lnTo>
                    <a:pt x="1668021" y="1667498"/>
                  </a:lnTo>
                  <a:lnTo>
                    <a:pt x="1695926" y="1632484"/>
                  </a:lnTo>
                  <a:lnTo>
                    <a:pt x="1721844" y="1595901"/>
                  </a:lnTo>
                  <a:lnTo>
                    <a:pt x="1732396" y="1579057"/>
                  </a:lnTo>
                  <a:lnTo>
                    <a:pt x="1107167" y="1579057"/>
                  </a:lnTo>
                  <a:lnTo>
                    <a:pt x="1058799" y="1575804"/>
                  </a:lnTo>
                  <a:lnTo>
                    <a:pt x="1012408" y="1566325"/>
                  </a:lnTo>
                  <a:lnTo>
                    <a:pt x="968420" y="1551046"/>
                  </a:lnTo>
                  <a:lnTo>
                    <a:pt x="927259" y="1530392"/>
                  </a:lnTo>
                  <a:lnTo>
                    <a:pt x="889351" y="1504788"/>
                  </a:lnTo>
                  <a:lnTo>
                    <a:pt x="855119" y="1474657"/>
                  </a:lnTo>
                  <a:lnTo>
                    <a:pt x="824988" y="1440426"/>
                  </a:lnTo>
                  <a:lnTo>
                    <a:pt x="799383" y="1402518"/>
                  </a:lnTo>
                  <a:lnTo>
                    <a:pt x="778729" y="1361359"/>
                  </a:lnTo>
                  <a:lnTo>
                    <a:pt x="763450" y="1317373"/>
                  </a:lnTo>
                  <a:lnTo>
                    <a:pt x="753971" y="1270984"/>
                  </a:lnTo>
                  <a:lnTo>
                    <a:pt x="750830" y="1224295"/>
                  </a:lnTo>
                  <a:lnTo>
                    <a:pt x="750863" y="1220450"/>
                  </a:lnTo>
                  <a:lnTo>
                    <a:pt x="753971" y="1174250"/>
                  </a:lnTo>
                  <a:lnTo>
                    <a:pt x="763450" y="1127859"/>
                  </a:lnTo>
                  <a:lnTo>
                    <a:pt x="778729" y="1083871"/>
                  </a:lnTo>
                  <a:lnTo>
                    <a:pt x="799383" y="1042710"/>
                  </a:lnTo>
                  <a:lnTo>
                    <a:pt x="824988" y="1004802"/>
                  </a:lnTo>
                  <a:lnTo>
                    <a:pt x="855119" y="970569"/>
                  </a:lnTo>
                  <a:lnTo>
                    <a:pt x="889351" y="940439"/>
                  </a:lnTo>
                  <a:lnTo>
                    <a:pt x="927259" y="914834"/>
                  </a:lnTo>
                  <a:lnTo>
                    <a:pt x="968420" y="894180"/>
                  </a:lnTo>
                  <a:lnTo>
                    <a:pt x="1012408" y="878901"/>
                  </a:lnTo>
                  <a:lnTo>
                    <a:pt x="1058799" y="869422"/>
                  </a:lnTo>
                  <a:lnTo>
                    <a:pt x="1107167" y="866168"/>
                  </a:lnTo>
                  <a:lnTo>
                    <a:pt x="1853309" y="866168"/>
                  </a:lnTo>
                  <a:lnTo>
                    <a:pt x="1853309" y="596585"/>
                  </a:lnTo>
                  <a:lnTo>
                    <a:pt x="1468685" y="596585"/>
                  </a:lnTo>
                  <a:lnTo>
                    <a:pt x="1468920" y="595883"/>
                  </a:lnTo>
                  <a:lnTo>
                    <a:pt x="745524" y="595883"/>
                  </a:lnTo>
                  <a:lnTo>
                    <a:pt x="683039" y="533692"/>
                  </a:lnTo>
                  <a:lnTo>
                    <a:pt x="643226" y="503891"/>
                  </a:lnTo>
                  <a:lnTo>
                    <a:pt x="600903" y="478651"/>
                  </a:lnTo>
                  <a:lnTo>
                    <a:pt x="556488" y="458118"/>
                  </a:lnTo>
                  <a:lnTo>
                    <a:pt x="510400" y="442441"/>
                  </a:lnTo>
                  <a:lnTo>
                    <a:pt x="463057" y="431767"/>
                  </a:lnTo>
                  <a:lnTo>
                    <a:pt x="414878" y="426243"/>
                  </a:lnTo>
                  <a:lnTo>
                    <a:pt x="366282" y="426018"/>
                  </a:lnTo>
                  <a:close/>
                </a:path>
                <a:path w="1853565" h="1948179">
                  <a:moveTo>
                    <a:pt x="1447906" y="1848568"/>
                  </a:moveTo>
                  <a:lnTo>
                    <a:pt x="745607" y="1848568"/>
                  </a:lnTo>
                  <a:lnTo>
                    <a:pt x="742523" y="1857743"/>
                  </a:lnTo>
                  <a:lnTo>
                    <a:pt x="722776" y="1934474"/>
                  </a:lnTo>
                  <a:lnTo>
                    <a:pt x="721212" y="1947579"/>
                  </a:lnTo>
                  <a:lnTo>
                    <a:pt x="1067992" y="1947579"/>
                  </a:lnTo>
                  <a:lnTo>
                    <a:pt x="1115647" y="1946139"/>
                  </a:lnTo>
                  <a:lnTo>
                    <a:pt x="1162571" y="1941874"/>
                  </a:lnTo>
                  <a:lnTo>
                    <a:pt x="1208681" y="1934868"/>
                  </a:lnTo>
                  <a:lnTo>
                    <a:pt x="1253894" y="1925205"/>
                  </a:lnTo>
                  <a:lnTo>
                    <a:pt x="1298125" y="1912968"/>
                  </a:lnTo>
                  <a:lnTo>
                    <a:pt x="1341291" y="1898242"/>
                  </a:lnTo>
                  <a:lnTo>
                    <a:pt x="1383308" y="1881110"/>
                  </a:lnTo>
                  <a:lnTo>
                    <a:pt x="1424092" y="1861656"/>
                  </a:lnTo>
                  <a:lnTo>
                    <a:pt x="1447906" y="1848568"/>
                  </a:lnTo>
                  <a:close/>
                </a:path>
                <a:path w="1853565" h="1948179">
                  <a:moveTo>
                    <a:pt x="1853309" y="866168"/>
                  </a:moveTo>
                  <a:lnTo>
                    <a:pt x="1107167" y="866168"/>
                  </a:lnTo>
                  <a:lnTo>
                    <a:pt x="1155533" y="869422"/>
                  </a:lnTo>
                  <a:lnTo>
                    <a:pt x="1201922" y="878901"/>
                  </a:lnTo>
                  <a:lnTo>
                    <a:pt x="1245908" y="894180"/>
                  </a:lnTo>
                  <a:lnTo>
                    <a:pt x="1287067" y="914834"/>
                  </a:lnTo>
                  <a:lnTo>
                    <a:pt x="1324975" y="940439"/>
                  </a:lnTo>
                  <a:lnTo>
                    <a:pt x="1359207" y="970569"/>
                  </a:lnTo>
                  <a:lnTo>
                    <a:pt x="1389337" y="1004802"/>
                  </a:lnTo>
                  <a:lnTo>
                    <a:pt x="1414941" y="1042710"/>
                  </a:lnTo>
                  <a:lnTo>
                    <a:pt x="1435595" y="1083871"/>
                  </a:lnTo>
                  <a:lnTo>
                    <a:pt x="1450874" y="1127859"/>
                  </a:lnTo>
                  <a:lnTo>
                    <a:pt x="1460353" y="1174250"/>
                  </a:lnTo>
                  <a:lnTo>
                    <a:pt x="1463461" y="1220450"/>
                  </a:lnTo>
                  <a:lnTo>
                    <a:pt x="1463580" y="1230712"/>
                  </a:lnTo>
                  <a:lnTo>
                    <a:pt x="1463355" y="1237225"/>
                  </a:lnTo>
                  <a:lnTo>
                    <a:pt x="1457164" y="1290250"/>
                  </a:lnTo>
                  <a:lnTo>
                    <a:pt x="1445805" y="1334057"/>
                  </a:lnTo>
                  <a:lnTo>
                    <a:pt x="1429218" y="1375490"/>
                  </a:lnTo>
                  <a:lnTo>
                    <a:pt x="1407782" y="1414171"/>
                  </a:lnTo>
                  <a:lnTo>
                    <a:pt x="1381875" y="1449721"/>
                  </a:lnTo>
                  <a:lnTo>
                    <a:pt x="1351876" y="1481761"/>
                  </a:lnTo>
                  <a:lnTo>
                    <a:pt x="1318164" y="1509911"/>
                  </a:lnTo>
                  <a:lnTo>
                    <a:pt x="1281118" y="1533793"/>
                  </a:lnTo>
                  <a:lnTo>
                    <a:pt x="1241116" y="1553028"/>
                  </a:lnTo>
                  <a:lnTo>
                    <a:pt x="1198538" y="1567236"/>
                  </a:lnTo>
                  <a:lnTo>
                    <a:pt x="1153762" y="1576039"/>
                  </a:lnTo>
                  <a:lnTo>
                    <a:pt x="1107167" y="1579057"/>
                  </a:lnTo>
                  <a:lnTo>
                    <a:pt x="1732396" y="1579057"/>
                  </a:lnTo>
                  <a:lnTo>
                    <a:pt x="1767384" y="1518367"/>
                  </a:lnTo>
                  <a:lnTo>
                    <a:pt x="1786838" y="1477583"/>
                  </a:lnTo>
                  <a:lnTo>
                    <a:pt x="1803971" y="1435566"/>
                  </a:lnTo>
                  <a:lnTo>
                    <a:pt x="1818697" y="1392400"/>
                  </a:lnTo>
                  <a:lnTo>
                    <a:pt x="1830934" y="1348168"/>
                  </a:lnTo>
                  <a:lnTo>
                    <a:pt x="1840597" y="1302955"/>
                  </a:lnTo>
                  <a:lnTo>
                    <a:pt x="1847603" y="1256843"/>
                  </a:lnTo>
                  <a:lnTo>
                    <a:pt x="1850323" y="1226921"/>
                  </a:lnTo>
                  <a:lnTo>
                    <a:pt x="1849094" y="1226641"/>
                  </a:lnTo>
                  <a:lnTo>
                    <a:pt x="1839615" y="1224617"/>
                  </a:lnTo>
                  <a:lnTo>
                    <a:pt x="1830108" y="1222691"/>
                  </a:lnTo>
                  <a:lnTo>
                    <a:pt x="1839598" y="1220773"/>
                  </a:lnTo>
                  <a:lnTo>
                    <a:pt x="1849056" y="1218758"/>
                  </a:lnTo>
                  <a:lnTo>
                    <a:pt x="1851107" y="1218293"/>
                  </a:lnTo>
                  <a:lnTo>
                    <a:pt x="1851868" y="1209918"/>
                  </a:lnTo>
                  <a:lnTo>
                    <a:pt x="1853309" y="1162263"/>
                  </a:lnTo>
                  <a:lnTo>
                    <a:pt x="1853309" y="866168"/>
                  </a:lnTo>
                  <a:close/>
                </a:path>
                <a:path w="1853565" h="1948179">
                  <a:moveTo>
                    <a:pt x="1848556" y="426344"/>
                  </a:moveTo>
                  <a:lnTo>
                    <a:pt x="1799962" y="426540"/>
                  </a:lnTo>
                  <a:lnTo>
                    <a:pt x="1751783" y="432034"/>
                  </a:lnTo>
                  <a:lnTo>
                    <a:pt x="1704436" y="442679"/>
                  </a:lnTo>
                  <a:lnTo>
                    <a:pt x="1658342" y="458327"/>
                  </a:lnTo>
                  <a:lnTo>
                    <a:pt x="1613917" y="478832"/>
                  </a:lnTo>
                  <a:lnTo>
                    <a:pt x="1571582" y="504045"/>
                  </a:lnTo>
                  <a:lnTo>
                    <a:pt x="1531754" y="533820"/>
                  </a:lnTo>
                  <a:lnTo>
                    <a:pt x="1494852" y="568010"/>
                  </a:lnTo>
                  <a:lnTo>
                    <a:pt x="1468685" y="596585"/>
                  </a:lnTo>
                  <a:lnTo>
                    <a:pt x="1853309" y="596585"/>
                  </a:lnTo>
                  <a:lnTo>
                    <a:pt x="1853309" y="426857"/>
                  </a:lnTo>
                  <a:lnTo>
                    <a:pt x="1848556" y="426344"/>
                  </a:lnTo>
                  <a:close/>
                </a:path>
                <a:path w="1853565" h="1948179">
                  <a:moveTo>
                    <a:pt x="1107238" y="0"/>
                  </a:moveTo>
                  <a:lnTo>
                    <a:pt x="1061956" y="2839"/>
                  </a:lnTo>
                  <a:lnTo>
                    <a:pt x="1017280" y="11352"/>
                  </a:lnTo>
                  <a:lnTo>
                    <a:pt x="973782" y="25540"/>
                  </a:lnTo>
                  <a:lnTo>
                    <a:pt x="932046" y="45401"/>
                  </a:lnTo>
                  <a:lnTo>
                    <a:pt x="892654" y="70936"/>
                  </a:lnTo>
                  <a:lnTo>
                    <a:pt x="850489" y="106770"/>
                  </a:lnTo>
                  <a:lnTo>
                    <a:pt x="817021" y="143072"/>
                  </a:lnTo>
                  <a:lnTo>
                    <a:pt x="788187" y="182536"/>
                  </a:lnTo>
                  <a:lnTo>
                    <a:pt x="764069" y="224725"/>
                  </a:lnTo>
                  <a:lnTo>
                    <a:pt x="744746" y="269204"/>
                  </a:lnTo>
                  <a:lnTo>
                    <a:pt x="730302" y="315536"/>
                  </a:lnTo>
                  <a:lnTo>
                    <a:pt x="720818" y="363285"/>
                  </a:lnTo>
                  <a:lnTo>
                    <a:pt x="716374" y="412013"/>
                  </a:lnTo>
                  <a:lnTo>
                    <a:pt x="717054" y="461286"/>
                  </a:lnTo>
                  <a:lnTo>
                    <a:pt x="722938" y="510666"/>
                  </a:lnTo>
                  <a:lnTo>
                    <a:pt x="734104" y="559717"/>
                  </a:lnTo>
                  <a:lnTo>
                    <a:pt x="745524" y="595883"/>
                  </a:lnTo>
                  <a:lnTo>
                    <a:pt x="1468920" y="595883"/>
                  </a:lnTo>
                  <a:lnTo>
                    <a:pt x="1491497" y="510583"/>
                  </a:lnTo>
                  <a:lnTo>
                    <a:pt x="1497370" y="461286"/>
                  </a:lnTo>
                  <a:lnTo>
                    <a:pt x="1498042" y="411934"/>
                  </a:lnTo>
                  <a:lnTo>
                    <a:pt x="1493591" y="363209"/>
                  </a:lnTo>
                  <a:lnTo>
                    <a:pt x="1484099" y="315465"/>
                  </a:lnTo>
                  <a:lnTo>
                    <a:pt x="1469649" y="269138"/>
                  </a:lnTo>
                  <a:lnTo>
                    <a:pt x="1450322" y="224664"/>
                  </a:lnTo>
                  <a:lnTo>
                    <a:pt x="1426199" y="182481"/>
                  </a:lnTo>
                  <a:lnTo>
                    <a:pt x="1397363" y="143024"/>
                  </a:lnTo>
                  <a:lnTo>
                    <a:pt x="1363895" y="106730"/>
                  </a:lnTo>
                  <a:lnTo>
                    <a:pt x="1325883" y="74035"/>
                  </a:lnTo>
                  <a:lnTo>
                    <a:pt x="1282356" y="45383"/>
                  </a:lnTo>
                  <a:lnTo>
                    <a:pt x="1240618" y="25526"/>
                  </a:lnTo>
                  <a:lnTo>
                    <a:pt x="1197116" y="11343"/>
                  </a:lnTo>
                  <a:lnTo>
                    <a:pt x="1152420" y="2834"/>
                  </a:lnTo>
                  <a:lnTo>
                    <a:pt x="110723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845293" y="7334849"/>
              <a:ext cx="1361440" cy="1361440"/>
            </a:xfrm>
            <a:custGeom>
              <a:avLst/>
              <a:gdLst/>
              <a:ahLst/>
              <a:cxnLst/>
              <a:rect l="l" t="t" r="r" b="b"/>
              <a:pathLst>
                <a:path w="1361440" h="1361440">
                  <a:moveTo>
                    <a:pt x="680607" y="0"/>
                  </a:moveTo>
                  <a:lnTo>
                    <a:pt x="632001" y="1708"/>
                  </a:lnTo>
                  <a:lnTo>
                    <a:pt x="584318" y="6758"/>
                  </a:lnTo>
                  <a:lnTo>
                    <a:pt x="537672" y="15034"/>
                  </a:lnTo>
                  <a:lnTo>
                    <a:pt x="492179" y="26421"/>
                  </a:lnTo>
                  <a:lnTo>
                    <a:pt x="447954" y="40803"/>
                  </a:lnTo>
                  <a:lnTo>
                    <a:pt x="405111" y="58065"/>
                  </a:lnTo>
                  <a:lnTo>
                    <a:pt x="363767" y="78093"/>
                  </a:lnTo>
                  <a:lnTo>
                    <a:pt x="324037" y="100770"/>
                  </a:lnTo>
                  <a:lnTo>
                    <a:pt x="286034" y="125982"/>
                  </a:lnTo>
                  <a:lnTo>
                    <a:pt x="249876" y="153614"/>
                  </a:lnTo>
                  <a:lnTo>
                    <a:pt x="215676" y="183551"/>
                  </a:lnTo>
                  <a:lnTo>
                    <a:pt x="183551" y="215676"/>
                  </a:lnTo>
                  <a:lnTo>
                    <a:pt x="153614" y="249876"/>
                  </a:lnTo>
                  <a:lnTo>
                    <a:pt x="125982" y="286034"/>
                  </a:lnTo>
                  <a:lnTo>
                    <a:pt x="100770" y="324037"/>
                  </a:lnTo>
                  <a:lnTo>
                    <a:pt x="78093" y="363767"/>
                  </a:lnTo>
                  <a:lnTo>
                    <a:pt x="58065" y="405111"/>
                  </a:lnTo>
                  <a:lnTo>
                    <a:pt x="40803" y="447954"/>
                  </a:lnTo>
                  <a:lnTo>
                    <a:pt x="26421" y="492179"/>
                  </a:lnTo>
                  <a:lnTo>
                    <a:pt x="15034" y="537672"/>
                  </a:lnTo>
                  <a:lnTo>
                    <a:pt x="6758" y="584318"/>
                  </a:lnTo>
                  <a:lnTo>
                    <a:pt x="1708" y="632001"/>
                  </a:lnTo>
                  <a:lnTo>
                    <a:pt x="0" y="680607"/>
                  </a:lnTo>
                  <a:lnTo>
                    <a:pt x="1708" y="729214"/>
                  </a:lnTo>
                  <a:lnTo>
                    <a:pt x="6758" y="776898"/>
                  </a:lnTo>
                  <a:lnTo>
                    <a:pt x="15034" y="823545"/>
                  </a:lnTo>
                  <a:lnTo>
                    <a:pt x="26421" y="869039"/>
                  </a:lnTo>
                  <a:lnTo>
                    <a:pt x="40803" y="913264"/>
                  </a:lnTo>
                  <a:lnTo>
                    <a:pt x="58065" y="956107"/>
                  </a:lnTo>
                  <a:lnTo>
                    <a:pt x="78093" y="997451"/>
                  </a:lnTo>
                  <a:lnTo>
                    <a:pt x="100770" y="1037182"/>
                  </a:lnTo>
                  <a:lnTo>
                    <a:pt x="125982" y="1075184"/>
                  </a:lnTo>
                  <a:lnTo>
                    <a:pt x="153614" y="1111343"/>
                  </a:lnTo>
                  <a:lnTo>
                    <a:pt x="183551" y="1145542"/>
                  </a:lnTo>
                  <a:lnTo>
                    <a:pt x="215676" y="1177667"/>
                  </a:lnTo>
                  <a:lnTo>
                    <a:pt x="249876" y="1207603"/>
                  </a:lnTo>
                  <a:lnTo>
                    <a:pt x="286034" y="1235235"/>
                  </a:lnTo>
                  <a:lnTo>
                    <a:pt x="324037" y="1260447"/>
                  </a:lnTo>
                  <a:lnTo>
                    <a:pt x="363767" y="1283124"/>
                  </a:lnTo>
                  <a:lnTo>
                    <a:pt x="405111" y="1303151"/>
                  </a:lnTo>
                  <a:lnTo>
                    <a:pt x="447954" y="1320413"/>
                  </a:lnTo>
                  <a:lnTo>
                    <a:pt x="492179" y="1334794"/>
                  </a:lnTo>
                  <a:lnTo>
                    <a:pt x="537672" y="1346180"/>
                  </a:lnTo>
                  <a:lnTo>
                    <a:pt x="584318" y="1354456"/>
                  </a:lnTo>
                  <a:lnTo>
                    <a:pt x="632001" y="1359506"/>
                  </a:lnTo>
                  <a:lnTo>
                    <a:pt x="680607" y="1361215"/>
                  </a:lnTo>
                  <a:lnTo>
                    <a:pt x="729526" y="1359484"/>
                  </a:lnTo>
                  <a:lnTo>
                    <a:pt x="777509" y="1354369"/>
                  </a:lnTo>
                  <a:lnTo>
                    <a:pt x="824440" y="1345987"/>
                  </a:lnTo>
                  <a:lnTo>
                    <a:pt x="870199" y="1334457"/>
                  </a:lnTo>
                  <a:lnTo>
                    <a:pt x="914671" y="1319895"/>
                  </a:lnTo>
                  <a:lnTo>
                    <a:pt x="957737" y="1302418"/>
                  </a:lnTo>
                  <a:lnTo>
                    <a:pt x="999281" y="1282146"/>
                  </a:lnTo>
                  <a:lnTo>
                    <a:pt x="1039185" y="1259193"/>
                  </a:lnTo>
                  <a:lnTo>
                    <a:pt x="1077331" y="1233680"/>
                  </a:lnTo>
                  <a:lnTo>
                    <a:pt x="1113603" y="1205721"/>
                  </a:lnTo>
                  <a:lnTo>
                    <a:pt x="1147882" y="1175436"/>
                  </a:lnTo>
                  <a:lnTo>
                    <a:pt x="1180052" y="1142942"/>
                  </a:lnTo>
                  <a:lnTo>
                    <a:pt x="1209995" y="1108355"/>
                  </a:lnTo>
                  <a:lnTo>
                    <a:pt x="1237594" y="1071794"/>
                  </a:lnTo>
                  <a:lnTo>
                    <a:pt x="1262731" y="1033375"/>
                  </a:lnTo>
                  <a:lnTo>
                    <a:pt x="1285289" y="993217"/>
                  </a:lnTo>
                  <a:lnTo>
                    <a:pt x="1305151" y="951437"/>
                  </a:lnTo>
                  <a:lnTo>
                    <a:pt x="1322199" y="908152"/>
                  </a:lnTo>
                  <a:lnTo>
                    <a:pt x="1336316" y="863480"/>
                  </a:lnTo>
                  <a:lnTo>
                    <a:pt x="1347384" y="817537"/>
                  </a:lnTo>
                  <a:lnTo>
                    <a:pt x="1355286" y="770442"/>
                  </a:lnTo>
                  <a:lnTo>
                    <a:pt x="1359906" y="722313"/>
                  </a:lnTo>
                  <a:lnTo>
                    <a:pt x="1361215" y="680607"/>
                  </a:lnTo>
                  <a:lnTo>
                    <a:pt x="1359506" y="632000"/>
                  </a:lnTo>
                  <a:lnTo>
                    <a:pt x="1354456" y="584316"/>
                  </a:lnTo>
                  <a:lnTo>
                    <a:pt x="1346180" y="537669"/>
                  </a:lnTo>
                  <a:lnTo>
                    <a:pt x="1334794" y="492175"/>
                  </a:lnTo>
                  <a:lnTo>
                    <a:pt x="1320413" y="447950"/>
                  </a:lnTo>
                  <a:lnTo>
                    <a:pt x="1303151" y="405107"/>
                  </a:lnTo>
                  <a:lnTo>
                    <a:pt x="1283124" y="363763"/>
                  </a:lnTo>
                  <a:lnTo>
                    <a:pt x="1260447" y="324032"/>
                  </a:lnTo>
                  <a:lnTo>
                    <a:pt x="1235235" y="286030"/>
                  </a:lnTo>
                  <a:lnTo>
                    <a:pt x="1207603" y="249871"/>
                  </a:lnTo>
                  <a:lnTo>
                    <a:pt x="1177667" y="215672"/>
                  </a:lnTo>
                  <a:lnTo>
                    <a:pt x="1145542" y="183547"/>
                  </a:lnTo>
                  <a:lnTo>
                    <a:pt x="1111343" y="153611"/>
                  </a:lnTo>
                  <a:lnTo>
                    <a:pt x="1075184" y="125979"/>
                  </a:lnTo>
                  <a:lnTo>
                    <a:pt x="1037182" y="100768"/>
                  </a:lnTo>
                  <a:lnTo>
                    <a:pt x="997451" y="78091"/>
                  </a:lnTo>
                  <a:lnTo>
                    <a:pt x="956107" y="58064"/>
                  </a:lnTo>
                  <a:lnTo>
                    <a:pt x="913264" y="40802"/>
                  </a:lnTo>
                  <a:lnTo>
                    <a:pt x="869039" y="26420"/>
                  </a:lnTo>
                  <a:lnTo>
                    <a:pt x="823545" y="15034"/>
                  </a:lnTo>
                  <a:lnTo>
                    <a:pt x="776898" y="6758"/>
                  </a:lnTo>
                  <a:lnTo>
                    <a:pt x="729214" y="1708"/>
                  </a:lnTo>
                  <a:lnTo>
                    <a:pt x="6806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247760" y="7566930"/>
              <a:ext cx="504190" cy="753110"/>
            </a:xfrm>
            <a:custGeom>
              <a:avLst/>
              <a:gdLst/>
              <a:ahLst/>
              <a:cxnLst/>
              <a:rect l="l" t="t" r="r" b="b"/>
              <a:pathLst>
                <a:path w="504190" h="753109">
                  <a:moveTo>
                    <a:pt x="265866" y="0"/>
                  </a:moveTo>
                  <a:lnTo>
                    <a:pt x="217361" y="3227"/>
                  </a:lnTo>
                  <a:lnTo>
                    <a:pt x="173073" y="12910"/>
                  </a:lnTo>
                  <a:lnTo>
                    <a:pt x="133002" y="29048"/>
                  </a:lnTo>
                  <a:lnTo>
                    <a:pt x="97148" y="51642"/>
                  </a:lnTo>
                  <a:lnTo>
                    <a:pt x="66822" y="81649"/>
                  </a:lnTo>
                  <a:lnTo>
                    <a:pt x="43333" y="120027"/>
                  </a:lnTo>
                  <a:lnTo>
                    <a:pt x="26685" y="166777"/>
                  </a:lnTo>
                  <a:lnTo>
                    <a:pt x="16879" y="221899"/>
                  </a:lnTo>
                  <a:lnTo>
                    <a:pt x="160037" y="236212"/>
                  </a:lnTo>
                  <a:lnTo>
                    <a:pt x="163484" y="207006"/>
                  </a:lnTo>
                  <a:lnTo>
                    <a:pt x="169744" y="182274"/>
                  </a:lnTo>
                  <a:lnTo>
                    <a:pt x="190706" y="146225"/>
                  </a:lnTo>
                  <a:lnTo>
                    <a:pt x="240936" y="120821"/>
                  </a:lnTo>
                  <a:lnTo>
                    <a:pt x="262285" y="119127"/>
                  </a:lnTo>
                  <a:lnTo>
                    <a:pt x="283806" y="120742"/>
                  </a:lnTo>
                  <a:lnTo>
                    <a:pt x="333612" y="144948"/>
                  </a:lnTo>
                  <a:lnTo>
                    <a:pt x="357818" y="196190"/>
                  </a:lnTo>
                  <a:lnTo>
                    <a:pt x="359434" y="218831"/>
                  </a:lnTo>
                  <a:lnTo>
                    <a:pt x="357579" y="240623"/>
                  </a:lnTo>
                  <a:lnTo>
                    <a:pt x="342749" y="284589"/>
                  </a:lnTo>
                  <a:lnTo>
                    <a:pt x="314088" y="326514"/>
                  </a:lnTo>
                  <a:lnTo>
                    <a:pt x="254522" y="387867"/>
                  </a:lnTo>
                  <a:lnTo>
                    <a:pt x="165576" y="472492"/>
                  </a:lnTo>
                  <a:lnTo>
                    <a:pt x="126881" y="511973"/>
                  </a:lnTo>
                  <a:lnTo>
                    <a:pt x="94568" y="547915"/>
                  </a:lnTo>
                  <a:lnTo>
                    <a:pt x="68637" y="580319"/>
                  </a:lnTo>
                  <a:lnTo>
                    <a:pt x="30677" y="643557"/>
                  </a:lnTo>
                  <a:lnTo>
                    <a:pt x="16360" y="678915"/>
                  </a:lnTo>
                  <a:lnTo>
                    <a:pt x="0" y="752594"/>
                  </a:lnTo>
                  <a:lnTo>
                    <a:pt x="503607" y="752594"/>
                  </a:lnTo>
                  <a:lnTo>
                    <a:pt x="503607" y="619153"/>
                  </a:lnTo>
                  <a:lnTo>
                    <a:pt x="218317" y="619153"/>
                  </a:lnTo>
                  <a:lnTo>
                    <a:pt x="224372" y="609376"/>
                  </a:lnTo>
                  <a:lnTo>
                    <a:pt x="259906" y="566430"/>
                  </a:lnTo>
                  <a:lnTo>
                    <a:pt x="302977" y="525017"/>
                  </a:lnTo>
                  <a:lnTo>
                    <a:pt x="333864" y="496445"/>
                  </a:lnTo>
                  <a:lnTo>
                    <a:pt x="365241" y="467082"/>
                  </a:lnTo>
                  <a:lnTo>
                    <a:pt x="412281" y="419279"/>
                  </a:lnTo>
                  <a:lnTo>
                    <a:pt x="446299" y="376061"/>
                  </a:lnTo>
                  <a:lnTo>
                    <a:pt x="475058" y="328129"/>
                  </a:lnTo>
                  <a:lnTo>
                    <a:pt x="493399" y="281794"/>
                  </a:lnTo>
                  <a:lnTo>
                    <a:pt x="502473" y="233607"/>
                  </a:lnTo>
                  <a:lnTo>
                    <a:pt x="503607" y="208600"/>
                  </a:lnTo>
                  <a:lnTo>
                    <a:pt x="499644" y="165942"/>
                  </a:lnTo>
                  <a:lnTo>
                    <a:pt x="487754" y="126926"/>
                  </a:lnTo>
                  <a:lnTo>
                    <a:pt x="467941" y="91553"/>
                  </a:lnTo>
                  <a:lnTo>
                    <a:pt x="440206" y="59820"/>
                  </a:lnTo>
                  <a:lnTo>
                    <a:pt x="405537" y="33647"/>
                  </a:lnTo>
                  <a:lnTo>
                    <a:pt x="364922" y="14953"/>
                  </a:lnTo>
                  <a:lnTo>
                    <a:pt x="318364" y="3738"/>
                  </a:lnTo>
                  <a:lnTo>
                    <a:pt x="265866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8798942" y="3900077"/>
            <a:ext cx="9145270" cy="28848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>
              <a:lnSpc>
                <a:spcPts val="5530"/>
              </a:lnSpc>
              <a:spcBef>
                <a:spcPts val="590"/>
              </a:spcBef>
              <a:tabLst>
                <a:tab pos="1653539" algn="l"/>
                <a:tab pos="2420620" algn="l"/>
                <a:tab pos="3083560" algn="l"/>
                <a:tab pos="5527675" algn="l"/>
              </a:tabLst>
            </a:pP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Does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daylength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get longer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or 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shorter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as we go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through</a:t>
            </a:r>
            <a:r>
              <a:rPr sz="495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April </a:t>
            </a:r>
            <a:r>
              <a:rPr sz="4950" b="1" spc="-13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95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May?	Use</a:t>
            </a:r>
            <a:r>
              <a:rPr sz="495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the	data in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950" b="1" spc="-10" dirty="0">
                <a:solidFill>
                  <a:srgbClr val="FFFFFF"/>
                </a:solidFill>
                <a:latin typeface="Arial"/>
                <a:cs typeface="Arial"/>
              </a:rPr>
              <a:t>table	</a:t>
            </a:r>
            <a:r>
              <a:rPr sz="4950" b="1" spc="-5" dirty="0">
                <a:solidFill>
                  <a:srgbClr val="FFFFFF"/>
                </a:solidFill>
                <a:latin typeface="Arial"/>
                <a:cs typeface="Arial"/>
              </a:rPr>
              <a:t>to	find out.</a:t>
            </a:r>
            <a:endParaRPr sz="49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02480" y="6596657"/>
            <a:ext cx="7874634" cy="4125595"/>
          </a:xfrm>
          <a:custGeom>
            <a:avLst/>
            <a:gdLst/>
            <a:ahLst/>
            <a:cxnLst/>
            <a:rect l="l" t="t" r="r" b="b"/>
            <a:pathLst>
              <a:path w="7874634" h="4125595">
                <a:moveTo>
                  <a:pt x="104708" y="0"/>
                </a:moveTo>
                <a:lnTo>
                  <a:pt x="0" y="4125528"/>
                </a:lnTo>
                <a:lnTo>
                  <a:pt x="7874105" y="4125528"/>
                </a:lnTo>
                <a:lnTo>
                  <a:pt x="7559979" y="649194"/>
                </a:lnTo>
                <a:lnTo>
                  <a:pt x="104708" y="0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11637" y="314128"/>
            <a:ext cx="2480945" cy="2494915"/>
          </a:xfrm>
          <a:custGeom>
            <a:avLst/>
            <a:gdLst/>
            <a:ahLst/>
            <a:cxnLst/>
            <a:rect l="l" t="t" r="r" b="b"/>
            <a:pathLst>
              <a:path w="2480945" h="2494915">
                <a:moveTo>
                  <a:pt x="401799" y="204841"/>
                </a:moveTo>
                <a:lnTo>
                  <a:pt x="79515" y="204841"/>
                </a:lnTo>
                <a:lnTo>
                  <a:pt x="48644" y="211115"/>
                </a:lnTo>
                <a:lnTo>
                  <a:pt x="23360" y="228197"/>
                </a:lnTo>
                <a:lnTo>
                  <a:pt x="6275" y="253477"/>
                </a:lnTo>
                <a:lnTo>
                  <a:pt x="0" y="284347"/>
                </a:lnTo>
                <a:lnTo>
                  <a:pt x="0" y="693298"/>
                </a:lnTo>
                <a:lnTo>
                  <a:pt x="2480814" y="693298"/>
                </a:lnTo>
                <a:lnTo>
                  <a:pt x="2480814" y="505084"/>
                </a:lnTo>
                <a:lnTo>
                  <a:pt x="544925" y="505084"/>
                </a:lnTo>
                <a:lnTo>
                  <a:pt x="499735" y="497775"/>
                </a:lnTo>
                <a:lnTo>
                  <a:pt x="460452" y="477432"/>
                </a:lnTo>
                <a:lnTo>
                  <a:pt x="429451" y="446433"/>
                </a:lnTo>
                <a:lnTo>
                  <a:pt x="409108" y="407153"/>
                </a:lnTo>
                <a:lnTo>
                  <a:pt x="401799" y="361968"/>
                </a:lnTo>
                <a:lnTo>
                  <a:pt x="401799" y="204841"/>
                </a:lnTo>
                <a:close/>
              </a:path>
              <a:path w="2480945" h="2494915">
                <a:moveTo>
                  <a:pt x="1693854" y="204841"/>
                </a:moveTo>
                <a:lnTo>
                  <a:pt x="786970" y="204841"/>
                </a:lnTo>
                <a:lnTo>
                  <a:pt x="786970" y="361968"/>
                </a:lnTo>
                <a:lnTo>
                  <a:pt x="779661" y="407153"/>
                </a:lnTo>
                <a:lnTo>
                  <a:pt x="759318" y="446433"/>
                </a:lnTo>
                <a:lnTo>
                  <a:pt x="728317" y="477432"/>
                </a:lnTo>
                <a:lnTo>
                  <a:pt x="689034" y="497775"/>
                </a:lnTo>
                <a:lnTo>
                  <a:pt x="643844" y="505084"/>
                </a:lnTo>
                <a:lnTo>
                  <a:pt x="1836980" y="505084"/>
                </a:lnTo>
                <a:lnTo>
                  <a:pt x="1791790" y="497775"/>
                </a:lnTo>
                <a:lnTo>
                  <a:pt x="1752507" y="477432"/>
                </a:lnTo>
                <a:lnTo>
                  <a:pt x="1721506" y="446433"/>
                </a:lnTo>
                <a:lnTo>
                  <a:pt x="1701163" y="407153"/>
                </a:lnTo>
                <a:lnTo>
                  <a:pt x="1693854" y="361968"/>
                </a:lnTo>
                <a:lnTo>
                  <a:pt x="1693854" y="204841"/>
                </a:lnTo>
                <a:close/>
              </a:path>
              <a:path w="2480945" h="2494915">
                <a:moveTo>
                  <a:pt x="2401309" y="204841"/>
                </a:moveTo>
                <a:lnTo>
                  <a:pt x="2079025" y="204841"/>
                </a:lnTo>
                <a:lnTo>
                  <a:pt x="2079025" y="361968"/>
                </a:lnTo>
                <a:lnTo>
                  <a:pt x="2071716" y="407153"/>
                </a:lnTo>
                <a:lnTo>
                  <a:pt x="2051373" y="446433"/>
                </a:lnTo>
                <a:lnTo>
                  <a:pt x="2020372" y="477432"/>
                </a:lnTo>
                <a:lnTo>
                  <a:pt x="1981089" y="497775"/>
                </a:lnTo>
                <a:lnTo>
                  <a:pt x="1935899" y="505084"/>
                </a:lnTo>
                <a:lnTo>
                  <a:pt x="2480814" y="505084"/>
                </a:lnTo>
                <a:lnTo>
                  <a:pt x="2480814" y="284347"/>
                </a:lnTo>
                <a:lnTo>
                  <a:pt x="2474540" y="253477"/>
                </a:lnTo>
                <a:lnTo>
                  <a:pt x="2457459" y="228197"/>
                </a:lnTo>
                <a:lnTo>
                  <a:pt x="2432178" y="211115"/>
                </a:lnTo>
                <a:lnTo>
                  <a:pt x="2401309" y="204841"/>
                </a:lnTo>
                <a:close/>
              </a:path>
              <a:path w="2480945" h="2494915">
                <a:moveTo>
                  <a:pt x="643844" y="0"/>
                </a:moveTo>
                <a:lnTo>
                  <a:pt x="544925" y="0"/>
                </a:lnTo>
                <a:lnTo>
                  <a:pt x="526401" y="3763"/>
                </a:lnTo>
                <a:lnTo>
                  <a:pt x="511233" y="14012"/>
                </a:lnTo>
                <a:lnTo>
                  <a:pt x="500984" y="29181"/>
                </a:lnTo>
                <a:lnTo>
                  <a:pt x="497220" y="47705"/>
                </a:lnTo>
                <a:lnTo>
                  <a:pt x="497220" y="361968"/>
                </a:lnTo>
                <a:lnTo>
                  <a:pt x="500984" y="380492"/>
                </a:lnTo>
                <a:lnTo>
                  <a:pt x="511233" y="395660"/>
                </a:lnTo>
                <a:lnTo>
                  <a:pt x="526401" y="405909"/>
                </a:lnTo>
                <a:lnTo>
                  <a:pt x="544925" y="409673"/>
                </a:lnTo>
                <a:lnTo>
                  <a:pt x="643844" y="409673"/>
                </a:lnTo>
                <a:lnTo>
                  <a:pt x="662369" y="405909"/>
                </a:lnTo>
                <a:lnTo>
                  <a:pt x="677542" y="395660"/>
                </a:lnTo>
                <a:lnTo>
                  <a:pt x="687794" y="380492"/>
                </a:lnTo>
                <a:lnTo>
                  <a:pt x="691560" y="361968"/>
                </a:lnTo>
                <a:lnTo>
                  <a:pt x="691560" y="47705"/>
                </a:lnTo>
                <a:lnTo>
                  <a:pt x="687794" y="29181"/>
                </a:lnTo>
                <a:lnTo>
                  <a:pt x="677542" y="14012"/>
                </a:lnTo>
                <a:lnTo>
                  <a:pt x="662369" y="3763"/>
                </a:lnTo>
                <a:lnTo>
                  <a:pt x="643844" y="0"/>
                </a:lnTo>
                <a:close/>
              </a:path>
              <a:path w="2480945" h="2494915">
                <a:moveTo>
                  <a:pt x="1935899" y="0"/>
                </a:moveTo>
                <a:lnTo>
                  <a:pt x="1836980" y="0"/>
                </a:lnTo>
                <a:lnTo>
                  <a:pt x="1818456" y="3763"/>
                </a:lnTo>
                <a:lnTo>
                  <a:pt x="1803288" y="14012"/>
                </a:lnTo>
                <a:lnTo>
                  <a:pt x="1793039" y="29181"/>
                </a:lnTo>
                <a:lnTo>
                  <a:pt x="1789275" y="47705"/>
                </a:lnTo>
                <a:lnTo>
                  <a:pt x="1789275" y="361968"/>
                </a:lnTo>
                <a:lnTo>
                  <a:pt x="1793039" y="380492"/>
                </a:lnTo>
                <a:lnTo>
                  <a:pt x="1803288" y="395660"/>
                </a:lnTo>
                <a:lnTo>
                  <a:pt x="1818456" y="405909"/>
                </a:lnTo>
                <a:lnTo>
                  <a:pt x="1836980" y="409673"/>
                </a:lnTo>
                <a:lnTo>
                  <a:pt x="1935899" y="409673"/>
                </a:lnTo>
                <a:lnTo>
                  <a:pt x="1954423" y="405909"/>
                </a:lnTo>
                <a:lnTo>
                  <a:pt x="1969591" y="395660"/>
                </a:lnTo>
                <a:lnTo>
                  <a:pt x="1979840" y="380492"/>
                </a:lnTo>
                <a:lnTo>
                  <a:pt x="1983604" y="361968"/>
                </a:lnTo>
                <a:lnTo>
                  <a:pt x="1983604" y="47705"/>
                </a:lnTo>
                <a:lnTo>
                  <a:pt x="1979840" y="29181"/>
                </a:lnTo>
                <a:lnTo>
                  <a:pt x="1969591" y="14012"/>
                </a:lnTo>
                <a:lnTo>
                  <a:pt x="1954423" y="3763"/>
                </a:lnTo>
                <a:lnTo>
                  <a:pt x="1935899" y="0"/>
                </a:lnTo>
                <a:close/>
              </a:path>
              <a:path w="2480945" h="2494915">
                <a:moveTo>
                  <a:pt x="2480814" y="803588"/>
                </a:moveTo>
                <a:lnTo>
                  <a:pt x="0" y="803588"/>
                </a:lnTo>
                <a:lnTo>
                  <a:pt x="0" y="2415308"/>
                </a:lnTo>
                <a:lnTo>
                  <a:pt x="6275" y="2446180"/>
                </a:lnTo>
                <a:lnTo>
                  <a:pt x="23360" y="2471464"/>
                </a:lnTo>
                <a:lnTo>
                  <a:pt x="48644" y="2488549"/>
                </a:lnTo>
                <a:lnTo>
                  <a:pt x="79515" y="2494824"/>
                </a:lnTo>
                <a:lnTo>
                  <a:pt x="2401309" y="2494824"/>
                </a:lnTo>
                <a:lnTo>
                  <a:pt x="2432178" y="2488549"/>
                </a:lnTo>
                <a:lnTo>
                  <a:pt x="2457459" y="2471464"/>
                </a:lnTo>
                <a:lnTo>
                  <a:pt x="2474540" y="2446180"/>
                </a:lnTo>
                <a:lnTo>
                  <a:pt x="2480814" y="2415308"/>
                </a:lnTo>
                <a:lnTo>
                  <a:pt x="2480814" y="803588"/>
                </a:lnTo>
                <a:close/>
              </a:path>
            </a:pathLst>
          </a:custGeom>
          <a:solidFill>
            <a:srgbClr val="FEE20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9330030" y="613942"/>
            <a:ext cx="1443990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3500" b="1" spc="-44" baseline="-18518" dirty="0"/>
              <a:t>2</a:t>
            </a:r>
            <a:r>
              <a:rPr sz="5250" spc="-30" dirty="0">
                <a:latin typeface="Arial"/>
                <a:cs typeface="Arial"/>
              </a:rPr>
              <a:t>nd</a:t>
            </a:r>
            <a:endParaRPr sz="52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426965" y="8396054"/>
            <a:ext cx="549148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040" marR="5080" indent="-180975">
              <a:lnSpc>
                <a:spcPct val="100000"/>
              </a:lnSpc>
              <a:spcBef>
                <a:spcPts val="95"/>
              </a:spcBef>
            </a:pP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Daylength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0" dirty="0">
                <a:solidFill>
                  <a:srgbClr val="118BD5"/>
                </a:solidFill>
                <a:latin typeface="Arial"/>
                <a:cs typeface="Arial"/>
              </a:rPr>
              <a:t>is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45" dirty="0">
                <a:solidFill>
                  <a:srgbClr val="118BD5"/>
                </a:solidFill>
                <a:latin typeface="Arial"/>
                <a:cs typeface="Arial"/>
              </a:rPr>
              <a:t>the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daylight</a:t>
            </a:r>
            <a:r>
              <a:rPr sz="3300" spc="-14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hours </a:t>
            </a:r>
            <a:r>
              <a:rPr sz="3300" spc="-90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between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65" dirty="0">
                <a:solidFill>
                  <a:srgbClr val="118BD5"/>
                </a:solidFill>
                <a:latin typeface="Arial"/>
                <a:cs typeface="Arial"/>
              </a:rPr>
              <a:t>sunrise</a:t>
            </a:r>
            <a:r>
              <a:rPr sz="3300" spc="-135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50" dirty="0">
                <a:solidFill>
                  <a:srgbClr val="118BD5"/>
                </a:solidFill>
                <a:latin typeface="Arial"/>
                <a:cs typeface="Arial"/>
              </a:rPr>
              <a:t>and</a:t>
            </a:r>
            <a:r>
              <a:rPr sz="3300" spc="-14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3300" spc="-75" dirty="0">
                <a:solidFill>
                  <a:srgbClr val="118BD5"/>
                </a:solidFill>
                <a:latin typeface="Arial"/>
                <a:cs typeface="Arial"/>
              </a:rPr>
              <a:t>sunset.</a:t>
            </a:r>
            <a:endParaRPr sz="33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999875" y="1413651"/>
            <a:ext cx="1550035" cy="1345565"/>
            <a:chOff x="5999875" y="1413651"/>
            <a:chExt cx="1550035" cy="1345565"/>
          </a:xfrm>
        </p:grpSpPr>
        <p:sp>
          <p:nvSpPr>
            <p:cNvPr id="17" name="object 17"/>
            <p:cNvSpPr/>
            <p:nvPr/>
          </p:nvSpPr>
          <p:spPr>
            <a:xfrm>
              <a:off x="5999874" y="1413655"/>
              <a:ext cx="1082675" cy="1162050"/>
            </a:xfrm>
            <a:custGeom>
              <a:avLst/>
              <a:gdLst/>
              <a:ahLst/>
              <a:cxnLst/>
              <a:rect l="l" t="t" r="r" b="b"/>
              <a:pathLst>
                <a:path w="1082675" h="1162050">
                  <a:moveTo>
                    <a:pt x="1082294" y="519341"/>
                  </a:moveTo>
                  <a:lnTo>
                    <a:pt x="1078865" y="461251"/>
                  </a:lnTo>
                  <a:lnTo>
                    <a:pt x="1071727" y="403517"/>
                  </a:lnTo>
                  <a:lnTo>
                    <a:pt x="1061224" y="346837"/>
                  </a:lnTo>
                  <a:lnTo>
                    <a:pt x="1047673" y="291973"/>
                  </a:lnTo>
                  <a:lnTo>
                    <a:pt x="1031405" y="239636"/>
                  </a:lnTo>
                  <a:lnTo>
                    <a:pt x="1012748" y="190563"/>
                  </a:lnTo>
                  <a:lnTo>
                    <a:pt x="992035" y="145491"/>
                  </a:lnTo>
                  <a:lnTo>
                    <a:pt x="969581" y="105143"/>
                  </a:lnTo>
                  <a:lnTo>
                    <a:pt x="945730" y="70269"/>
                  </a:lnTo>
                  <a:lnTo>
                    <a:pt x="895134" y="19812"/>
                  </a:lnTo>
                  <a:lnTo>
                    <a:pt x="842873" y="0"/>
                  </a:lnTo>
                  <a:lnTo>
                    <a:pt x="810729" y="4978"/>
                  </a:lnTo>
                  <a:lnTo>
                    <a:pt x="775843" y="21564"/>
                  </a:lnTo>
                  <a:lnTo>
                    <a:pt x="739038" y="47739"/>
                  </a:lnTo>
                  <a:lnTo>
                    <a:pt x="701179" y="81534"/>
                  </a:lnTo>
                  <a:lnTo>
                    <a:pt x="663143" y="120929"/>
                  </a:lnTo>
                  <a:lnTo>
                    <a:pt x="625767" y="163944"/>
                  </a:lnTo>
                  <a:lnTo>
                    <a:pt x="589927" y="208584"/>
                  </a:lnTo>
                  <a:lnTo>
                    <a:pt x="556475" y="252831"/>
                  </a:lnTo>
                  <a:lnTo>
                    <a:pt x="526262" y="294716"/>
                  </a:lnTo>
                  <a:lnTo>
                    <a:pt x="500151" y="332219"/>
                  </a:lnTo>
                  <a:lnTo>
                    <a:pt x="463664" y="386130"/>
                  </a:lnTo>
                  <a:lnTo>
                    <a:pt x="428282" y="440956"/>
                  </a:lnTo>
                  <a:lnTo>
                    <a:pt x="400710" y="491007"/>
                  </a:lnTo>
                  <a:lnTo>
                    <a:pt x="381114" y="538594"/>
                  </a:lnTo>
                  <a:lnTo>
                    <a:pt x="369608" y="586003"/>
                  </a:lnTo>
                  <a:lnTo>
                    <a:pt x="367880" y="612000"/>
                  </a:lnTo>
                  <a:lnTo>
                    <a:pt x="339940" y="608266"/>
                  </a:lnTo>
                  <a:lnTo>
                    <a:pt x="293522" y="606640"/>
                  </a:lnTo>
                  <a:lnTo>
                    <a:pt x="247129" y="610146"/>
                  </a:lnTo>
                  <a:lnTo>
                    <a:pt x="201282" y="619582"/>
                  </a:lnTo>
                  <a:lnTo>
                    <a:pt x="157137" y="635203"/>
                  </a:lnTo>
                  <a:lnTo>
                    <a:pt x="115989" y="656767"/>
                  </a:lnTo>
                  <a:lnTo>
                    <a:pt x="79133" y="684022"/>
                  </a:lnTo>
                  <a:lnTo>
                    <a:pt x="47866" y="716737"/>
                  </a:lnTo>
                  <a:lnTo>
                    <a:pt x="23495" y="754646"/>
                  </a:lnTo>
                  <a:lnTo>
                    <a:pt x="6286" y="801573"/>
                  </a:lnTo>
                  <a:lnTo>
                    <a:pt x="0" y="850798"/>
                  </a:lnTo>
                  <a:lnTo>
                    <a:pt x="3886" y="900620"/>
                  </a:lnTo>
                  <a:lnTo>
                    <a:pt x="17221" y="949299"/>
                  </a:lnTo>
                  <a:lnTo>
                    <a:pt x="39268" y="995108"/>
                  </a:lnTo>
                  <a:lnTo>
                    <a:pt x="69303" y="1036332"/>
                  </a:lnTo>
                  <a:lnTo>
                    <a:pt x="105994" y="1071689"/>
                  </a:lnTo>
                  <a:lnTo>
                    <a:pt x="147815" y="1101140"/>
                  </a:lnTo>
                  <a:lnTo>
                    <a:pt x="193725" y="1124724"/>
                  </a:lnTo>
                  <a:lnTo>
                    <a:pt x="242684" y="1142479"/>
                  </a:lnTo>
                  <a:lnTo>
                    <a:pt x="293662" y="1154455"/>
                  </a:lnTo>
                  <a:lnTo>
                    <a:pt x="345617" y="1160716"/>
                  </a:lnTo>
                  <a:lnTo>
                    <a:pt x="397687" y="1161605"/>
                  </a:lnTo>
                  <a:lnTo>
                    <a:pt x="449554" y="1157808"/>
                  </a:lnTo>
                  <a:lnTo>
                    <a:pt x="501027" y="1149845"/>
                  </a:lnTo>
                  <a:lnTo>
                    <a:pt x="551916" y="1138275"/>
                  </a:lnTo>
                  <a:lnTo>
                    <a:pt x="602056" y="1123607"/>
                  </a:lnTo>
                  <a:lnTo>
                    <a:pt x="651217" y="1106385"/>
                  </a:lnTo>
                  <a:lnTo>
                    <a:pt x="687387" y="1092504"/>
                  </a:lnTo>
                  <a:lnTo>
                    <a:pt x="727189" y="1075893"/>
                  </a:lnTo>
                  <a:lnTo>
                    <a:pt x="767435" y="1056449"/>
                  </a:lnTo>
                  <a:lnTo>
                    <a:pt x="804900" y="1034059"/>
                  </a:lnTo>
                  <a:lnTo>
                    <a:pt x="836383" y="1008634"/>
                  </a:lnTo>
                  <a:lnTo>
                    <a:pt x="865124" y="959129"/>
                  </a:lnTo>
                  <a:lnTo>
                    <a:pt x="896696" y="952373"/>
                  </a:lnTo>
                  <a:lnTo>
                    <a:pt x="937285" y="921118"/>
                  </a:lnTo>
                  <a:lnTo>
                    <a:pt x="967955" y="884224"/>
                  </a:lnTo>
                  <a:lnTo>
                    <a:pt x="995324" y="844969"/>
                  </a:lnTo>
                  <a:lnTo>
                    <a:pt x="1019225" y="803656"/>
                  </a:lnTo>
                  <a:lnTo>
                    <a:pt x="1039520" y="760590"/>
                  </a:lnTo>
                  <a:lnTo>
                    <a:pt x="1056068" y="716089"/>
                  </a:lnTo>
                  <a:lnTo>
                    <a:pt x="1068705" y="670458"/>
                  </a:lnTo>
                  <a:lnTo>
                    <a:pt x="1077290" y="624001"/>
                  </a:lnTo>
                  <a:lnTo>
                    <a:pt x="1081684" y="577037"/>
                  </a:lnTo>
                  <a:lnTo>
                    <a:pt x="1082294" y="519341"/>
                  </a:lnTo>
                  <a:close/>
                </a:path>
              </a:pathLst>
            </a:custGeom>
            <a:solidFill>
              <a:srgbClr val="FB430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19532" y="2364809"/>
              <a:ext cx="1029969" cy="347345"/>
            </a:xfrm>
            <a:custGeom>
              <a:avLst/>
              <a:gdLst/>
              <a:ahLst/>
              <a:cxnLst/>
              <a:rect l="l" t="t" r="r" b="b"/>
              <a:pathLst>
                <a:path w="1029970" h="347344">
                  <a:moveTo>
                    <a:pt x="1029741" y="107886"/>
                  </a:moveTo>
                  <a:lnTo>
                    <a:pt x="1026871" y="98628"/>
                  </a:lnTo>
                  <a:lnTo>
                    <a:pt x="1020140" y="90271"/>
                  </a:lnTo>
                  <a:lnTo>
                    <a:pt x="1008875" y="84924"/>
                  </a:lnTo>
                  <a:lnTo>
                    <a:pt x="995984" y="83997"/>
                  </a:lnTo>
                  <a:lnTo>
                    <a:pt x="978166" y="84924"/>
                  </a:lnTo>
                  <a:lnTo>
                    <a:pt x="958735" y="86956"/>
                  </a:lnTo>
                  <a:lnTo>
                    <a:pt x="941006" y="89306"/>
                  </a:lnTo>
                  <a:lnTo>
                    <a:pt x="879856" y="75234"/>
                  </a:lnTo>
                  <a:lnTo>
                    <a:pt x="817130" y="61150"/>
                  </a:lnTo>
                  <a:lnTo>
                    <a:pt x="745121" y="45491"/>
                  </a:lnTo>
                  <a:lnTo>
                    <a:pt x="672490" y="33108"/>
                  </a:lnTo>
                  <a:lnTo>
                    <a:pt x="657682" y="31445"/>
                  </a:lnTo>
                  <a:lnTo>
                    <a:pt x="682155" y="30594"/>
                  </a:lnTo>
                  <a:lnTo>
                    <a:pt x="758456" y="31343"/>
                  </a:lnTo>
                  <a:lnTo>
                    <a:pt x="926084" y="37198"/>
                  </a:lnTo>
                  <a:lnTo>
                    <a:pt x="944537" y="39535"/>
                  </a:lnTo>
                  <a:lnTo>
                    <a:pt x="967409" y="41757"/>
                  </a:lnTo>
                  <a:lnTo>
                    <a:pt x="997026" y="44145"/>
                  </a:lnTo>
                  <a:lnTo>
                    <a:pt x="1003376" y="44538"/>
                  </a:lnTo>
                  <a:lnTo>
                    <a:pt x="1011237" y="44183"/>
                  </a:lnTo>
                  <a:lnTo>
                    <a:pt x="1018006" y="41351"/>
                  </a:lnTo>
                  <a:lnTo>
                    <a:pt x="1021080" y="34264"/>
                  </a:lnTo>
                  <a:lnTo>
                    <a:pt x="1019721" y="26314"/>
                  </a:lnTo>
                  <a:lnTo>
                    <a:pt x="1014907" y="17767"/>
                  </a:lnTo>
                  <a:lnTo>
                    <a:pt x="1006411" y="10807"/>
                  </a:lnTo>
                  <a:lnTo>
                    <a:pt x="993965" y="7658"/>
                  </a:lnTo>
                  <a:lnTo>
                    <a:pt x="980808" y="9131"/>
                  </a:lnTo>
                  <a:lnTo>
                    <a:pt x="963066" y="13347"/>
                  </a:lnTo>
                  <a:lnTo>
                    <a:pt x="943927" y="18948"/>
                  </a:lnTo>
                  <a:lnTo>
                    <a:pt x="926579" y="24536"/>
                  </a:lnTo>
                  <a:lnTo>
                    <a:pt x="758837" y="18681"/>
                  </a:lnTo>
                  <a:lnTo>
                    <a:pt x="720382" y="17881"/>
                  </a:lnTo>
                  <a:lnTo>
                    <a:pt x="681926" y="17919"/>
                  </a:lnTo>
                  <a:lnTo>
                    <a:pt x="644715" y="19215"/>
                  </a:lnTo>
                  <a:lnTo>
                    <a:pt x="610006" y="21704"/>
                  </a:lnTo>
                  <a:lnTo>
                    <a:pt x="579056" y="25336"/>
                  </a:lnTo>
                  <a:lnTo>
                    <a:pt x="572516" y="26250"/>
                  </a:lnTo>
                  <a:lnTo>
                    <a:pt x="560857" y="26860"/>
                  </a:lnTo>
                  <a:lnTo>
                    <a:pt x="545795" y="28371"/>
                  </a:lnTo>
                  <a:lnTo>
                    <a:pt x="545947" y="30187"/>
                  </a:lnTo>
                  <a:lnTo>
                    <a:pt x="542455" y="30746"/>
                  </a:lnTo>
                  <a:lnTo>
                    <a:pt x="539991" y="31305"/>
                  </a:lnTo>
                  <a:lnTo>
                    <a:pt x="542023" y="0"/>
                  </a:lnTo>
                  <a:lnTo>
                    <a:pt x="394525" y="25971"/>
                  </a:lnTo>
                  <a:lnTo>
                    <a:pt x="316001" y="46774"/>
                  </a:lnTo>
                  <a:lnTo>
                    <a:pt x="280035" y="73342"/>
                  </a:lnTo>
                  <a:lnTo>
                    <a:pt x="263931" y="108458"/>
                  </a:lnTo>
                  <a:lnTo>
                    <a:pt x="222554" y="129400"/>
                  </a:lnTo>
                  <a:lnTo>
                    <a:pt x="180530" y="153339"/>
                  </a:lnTo>
                  <a:lnTo>
                    <a:pt x="139674" y="179336"/>
                  </a:lnTo>
                  <a:lnTo>
                    <a:pt x="100037" y="207340"/>
                  </a:lnTo>
                  <a:lnTo>
                    <a:pt x="61696" y="237324"/>
                  </a:lnTo>
                  <a:lnTo>
                    <a:pt x="24739" y="269227"/>
                  </a:lnTo>
                  <a:lnTo>
                    <a:pt x="1155" y="302298"/>
                  </a:lnTo>
                  <a:lnTo>
                    <a:pt x="0" y="311124"/>
                  </a:lnTo>
                  <a:lnTo>
                    <a:pt x="863" y="320090"/>
                  </a:lnTo>
                  <a:lnTo>
                    <a:pt x="32575" y="346811"/>
                  </a:lnTo>
                  <a:lnTo>
                    <a:pt x="40678" y="346811"/>
                  </a:lnTo>
                  <a:lnTo>
                    <a:pt x="106946" y="320636"/>
                  </a:lnTo>
                  <a:lnTo>
                    <a:pt x="147701" y="295859"/>
                  </a:lnTo>
                  <a:lnTo>
                    <a:pt x="186766" y="267944"/>
                  </a:lnTo>
                  <a:lnTo>
                    <a:pt x="224853" y="238556"/>
                  </a:lnTo>
                  <a:lnTo>
                    <a:pt x="310794" y="171386"/>
                  </a:lnTo>
                  <a:lnTo>
                    <a:pt x="324827" y="175475"/>
                  </a:lnTo>
                  <a:lnTo>
                    <a:pt x="370281" y="174447"/>
                  </a:lnTo>
                  <a:lnTo>
                    <a:pt x="423976" y="158673"/>
                  </a:lnTo>
                  <a:lnTo>
                    <a:pt x="482714" y="128193"/>
                  </a:lnTo>
                  <a:lnTo>
                    <a:pt x="519061" y="100215"/>
                  </a:lnTo>
                  <a:lnTo>
                    <a:pt x="539102" y="45097"/>
                  </a:lnTo>
                  <a:lnTo>
                    <a:pt x="555485" y="41871"/>
                  </a:lnTo>
                  <a:lnTo>
                    <a:pt x="568782" y="39789"/>
                  </a:lnTo>
                  <a:lnTo>
                    <a:pt x="582866" y="39484"/>
                  </a:lnTo>
                  <a:lnTo>
                    <a:pt x="607923" y="40030"/>
                  </a:lnTo>
                  <a:lnTo>
                    <a:pt x="670687" y="45656"/>
                  </a:lnTo>
                  <a:lnTo>
                    <a:pt x="742429" y="57886"/>
                  </a:lnTo>
                  <a:lnTo>
                    <a:pt x="814120" y="73469"/>
                  </a:lnTo>
                  <a:lnTo>
                    <a:pt x="937983" y="101650"/>
                  </a:lnTo>
                  <a:lnTo>
                    <a:pt x="955167" y="107264"/>
                  </a:lnTo>
                  <a:lnTo>
                    <a:pt x="976591" y="113576"/>
                  </a:lnTo>
                  <a:lnTo>
                    <a:pt x="1004443" y="121285"/>
                  </a:lnTo>
                  <a:lnTo>
                    <a:pt x="1010437" y="122809"/>
                  </a:lnTo>
                  <a:lnTo>
                    <a:pt x="1018019" y="123888"/>
                  </a:lnTo>
                  <a:lnTo>
                    <a:pt x="1025067" y="122326"/>
                  </a:lnTo>
                  <a:lnTo>
                    <a:pt x="1029449" y="115925"/>
                  </a:lnTo>
                  <a:lnTo>
                    <a:pt x="1029741" y="107886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56279" y="2355322"/>
              <a:ext cx="108719" cy="11669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20041" y="1476720"/>
              <a:ext cx="751205" cy="941705"/>
            </a:xfrm>
            <a:custGeom>
              <a:avLst/>
              <a:gdLst/>
              <a:ahLst/>
              <a:cxnLst/>
              <a:rect l="l" t="t" r="r" b="b"/>
              <a:pathLst>
                <a:path w="751204" h="941705">
                  <a:moveTo>
                    <a:pt x="588305" y="0"/>
                  </a:moveTo>
                  <a:lnTo>
                    <a:pt x="550395" y="8456"/>
                  </a:lnTo>
                  <a:lnTo>
                    <a:pt x="508350" y="25842"/>
                  </a:lnTo>
                  <a:lnTo>
                    <a:pt x="463477" y="50403"/>
                  </a:lnTo>
                  <a:lnTo>
                    <a:pt x="417087" y="80383"/>
                  </a:lnTo>
                  <a:lnTo>
                    <a:pt x="370490" y="114030"/>
                  </a:lnTo>
                  <a:lnTo>
                    <a:pt x="324995" y="149587"/>
                  </a:lnTo>
                  <a:lnTo>
                    <a:pt x="281912" y="185301"/>
                  </a:lnTo>
                  <a:lnTo>
                    <a:pt x="242552" y="219416"/>
                  </a:lnTo>
                  <a:lnTo>
                    <a:pt x="208224" y="250178"/>
                  </a:lnTo>
                  <a:lnTo>
                    <a:pt x="159902" y="294626"/>
                  </a:lnTo>
                  <a:lnTo>
                    <a:pt x="112440" y="340205"/>
                  </a:lnTo>
                  <a:lnTo>
                    <a:pt x="73720" y="382867"/>
                  </a:lnTo>
                  <a:lnTo>
                    <a:pt x="43335" y="424875"/>
                  </a:lnTo>
                  <a:lnTo>
                    <a:pt x="20877" y="468492"/>
                  </a:lnTo>
                  <a:lnTo>
                    <a:pt x="5938" y="515981"/>
                  </a:lnTo>
                  <a:lnTo>
                    <a:pt x="0" y="561939"/>
                  </a:lnTo>
                  <a:lnTo>
                    <a:pt x="2922" y="605563"/>
                  </a:lnTo>
                  <a:lnTo>
                    <a:pt x="13904" y="646929"/>
                  </a:lnTo>
                  <a:lnTo>
                    <a:pt x="32146" y="686110"/>
                  </a:lnTo>
                  <a:lnTo>
                    <a:pt x="56848" y="723183"/>
                  </a:lnTo>
                  <a:lnTo>
                    <a:pt x="87208" y="758222"/>
                  </a:lnTo>
                  <a:lnTo>
                    <a:pt x="122426" y="791302"/>
                  </a:lnTo>
                  <a:lnTo>
                    <a:pt x="165962" y="824866"/>
                  </a:lnTo>
                  <a:lnTo>
                    <a:pt x="212531" y="854264"/>
                  </a:lnTo>
                  <a:lnTo>
                    <a:pt x="261342" y="880222"/>
                  </a:lnTo>
                  <a:lnTo>
                    <a:pt x="311604" y="903466"/>
                  </a:lnTo>
                  <a:lnTo>
                    <a:pt x="360651" y="925666"/>
                  </a:lnTo>
                  <a:lnTo>
                    <a:pt x="404173" y="940719"/>
                  </a:lnTo>
                  <a:lnTo>
                    <a:pt x="446990" y="941209"/>
                  </a:lnTo>
                  <a:lnTo>
                    <a:pt x="493923" y="919717"/>
                  </a:lnTo>
                  <a:lnTo>
                    <a:pt x="532543" y="890562"/>
                  </a:lnTo>
                  <a:lnTo>
                    <a:pt x="568503" y="858373"/>
                  </a:lnTo>
                  <a:lnTo>
                    <a:pt x="601585" y="823418"/>
                  </a:lnTo>
                  <a:lnTo>
                    <a:pt x="631572" y="785966"/>
                  </a:lnTo>
                  <a:lnTo>
                    <a:pt x="658246" y="746285"/>
                  </a:lnTo>
                  <a:lnTo>
                    <a:pt x="681390" y="704644"/>
                  </a:lnTo>
                  <a:lnTo>
                    <a:pt x="700787" y="661311"/>
                  </a:lnTo>
                  <a:lnTo>
                    <a:pt x="716220" y="616554"/>
                  </a:lnTo>
                  <a:lnTo>
                    <a:pt x="730509" y="560525"/>
                  </a:lnTo>
                  <a:lnTo>
                    <a:pt x="740967" y="503227"/>
                  </a:lnTo>
                  <a:lnTo>
                    <a:pt x="747740" y="445442"/>
                  </a:lnTo>
                  <a:lnTo>
                    <a:pt x="750973" y="387957"/>
                  </a:lnTo>
                  <a:lnTo>
                    <a:pt x="750812" y="331556"/>
                  </a:lnTo>
                  <a:lnTo>
                    <a:pt x="747405" y="277024"/>
                  </a:lnTo>
                  <a:lnTo>
                    <a:pt x="740896" y="225145"/>
                  </a:lnTo>
                  <a:lnTo>
                    <a:pt x="731432" y="176706"/>
                  </a:lnTo>
                  <a:lnTo>
                    <a:pt x="719159" y="132489"/>
                  </a:lnTo>
                  <a:lnTo>
                    <a:pt x="704222" y="93281"/>
                  </a:lnTo>
                  <a:lnTo>
                    <a:pt x="666945" y="33028"/>
                  </a:lnTo>
                  <a:lnTo>
                    <a:pt x="620767" y="2227"/>
                  </a:lnTo>
                  <a:lnTo>
                    <a:pt x="588305" y="0"/>
                  </a:lnTo>
                  <a:close/>
                </a:path>
              </a:pathLst>
            </a:custGeom>
            <a:solidFill>
              <a:srgbClr val="FC6F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108396" y="1968697"/>
              <a:ext cx="841375" cy="576580"/>
            </a:xfrm>
            <a:custGeom>
              <a:avLst/>
              <a:gdLst/>
              <a:ahLst/>
              <a:cxnLst/>
              <a:rect l="l" t="t" r="r" b="b"/>
              <a:pathLst>
                <a:path w="841375" h="576580">
                  <a:moveTo>
                    <a:pt x="295683" y="0"/>
                  </a:moveTo>
                  <a:lnTo>
                    <a:pt x="248802" y="958"/>
                  </a:lnTo>
                  <a:lnTo>
                    <a:pt x="202388" y="8302"/>
                  </a:lnTo>
                  <a:lnTo>
                    <a:pt x="157760" y="22024"/>
                  </a:lnTo>
                  <a:lnTo>
                    <a:pt x="116239" y="42118"/>
                  </a:lnTo>
                  <a:lnTo>
                    <a:pt x="79144" y="68579"/>
                  </a:lnTo>
                  <a:lnTo>
                    <a:pt x="47795" y="101400"/>
                  </a:lnTo>
                  <a:lnTo>
                    <a:pt x="21726" y="144363"/>
                  </a:lnTo>
                  <a:lnTo>
                    <a:pt x="5921" y="191576"/>
                  </a:lnTo>
                  <a:lnTo>
                    <a:pt x="0" y="241209"/>
                  </a:lnTo>
                  <a:lnTo>
                    <a:pt x="3582" y="291434"/>
                  </a:lnTo>
                  <a:lnTo>
                    <a:pt x="16286" y="340422"/>
                  </a:lnTo>
                  <a:lnTo>
                    <a:pt x="37733" y="386344"/>
                  </a:lnTo>
                  <a:lnTo>
                    <a:pt x="66861" y="427727"/>
                  </a:lnTo>
                  <a:lnTo>
                    <a:pt x="102179" y="464227"/>
                  </a:lnTo>
                  <a:lnTo>
                    <a:pt x="142660" y="495703"/>
                  </a:lnTo>
                  <a:lnTo>
                    <a:pt x="187276" y="522014"/>
                  </a:lnTo>
                  <a:lnTo>
                    <a:pt x="235000" y="543019"/>
                  </a:lnTo>
                  <a:lnTo>
                    <a:pt x="284804" y="558579"/>
                  </a:lnTo>
                  <a:lnTo>
                    <a:pt x="335766" y="568883"/>
                  </a:lnTo>
                  <a:lnTo>
                    <a:pt x="387447" y="574549"/>
                  </a:lnTo>
                  <a:lnTo>
                    <a:pt x="439558" y="576064"/>
                  </a:lnTo>
                  <a:lnTo>
                    <a:pt x="491808" y="573918"/>
                  </a:lnTo>
                  <a:lnTo>
                    <a:pt x="543909" y="568597"/>
                  </a:lnTo>
                  <a:lnTo>
                    <a:pt x="595569" y="560590"/>
                  </a:lnTo>
                  <a:lnTo>
                    <a:pt x="633794" y="553518"/>
                  </a:lnTo>
                  <a:lnTo>
                    <a:pt x="676139" y="544419"/>
                  </a:lnTo>
                  <a:lnTo>
                    <a:pt x="719467" y="532612"/>
                  </a:lnTo>
                  <a:lnTo>
                    <a:pt x="760640" y="517416"/>
                  </a:lnTo>
                  <a:lnTo>
                    <a:pt x="796520" y="498148"/>
                  </a:lnTo>
                  <a:lnTo>
                    <a:pt x="839854" y="444672"/>
                  </a:lnTo>
                  <a:lnTo>
                    <a:pt x="841032" y="409101"/>
                  </a:lnTo>
                  <a:lnTo>
                    <a:pt x="824368" y="366732"/>
                  </a:lnTo>
                  <a:lnTo>
                    <a:pt x="799031" y="326372"/>
                  </a:lnTo>
                  <a:lnTo>
                    <a:pt x="770745" y="287489"/>
                  </a:lnTo>
                  <a:lnTo>
                    <a:pt x="739801" y="250220"/>
                  </a:lnTo>
                  <a:lnTo>
                    <a:pt x="706487" y="214701"/>
                  </a:lnTo>
                  <a:lnTo>
                    <a:pt x="671092" y="181069"/>
                  </a:lnTo>
                  <a:lnTo>
                    <a:pt x="633905" y="149462"/>
                  </a:lnTo>
                  <a:lnTo>
                    <a:pt x="595214" y="120015"/>
                  </a:lnTo>
                  <a:lnTo>
                    <a:pt x="555309" y="92866"/>
                  </a:lnTo>
                  <a:lnTo>
                    <a:pt x="515563" y="68959"/>
                  </a:lnTo>
                  <a:lnTo>
                    <a:pt x="474186" y="47589"/>
                  </a:lnTo>
                  <a:lnTo>
                    <a:pt x="431342" y="29383"/>
                  </a:lnTo>
                  <a:lnTo>
                    <a:pt x="387200" y="14966"/>
                  </a:lnTo>
                  <a:lnTo>
                    <a:pt x="341924" y="4963"/>
                  </a:lnTo>
                  <a:lnTo>
                    <a:pt x="295683" y="0"/>
                  </a:lnTo>
                  <a:close/>
                </a:path>
              </a:pathLst>
            </a:custGeom>
            <a:solidFill>
              <a:srgbClr val="FDA25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2017" y="2471316"/>
              <a:ext cx="164870" cy="242807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6904238" y="2488314"/>
              <a:ext cx="73660" cy="271145"/>
            </a:xfrm>
            <a:custGeom>
              <a:avLst/>
              <a:gdLst/>
              <a:ahLst/>
              <a:cxnLst/>
              <a:rect l="l" t="t" r="r" b="b"/>
              <a:pathLst>
                <a:path w="73659" h="271144">
                  <a:moveTo>
                    <a:pt x="72658" y="0"/>
                  </a:moveTo>
                  <a:lnTo>
                    <a:pt x="48437" y="31918"/>
                  </a:lnTo>
                  <a:lnTo>
                    <a:pt x="29052" y="72456"/>
                  </a:lnTo>
                  <a:lnTo>
                    <a:pt x="7986" y="135719"/>
                  </a:lnTo>
                  <a:lnTo>
                    <a:pt x="1288" y="174015"/>
                  </a:lnTo>
                  <a:lnTo>
                    <a:pt x="0" y="211171"/>
                  </a:lnTo>
                  <a:lnTo>
                    <a:pt x="3983" y="242208"/>
                  </a:lnTo>
                  <a:lnTo>
                    <a:pt x="9653" y="263289"/>
                  </a:lnTo>
                  <a:lnTo>
                    <a:pt x="13424" y="270578"/>
                  </a:lnTo>
                  <a:lnTo>
                    <a:pt x="13571" y="268367"/>
                  </a:lnTo>
                  <a:lnTo>
                    <a:pt x="11167" y="253392"/>
                  </a:lnTo>
                  <a:lnTo>
                    <a:pt x="9717" y="241458"/>
                  </a:lnTo>
                  <a:lnTo>
                    <a:pt x="8691" y="227176"/>
                  </a:lnTo>
                  <a:lnTo>
                    <a:pt x="8652" y="211036"/>
                  </a:lnTo>
                  <a:lnTo>
                    <a:pt x="9756" y="193587"/>
                  </a:lnTo>
                  <a:lnTo>
                    <a:pt x="20538" y="138819"/>
                  </a:lnTo>
                  <a:lnTo>
                    <a:pt x="43344" y="78180"/>
                  </a:lnTo>
                  <a:lnTo>
                    <a:pt x="61608" y="37944"/>
                  </a:lnTo>
                  <a:lnTo>
                    <a:pt x="69147" y="19079"/>
                  </a:lnTo>
                  <a:lnTo>
                    <a:pt x="73141" y="5800"/>
                  </a:lnTo>
                  <a:lnTo>
                    <a:pt x="7265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9325" y="2505989"/>
              <a:ext cx="84900" cy="2374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975395" y="2489841"/>
              <a:ext cx="33655" cy="231775"/>
            </a:xfrm>
            <a:custGeom>
              <a:avLst/>
              <a:gdLst/>
              <a:ahLst/>
              <a:cxnLst/>
              <a:rect l="l" t="t" r="r" b="b"/>
              <a:pathLst>
                <a:path w="33654" h="231775">
                  <a:moveTo>
                    <a:pt x="11778" y="0"/>
                  </a:moveTo>
                  <a:lnTo>
                    <a:pt x="10098" y="4853"/>
                  </a:lnTo>
                  <a:lnTo>
                    <a:pt x="9946" y="32035"/>
                  </a:lnTo>
                  <a:lnTo>
                    <a:pt x="8302" y="51778"/>
                  </a:lnTo>
                  <a:lnTo>
                    <a:pt x="6389" y="67622"/>
                  </a:lnTo>
                  <a:lnTo>
                    <a:pt x="2867" y="92112"/>
                  </a:lnTo>
                  <a:lnTo>
                    <a:pt x="1078" y="106744"/>
                  </a:lnTo>
                  <a:lnTo>
                    <a:pt x="0" y="122580"/>
                  </a:lnTo>
                  <a:lnTo>
                    <a:pt x="251" y="139016"/>
                  </a:lnTo>
                  <a:lnTo>
                    <a:pt x="2448" y="155450"/>
                  </a:lnTo>
                  <a:lnTo>
                    <a:pt x="16181" y="198464"/>
                  </a:lnTo>
                  <a:lnTo>
                    <a:pt x="33631" y="231406"/>
                  </a:lnTo>
                  <a:lnTo>
                    <a:pt x="32435" y="224667"/>
                  </a:lnTo>
                  <a:lnTo>
                    <a:pt x="26651" y="207611"/>
                  </a:lnTo>
                  <a:lnTo>
                    <a:pt x="19270" y="183071"/>
                  </a:lnTo>
                  <a:lnTo>
                    <a:pt x="13286" y="153880"/>
                  </a:lnTo>
                  <a:lnTo>
                    <a:pt x="13049" y="123291"/>
                  </a:lnTo>
                  <a:lnTo>
                    <a:pt x="17032" y="94226"/>
                  </a:lnTo>
                  <a:lnTo>
                    <a:pt x="21835" y="69839"/>
                  </a:lnTo>
                  <a:lnTo>
                    <a:pt x="24060" y="53286"/>
                  </a:lnTo>
                  <a:lnTo>
                    <a:pt x="24531" y="31687"/>
                  </a:lnTo>
                  <a:lnTo>
                    <a:pt x="21056" y="14313"/>
                  </a:lnTo>
                  <a:lnTo>
                    <a:pt x="16013" y="3104"/>
                  </a:lnTo>
                  <a:lnTo>
                    <a:pt x="11778" y="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6" name="object 2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68" y="784680"/>
            <a:ext cx="1889827" cy="1384300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546" y="463637"/>
            <a:ext cx="583081" cy="367030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2935" y="1226014"/>
            <a:ext cx="457441" cy="671830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3139" y="2948644"/>
            <a:ext cx="424364" cy="510540"/>
          </a:xfrm>
          <a:prstGeom prst="rect">
            <a:avLst/>
          </a:prstGeom>
        </p:spPr>
      </p:pic>
      <p:grpSp>
        <p:nvGrpSpPr>
          <p:cNvPr id="30" name="object 30"/>
          <p:cNvGrpSpPr/>
          <p:nvPr/>
        </p:nvGrpSpPr>
        <p:grpSpPr>
          <a:xfrm>
            <a:off x="0" y="6638700"/>
            <a:ext cx="20104100" cy="4670425"/>
            <a:chOff x="0" y="6638700"/>
            <a:chExt cx="20104100" cy="4670425"/>
          </a:xfrm>
        </p:grpSpPr>
        <p:pic>
          <p:nvPicPr>
            <p:cNvPr id="31" name="object 31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3759" y="6638700"/>
              <a:ext cx="2020717" cy="2020721"/>
            </a:xfrm>
            <a:prstGeom prst="rect">
              <a:avLst/>
            </a:prstGeom>
          </p:spPr>
        </p:pic>
        <p:sp>
          <p:nvSpPr>
            <p:cNvPr id="32" name="object 32">
              <a:hlinkClick r:id="rId14" action="ppaction://hlinksldjump"/>
            </p:cNvPr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1172739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close/>
                </a:path>
              </a:pathLst>
            </a:custGeom>
            <a:solidFill>
              <a:srgbClr val="118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1853042" y="6931725"/>
              <a:ext cx="1382395" cy="1382395"/>
            </a:xfrm>
            <a:custGeom>
              <a:avLst/>
              <a:gdLst/>
              <a:ahLst/>
              <a:cxnLst/>
              <a:rect l="l" t="t" r="r" b="b"/>
              <a:pathLst>
                <a:path w="1382394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1172739" y="1382156"/>
                  </a:lnTo>
                  <a:lnTo>
                    <a:pt x="1293808" y="1378884"/>
                  </a:lnTo>
                  <a:lnTo>
                    <a:pt x="1355979" y="1355979"/>
                  </a:lnTo>
                  <a:lnTo>
                    <a:pt x="1378884" y="1293808"/>
                  </a:lnTo>
                  <a:lnTo>
                    <a:pt x="1382156" y="1172739"/>
                  </a:lnTo>
                  <a:lnTo>
                    <a:pt x="1382156" y="209417"/>
                  </a:lnTo>
                  <a:lnTo>
                    <a:pt x="1378884" y="88348"/>
                  </a:lnTo>
                  <a:lnTo>
                    <a:pt x="1355979" y="26177"/>
                  </a:lnTo>
                  <a:lnTo>
                    <a:pt x="1293808" y="3272"/>
                  </a:lnTo>
                  <a:lnTo>
                    <a:pt x="1172739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>
              <a:hlinkClick r:id="rId14" action="ppaction://hlinksldjump"/>
            </p:cNvPr>
            <p:cNvSpPr/>
            <p:nvPr/>
          </p:nvSpPr>
          <p:spPr>
            <a:xfrm>
              <a:off x="12161306" y="7223590"/>
              <a:ext cx="777875" cy="754380"/>
            </a:xfrm>
            <a:custGeom>
              <a:avLst/>
              <a:gdLst/>
              <a:ahLst/>
              <a:cxnLst/>
              <a:rect l="l" t="t" r="r" b="b"/>
              <a:pathLst>
                <a:path w="777875" h="754379">
                  <a:moveTo>
                    <a:pt x="691446" y="0"/>
                  </a:moveTo>
                  <a:lnTo>
                    <a:pt x="678934" y="1381"/>
                  </a:lnTo>
                  <a:lnTo>
                    <a:pt x="666409" y="5791"/>
                  </a:lnTo>
                  <a:lnTo>
                    <a:pt x="660000" y="8629"/>
                  </a:lnTo>
                  <a:lnTo>
                    <a:pt x="656639" y="9184"/>
                  </a:lnTo>
                  <a:lnTo>
                    <a:pt x="619886" y="29246"/>
                  </a:lnTo>
                  <a:lnTo>
                    <a:pt x="573152" y="82534"/>
                  </a:lnTo>
                  <a:lnTo>
                    <a:pt x="556310" y="101250"/>
                  </a:lnTo>
                  <a:lnTo>
                    <a:pt x="521115" y="137285"/>
                  </a:lnTo>
                  <a:lnTo>
                    <a:pt x="449200" y="207837"/>
                  </a:lnTo>
                  <a:lnTo>
                    <a:pt x="398469" y="253773"/>
                  </a:lnTo>
                  <a:lnTo>
                    <a:pt x="391747" y="256998"/>
                  </a:lnTo>
                  <a:lnTo>
                    <a:pt x="386061" y="261501"/>
                  </a:lnTo>
                  <a:lnTo>
                    <a:pt x="379246" y="265458"/>
                  </a:lnTo>
                  <a:lnTo>
                    <a:pt x="372224" y="266802"/>
                  </a:lnTo>
                  <a:lnTo>
                    <a:pt x="365287" y="265432"/>
                  </a:lnTo>
                  <a:lnTo>
                    <a:pt x="358732" y="261249"/>
                  </a:lnTo>
                  <a:lnTo>
                    <a:pt x="353444" y="256517"/>
                  </a:lnTo>
                  <a:lnTo>
                    <a:pt x="348607" y="251281"/>
                  </a:lnTo>
                  <a:lnTo>
                    <a:pt x="278714" y="186351"/>
                  </a:lnTo>
                  <a:lnTo>
                    <a:pt x="193365" y="104594"/>
                  </a:lnTo>
                  <a:lnTo>
                    <a:pt x="157536" y="84756"/>
                  </a:lnTo>
                  <a:lnTo>
                    <a:pt x="147869" y="83213"/>
                  </a:lnTo>
                  <a:lnTo>
                    <a:pt x="137025" y="77913"/>
                  </a:lnTo>
                  <a:lnTo>
                    <a:pt x="127731" y="75544"/>
                  </a:lnTo>
                  <a:lnTo>
                    <a:pt x="118142" y="74702"/>
                  </a:lnTo>
                  <a:lnTo>
                    <a:pt x="108342" y="74951"/>
                  </a:lnTo>
                  <a:lnTo>
                    <a:pt x="102792" y="75067"/>
                  </a:lnTo>
                  <a:lnTo>
                    <a:pt x="100028" y="74930"/>
                  </a:lnTo>
                  <a:lnTo>
                    <a:pt x="92814" y="75004"/>
                  </a:lnTo>
                  <a:lnTo>
                    <a:pt x="85852" y="76048"/>
                  </a:lnTo>
                  <a:lnTo>
                    <a:pt x="79182" y="78258"/>
                  </a:lnTo>
                  <a:lnTo>
                    <a:pt x="72845" y="81831"/>
                  </a:lnTo>
                  <a:lnTo>
                    <a:pt x="71453" y="82815"/>
                  </a:lnTo>
                  <a:lnTo>
                    <a:pt x="69819" y="83684"/>
                  </a:lnTo>
                  <a:lnTo>
                    <a:pt x="58699" y="85998"/>
                  </a:lnTo>
                  <a:lnTo>
                    <a:pt x="54176" y="92218"/>
                  </a:lnTo>
                  <a:lnTo>
                    <a:pt x="51474" y="101150"/>
                  </a:lnTo>
                  <a:lnTo>
                    <a:pt x="50197" y="110675"/>
                  </a:lnTo>
                  <a:lnTo>
                    <a:pt x="52069" y="119594"/>
                  </a:lnTo>
                  <a:lnTo>
                    <a:pt x="56905" y="127304"/>
                  </a:lnTo>
                  <a:lnTo>
                    <a:pt x="64521" y="133201"/>
                  </a:lnTo>
                  <a:lnTo>
                    <a:pt x="69045" y="135620"/>
                  </a:lnTo>
                  <a:lnTo>
                    <a:pt x="73578" y="138478"/>
                  </a:lnTo>
                  <a:lnTo>
                    <a:pt x="92135" y="157233"/>
                  </a:lnTo>
                  <a:lnTo>
                    <a:pt x="136655" y="203052"/>
                  </a:lnTo>
                  <a:lnTo>
                    <a:pt x="202088" y="272003"/>
                  </a:lnTo>
                  <a:lnTo>
                    <a:pt x="213984" y="284178"/>
                  </a:lnTo>
                  <a:lnTo>
                    <a:pt x="261465" y="331712"/>
                  </a:lnTo>
                  <a:lnTo>
                    <a:pt x="272504" y="343435"/>
                  </a:lnTo>
                  <a:lnTo>
                    <a:pt x="278765" y="352669"/>
                  </a:lnTo>
                  <a:lnTo>
                    <a:pt x="281500" y="362131"/>
                  </a:lnTo>
                  <a:lnTo>
                    <a:pt x="280719" y="371624"/>
                  </a:lnTo>
                  <a:lnTo>
                    <a:pt x="230311" y="434608"/>
                  </a:lnTo>
                  <a:lnTo>
                    <a:pt x="197491" y="468960"/>
                  </a:lnTo>
                  <a:lnTo>
                    <a:pt x="137074" y="529021"/>
                  </a:lnTo>
                  <a:lnTo>
                    <a:pt x="107450" y="558907"/>
                  </a:lnTo>
                  <a:lnTo>
                    <a:pt x="78165" y="589114"/>
                  </a:lnTo>
                  <a:lnTo>
                    <a:pt x="50092" y="621710"/>
                  </a:lnTo>
                  <a:lnTo>
                    <a:pt x="32415" y="643994"/>
                  </a:lnTo>
                  <a:lnTo>
                    <a:pt x="26082" y="650986"/>
                  </a:lnTo>
                  <a:lnTo>
                    <a:pt x="19082" y="659425"/>
                  </a:lnTo>
                  <a:lnTo>
                    <a:pt x="13189" y="668535"/>
                  </a:lnTo>
                  <a:lnTo>
                    <a:pt x="7652" y="677850"/>
                  </a:lnTo>
                  <a:lnTo>
                    <a:pt x="680" y="688325"/>
                  </a:lnTo>
                  <a:lnTo>
                    <a:pt x="356" y="690514"/>
                  </a:lnTo>
                  <a:lnTo>
                    <a:pt x="0" y="705194"/>
                  </a:lnTo>
                  <a:lnTo>
                    <a:pt x="554" y="714199"/>
                  </a:lnTo>
                  <a:lnTo>
                    <a:pt x="33095" y="741696"/>
                  </a:lnTo>
                  <a:lnTo>
                    <a:pt x="72657" y="753834"/>
                  </a:lnTo>
                  <a:lnTo>
                    <a:pt x="82136" y="753910"/>
                  </a:lnTo>
                  <a:lnTo>
                    <a:pt x="104488" y="753580"/>
                  </a:lnTo>
                  <a:lnTo>
                    <a:pt x="143283" y="729109"/>
                  </a:lnTo>
                  <a:lnTo>
                    <a:pt x="262578" y="594056"/>
                  </a:lnTo>
                  <a:lnTo>
                    <a:pt x="303682" y="549797"/>
                  </a:lnTo>
                  <a:lnTo>
                    <a:pt x="331480" y="521236"/>
                  </a:lnTo>
                  <a:lnTo>
                    <a:pt x="373904" y="479965"/>
                  </a:lnTo>
                  <a:lnTo>
                    <a:pt x="387274" y="473807"/>
                  </a:lnTo>
                  <a:lnTo>
                    <a:pt x="394149" y="475228"/>
                  </a:lnTo>
                  <a:lnTo>
                    <a:pt x="401108" y="479515"/>
                  </a:lnTo>
                  <a:lnTo>
                    <a:pt x="406186" y="483651"/>
                  </a:lnTo>
                  <a:lnTo>
                    <a:pt x="575584" y="665467"/>
                  </a:lnTo>
                  <a:lnTo>
                    <a:pt x="586441" y="677381"/>
                  </a:lnTo>
                  <a:lnTo>
                    <a:pt x="592009" y="683181"/>
                  </a:lnTo>
                  <a:lnTo>
                    <a:pt x="621804" y="708486"/>
                  </a:lnTo>
                  <a:lnTo>
                    <a:pt x="677916" y="740638"/>
                  </a:lnTo>
                  <a:lnTo>
                    <a:pt x="702341" y="742832"/>
                  </a:lnTo>
                  <a:lnTo>
                    <a:pt x="711945" y="740882"/>
                  </a:lnTo>
                  <a:lnTo>
                    <a:pt x="720951" y="735340"/>
                  </a:lnTo>
                  <a:lnTo>
                    <a:pt x="722805" y="733654"/>
                  </a:lnTo>
                  <a:lnTo>
                    <a:pt x="725621" y="733067"/>
                  </a:lnTo>
                  <a:lnTo>
                    <a:pt x="747302" y="700585"/>
                  </a:lnTo>
                  <a:lnTo>
                    <a:pt x="747736" y="690629"/>
                  </a:lnTo>
                  <a:lnTo>
                    <a:pt x="747317" y="684587"/>
                  </a:lnTo>
                  <a:lnTo>
                    <a:pt x="747547" y="678441"/>
                  </a:lnTo>
                  <a:lnTo>
                    <a:pt x="669332" y="581715"/>
                  </a:lnTo>
                  <a:lnTo>
                    <a:pt x="636483" y="547032"/>
                  </a:lnTo>
                  <a:lnTo>
                    <a:pt x="584966" y="494960"/>
                  </a:lnTo>
                  <a:lnTo>
                    <a:pt x="524067" y="434626"/>
                  </a:lnTo>
                  <a:lnTo>
                    <a:pt x="504624" y="414455"/>
                  </a:lnTo>
                  <a:lnTo>
                    <a:pt x="485534" y="393947"/>
                  </a:lnTo>
                  <a:lnTo>
                    <a:pt x="481387" y="387810"/>
                  </a:lnTo>
                  <a:lnTo>
                    <a:pt x="479711" y="381318"/>
                  </a:lnTo>
                  <a:lnTo>
                    <a:pt x="480312" y="374627"/>
                  </a:lnTo>
                  <a:lnTo>
                    <a:pt x="509626" y="337229"/>
                  </a:lnTo>
                  <a:lnTo>
                    <a:pt x="538416" y="310629"/>
                  </a:lnTo>
                  <a:lnTo>
                    <a:pt x="582530" y="269066"/>
                  </a:lnTo>
                  <a:lnTo>
                    <a:pt x="597248" y="254794"/>
                  </a:lnTo>
                  <a:lnTo>
                    <a:pt x="611688" y="240255"/>
                  </a:lnTo>
                  <a:lnTo>
                    <a:pt x="632942" y="218008"/>
                  </a:lnTo>
                  <a:lnTo>
                    <a:pt x="696104" y="150677"/>
                  </a:lnTo>
                  <a:lnTo>
                    <a:pt x="718513" y="127520"/>
                  </a:lnTo>
                  <a:lnTo>
                    <a:pt x="730005" y="116236"/>
                  </a:lnTo>
                  <a:lnTo>
                    <a:pt x="751657" y="96158"/>
                  </a:lnTo>
                  <a:lnTo>
                    <a:pt x="760701" y="86494"/>
                  </a:lnTo>
                  <a:lnTo>
                    <a:pt x="768541" y="75894"/>
                  </a:lnTo>
                  <a:lnTo>
                    <a:pt x="774772" y="63936"/>
                  </a:lnTo>
                  <a:lnTo>
                    <a:pt x="777505" y="57350"/>
                  </a:lnTo>
                  <a:lnTo>
                    <a:pt x="777756" y="51518"/>
                  </a:lnTo>
                  <a:lnTo>
                    <a:pt x="769971" y="36577"/>
                  </a:lnTo>
                  <a:lnTo>
                    <a:pt x="764743" y="28708"/>
                  </a:lnTo>
                  <a:lnTo>
                    <a:pt x="758286" y="21909"/>
                  </a:lnTo>
                  <a:lnTo>
                    <a:pt x="749600" y="16398"/>
                  </a:lnTo>
                  <a:lnTo>
                    <a:pt x="749275" y="15885"/>
                  </a:lnTo>
                  <a:lnTo>
                    <a:pt x="744584" y="13927"/>
                  </a:lnTo>
                  <a:lnTo>
                    <a:pt x="740448" y="11864"/>
                  </a:lnTo>
                  <a:lnTo>
                    <a:pt x="729663" y="8639"/>
                  </a:lnTo>
                  <a:lnTo>
                    <a:pt x="722742" y="8063"/>
                  </a:lnTo>
                  <a:lnTo>
                    <a:pt x="716616" y="5508"/>
                  </a:lnTo>
                  <a:lnTo>
                    <a:pt x="703990" y="1443"/>
                  </a:lnTo>
                  <a:lnTo>
                    <a:pt x="6914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0" y="8961517"/>
              <a:ext cx="5882532" cy="2347038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339952" y="8660626"/>
              <a:ext cx="1361440" cy="853440"/>
            </a:xfrm>
            <a:custGeom>
              <a:avLst/>
              <a:gdLst/>
              <a:ahLst/>
              <a:cxnLst/>
              <a:rect l="l" t="t" r="r" b="b"/>
              <a:pathLst>
                <a:path w="1361440" h="853440">
                  <a:moveTo>
                    <a:pt x="881666" y="829310"/>
                  </a:moveTo>
                  <a:lnTo>
                    <a:pt x="524559" y="829310"/>
                  </a:lnTo>
                  <a:lnTo>
                    <a:pt x="573814" y="830580"/>
                  </a:lnTo>
                  <a:lnTo>
                    <a:pt x="623078" y="833120"/>
                  </a:lnTo>
                  <a:lnTo>
                    <a:pt x="672321" y="834390"/>
                  </a:lnTo>
                  <a:lnTo>
                    <a:pt x="683377" y="834390"/>
                  </a:lnTo>
                  <a:lnTo>
                    <a:pt x="705425" y="839470"/>
                  </a:lnTo>
                  <a:lnTo>
                    <a:pt x="716163" y="843280"/>
                  </a:lnTo>
                  <a:lnTo>
                    <a:pt x="761223" y="853440"/>
                  </a:lnTo>
                  <a:lnTo>
                    <a:pt x="805133" y="853440"/>
                  </a:lnTo>
                  <a:lnTo>
                    <a:pt x="848036" y="844550"/>
                  </a:lnTo>
                  <a:lnTo>
                    <a:pt x="881666" y="829310"/>
                  </a:lnTo>
                  <a:close/>
                </a:path>
                <a:path w="1361440" h="853440">
                  <a:moveTo>
                    <a:pt x="354292" y="807720"/>
                  </a:moveTo>
                  <a:lnTo>
                    <a:pt x="302134" y="807720"/>
                  </a:lnTo>
                  <a:lnTo>
                    <a:pt x="318044" y="829310"/>
                  </a:lnTo>
                  <a:lnTo>
                    <a:pt x="331048" y="840740"/>
                  </a:lnTo>
                  <a:lnTo>
                    <a:pt x="347104" y="843280"/>
                  </a:lnTo>
                  <a:lnTo>
                    <a:pt x="372173" y="840740"/>
                  </a:lnTo>
                  <a:lnTo>
                    <a:pt x="375482" y="840740"/>
                  </a:lnTo>
                  <a:lnTo>
                    <a:pt x="377126" y="839470"/>
                  </a:lnTo>
                  <a:lnTo>
                    <a:pt x="426186" y="831850"/>
                  </a:lnTo>
                  <a:lnTo>
                    <a:pt x="475340" y="829310"/>
                  </a:lnTo>
                  <a:lnTo>
                    <a:pt x="881666" y="829310"/>
                  </a:lnTo>
                  <a:lnTo>
                    <a:pt x="890074" y="825500"/>
                  </a:lnTo>
                  <a:lnTo>
                    <a:pt x="904517" y="815340"/>
                  </a:lnTo>
                  <a:lnTo>
                    <a:pt x="397394" y="815340"/>
                  </a:lnTo>
                  <a:lnTo>
                    <a:pt x="348520" y="814070"/>
                  </a:lnTo>
                  <a:lnTo>
                    <a:pt x="354292" y="807720"/>
                  </a:lnTo>
                  <a:close/>
                </a:path>
                <a:path w="1361440" h="853440">
                  <a:moveTo>
                    <a:pt x="246233" y="619760"/>
                  </a:moveTo>
                  <a:lnTo>
                    <a:pt x="216052" y="619760"/>
                  </a:lnTo>
                  <a:lnTo>
                    <a:pt x="222901" y="635000"/>
                  </a:lnTo>
                  <a:lnTo>
                    <a:pt x="229199" y="650240"/>
                  </a:lnTo>
                  <a:lnTo>
                    <a:pt x="235574" y="662940"/>
                  </a:lnTo>
                  <a:lnTo>
                    <a:pt x="242659" y="675640"/>
                  </a:lnTo>
                  <a:lnTo>
                    <a:pt x="251144" y="688340"/>
                  </a:lnTo>
                  <a:lnTo>
                    <a:pt x="260457" y="699770"/>
                  </a:lnTo>
                  <a:lnTo>
                    <a:pt x="270065" y="712470"/>
                  </a:lnTo>
                  <a:lnTo>
                    <a:pt x="279433" y="723900"/>
                  </a:lnTo>
                  <a:lnTo>
                    <a:pt x="280721" y="725170"/>
                  </a:lnTo>
                  <a:lnTo>
                    <a:pt x="278804" y="728980"/>
                  </a:lnTo>
                  <a:lnTo>
                    <a:pt x="278124" y="734060"/>
                  </a:lnTo>
                  <a:lnTo>
                    <a:pt x="258789" y="737870"/>
                  </a:lnTo>
                  <a:lnTo>
                    <a:pt x="239261" y="740410"/>
                  </a:lnTo>
                  <a:lnTo>
                    <a:pt x="220268" y="745490"/>
                  </a:lnTo>
                  <a:lnTo>
                    <a:pt x="185538" y="767080"/>
                  </a:lnTo>
                  <a:lnTo>
                    <a:pt x="155934" y="796290"/>
                  </a:lnTo>
                  <a:lnTo>
                    <a:pt x="148620" y="817880"/>
                  </a:lnTo>
                  <a:lnTo>
                    <a:pt x="168569" y="822960"/>
                  </a:lnTo>
                  <a:lnTo>
                    <a:pt x="187704" y="822960"/>
                  </a:lnTo>
                  <a:lnTo>
                    <a:pt x="302134" y="807720"/>
                  </a:lnTo>
                  <a:lnTo>
                    <a:pt x="354292" y="807720"/>
                  </a:lnTo>
                  <a:lnTo>
                    <a:pt x="357755" y="803910"/>
                  </a:lnTo>
                  <a:lnTo>
                    <a:pt x="361179" y="796290"/>
                  </a:lnTo>
                  <a:lnTo>
                    <a:pt x="365859" y="795020"/>
                  </a:lnTo>
                  <a:lnTo>
                    <a:pt x="372623" y="793750"/>
                  </a:lnTo>
                  <a:lnTo>
                    <a:pt x="216875" y="793750"/>
                  </a:lnTo>
                  <a:lnTo>
                    <a:pt x="195184" y="792480"/>
                  </a:lnTo>
                  <a:lnTo>
                    <a:pt x="201186" y="786130"/>
                  </a:lnTo>
                  <a:lnTo>
                    <a:pt x="206299" y="779780"/>
                  </a:lnTo>
                  <a:lnTo>
                    <a:pt x="211113" y="773430"/>
                  </a:lnTo>
                  <a:lnTo>
                    <a:pt x="216220" y="769620"/>
                  </a:lnTo>
                  <a:lnTo>
                    <a:pt x="228700" y="763270"/>
                  </a:lnTo>
                  <a:lnTo>
                    <a:pt x="241878" y="760730"/>
                  </a:lnTo>
                  <a:lnTo>
                    <a:pt x="300554" y="760730"/>
                  </a:lnTo>
                  <a:lnTo>
                    <a:pt x="313252" y="756920"/>
                  </a:lnTo>
                  <a:lnTo>
                    <a:pt x="331829" y="749300"/>
                  </a:lnTo>
                  <a:lnTo>
                    <a:pt x="334327" y="741680"/>
                  </a:lnTo>
                  <a:lnTo>
                    <a:pt x="333846" y="735330"/>
                  </a:lnTo>
                  <a:lnTo>
                    <a:pt x="330697" y="728980"/>
                  </a:lnTo>
                  <a:lnTo>
                    <a:pt x="325191" y="723900"/>
                  </a:lnTo>
                  <a:lnTo>
                    <a:pt x="310789" y="711200"/>
                  </a:lnTo>
                  <a:lnTo>
                    <a:pt x="296437" y="699770"/>
                  </a:lnTo>
                  <a:lnTo>
                    <a:pt x="282250" y="687070"/>
                  </a:lnTo>
                  <a:lnTo>
                    <a:pt x="251561" y="650240"/>
                  </a:lnTo>
                  <a:lnTo>
                    <a:pt x="246031" y="621030"/>
                  </a:lnTo>
                  <a:lnTo>
                    <a:pt x="246233" y="619760"/>
                  </a:lnTo>
                  <a:close/>
                </a:path>
                <a:path w="1361440" h="853440">
                  <a:moveTo>
                    <a:pt x="534116" y="808990"/>
                  </a:moveTo>
                  <a:lnTo>
                    <a:pt x="489411" y="808990"/>
                  </a:lnTo>
                  <a:lnTo>
                    <a:pt x="444098" y="812800"/>
                  </a:lnTo>
                  <a:lnTo>
                    <a:pt x="397394" y="815340"/>
                  </a:lnTo>
                  <a:lnTo>
                    <a:pt x="904517" y="815340"/>
                  </a:lnTo>
                  <a:lnTo>
                    <a:pt x="911739" y="810260"/>
                  </a:lnTo>
                  <a:lnTo>
                    <a:pt x="578929" y="810260"/>
                  </a:lnTo>
                  <a:lnTo>
                    <a:pt x="534116" y="808990"/>
                  </a:lnTo>
                  <a:close/>
                </a:path>
                <a:path w="1361440" h="853440">
                  <a:moveTo>
                    <a:pt x="575807" y="189230"/>
                  </a:moveTo>
                  <a:lnTo>
                    <a:pt x="515063" y="189230"/>
                  </a:lnTo>
                  <a:lnTo>
                    <a:pt x="536743" y="190500"/>
                  </a:lnTo>
                  <a:lnTo>
                    <a:pt x="556882" y="198120"/>
                  </a:lnTo>
                  <a:lnTo>
                    <a:pt x="574953" y="214630"/>
                  </a:lnTo>
                  <a:lnTo>
                    <a:pt x="587451" y="236220"/>
                  </a:lnTo>
                  <a:lnTo>
                    <a:pt x="588379" y="257810"/>
                  </a:lnTo>
                  <a:lnTo>
                    <a:pt x="578065" y="276860"/>
                  </a:lnTo>
                  <a:lnTo>
                    <a:pt x="556838" y="290830"/>
                  </a:lnTo>
                  <a:lnTo>
                    <a:pt x="547425" y="293370"/>
                  </a:lnTo>
                  <a:lnTo>
                    <a:pt x="537623" y="295910"/>
                  </a:lnTo>
                  <a:lnTo>
                    <a:pt x="527685" y="297180"/>
                  </a:lnTo>
                  <a:lnTo>
                    <a:pt x="517865" y="299720"/>
                  </a:lnTo>
                  <a:lnTo>
                    <a:pt x="501887" y="304800"/>
                  </a:lnTo>
                  <a:lnTo>
                    <a:pt x="494882" y="308610"/>
                  </a:lnTo>
                  <a:lnTo>
                    <a:pt x="488533" y="314960"/>
                  </a:lnTo>
                  <a:lnTo>
                    <a:pt x="485378" y="322580"/>
                  </a:lnTo>
                  <a:lnTo>
                    <a:pt x="485716" y="331470"/>
                  </a:lnTo>
                  <a:lnTo>
                    <a:pt x="489845" y="339090"/>
                  </a:lnTo>
                  <a:lnTo>
                    <a:pt x="496746" y="346710"/>
                  </a:lnTo>
                  <a:lnTo>
                    <a:pt x="503977" y="353060"/>
                  </a:lnTo>
                  <a:lnTo>
                    <a:pt x="511548" y="360680"/>
                  </a:lnTo>
                  <a:lnTo>
                    <a:pt x="519467" y="365760"/>
                  </a:lnTo>
                  <a:lnTo>
                    <a:pt x="534907" y="377190"/>
                  </a:lnTo>
                  <a:lnTo>
                    <a:pt x="582303" y="407670"/>
                  </a:lnTo>
                  <a:lnTo>
                    <a:pt x="637372" y="454660"/>
                  </a:lnTo>
                  <a:lnTo>
                    <a:pt x="676719" y="515620"/>
                  </a:lnTo>
                  <a:lnTo>
                    <a:pt x="695396" y="561340"/>
                  </a:lnTo>
                  <a:lnTo>
                    <a:pt x="709137" y="608330"/>
                  </a:lnTo>
                  <a:lnTo>
                    <a:pt x="718849" y="655320"/>
                  </a:lnTo>
                  <a:lnTo>
                    <a:pt x="725440" y="704850"/>
                  </a:lnTo>
                  <a:lnTo>
                    <a:pt x="726309" y="720090"/>
                  </a:lnTo>
                  <a:lnTo>
                    <a:pt x="725368" y="736600"/>
                  </a:lnTo>
                  <a:lnTo>
                    <a:pt x="722623" y="753110"/>
                  </a:lnTo>
                  <a:lnTo>
                    <a:pt x="718079" y="768350"/>
                  </a:lnTo>
                  <a:lnTo>
                    <a:pt x="715550" y="778510"/>
                  </a:lnTo>
                  <a:lnTo>
                    <a:pt x="714262" y="788670"/>
                  </a:lnTo>
                  <a:lnTo>
                    <a:pt x="713532" y="800100"/>
                  </a:lnTo>
                  <a:lnTo>
                    <a:pt x="712676" y="810260"/>
                  </a:lnTo>
                  <a:lnTo>
                    <a:pt x="879425" y="810260"/>
                  </a:lnTo>
                  <a:lnTo>
                    <a:pt x="876074" y="808990"/>
                  </a:lnTo>
                  <a:lnTo>
                    <a:pt x="869425" y="807720"/>
                  </a:lnTo>
                  <a:lnTo>
                    <a:pt x="873056" y="803910"/>
                  </a:lnTo>
                  <a:lnTo>
                    <a:pt x="798678" y="803910"/>
                  </a:lnTo>
                  <a:lnTo>
                    <a:pt x="770517" y="802640"/>
                  </a:lnTo>
                  <a:lnTo>
                    <a:pt x="754295" y="797560"/>
                  </a:lnTo>
                  <a:lnTo>
                    <a:pt x="744442" y="789940"/>
                  </a:lnTo>
                  <a:lnTo>
                    <a:pt x="740043" y="777240"/>
                  </a:lnTo>
                  <a:lnTo>
                    <a:pt x="740183" y="760730"/>
                  </a:lnTo>
                  <a:lnTo>
                    <a:pt x="743476" y="731520"/>
                  </a:lnTo>
                  <a:lnTo>
                    <a:pt x="744258" y="717550"/>
                  </a:lnTo>
                  <a:lnTo>
                    <a:pt x="738024" y="652780"/>
                  </a:lnTo>
                  <a:lnTo>
                    <a:pt x="728707" y="604520"/>
                  </a:lnTo>
                  <a:lnTo>
                    <a:pt x="715393" y="557530"/>
                  </a:lnTo>
                  <a:lnTo>
                    <a:pt x="697546" y="511810"/>
                  </a:lnTo>
                  <a:lnTo>
                    <a:pt x="677755" y="473710"/>
                  </a:lnTo>
                  <a:lnTo>
                    <a:pt x="653720" y="439420"/>
                  </a:lnTo>
                  <a:lnTo>
                    <a:pt x="624753" y="408940"/>
                  </a:lnTo>
                  <a:lnTo>
                    <a:pt x="590167" y="382270"/>
                  </a:lnTo>
                  <a:lnTo>
                    <a:pt x="584424" y="378460"/>
                  </a:lnTo>
                  <a:lnTo>
                    <a:pt x="578541" y="373380"/>
                  </a:lnTo>
                  <a:lnTo>
                    <a:pt x="571846" y="367030"/>
                  </a:lnTo>
                  <a:lnTo>
                    <a:pt x="563665" y="359410"/>
                  </a:lnTo>
                  <a:lnTo>
                    <a:pt x="579387" y="355600"/>
                  </a:lnTo>
                  <a:lnTo>
                    <a:pt x="592710" y="350520"/>
                  </a:lnTo>
                  <a:lnTo>
                    <a:pt x="604271" y="346710"/>
                  </a:lnTo>
                  <a:lnTo>
                    <a:pt x="614710" y="342900"/>
                  </a:lnTo>
                  <a:lnTo>
                    <a:pt x="624808" y="337820"/>
                  </a:lnTo>
                  <a:lnTo>
                    <a:pt x="632213" y="334010"/>
                  </a:lnTo>
                  <a:lnTo>
                    <a:pt x="563794" y="334010"/>
                  </a:lnTo>
                  <a:lnTo>
                    <a:pt x="533394" y="330200"/>
                  </a:lnTo>
                  <a:lnTo>
                    <a:pt x="536557" y="322580"/>
                  </a:lnTo>
                  <a:lnTo>
                    <a:pt x="541543" y="318770"/>
                  </a:lnTo>
                  <a:lnTo>
                    <a:pt x="547270" y="316230"/>
                  </a:lnTo>
                  <a:lnTo>
                    <a:pt x="552660" y="313690"/>
                  </a:lnTo>
                  <a:lnTo>
                    <a:pt x="562339" y="308610"/>
                  </a:lnTo>
                  <a:lnTo>
                    <a:pt x="572144" y="302260"/>
                  </a:lnTo>
                  <a:lnTo>
                    <a:pt x="581615" y="297180"/>
                  </a:lnTo>
                  <a:lnTo>
                    <a:pt x="590292" y="289560"/>
                  </a:lnTo>
                  <a:lnTo>
                    <a:pt x="603701" y="273050"/>
                  </a:lnTo>
                  <a:lnTo>
                    <a:pt x="609868" y="255270"/>
                  </a:lnTo>
                  <a:lnTo>
                    <a:pt x="608825" y="237490"/>
                  </a:lnTo>
                  <a:lnTo>
                    <a:pt x="600606" y="217170"/>
                  </a:lnTo>
                  <a:lnTo>
                    <a:pt x="575807" y="189230"/>
                  </a:lnTo>
                  <a:close/>
                </a:path>
                <a:path w="1361440" h="853440">
                  <a:moveTo>
                    <a:pt x="1072332" y="351790"/>
                  </a:moveTo>
                  <a:lnTo>
                    <a:pt x="980841" y="351790"/>
                  </a:lnTo>
                  <a:lnTo>
                    <a:pt x="1003554" y="354330"/>
                  </a:lnTo>
                  <a:lnTo>
                    <a:pt x="1027127" y="365760"/>
                  </a:lnTo>
                  <a:lnTo>
                    <a:pt x="1020277" y="365760"/>
                  </a:lnTo>
                  <a:lnTo>
                    <a:pt x="1013425" y="367030"/>
                  </a:lnTo>
                  <a:lnTo>
                    <a:pt x="1006570" y="367030"/>
                  </a:lnTo>
                  <a:lnTo>
                    <a:pt x="958437" y="377190"/>
                  </a:lnTo>
                  <a:lnTo>
                    <a:pt x="924139" y="401320"/>
                  </a:lnTo>
                  <a:lnTo>
                    <a:pt x="899739" y="436880"/>
                  </a:lnTo>
                  <a:lnTo>
                    <a:pt x="888151" y="478790"/>
                  </a:lnTo>
                  <a:lnTo>
                    <a:pt x="892294" y="521970"/>
                  </a:lnTo>
                  <a:lnTo>
                    <a:pt x="910932" y="568960"/>
                  </a:lnTo>
                  <a:lnTo>
                    <a:pt x="927671" y="604520"/>
                  </a:lnTo>
                  <a:lnTo>
                    <a:pt x="936245" y="623570"/>
                  </a:lnTo>
                  <a:lnTo>
                    <a:pt x="944920" y="641350"/>
                  </a:lnTo>
                  <a:lnTo>
                    <a:pt x="958312" y="687070"/>
                  </a:lnTo>
                  <a:lnTo>
                    <a:pt x="953678" y="727710"/>
                  </a:lnTo>
                  <a:lnTo>
                    <a:pt x="932315" y="767080"/>
                  </a:lnTo>
                  <a:lnTo>
                    <a:pt x="895519" y="802640"/>
                  </a:lnTo>
                  <a:lnTo>
                    <a:pt x="879425" y="810260"/>
                  </a:lnTo>
                  <a:lnTo>
                    <a:pt x="911739" y="810260"/>
                  </a:lnTo>
                  <a:lnTo>
                    <a:pt x="924377" y="801370"/>
                  </a:lnTo>
                  <a:lnTo>
                    <a:pt x="953726" y="768350"/>
                  </a:lnTo>
                  <a:lnTo>
                    <a:pt x="973249" y="727710"/>
                  </a:lnTo>
                  <a:lnTo>
                    <a:pt x="978074" y="679450"/>
                  </a:lnTo>
                  <a:lnTo>
                    <a:pt x="963328" y="626110"/>
                  </a:lnTo>
                  <a:lnTo>
                    <a:pt x="954240" y="607060"/>
                  </a:lnTo>
                  <a:lnTo>
                    <a:pt x="945083" y="588010"/>
                  </a:lnTo>
                  <a:lnTo>
                    <a:pt x="935973" y="567690"/>
                  </a:lnTo>
                  <a:lnTo>
                    <a:pt x="922284" y="538480"/>
                  </a:lnTo>
                  <a:lnTo>
                    <a:pt x="917657" y="528320"/>
                  </a:lnTo>
                  <a:lnTo>
                    <a:pt x="913567" y="518160"/>
                  </a:lnTo>
                  <a:lnTo>
                    <a:pt x="910440" y="506730"/>
                  </a:lnTo>
                  <a:lnTo>
                    <a:pt x="911172" y="462280"/>
                  </a:lnTo>
                  <a:lnTo>
                    <a:pt x="931542" y="422910"/>
                  </a:lnTo>
                  <a:lnTo>
                    <a:pt x="966486" y="396240"/>
                  </a:lnTo>
                  <a:lnTo>
                    <a:pt x="1010939" y="388620"/>
                  </a:lnTo>
                  <a:lnTo>
                    <a:pt x="1173999" y="388620"/>
                  </a:lnTo>
                  <a:lnTo>
                    <a:pt x="1192338" y="382270"/>
                  </a:lnTo>
                  <a:lnTo>
                    <a:pt x="1227174" y="360680"/>
                  </a:lnTo>
                  <a:lnTo>
                    <a:pt x="1131210" y="360680"/>
                  </a:lnTo>
                  <a:lnTo>
                    <a:pt x="1095858" y="358140"/>
                  </a:lnTo>
                  <a:lnTo>
                    <a:pt x="1080108" y="354330"/>
                  </a:lnTo>
                  <a:lnTo>
                    <a:pt x="1072332" y="351790"/>
                  </a:lnTo>
                  <a:close/>
                </a:path>
                <a:path w="1361440" h="853440">
                  <a:moveTo>
                    <a:pt x="991102" y="332740"/>
                  </a:moveTo>
                  <a:lnTo>
                    <a:pt x="950954" y="339090"/>
                  </a:lnTo>
                  <a:lnTo>
                    <a:pt x="915743" y="358140"/>
                  </a:lnTo>
                  <a:lnTo>
                    <a:pt x="888200" y="389890"/>
                  </a:lnTo>
                  <a:lnTo>
                    <a:pt x="866179" y="434340"/>
                  </a:lnTo>
                  <a:lnTo>
                    <a:pt x="854687" y="480060"/>
                  </a:lnTo>
                  <a:lnTo>
                    <a:pt x="856350" y="527050"/>
                  </a:lnTo>
                  <a:lnTo>
                    <a:pt x="873792" y="575310"/>
                  </a:lnTo>
                  <a:lnTo>
                    <a:pt x="881869" y="590550"/>
                  </a:lnTo>
                  <a:lnTo>
                    <a:pt x="889611" y="607060"/>
                  </a:lnTo>
                  <a:lnTo>
                    <a:pt x="897160" y="622300"/>
                  </a:lnTo>
                  <a:lnTo>
                    <a:pt x="904660" y="637540"/>
                  </a:lnTo>
                  <a:lnTo>
                    <a:pt x="916739" y="678180"/>
                  </a:lnTo>
                  <a:lnTo>
                    <a:pt x="913959" y="713740"/>
                  </a:lnTo>
                  <a:lnTo>
                    <a:pt x="873320" y="773430"/>
                  </a:lnTo>
                  <a:lnTo>
                    <a:pt x="825476" y="800100"/>
                  </a:lnTo>
                  <a:lnTo>
                    <a:pt x="798678" y="803910"/>
                  </a:lnTo>
                  <a:lnTo>
                    <a:pt x="873056" y="803910"/>
                  </a:lnTo>
                  <a:lnTo>
                    <a:pt x="905432" y="768350"/>
                  </a:lnTo>
                  <a:lnTo>
                    <a:pt x="931203" y="718820"/>
                  </a:lnTo>
                  <a:lnTo>
                    <a:pt x="937430" y="681990"/>
                  </a:lnTo>
                  <a:lnTo>
                    <a:pt x="935525" y="662940"/>
                  </a:lnTo>
                  <a:lnTo>
                    <a:pt x="929654" y="645160"/>
                  </a:lnTo>
                  <a:lnTo>
                    <a:pt x="920400" y="624840"/>
                  </a:lnTo>
                  <a:lnTo>
                    <a:pt x="910893" y="603250"/>
                  </a:lnTo>
                  <a:lnTo>
                    <a:pt x="890671" y="563880"/>
                  </a:lnTo>
                  <a:lnTo>
                    <a:pt x="874064" y="510540"/>
                  </a:lnTo>
                  <a:lnTo>
                    <a:pt x="873160" y="483870"/>
                  </a:lnTo>
                  <a:lnTo>
                    <a:pt x="876525" y="455930"/>
                  </a:lnTo>
                  <a:lnTo>
                    <a:pt x="897085" y="406400"/>
                  </a:lnTo>
                  <a:lnTo>
                    <a:pt x="937287" y="368300"/>
                  </a:lnTo>
                  <a:lnTo>
                    <a:pt x="980841" y="351790"/>
                  </a:lnTo>
                  <a:lnTo>
                    <a:pt x="1072332" y="351790"/>
                  </a:lnTo>
                  <a:lnTo>
                    <a:pt x="1033452" y="339090"/>
                  </a:lnTo>
                  <a:lnTo>
                    <a:pt x="991102" y="332740"/>
                  </a:lnTo>
                  <a:close/>
                </a:path>
                <a:path w="1361440" h="853440">
                  <a:moveTo>
                    <a:pt x="560822" y="787400"/>
                  </a:moveTo>
                  <a:lnTo>
                    <a:pt x="447375" y="787400"/>
                  </a:lnTo>
                  <a:lnTo>
                    <a:pt x="475029" y="792480"/>
                  </a:lnTo>
                  <a:lnTo>
                    <a:pt x="494582" y="796290"/>
                  </a:lnTo>
                  <a:lnTo>
                    <a:pt x="514380" y="798830"/>
                  </a:lnTo>
                  <a:lnTo>
                    <a:pt x="534227" y="797560"/>
                  </a:lnTo>
                  <a:lnTo>
                    <a:pt x="553927" y="791210"/>
                  </a:lnTo>
                  <a:lnTo>
                    <a:pt x="558042" y="789940"/>
                  </a:lnTo>
                  <a:lnTo>
                    <a:pt x="560822" y="787400"/>
                  </a:lnTo>
                  <a:close/>
                </a:path>
                <a:path w="1361440" h="853440">
                  <a:moveTo>
                    <a:pt x="429455" y="764540"/>
                  </a:moveTo>
                  <a:lnTo>
                    <a:pt x="377473" y="769620"/>
                  </a:lnTo>
                  <a:lnTo>
                    <a:pt x="325932" y="778510"/>
                  </a:lnTo>
                  <a:lnTo>
                    <a:pt x="274532" y="788670"/>
                  </a:lnTo>
                  <a:lnTo>
                    <a:pt x="236927" y="793750"/>
                  </a:lnTo>
                  <a:lnTo>
                    <a:pt x="372623" y="793750"/>
                  </a:lnTo>
                  <a:lnTo>
                    <a:pt x="392912" y="789940"/>
                  </a:lnTo>
                  <a:lnTo>
                    <a:pt x="420044" y="787400"/>
                  </a:lnTo>
                  <a:lnTo>
                    <a:pt x="560822" y="787400"/>
                  </a:lnTo>
                  <a:lnTo>
                    <a:pt x="563602" y="784860"/>
                  </a:lnTo>
                  <a:lnTo>
                    <a:pt x="563508" y="775970"/>
                  </a:lnTo>
                  <a:lnTo>
                    <a:pt x="560806" y="768350"/>
                  </a:lnTo>
                  <a:lnTo>
                    <a:pt x="482180" y="768350"/>
                  </a:lnTo>
                  <a:lnTo>
                    <a:pt x="429455" y="764540"/>
                  </a:lnTo>
                  <a:close/>
                </a:path>
                <a:path w="1361440" h="853440">
                  <a:moveTo>
                    <a:pt x="383538" y="584200"/>
                  </a:moveTo>
                  <a:lnTo>
                    <a:pt x="272868" y="584200"/>
                  </a:lnTo>
                  <a:lnTo>
                    <a:pt x="291726" y="585470"/>
                  </a:lnTo>
                  <a:lnTo>
                    <a:pt x="304666" y="589280"/>
                  </a:lnTo>
                  <a:lnTo>
                    <a:pt x="330532" y="599440"/>
                  </a:lnTo>
                  <a:lnTo>
                    <a:pt x="343892" y="604520"/>
                  </a:lnTo>
                  <a:lnTo>
                    <a:pt x="354037" y="642620"/>
                  </a:lnTo>
                  <a:lnTo>
                    <a:pt x="375740" y="692150"/>
                  </a:lnTo>
                  <a:lnTo>
                    <a:pt x="409010" y="717550"/>
                  </a:lnTo>
                  <a:lnTo>
                    <a:pt x="438349" y="731520"/>
                  </a:lnTo>
                  <a:lnTo>
                    <a:pt x="467280" y="746760"/>
                  </a:lnTo>
                  <a:lnTo>
                    <a:pt x="473738" y="749300"/>
                  </a:lnTo>
                  <a:lnTo>
                    <a:pt x="480368" y="751840"/>
                  </a:lnTo>
                  <a:lnTo>
                    <a:pt x="485912" y="755650"/>
                  </a:lnTo>
                  <a:lnTo>
                    <a:pt x="489112" y="763270"/>
                  </a:lnTo>
                  <a:lnTo>
                    <a:pt x="486693" y="765810"/>
                  </a:lnTo>
                  <a:lnTo>
                    <a:pt x="484128" y="768350"/>
                  </a:lnTo>
                  <a:lnTo>
                    <a:pt x="560806" y="768350"/>
                  </a:lnTo>
                  <a:lnTo>
                    <a:pt x="552670" y="759460"/>
                  </a:lnTo>
                  <a:lnTo>
                    <a:pt x="546021" y="756920"/>
                  </a:lnTo>
                  <a:lnTo>
                    <a:pt x="540043" y="754380"/>
                  </a:lnTo>
                  <a:lnTo>
                    <a:pt x="444947" y="708660"/>
                  </a:lnTo>
                  <a:lnTo>
                    <a:pt x="387949" y="666750"/>
                  </a:lnTo>
                  <a:lnTo>
                    <a:pt x="374358" y="607060"/>
                  </a:lnTo>
                  <a:lnTo>
                    <a:pt x="383538" y="584200"/>
                  </a:lnTo>
                  <a:close/>
                </a:path>
                <a:path w="1361440" h="853440">
                  <a:moveTo>
                    <a:pt x="32397" y="50800"/>
                  </a:moveTo>
                  <a:lnTo>
                    <a:pt x="444" y="78740"/>
                  </a:lnTo>
                  <a:lnTo>
                    <a:pt x="0" y="88900"/>
                  </a:lnTo>
                  <a:lnTo>
                    <a:pt x="2551" y="99060"/>
                  </a:lnTo>
                  <a:lnTo>
                    <a:pt x="5274" y="105410"/>
                  </a:lnTo>
                  <a:lnTo>
                    <a:pt x="9745" y="110490"/>
                  </a:lnTo>
                  <a:lnTo>
                    <a:pt x="14446" y="115570"/>
                  </a:lnTo>
                  <a:lnTo>
                    <a:pt x="41262" y="146050"/>
                  </a:lnTo>
                  <a:lnTo>
                    <a:pt x="59989" y="180340"/>
                  </a:lnTo>
                  <a:lnTo>
                    <a:pt x="70871" y="218440"/>
                  </a:lnTo>
                  <a:lnTo>
                    <a:pt x="74151" y="259080"/>
                  </a:lnTo>
                  <a:lnTo>
                    <a:pt x="76149" y="292100"/>
                  </a:lnTo>
                  <a:lnTo>
                    <a:pt x="82843" y="325120"/>
                  </a:lnTo>
                  <a:lnTo>
                    <a:pt x="94181" y="356870"/>
                  </a:lnTo>
                  <a:lnTo>
                    <a:pt x="110108" y="387350"/>
                  </a:lnTo>
                  <a:lnTo>
                    <a:pt x="130526" y="426720"/>
                  </a:lnTo>
                  <a:lnTo>
                    <a:pt x="144247" y="467360"/>
                  </a:lnTo>
                  <a:lnTo>
                    <a:pt x="151377" y="510540"/>
                  </a:lnTo>
                  <a:lnTo>
                    <a:pt x="151894" y="546100"/>
                  </a:lnTo>
                  <a:lnTo>
                    <a:pt x="151992" y="556260"/>
                  </a:lnTo>
                  <a:lnTo>
                    <a:pt x="151744" y="566420"/>
                  </a:lnTo>
                  <a:lnTo>
                    <a:pt x="151630" y="579120"/>
                  </a:lnTo>
                  <a:lnTo>
                    <a:pt x="154693" y="635000"/>
                  </a:lnTo>
                  <a:lnTo>
                    <a:pt x="173771" y="655320"/>
                  </a:lnTo>
                  <a:lnTo>
                    <a:pt x="216052" y="619760"/>
                  </a:lnTo>
                  <a:lnTo>
                    <a:pt x="246233" y="619760"/>
                  </a:lnTo>
                  <a:lnTo>
                    <a:pt x="249068" y="601980"/>
                  </a:lnTo>
                  <a:lnTo>
                    <a:pt x="256479" y="591820"/>
                  </a:lnTo>
                  <a:lnTo>
                    <a:pt x="203414" y="591820"/>
                  </a:lnTo>
                  <a:lnTo>
                    <a:pt x="199602" y="584200"/>
                  </a:lnTo>
                  <a:lnTo>
                    <a:pt x="199796" y="577850"/>
                  </a:lnTo>
                  <a:lnTo>
                    <a:pt x="202127" y="572770"/>
                  </a:lnTo>
                  <a:lnTo>
                    <a:pt x="204723" y="567690"/>
                  </a:lnTo>
                  <a:lnTo>
                    <a:pt x="206714" y="562610"/>
                  </a:lnTo>
                  <a:lnTo>
                    <a:pt x="172871" y="562610"/>
                  </a:lnTo>
                  <a:lnTo>
                    <a:pt x="171026" y="529590"/>
                  </a:lnTo>
                  <a:lnTo>
                    <a:pt x="170504" y="518160"/>
                  </a:lnTo>
                  <a:lnTo>
                    <a:pt x="167067" y="481330"/>
                  </a:lnTo>
                  <a:lnTo>
                    <a:pt x="159408" y="444500"/>
                  </a:lnTo>
                  <a:lnTo>
                    <a:pt x="146506" y="408940"/>
                  </a:lnTo>
                  <a:lnTo>
                    <a:pt x="127343" y="375920"/>
                  </a:lnTo>
                  <a:lnTo>
                    <a:pt x="115580" y="356870"/>
                  </a:lnTo>
                  <a:lnTo>
                    <a:pt x="107223" y="336550"/>
                  </a:lnTo>
                  <a:lnTo>
                    <a:pt x="102055" y="314960"/>
                  </a:lnTo>
                  <a:lnTo>
                    <a:pt x="99857" y="292100"/>
                  </a:lnTo>
                  <a:lnTo>
                    <a:pt x="98896" y="271780"/>
                  </a:lnTo>
                  <a:lnTo>
                    <a:pt x="97293" y="251460"/>
                  </a:lnTo>
                  <a:lnTo>
                    <a:pt x="91753" y="212090"/>
                  </a:lnTo>
                  <a:lnTo>
                    <a:pt x="77995" y="166370"/>
                  </a:lnTo>
                  <a:lnTo>
                    <a:pt x="64223" y="132080"/>
                  </a:lnTo>
                  <a:lnTo>
                    <a:pt x="62254" y="123190"/>
                  </a:lnTo>
                  <a:lnTo>
                    <a:pt x="64602" y="110490"/>
                  </a:lnTo>
                  <a:lnTo>
                    <a:pt x="89009" y="107950"/>
                  </a:lnTo>
                  <a:lnTo>
                    <a:pt x="217823" y="107950"/>
                  </a:lnTo>
                  <a:lnTo>
                    <a:pt x="191089" y="99060"/>
                  </a:lnTo>
                  <a:lnTo>
                    <a:pt x="142735" y="88900"/>
                  </a:lnTo>
                  <a:lnTo>
                    <a:pt x="119554" y="85090"/>
                  </a:lnTo>
                  <a:lnTo>
                    <a:pt x="96657" y="80010"/>
                  </a:lnTo>
                  <a:lnTo>
                    <a:pt x="74888" y="72390"/>
                  </a:lnTo>
                  <a:lnTo>
                    <a:pt x="55094" y="57150"/>
                  </a:lnTo>
                  <a:lnTo>
                    <a:pt x="45070" y="52070"/>
                  </a:lnTo>
                  <a:lnTo>
                    <a:pt x="32397" y="50800"/>
                  </a:lnTo>
                  <a:close/>
                </a:path>
                <a:path w="1361440" h="853440">
                  <a:moveTo>
                    <a:pt x="287697" y="554990"/>
                  </a:moveTo>
                  <a:lnTo>
                    <a:pt x="266298" y="554990"/>
                  </a:lnTo>
                  <a:lnTo>
                    <a:pt x="246111" y="562610"/>
                  </a:lnTo>
                  <a:lnTo>
                    <a:pt x="226827" y="575310"/>
                  </a:lnTo>
                  <a:lnTo>
                    <a:pt x="221227" y="579120"/>
                  </a:lnTo>
                  <a:lnTo>
                    <a:pt x="215360" y="584200"/>
                  </a:lnTo>
                  <a:lnTo>
                    <a:pt x="203414" y="591820"/>
                  </a:lnTo>
                  <a:lnTo>
                    <a:pt x="256479" y="591820"/>
                  </a:lnTo>
                  <a:lnTo>
                    <a:pt x="258331" y="589280"/>
                  </a:lnTo>
                  <a:lnTo>
                    <a:pt x="272868" y="584200"/>
                  </a:lnTo>
                  <a:lnTo>
                    <a:pt x="383538" y="584200"/>
                  </a:lnTo>
                  <a:lnTo>
                    <a:pt x="387618" y="574040"/>
                  </a:lnTo>
                  <a:lnTo>
                    <a:pt x="388557" y="572770"/>
                  </a:lnTo>
                  <a:lnTo>
                    <a:pt x="346615" y="572770"/>
                  </a:lnTo>
                  <a:lnTo>
                    <a:pt x="333778" y="570230"/>
                  </a:lnTo>
                  <a:lnTo>
                    <a:pt x="321861" y="566420"/>
                  </a:lnTo>
                  <a:lnTo>
                    <a:pt x="310615" y="561340"/>
                  </a:lnTo>
                  <a:lnTo>
                    <a:pt x="287697" y="554990"/>
                  </a:lnTo>
                  <a:close/>
                </a:path>
                <a:path w="1361440" h="853440">
                  <a:moveTo>
                    <a:pt x="489979" y="502920"/>
                  </a:moveTo>
                  <a:lnTo>
                    <a:pt x="459563" y="502920"/>
                  </a:lnTo>
                  <a:lnTo>
                    <a:pt x="427573" y="509270"/>
                  </a:lnTo>
                  <a:lnTo>
                    <a:pt x="401915" y="524510"/>
                  </a:lnTo>
                  <a:lnTo>
                    <a:pt x="380346" y="546100"/>
                  </a:lnTo>
                  <a:lnTo>
                    <a:pt x="360624" y="568960"/>
                  </a:lnTo>
                  <a:lnTo>
                    <a:pt x="346615" y="572770"/>
                  </a:lnTo>
                  <a:lnTo>
                    <a:pt x="388557" y="572770"/>
                  </a:lnTo>
                  <a:lnTo>
                    <a:pt x="405454" y="549910"/>
                  </a:lnTo>
                  <a:lnTo>
                    <a:pt x="427130" y="532130"/>
                  </a:lnTo>
                  <a:lnTo>
                    <a:pt x="452913" y="523240"/>
                  </a:lnTo>
                  <a:lnTo>
                    <a:pt x="483071" y="521970"/>
                  </a:lnTo>
                  <a:lnTo>
                    <a:pt x="555546" y="521970"/>
                  </a:lnTo>
                  <a:lnTo>
                    <a:pt x="550253" y="516890"/>
                  </a:lnTo>
                  <a:lnTo>
                    <a:pt x="520554" y="505460"/>
                  </a:lnTo>
                  <a:lnTo>
                    <a:pt x="489979" y="502920"/>
                  </a:lnTo>
                  <a:close/>
                </a:path>
                <a:path w="1361440" h="853440">
                  <a:moveTo>
                    <a:pt x="195247" y="501650"/>
                  </a:moveTo>
                  <a:lnTo>
                    <a:pt x="186158" y="509270"/>
                  </a:lnTo>
                  <a:lnTo>
                    <a:pt x="186933" y="516890"/>
                  </a:lnTo>
                  <a:lnTo>
                    <a:pt x="188017" y="524510"/>
                  </a:lnTo>
                  <a:lnTo>
                    <a:pt x="189434" y="530860"/>
                  </a:lnTo>
                  <a:lnTo>
                    <a:pt x="190621" y="538480"/>
                  </a:lnTo>
                  <a:lnTo>
                    <a:pt x="190885" y="543560"/>
                  </a:lnTo>
                  <a:lnTo>
                    <a:pt x="190927" y="549910"/>
                  </a:lnTo>
                  <a:lnTo>
                    <a:pt x="190807" y="554990"/>
                  </a:lnTo>
                  <a:lnTo>
                    <a:pt x="186242" y="561340"/>
                  </a:lnTo>
                  <a:lnTo>
                    <a:pt x="172871" y="562610"/>
                  </a:lnTo>
                  <a:lnTo>
                    <a:pt x="206714" y="562610"/>
                  </a:lnTo>
                  <a:lnTo>
                    <a:pt x="209204" y="556260"/>
                  </a:lnTo>
                  <a:lnTo>
                    <a:pt x="214016" y="546100"/>
                  </a:lnTo>
                  <a:lnTo>
                    <a:pt x="218773" y="535940"/>
                  </a:lnTo>
                  <a:lnTo>
                    <a:pt x="223089" y="525780"/>
                  </a:lnTo>
                  <a:lnTo>
                    <a:pt x="223845" y="518160"/>
                  </a:lnTo>
                  <a:lnTo>
                    <a:pt x="220344" y="510540"/>
                  </a:lnTo>
                  <a:lnTo>
                    <a:pt x="213425" y="505460"/>
                  </a:lnTo>
                  <a:lnTo>
                    <a:pt x="203927" y="502920"/>
                  </a:lnTo>
                  <a:lnTo>
                    <a:pt x="195247" y="501650"/>
                  </a:lnTo>
                  <a:close/>
                </a:path>
                <a:path w="1361440" h="853440">
                  <a:moveTo>
                    <a:pt x="555546" y="521970"/>
                  </a:moveTo>
                  <a:lnTo>
                    <a:pt x="483071" y="521970"/>
                  </a:lnTo>
                  <a:lnTo>
                    <a:pt x="515080" y="527050"/>
                  </a:lnTo>
                  <a:lnTo>
                    <a:pt x="546901" y="534670"/>
                  </a:lnTo>
                  <a:lnTo>
                    <a:pt x="552653" y="535940"/>
                  </a:lnTo>
                  <a:lnTo>
                    <a:pt x="559189" y="537210"/>
                  </a:lnTo>
                  <a:lnTo>
                    <a:pt x="567365" y="539750"/>
                  </a:lnTo>
                  <a:lnTo>
                    <a:pt x="578041" y="543560"/>
                  </a:lnTo>
                  <a:lnTo>
                    <a:pt x="555546" y="521970"/>
                  </a:lnTo>
                  <a:close/>
                </a:path>
                <a:path w="1361440" h="853440">
                  <a:moveTo>
                    <a:pt x="1173999" y="388620"/>
                  </a:moveTo>
                  <a:lnTo>
                    <a:pt x="1027238" y="388620"/>
                  </a:lnTo>
                  <a:lnTo>
                    <a:pt x="1043533" y="391160"/>
                  </a:lnTo>
                  <a:lnTo>
                    <a:pt x="1059713" y="392430"/>
                  </a:lnTo>
                  <a:lnTo>
                    <a:pt x="1075670" y="396240"/>
                  </a:lnTo>
                  <a:lnTo>
                    <a:pt x="1116861" y="400050"/>
                  </a:lnTo>
                  <a:lnTo>
                    <a:pt x="1155659" y="394970"/>
                  </a:lnTo>
                  <a:lnTo>
                    <a:pt x="1173999" y="388620"/>
                  </a:lnTo>
                  <a:close/>
                </a:path>
                <a:path w="1361440" h="853440">
                  <a:moveTo>
                    <a:pt x="1353046" y="0"/>
                  </a:moveTo>
                  <a:lnTo>
                    <a:pt x="1345433" y="0"/>
                  </a:lnTo>
                  <a:lnTo>
                    <a:pt x="1338490" y="1270"/>
                  </a:lnTo>
                  <a:lnTo>
                    <a:pt x="1287703" y="36830"/>
                  </a:lnTo>
                  <a:lnTo>
                    <a:pt x="1255351" y="74930"/>
                  </a:lnTo>
                  <a:lnTo>
                    <a:pt x="1235462" y="121920"/>
                  </a:lnTo>
                  <a:lnTo>
                    <a:pt x="1228594" y="175260"/>
                  </a:lnTo>
                  <a:lnTo>
                    <a:pt x="1228538" y="180340"/>
                  </a:lnTo>
                  <a:lnTo>
                    <a:pt x="1228862" y="191770"/>
                  </a:lnTo>
                  <a:lnTo>
                    <a:pt x="1230147" y="208280"/>
                  </a:lnTo>
                  <a:lnTo>
                    <a:pt x="1233624" y="241300"/>
                  </a:lnTo>
                  <a:lnTo>
                    <a:pt x="1234194" y="259080"/>
                  </a:lnTo>
                  <a:lnTo>
                    <a:pt x="1218210" y="307340"/>
                  </a:lnTo>
                  <a:lnTo>
                    <a:pt x="1164554" y="351790"/>
                  </a:lnTo>
                  <a:lnTo>
                    <a:pt x="1131210" y="360680"/>
                  </a:lnTo>
                  <a:lnTo>
                    <a:pt x="1227174" y="360680"/>
                  </a:lnTo>
                  <a:lnTo>
                    <a:pt x="1254295" y="336550"/>
                  </a:lnTo>
                  <a:lnTo>
                    <a:pt x="1234147" y="336550"/>
                  </a:lnTo>
                  <a:lnTo>
                    <a:pt x="1227310" y="332740"/>
                  </a:lnTo>
                  <a:lnTo>
                    <a:pt x="1236538" y="313690"/>
                  </a:lnTo>
                  <a:lnTo>
                    <a:pt x="1239655" y="307340"/>
                  </a:lnTo>
                  <a:lnTo>
                    <a:pt x="1248859" y="285750"/>
                  </a:lnTo>
                  <a:lnTo>
                    <a:pt x="1254403" y="262890"/>
                  </a:lnTo>
                  <a:lnTo>
                    <a:pt x="1255699" y="240030"/>
                  </a:lnTo>
                  <a:lnTo>
                    <a:pt x="1252157" y="215900"/>
                  </a:lnTo>
                  <a:lnTo>
                    <a:pt x="1248470" y="196850"/>
                  </a:lnTo>
                  <a:lnTo>
                    <a:pt x="1247058" y="177800"/>
                  </a:lnTo>
                  <a:lnTo>
                    <a:pt x="1247114" y="172720"/>
                  </a:lnTo>
                  <a:lnTo>
                    <a:pt x="1247766" y="156210"/>
                  </a:lnTo>
                  <a:lnTo>
                    <a:pt x="1251005" y="133350"/>
                  </a:lnTo>
                  <a:lnTo>
                    <a:pt x="1285833" y="133350"/>
                  </a:lnTo>
                  <a:lnTo>
                    <a:pt x="1285887" y="125730"/>
                  </a:lnTo>
                  <a:lnTo>
                    <a:pt x="1290680" y="82550"/>
                  </a:lnTo>
                  <a:lnTo>
                    <a:pt x="1312176" y="44450"/>
                  </a:lnTo>
                  <a:lnTo>
                    <a:pt x="1338456" y="25400"/>
                  </a:lnTo>
                  <a:lnTo>
                    <a:pt x="1353699" y="12700"/>
                  </a:lnTo>
                  <a:lnTo>
                    <a:pt x="1361421" y="6350"/>
                  </a:lnTo>
                  <a:lnTo>
                    <a:pt x="1353046" y="0"/>
                  </a:lnTo>
                  <a:close/>
                </a:path>
                <a:path w="1361440" h="853440">
                  <a:moveTo>
                    <a:pt x="1285833" y="133350"/>
                  </a:moveTo>
                  <a:lnTo>
                    <a:pt x="1251005" y="133350"/>
                  </a:lnTo>
                  <a:lnTo>
                    <a:pt x="1265733" y="168910"/>
                  </a:lnTo>
                  <a:lnTo>
                    <a:pt x="1274351" y="207010"/>
                  </a:lnTo>
                  <a:lnTo>
                    <a:pt x="1271162" y="273050"/>
                  </a:lnTo>
                  <a:lnTo>
                    <a:pt x="1251717" y="312420"/>
                  </a:lnTo>
                  <a:lnTo>
                    <a:pt x="1238724" y="330200"/>
                  </a:lnTo>
                  <a:lnTo>
                    <a:pt x="1234147" y="336550"/>
                  </a:lnTo>
                  <a:lnTo>
                    <a:pt x="1254295" y="336550"/>
                  </a:lnTo>
                  <a:lnTo>
                    <a:pt x="1262860" y="328930"/>
                  </a:lnTo>
                  <a:lnTo>
                    <a:pt x="1285982" y="290830"/>
                  </a:lnTo>
                  <a:lnTo>
                    <a:pt x="1295925" y="247650"/>
                  </a:lnTo>
                  <a:lnTo>
                    <a:pt x="1292072" y="199390"/>
                  </a:lnTo>
                  <a:lnTo>
                    <a:pt x="1288087" y="176530"/>
                  </a:lnTo>
                  <a:lnTo>
                    <a:pt x="1286188" y="153670"/>
                  </a:lnTo>
                  <a:lnTo>
                    <a:pt x="1286066" y="151130"/>
                  </a:lnTo>
                  <a:lnTo>
                    <a:pt x="1285833" y="133350"/>
                  </a:lnTo>
                  <a:close/>
                </a:path>
                <a:path w="1361440" h="853440">
                  <a:moveTo>
                    <a:pt x="608438" y="113030"/>
                  </a:moveTo>
                  <a:lnTo>
                    <a:pt x="522206" y="113030"/>
                  </a:lnTo>
                  <a:lnTo>
                    <a:pt x="566811" y="120650"/>
                  </a:lnTo>
                  <a:lnTo>
                    <a:pt x="608336" y="138430"/>
                  </a:lnTo>
                  <a:lnTo>
                    <a:pt x="644385" y="167640"/>
                  </a:lnTo>
                  <a:lnTo>
                    <a:pt x="671170" y="209550"/>
                  </a:lnTo>
                  <a:lnTo>
                    <a:pt x="676794" y="236220"/>
                  </a:lnTo>
                  <a:lnTo>
                    <a:pt x="673845" y="260350"/>
                  </a:lnTo>
                  <a:lnTo>
                    <a:pt x="644102" y="304800"/>
                  </a:lnTo>
                  <a:lnTo>
                    <a:pt x="592321" y="331470"/>
                  </a:lnTo>
                  <a:lnTo>
                    <a:pt x="563794" y="334010"/>
                  </a:lnTo>
                  <a:lnTo>
                    <a:pt x="632213" y="334010"/>
                  </a:lnTo>
                  <a:lnTo>
                    <a:pt x="680305" y="288290"/>
                  </a:lnTo>
                  <a:lnTo>
                    <a:pt x="694101" y="251460"/>
                  </a:lnTo>
                  <a:lnTo>
                    <a:pt x="693572" y="212090"/>
                  </a:lnTo>
                  <a:lnTo>
                    <a:pt x="677714" y="175260"/>
                  </a:lnTo>
                  <a:lnTo>
                    <a:pt x="650808" y="143510"/>
                  </a:lnTo>
                  <a:lnTo>
                    <a:pt x="618933" y="118110"/>
                  </a:lnTo>
                  <a:lnTo>
                    <a:pt x="608438" y="113030"/>
                  </a:lnTo>
                  <a:close/>
                </a:path>
                <a:path w="1361440" h="853440">
                  <a:moveTo>
                    <a:pt x="233440" y="191770"/>
                  </a:moveTo>
                  <a:lnTo>
                    <a:pt x="223410" y="191770"/>
                  </a:lnTo>
                  <a:lnTo>
                    <a:pt x="214143" y="194310"/>
                  </a:lnTo>
                  <a:lnTo>
                    <a:pt x="206964" y="200660"/>
                  </a:lnTo>
                  <a:lnTo>
                    <a:pt x="203762" y="209550"/>
                  </a:lnTo>
                  <a:lnTo>
                    <a:pt x="204294" y="218440"/>
                  </a:lnTo>
                  <a:lnTo>
                    <a:pt x="208030" y="226060"/>
                  </a:lnTo>
                  <a:lnTo>
                    <a:pt x="214440" y="231140"/>
                  </a:lnTo>
                  <a:lnTo>
                    <a:pt x="225828" y="231140"/>
                  </a:lnTo>
                  <a:lnTo>
                    <a:pt x="236842" y="224790"/>
                  </a:lnTo>
                  <a:lnTo>
                    <a:pt x="245085" y="214630"/>
                  </a:lnTo>
                  <a:lnTo>
                    <a:pt x="248156" y="203200"/>
                  </a:lnTo>
                  <a:lnTo>
                    <a:pt x="246439" y="200660"/>
                  </a:lnTo>
                  <a:lnTo>
                    <a:pt x="245371" y="196850"/>
                  </a:lnTo>
                  <a:lnTo>
                    <a:pt x="242910" y="195580"/>
                  </a:lnTo>
                  <a:lnTo>
                    <a:pt x="233440" y="191770"/>
                  </a:lnTo>
                  <a:close/>
                </a:path>
                <a:path w="1361440" h="853440">
                  <a:moveTo>
                    <a:pt x="217823" y="107950"/>
                  </a:moveTo>
                  <a:lnTo>
                    <a:pt x="89009" y="107950"/>
                  </a:lnTo>
                  <a:lnTo>
                    <a:pt x="113160" y="110490"/>
                  </a:lnTo>
                  <a:lnTo>
                    <a:pt x="137194" y="116840"/>
                  </a:lnTo>
                  <a:lnTo>
                    <a:pt x="161248" y="121920"/>
                  </a:lnTo>
                  <a:lnTo>
                    <a:pt x="185979" y="125730"/>
                  </a:lnTo>
                  <a:lnTo>
                    <a:pt x="210454" y="132080"/>
                  </a:lnTo>
                  <a:lnTo>
                    <a:pt x="234095" y="139700"/>
                  </a:lnTo>
                  <a:lnTo>
                    <a:pt x="256324" y="152400"/>
                  </a:lnTo>
                  <a:lnTo>
                    <a:pt x="276715" y="166370"/>
                  </a:lnTo>
                  <a:lnTo>
                    <a:pt x="316995" y="196850"/>
                  </a:lnTo>
                  <a:lnTo>
                    <a:pt x="337693" y="212090"/>
                  </a:lnTo>
                  <a:lnTo>
                    <a:pt x="343982" y="204470"/>
                  </a:lnTo>
                  <a:lnTo>
                    <a:pt x="349929" y="198120"/>
                  </a:lnTo>
                  <a:lnTo>
                    <a:pt x="355564" y="190500"/>
                  </a:lnTo>
                  <a:lnTo>
                    <a:pt x="360917" y="184150"/>
                  </a:lnTo>
                  <a:lnTo>
                    <a:pt x="371059" y="173990"/>
                  </a:lnTo>
                  <a:lnTo>
                    <a:pt x="336091" y="173990"/>
                  </a:lnTo>
                  <a:lnTo>
                    <a:pt x="324081" y="167640"/>
                  </a:lnTo>
                  <a:lnTo>
                    <a:pt x="320342" y="165100"/>
                  </a:lnTo>
                  <a:lnTo>
                    <a:pt x="280058" y="135890"/>
                  </a:lnTo>
                  <a:lnTo>
                    <a:pt x="236918" y="114300"/>
                  </a:lnTo>
                  <a:lnTo>
                    <a:pt x="217823" y="107950"/>
                  </a:lnTo>
                  <a:close/>
                </a:path>
                <a:path w="1361440" h="853440">
                  <a:moveTo>
                    <a:pt x="536120" y="168910"/>
                  </a:moveTo>
                  <a:lnTo>
                    <a:pt x="494354" y="172720"/>
                  </a:lnTo>
                  <a:lnTo>
                    <a:pt x="449794" y="201930"/>
                  </a:lnTo>
                  <a:lnTo>
                    <a:pt x="449365" y="201930"/>
                  </a:lnTo>
                  <a:lnTo>
                    <a:pt x="450349" y="204470"/>
                  </a:lnTo>
                  <a:lnTo>
                    <a:pt x="451428" y="208280"/>
                  </a:lnTo>
                  <a:lnTo>
                    <a:pt x="461643" y="203200"/>
                  </a:lnTo>
                  <a:lnTo>
                    <a:pt x="481983" y="195580"/>
                  </a:lnTo>
                  <a:lnTo>
                    <a:pt x="492369" y="193040"/>
                  </a:lnTo>
                  <a:lnTo>
                    <a:pt x="515063" y="189230"/>
                  </a:lnTo>
                  <a:lnTo>
                    <a:pt x="575807" y="189230"/>
                  </a:lnTo>
                  <a:lnTo>
                    <a:pt x="572426" y="185420"/>
                  </a:lnTo>
                  <a:lnTo>
                    <a:pt x="536120" y="168910"/>
                  </a:lnTo>
                  <a:close/>
                </a:path>
                <a:path w="1361440" h="853440">
                  <a:moveTo>
                    <a:pt x="540723" y="92710"/>
                  </a:moveTo>
                  <a:lnTo>
                    <a:pt x="490997" y="92710"/>
                  </a:lnTo>
                  <a:lnTo>
                    <a:pt x="444297" y="101600"/>
                  </a:lnTo>
                  <a:lnTo>
                    <a:pt x="401083" y="121920"/>
                  </a:lnTo>
                  <a:lnTo>
                    <a:pt x="361818" y="153670"/>
                  </a:lnTo>
                  <a:lnTo>
                    <a:pt x="355683" y="158750"/>
                  </a:lnTo>
                  <a:lnTo>
                    <a:pt x="349135" y="163830"/>
                  </a:lnTo>
                  <a:lnTo>
                    <a:pt x="342496" y="168910"/>
                  </a:lnTo>
                  <a:lnTo>
                    <a:pt x="336091" y="173990"/>
                  </a:lnTo>
                  <a:lnTo>
                    <a:pt x="371059" y="173990"/>
                  </a:lnTo>
                  <a:lnTo>
                    <a:pt x="393877" y="151130"/>
                  </a:lnTo>
                  <a:lnTo>
                    <a:pt x="433343" y="128270"/>
                  </a:lnTo>
                  <a:lnTo>
                    <a:pt x="476918" y="115570"/>
                  </a:lnTo>
                  <a:lnTo>
                    <a:pt x="522206" y="113030"/>
                  </a:lnTo>
                  <a:lnTo>
                    <a:pt x="608438" y="113030"/>
                  </a:lnTo>
                  <a:lnTo>
                    <a:pt x="582201" y="100330"/>
                  </a:lnTo>
                  <a:lnTo>
                    <a:pt x="540723" y="92710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815105" y="8961517"/>
              <a:ext cx="9288994" cy="234703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9846" y="9528505"/>
              <a:ext cx="4334946" cy="142404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75036" y="9528505"/>
              <a:ext cx="3350683" cy="1424040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892588" y="9790013"/>
            <a:ext cx="259334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148791" y="9790013"/>
            <a:ext cx="128016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5" dirty="0">
                <a:solidFill>
                  <a:srgbClr val="FEE209"/>
                </a:solidFill>
                <a:latin typeface="Arial"/>
                <a:cs typeface="Arial"/>
              </a:rPr>
              <a:t>Hint</a:t>
            </a:r>
            <a:endParaRPr sz="53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813601" y="9790013"/>
            <a:ext cx="2381250" cy="7861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6020"/>
              </a:lnSpc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5350">
              <a:latin typeface="Arial"/>
              <a:cs typeface="Arial"/>
            </a:endParaRPr>
          </a:p>
        </p:txBody>
      </p:sp>
      <p:sp>
        <p:nvSpPr>
          <p:cNvPr id="46" name="Rectangle 45">
            <a:hlinkClick r:id="" action="ppaction://hlinkshowjump?jump=previousslide"/>
          </p:cNvPr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19" action="ppaction://hlinksldjump"/>
          </p:cNvPr>
          <p:cNvSpPr/>
          <p:nvPr/>
        </p:nvSpPr>
        <p:spPr>
          <a:xfrm>
            <a:off x="11652250" y="9464675"/>
            <a:ext cx="33528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20" action="ppaction://hlinksldjump"/>
          </p:cNvPr>
          <p:cNvSpPr/>
          <p:nvPr/>
        </p:nvSpPr>
        <p:spPr>
          <a:xfrm>
            <a:off x="153098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45974" y="0"/>
            <a:ext cx="16858615" cy="11308715"/>
            <a:chOff x="3245974" y="0"/>
            <a:chExt cx="1685861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35001" y="0"/>
              <a:ext cx="6169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245974" y="2638663"/>
              <a:ext cx="12094210" cy="7539355"/>
            </a:xfrm>
            <a:custGeom>
              <a:avLst/>
              <a:gdLst/>
              <a:ahLst/>
              <a:cxnLst/>
              <a:rect l="l" t="t" r="r" b="b"/>
              <a:pathLst>
                <a:path w="12094210" h="7539355">
                  <a:moveTo>
                    <a:pt x="11392323" y="0"/>
                  </a:moveTo>
                  <a:lnTo>
                    <a:pt x="397893" y="942379"/>
                  </a:lnTo>
                  <a:lnTo>
                    <a:pt x="0" y="6387240"/>
                  </a:lnTo>
                  <a:lnTo>
                    <a:pt x="12093872" y="7539037"/>
                  </a:lnTo>
                  <a:lnTo>
                    <a:pt x="11392323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811637" y="314128"/>
              <a:ext cx="2480945" cy="2494915"/>
            </a:xfrm>
            <a:custGeom>
              <a:avLst/>
              <a:gdLst/>
              <a:ahLst/>
              <a:cxnLst/>
              <a:rect l="l" t="t" r="r" b="b"/>
              <a:pathLst>
                <a:path w="2480945" h="2494915">
                  <a:moveTo>
                    <a:pt x="401799" y="204841"/>
                  </a:moveTo>
                  <a:lnTo>
                    <a:pt x="79515" y="204841"/>
                  </a:lnTo>
                  <a:lnTo>
                    <a:pt x="48644" y="211115"/>
                  </a:lnTo>
                  <a:lnTo>
                    <a:pt x="23360" y="228197"/>
                  </a:lnTo>
                  <a:lnTo>
                    <a:pt x="6275" y="253477"/>
                  </a:lnTo>
                  <a:lnTo>
                    <a:pt x="0" y="284347"/>
                  </a:lnTo>
                  <a:lnTo>
                    <a:pt x="0" y="693298"/>
                  </a:lnTo>
                  <a:lnTo>
                    <a:pt x="2480814" y="693298"/>
                  </a:lnTo>
                  <a:lnTo>
                    <a:pt x="2480814" y="505084"/>
                  </a:lnTo>
                  <a:lnTo>
                    <a:pt x="544925" y="505084"/>
                  </a:lnTo>
                  <a:lnTo>
                    <a:pt x="499735" y="497775"/>
                  </a:lnTo>
                  <a:lnTo>
                    <a:pt x="460452" y="477432"/>
                  </a:lnTo>
                  <a:lnTo>
                    <a:pt x="429451" y="446433"/>
                  </a:lnTo>
                  <a:lnTo>
                    <a:pt x="409108" y="407153"/>
                  </a:lnTo>
                  <a:lnTo>
                    <a:pt x="401799" y="361968"/>
                  </a:lnTo>
                  <a:lnTo>
                    <a:pt x="401799" y="204841"/>
                  </a:lnTo>
                  <a:close/>
                </a:path>
                <a:path w="2480945" h="2494915">
                  <a:moveTo>
                    <a:pt x="1693854" y="204841"/>
                  </a:moveTo>
                  <a:lnTo>
                    <a:pt x="786970" y="204841"/>
                  </a:lnTo>
                  <a:lnTo>
                    <a:pt x="786970" y="361968"/>
                  </a:lnTo>
                  <a:lnTo>
                    <a:pt x="779661" y="407153"/>
                  </a:lnTo>
                  <a:lnTo>
                    <a:pt x="759318" y="446433"/>
                  </a:lnTo>
                  <a:lnTo>
                    <a:pt x="728317" y="477432"/>
                  </a:lnTo>
                  <a:lnTo>
                    <a:pt x="689034" y="497775"/>
                  </a:lnTo>
                  <a:lnTo>
                    <a:pt x="643844" y="505084"/>
                  </a:lnTo>
                  <a:lnTo>
                    <a:pt x="1836980" y="505084"/>
                  </a:lnTo>
                  <a:lnTo>
                    <a:pt x="1791790" y="497775"/>
                  </a:lnTo>
                  <a:lnTo>
                    <a:pt x="1752507" y="477432"/>
                  </a:lnTo>
                  <a:lnTo>
                    <a:pt x="1721506" y="446433"/>
                  </a:lnTo>
                  <a:lnTo>
                    <a:pt x="1701163" y="407153"/>
                  </a:lnTo>
                  <a:lnTo>
                    <a:pt x="1693854" y="361968"/>
                  </a:lnTo>
                  <a:lnTo>
                    <a:pt x="1693854" y="204841"/>
                  </a:lnTo>
                  <a:close/>
                </a:path>
                <a:path w="2480945" h="2494915">
                  <a:moveTo>
                    <a:pt x="2401309" y="204841"/>
                  </a:moveTo>
                  <a:lnTo>
                    <a:pt x="2079025" y="204841"/>
                  </a:lnTo>
                  <a:lnTo>
                    <a:pt x="2079025" y="361968"/>
                  </a:lnTo>
                  <a:lnTo>
                    <a:pt x="2071716" y="407153"/>
                  </a:lnTo>
                  <a:lnTo>
                    <a:pt x="2051373" y="446433"/>
                  </a:lnTo>
                  <a:lnTo>
                    <a:pt x="2020372" y="477432"/>
                  </a:lnTo>
                  <a:lnTo>
                    <a:pt x="1981089" y="497775"/>
                  </a:lnTo>
                  <a:lnTo>
                    <a:pt x="1935899" y="505084"/>
                  </a:lnTo>
                  <a:lnTo>
                    <a:pt x="2480814" y="505084"/>
                  </a:lnTo>
                  <a:lnTo>
                    <a:pt x="2480814" y="284347"/>
                  </a:lnTo>
                  <a:lnTo>
                    <a:pt x="2474540" y="253477"/>
                  </a:lnTo>
                  <a:lnTo>
                    <a:pt x="2457459" y="228197"/>
                  </a:lnTo>
                  <a:lnTo>
                    <a:pt x="2432178" y="211115"/>
                  </a:lnTo>
                  <a:lnTo>
                    <a:pt x="2401309" y="204841"/>
                  </a:lnTo>
                  <a:close/>
                </a:path>
                <a:path w="2480945" h="2494915">
                  <a:moveTo>
                    <a:pt x="643844" y="0"/>
                  </a:moveTo>
                  <a:lnTo>
                    <a:pt x="544925" y="0"/>
                  </a:lnTo>
                  <a:lnTo>
                    <a:pt x="526401" y="3763"/>
                  </a:lnTo>
                  <a:lnTo>
                    <a:pt x="511233" y="14012"/>
                  </a:lnTo>
                  <a:lnTo>
                    <a:pt x="500984" y="29181"/>
                  </a:lnTo>
                  <a:lnTo>
                    <a:pt x="497220" y="47705"/>
                  </a:lnTo>
                  <a:lnTo>
                    <a:pt x="497220" y="361968"/>
                  </a:lnTo>
                  <a:lnTo>
                    <a:pt x="500984" y="380492"/>
                  </a:lnTo>
                  <a:lnTo>
                    <a:pt x="511233" y="395660"/>
                  </a:lnTo>
                  <a:lnTo>
                    <a:pt x="526401" y="405909"/>
                  </a:lnTo>
                  <a:lnTo>
                    <a:pt x="544925" y="409673"/>
                  </a:lnTo>
                  <a:lnTo>
                    <a:pt x="643844" y="409673"/>
                  </a:lnTo>
                  <a:lnTo>
                    <a:pt x="662369" y="405909"/>
                  </a:lnTo>
                  <a:lnTo>
                    <a:pt x="677542" y="395660"/>
                  </a:lnTo>
                  <a:lnTo>
                    <a:pt x="687794" y="380492"/>
                  </a:lnTo>
                  <a:lnTo>
                    <a:pt x="691560" y="361968"/>
                  </a:lnTo>
                  <a:lnTo>
                    <a:pt x="691560" y="47705"/>
                  </a:lnTo>
                  <a:lnTo>
                    <a:pt x="687794" y="29181"/>
                  </a:lnTo>
                  <a:lnTo>
                    <a:pt x="677542" y="14012"/>
                  </a:lnTo>
                  <a:lnTo>
                    <a:pt x="662369" y="3763"/>
                  </a:lnTo>
                  <a:lnTo>
                    <a:pt x="643844" y="0"/>
                  </a:lnTo>
                  <a:close/>
                </a:path>
                <a:path w="2480945" h="2494915">
                  <a:moveTo>
                    <a:pt x="1935899" y="0"/>
                  </a:moveTo>
                  <a:lnTo>
                    <a:pt x="1836980" y="0"/>
                  </a:lnTo>
                  <a:lnTo>
                    <a:pt x="1818456" y="3763"/>
                  </a:lnTo>
                  <a:lnTo>
                    <a:pt x="1803288" y="14012"/>
                  </a:lnTo>
                  <a:lnTo>
                    <a:pt x="1793039" y="29181"/>
                  </a:lnTo>
                  <a:lnTo>
                    <a:pt x="1789275" y="47705"/>
                  </a:lnTo>
                  <a:lnTo>
                    <a:pt x="1789275" y="361968"/>
                  </a:lnTo>
                  <a:lnTo>
                    <a:pt x="1793039" y="380492"/>
                  </a:lnTo>
                  <a:lnTo>
                    <a:pt x="1803288" y="395660"/>
                  </a:lnTo>
                  <a:lnTo>
                    <a:pt x="1818456" y="405909"/>
                  </a:lnTo>
                  <a:lnTo>
                    <a:pt x="1836980" y="409673"/>
                  </a:lnTo>
                  <a:lnTo>
                    <a:pt x="1935899" y="409673"/>
                  </a:lnTo>
                  <a:lnTo>
                    <a:pt x="1954423" y="405909"/>
                  </a:lnTo>
                  <a:lnTo>
                    <a:pt x="1969591" y="395660"/>
                  </a:lnTo>
                  <a:lnTo>
                    <a:pt x="1979840" y="380492"/>
                  </a:lnTo>
                  <a:lnTo>
                    <a:pt x="1983604" y="361968"/>
                  </a:lnTo>
                  <a:lnTo>
                    <a:pt x="1983604" y="47705"/>
                  </a:lnTo>
                  <a:lnTo>
                    <a:pt x="1979840" y="29181"/>
                  </a:lnTo>
                  <a:lnTo>
                    <a:pt x="1969591" y="14012"/>
                  </a:lnTo>
                  <a:lnTo>
                    <a:pt x="1954423" y="3763"/>
                  </a:lnTo>
                  <a:lnTo>
                    <a:pt x="1935899" y="0"/>
                  </a:lnTo>
                  <a:close/>
                </a:path>
                <a:path w="2480945" h="2494915">
                  <a:moveTo>
                    <a:pt x="2480814" y="803588"/>
                  </a:moveTo>
                  <a:lnTo>
                    <a:pt x="0" y="803588"/>
                  </a:lnTo>
                  <a:lnTo>
                    <a:pt x="0" y="2415308"/>
                  </a:lnTo>
                  <a:lnTo>
                    <a:pt x="6275" y="2446180"/>
                  </a:lnTo>
                  <a:lnTo>
                    <a:pt x="23360" y="2471464"/>
                  </a:lnTo>
                  <a:lnTo>
                    <a:pt x="48644" y="2488549"/>
                  </a:lnTo>
                  <a:lnTo>
                    <a:pt x="79515" y="2494824"/>
                  </a:lnTo>
                  <a:lnTo>
                    <a:pt x="2401309" y="2494824"/>
                  </a:lnTo>
                  <a:lnTo>
                    <a:pt x="2432178" y="2488549"/>
                  </a:lnTo>
                  <a:lnTo>
                    <a:pt x="2457459" y="2471464"/>
                  </a:lnTo>
                  <a:lnTo>
                    <a:pt x="2474540" y="2446180"/>
                  </a:lnTo>
                  <a:lnTo>
                    <a:pt x="2480814" y="2415308"/>
                  </a:lnTo>
                  <a:lnTo>
                    <a:pt x="2480814" y="803588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355430" y="995225"/>
            <a:ext cx="662305" cy="13995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9000" b="1" spc="5" dirty="0">
                <a:solidFill>
                  <a:srgbClr val="118BD5"/>
                </a:solidFill>
                <a:latin typeface="Arial"/>
                <a:cs typeface="Arial"/>
              </a:rPr>
              <a:t>2</a:t>
            </a:r>
            <a:endParaRPr sz="9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80770" y="1091404"/>
            <a:ext cx="767715" cy="8267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250" spc="-5" dirty="0">
                <a:solidFill>
                  <a:srgbClr val="118BD5"/>
                </a:solidFill>
                <a:latin typeface="Arial"/>
                <a:cs typeface="Arial"/>
              </a:rPr>
              <a:t>nd</a:t>
            </a:r>
            <a:endParaRPr sz="5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31376" y="2210236"/>
            <a:ext cx="2231390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Da</a:t>
            </a:r>
            <a:r>
              <a:rPr sz="2600" b="1" spc="20" dirty="0">
                <a:solidFill>
                  <a:srgbClr val="118BD5"/>
                </a:solidFill>
                <a:latin typeface="Arial"/>
                <a:cs typeface="Arial"/>
              </a:rPr>
              <a:t>y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o</a:t>
            </a:r>
            <a:r>
              <a:rPr sz="2600" b="1" spc="10" dirty="0">
                <a:solidFill>
                  <a:srgbClr val="118BD5"/>
                </a:solidFill>
                <a:latin typeface="Arial"/>
                <a:cs typeface="Arial"/>
              </a:rPr>
              <a:t>f</a:t>
            </a:r>
            <a:r>
              <a:rPr sz="2600" b="1" spc="-150" dirty="0">
                <a:solidFill>
                  <a:srgbClr val="118BD5"/>
                </a:solidFill>
                <a:latin typeface="Arial"/>
                <a:cs typeface="Arial"/>
              </a:rPr>
              <a:t> </a:t>
            </a:r>
            <a:r>
              <a:rPr sz="2600" b="1" spc="-60" dirty="0">
                <a:solidFill>
                  <a:srgbClr val="118BD5"/>
                </a:solidFill>
                <a:latin typeface="Arial"/>
                <a:cs typeface="Arial"/>
              </a:rPr>
              <a:t>science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961" y="3602993"/>
            <a:ext cx="1412747" cy="117662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6348257" y="3482649"/>
            <a:ext cx="7793990" cy="41681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R="401320" algn="ctr">
              <a:lnSpc>
                <a:spcPct val="100000"/>
              </a:lnSpc>
              <a:spcBef>
                <a:spcPts val="114"/>
              </a:spcBef>
            </a:pPr>
            <a:r>
              <a:rPr sz="6950" b="1" spc="-170" dirty="0">
                <a:solidFill>
                  <a:srgbClr val="FEE209"/>
                </a:solidFill>
                <a:latin typeface="Arial"/>
                <a:cs typeface="Arial"/>
              </a:rPr>
              <a:t>Answer</a:t>
            </a:r>
            <a:endParaRPr sz="6950">
              <a:latin typeface="Arial"/>
              <a:cs typeface="Arial"/>
            </a:endParaRPr>
          </a:p>
          <a:p>
            <a:pPr marL="250190" marR="243840" indent="777240">
              <a:lnSpc>
                <a:spcPct val="108900"/>
              </a:lnSpc>
              <a:spcBef>
                <a:spcPts val="2820"/>
              </a:spcBef>
            </a:pP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As we go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through April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70" dirty="0">
                <a:solidFill>
                  <a:srgbClr val="FFFFFF"/>
                </a:solidFill>
                <a:latin typeface="Arial"/>
                <a:cs typeface="Arial"/>
              </a:rPr>
              <a:t>May,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 the sun rises 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earlier</a:t>
            </a:r>
            <a:endParaRPr sz="4100">
              <a:latin typeface="Arial"/>
              <a:cs typeface="Arial"/>
            </a:endParaRPr>
          </a:p>
          <a:p>
            <a:pPr marL="740410" marR="5080" indent="-728345">
              <a:lnSpc>
                <a:spcPct val="108900"/>
              </a:lnSpc>
            </a:pP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each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day </a:t>
            </a:r>
            <a:r>
              <a:rPr sz="4100" b="1" spc="5" dirty="0">
                <a:solidFill>
                  <a:srgbClr val="FFFFFF"/>
                </a:solidFill>
                <a:latin typeface="Arial"/>
                <a:cs typeface="Arial"/>
              </a:rPr>
              <a:t>and the sun sets later </a:t>
            </a:r>
            <a:r>
              <a:rPr sz="4100" b="1" spc="-1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daylength</a:t>
            </a:r>
            <a:r>
              <a:rPr sz="4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10" dirty="0">
                <a:solidFill>
                  <a:srgbClr val="FFFFFF"/>
                </a:solidFill>
                <a:latin typeface="Arial"/>
                <a:cs typeface="Arial"/>
              </a:rPr>
              <a:t>gets</a:t>
            </a:r>
            <a:r>
              <a:rPr sz="41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100" b="1" spc="-25" dirty="0">
                <a:solidFill>
                  <a:srgbClr val="FFFFFF"/>
                </a:solidFill>
                <a:latin typeface="Arial"/>
                <a:cs typeface="Arial"/>
              </a:rPr>
              <a:t>longer.</a:t>
            </a:r>
            <a:endParaRPr sz="41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911249"/>
            <a:ext cx="7844155" cy="10397490"/>
            <a:chOff x="0" y="911249"/>
            <a:chExt cx="7844155" cy="10397490"/>
          </a:xfrm>
        </p:grpSpPr>
        <p:sp>
          <p:nvSpPr>
            <p:cNvPr id="12" name="object 12"/>
            <p:cNvSpPr/>
            <p:nvPr/>
          </p:nvSpPr>
          <p:spPr>
            <a:xfrm>
              <a:off x="4066806" y="1066437"/>
              <a:ext cx="361315" cy="718185"/>
            </a:xfrm>
            <a:custGeom>
              <a:avLst/>
              <a:gdLst/>
              <a:ahLst/>
              <a:cxnLst/>
              <a:rect l="l" t="t" r="r" b="b"/>
              <a:pathLst>
                <a:path w="361314" h="718185">
                  <a:moveTo>
                    <a:pt x="159321" y="228193"/>
                  </a:moveTo>
                  <a:lnTo>
                    <a:pt x="159080" y="205346"/>
                  </a:lnTo>
                  <a:lnTo>
                    <a:pt x="157975" y="181876"/>
                  </a:lnTo>
                  <a:lnTo>
                    <a:pt x="156337" y="158534"/>
                  </a:lnTo>
                  <a:lnTo>
                    <a:pt x="147713" y="57429"/>
                  </a:lnTo>
                  <a:lnTo>
                    <a:pt x="147777" y="46189"/>
                  </a:lnTo>
                  <a:lnTo>
                    <a:pt x="147447" y="32308"/>
                  </a:lnTo>
                  <a:lnTo>
                    <a:pt x="146723" y="14363"/>
                  </a:lnTo>
                  <a:lnTo>
                    <a:pt x="146392" y="10566"/>
                  </a:lnTo>
                  <a:lnTo>
                    <a:pt x="146913" y="0"/>
                  </a:lnTo>
                  <a:lnTo>
                    <a:pt x="133350" y="1168"/>
                  </a:lnTo>
                  <a:lnTo>
                    <a:pt x="123799" y="7315"/>
                  </a:lnTo>
                  <a:lnTo>
                    <a:pt x="124802" y="18961"/>
                  </a:lnTo>
                  <a:lnTo>
                    <a:pt x="126669" y="26746"/>
                  </a:lnTo>
                  <a:lnTo>
                    <a:pt x="130530" y="37058"/>
                  </a:lnTo>
                  <a:lnTo>
                    <a:pt x="135331" y="48107"/>
                  </a:lnTo>
                  <a:lnTo>
                    <a:pt x="140004" y="58089"/>
                  </a:lnTo>
                  <a:lnTo>
                    <a:pt x="148615" y="159131"/>
                  </a:lnTo>
                  <a:lnTo>
                    <a:pt x="150253" y="182333"/>
                  </a:lnTo>
                  <a:lnTo>
                    <a:pt x="151345" y="205574"/>
                  </a:lnTo>
                  <a:lnTo>
                    <a:pt x="151587" y="228117"/>
                  </a:lnTo>
                  <a:lnTo>
                    <a:pt x="150964" y="249186"/>
                  </a:lnTo>
                  <a:lnTo>
                    <a:pt x="146913" y="290334"/>
                  </a:lnTo>
                  <a:lnTo>
                    <a:pt x="143141" y="306527"/>
                  </a:lnTo>
                  <a:lnTo>
                    <a:pt x="150685" y="308279"/>
                  </a:lnTo>
                  <a:lnTo>
                    <a:pt x="153022" y="297497"/>
                  </a:lnTo>
                  <a:lnTo>
                    <a:pt x="155143" y="285051"/>
                  </a:lnTo>
                  <a:lnTo>
                    <a:pt x="157162" y="268833"/>
                  </a:lnTo>
                  <a:lnTo>
                    <a:pt x="158699" y="249618"/>
                  </a:lnTo>
                  <a:lnTo>
                    <a:pt x="159321" y="228193"/>
                  </a:lnTo>
                  <a:close/>
                </a:path>
                <a:path w="361314" h="718185">
                  <a:moveTo>
                    <a:pt x="174282" y="366991"/>
                  </a:moveTo>
                  <a:lnTo>
                    <a:pt x="167297" y="346075"/>
                  </a:lnTo>
                  <a:lnTo>
                    <a:pt x="145288" y="332168"/>
                  </a:lnTo>
                  <a:lnTo>
                    <a:pt x="119418" y="329349"/>
                  </a:lnTo>
                  <a:lnTo>
                    <a:pt x="100939" y="341376"/>
                  </a:lnTo>
                  <a:lnTo>
                    <a:pt x="86410" y="366737"/>
                  </a:lnTo>
                  <a:lnTo>
                    <a:pt x="72415" y="403948"/>
                  </a:lnTo>
                  <a:lnTo>
                    <a:pt x="59563" y="444411"/>
                  </a:lnTo>
                  <a:lnTo>
                    <a:pt x="53581" y="479018"/>
                  </a:lnTo>
                  <a:lnTo>
                    <a:pt x="56781" y="495655"/>
                  </a:lnTo>
                  <a:lnTo>
                    <a:pt x="44119" y="528307"/>
                  </a:lnTo>
                  <a:lnTo>
                    <a:pt x="26047" y="579945"/>
                  </a:lnTo>
                  <a:lnTo>
                    <a:pt x="10947" y="632066"/>
                  </a:lnTo>
                  <a:lnTo>
                    <a:pt x="952" y="682231"/>
                  </a:lnTo>
                  <a:lnTo>
                    <a:pt x="0" y="691870"/>
                  </a:lnTo>
                  <a:lnTo>
                    <a:pt x="190" y="701306"/>
                  </a:lnTo>
                  <a:lnTo>
                    <a:pt x="2159" y="709561"/>
                  </a:lnTo>
                  <a:lnTo>
                    <a:pt x="6553" y="715645"/>
                  </a:lnTo>
                  <a:lnTo>
                    <a:pt x="11874" y="718032"/>
                  </a:lnTo>
                  <a:lnTo>
                    <a:pt x="17907" y="717778"/>
                  </a:lnTo>
                  <a:lnTo>
                    <a:pt x="46850" y="685634"/>
                  </a:lnTo>
                  <a:lnTo>
                    <a:pt x="67906" y="640829"/>
                  </a:lnTo>
                  <a:lnTo>
                    <a:pt x="86588" y="594309"/>
                  </a:lnTo>
                  <a:lnTo>
                    <a:pt x="103009" y="546658"/>
                  </a:lnTo>
                  <a:lnTo>
                    <a:pt x="112153" y="515785"/>
                  </a:lnTo>
                  <a:lnTo>
                    <a:pt x="125679" y="504190"/>
                  </a:lnTo>
                  <a:lnTo>
                    <a:pt x="142544" y="473379"/>
                  </a:lnTo>
                  <a:lnTo>
                    <a:pt x="157657" y="433705"/>
                  </a:lnTo>
                  <a:lnTo>
                    <a:pt x="169862" y="395871"/>
                  </a:lnTo>
                  <a:lnTo>
                    <a:pt x="174282" y="366991"/>
                  </a:lnTo>
                  <a:close/>
                </a:path>
                <a:path w="361314" h="718185">
                  <a:moveTo>
                    <a:pt x="360959" y="86474"/>
                  </a:moveTo>
                  <a:lnTo>
                    <a:pt x="359371" y="80708"/>
                  </a:lnTo>
                  <a:lnTo>
                    <a:pt x="356565" y="76657"/>
                  </a:lnTo>
                  <a:lnTo>
                    <a:pt x="350761" y="71170"/>
                  </a:lnTo>
                  <a:lnTo>
                    <a:pt x="344589" y="79756"/>
                  </a:lnTo>
                  <a:lnTo>
                    <a:pt x="341972" y="82524"/>
                  </a:lnTo>
                  <a:lnTo>
                    <a:pt x="330238" y="96113"/>
                  </a:lnTo>
                  <a:lnTo>
                    <a:pt x="321348" y="106781"/>
                  </a:lnTo>
                  <a:lnTo>
                    <a:pt x="314388" y="115620"/>
                  </a:lnTo>
                  <a:lnTo>
                    <a:pt x="244729" y="189395"/>
                  </a:lnTo>
                  <a:lnTo>
                    <a:pt x="213436" y="224320"/>
                  </a:lnTo>
                  <a:lnTo>
                    <a:pt x="186182" y="259207"/>
                  </a:lnTo>
                  <a:lnTo>
                    <a:pt x="160820" y="300215"/>
                  </a:lnTo>
                  <a:lnTo>
                    <a:pt x="155943" y="310108"/>
                  </a:lnTo>
                  <a:lnTo>
                    <a:pt x="162941" y="313436"/>
                  </a:lnTo>
                  <a:lnTo>
                    <a:pt x="166801" y="304838"/>
                  </a:lnTo>
                  <a:lnTo>
                    <a:pt x="170065" y="298411"/>
                  </a:lnTo>
                  <a:lnTo>
                    <a:pt x="192493" y="263690"/>
                  </a:lnTo>
                  <a:lnTo>
                    <a:pt x="219341" y="229323"/>
                  </a:lnTo>
                  <a:lnTo>
                    <a:pt x="250393" y="194665"/>
                  </a:lnTo>
                  <a:lnTo>
                    <a:pt x="320001" y="120942"/>
                  </a:lnTo>
                  <a:lnTo>
                    <a:pt x="329882" y="116027"/>
                  </a:lnTo>
                  <a:lnTo>
                    <a:pt x="340525" y="110363"/>
                  </a:lnTo>
                  <a:lnTo>
                    <a:pt x="349961" y="104698"/>
                  </a:lnTo>
                  <a:lnTo>
                    <a:pt x="356273" y="99771"/>
                  </a:lnTo>
                  <a:lnTo>
                    <a:pt x="360273" y="93116"/>
                  </a:lnTo>
                  <a:lnTo>
                    <a:pt x="360959" y="86474"/>
                  </a:lnTo>
                  <a:close/>
                </a:path>
              </a:pathLst>
            </a:custGeom>
            <a:solidFill>
              <a:srgbClr val="0000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73184" y="1416011"/>
              <a:ext cx="473075" cy="366395"/>
            </a:xfrm>
            <a:custGeom>
              <a:avLst/>
              <a:gdLst/>
              <a:ahLst/>
              <a:cxnLst/>
              <a:rect l="l" t="t" r="r" b="b"/>
              <a:pathLst>
                <a:path w="473075" h="366394">
                  <a:moveTo>
                    <a:pt x="316875" y="0"/>
                  </a:moveTo>
                  <a:lnTo>
                    <a:pt x="268808" y="2120"/>
                  </a:lnTo>
                  <a:lnTo>
                    <a:pt x="221830" y="8351"/>
                  </a:lnTo>
                  <a:lnTo>
                    <a:pt x="176643" y="18393"/>
                  </a:lnTo>
                  <a:lnTo>
                    <a:pt x="137581" y="30924"/>
                  </a:lnTo>
                  <a:lnTo>
                    <a:pt x="100727" y="47535"/>
                  </a:lnTo>
                  <a:lnTo>
                    <a:pt x="67390" y="68821"/>
                  </a:lnTo>
                  <a:lnTo>
                    <a:pt x="38877" y="95375"/>
                  </a:lnTo>
                  <a:lnTo>
                    <a:pt x="16950" y="127722"/>
                  </a:lnTo>
                  <a:lnTo>
                    <a:pt x="3487" y="164665"/>
                  </a:lnTo>
                  <a:lnTo>
                    <a:pt x="0" y="204245"/>
                  </a:lnTo>
                  <a:lnTo>
                    <a:pt x="7998" y="244502"/>
                  </a:lnTo>
                  <a:lnTo>
                    <a:pt x="31007" y="286281"/>
                  </a:lnTo>
                  <a:lnTo>
                    <a:pt x="65723" y="321099"/>
                  </a:lnTo>
                  <a:lnTo>
                    <a:pt x="108440" y="347062"/>
                  </a:lnTo>
                  <a:lnTo>
                    <a:pt x="155449" y="362278"/>
                  </a:lnTo>
                  <a:lnTo>
                    <a:pt x="203075" y="366034"/>
                  </a:lnTo>
                  <a:lnTo>
                    <a:pt x="249157" y="359749"/>
                  </a:lnTo>
                  <a:lnTo>
                    <a:pt x="292261" y="344756"/>
                  </a:lnTo>
                  <a:lnTo>
                    <a:pt x="330952" y="322384"/>
                  </a:lnTo>
                  <a:lnTo>
                    <a:pt x="364382" y="294162"/>
                  </a:lnTo>
                  <a:lnTo>
                    <a:pt x="393018" y="261437"/>
                  </a:lnTo>
                  <a:lnTo>
                    <a:pt x="417398" y="225294"/>
                  </a:lnTo>
                  <a:lnTo>
                    <a:pt x="438059" y="186817"/>
                  </a:lnTo>
                  <a:lnTo>
                    <a:pt x="455104" y="149624"/>
                  </a:lnTo>
                  <a:lnTo>
                    <a:pt x="469515" y="106826"/>
                  </a:lnTo>
                  <a:lnTo>
                    <a:pt x="472945" y="64871"/>
                  </a:lnTo>
                  <a:lnTo>
                    <a:pt x="457046" y="30208"/>
                  </a:lnTo>
                  <a:lnTo>
                    <a:pt x="413473" y="9284"/>
                  </a:lnTo>
                  <a:lnTo>
                    <a:pt x="365330" y="2288"/>
                  </a:lnTo>
                  <a:lnTo>
                    <a:pt x="316875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680276" y="911249"/>
              <a:ext cx="492125" cy="596900"/>
            </a:xfrm>
            <a:custGeom>
              <a:avLst/>
              <a:gdLst/>
              <a:ahLst/>
              <a:cxnLst/>
              <a:rect l="l" t="t" r="r" b="b"/>
              <a:pathLst>
                <a:path w="492125" h="596900">
                  <a:moveTo>
                    <a:pt x="159412" y="0"/>
                  </a:moveTo>
                  <a:lnTo>
                    <a:pt x="103812" y="29517"/>
                  </a:lnTo>
                  <a:lnTo>
                    <a:pt x="78215" y="72939"/>
                  </a:lnTo>
                  <a:lnTo>
                    <a:pt x="56033" y="127656"/>
                  </a:lnTo>
                  <a:lnTo>
                    <a:pt x="37432" y="187027"/>
                  </a:lnTo>
                  <a:lnTo>
                    <a:pt x="22579" y="244413"/>
                  </a:lnTo>
                  <a:lnTo>
                    <a:pt x="11639" y="293174"/>
                  </a:lnTo>
                  <a:lnTo>
                    <a:pt x="0" y="369197"/>
                  </a:lnTo>
                  <a:lnTo>
                    <a:pt x="3009" y="412758"/>
                  </a:lnTo>
                  <a:lnTo>
                    <a:pt x="14830" y="455507"/>
                  </a:lnTo>
                  <a:lnTo>
                    <a:pt x="36484" y="495596"/>
                  </a:lnTo>
                  <a:lnTo>
                    <a:pt x="69362" y="531716"/>
                  </a:lnTo>
                  <a:lnTo>
                    <a:pt x="109750" y="559833"/>
                  </a:lnTo>
                  <a:lnTo>
                    <a:pt x="155248" y="580017"/>
                  </a:lnTo>
                  <a:lnTo>
                    <a:pt x="203457" y="592339"/>
                  </a:lnTo>
                  <a:lnTo>
                    <a:pt x="251975" y="596871"/>
                  </a:lnTo>
                  <a:lnTo>
                    <a:pt x="289749" y="595448"/>
                  </a:lnTo>
                  <a:lnTo>
                    <a:pt x="362831" y="583032"/>
                  </a:lnTo>
                  <a:lnTo>
                    <a:pt x="432438" y="563869"/>
                  </a:lnTo>
                  <a:lnTo>
                    <a:pt x="480201" y="534945"/>
                  </a:lnTo>
                  <a:lnTo>
                    <a:pt x="491971" y="453562"/>
                  </a:lnTo>
                  <a:lnTo>
                    <a:pt x="486198" y="402660"/>
                  </a:lnTo>
                  <a:lnTo>
                    <a:pt x="473587" y="351915"/>
                  </a:lnTo>
                  <a:lnTo>
                    <a:pt x="454815" y="302048"/>
                  </a:lnTo>
                  <a:lnTo>
                    <a:pt x="430556" y="253782"/>
                  </a:lnTo>
                  <a:lnTo>
                    <a:pt x="405411" y="213667"/>
                  </a:lnTo>
                  <a:lnTo>
                    <a:pt x="374701" y="171789"/>
                  </a:lnTo>
                  <a:lnTo>
                    <a:pt x="339960" y="130229"/>
                  </a:lnTo>
                  <a:lnTo>
                    <a:pt x="302720" y="91066"/>
                  </a:lnTo>
                  <a:lnTo>
                    <a:pt x="264513" y="56382"/>
                  </a:lnTo>
                  <a:lnTo>
                    <a:pt x="226871" y="28256"/>
                  </a:lnTo>
                  <a:lnTo>
                    <a:pt x="191327" y="8768"/>
                  </a:lnTo>
                  <a:lnTo>
                    <a:pt x="159412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50025" y="1485874"/>
              <a:ext cx="381000" cy="471805"/>
            </a:xfrm>
            <a:custGeom>
              <a:avLst/>
              <a:gdLst/>
              <a:ahLst/>
              <a:cxnLst/>
              <a:rect l="l" t="t" r="r" b="b"/>
              <a:pathLst>
                <a:path w="381000" h="471805">
                  <a:moveTo>
                    <a:pt x="93792" y="0"/>
                  </a:moveTo>
                  <a:lnTo>
                    <a:pt x="59775" y="17236"/>
                  </a:lnTo>
                  <a:lnTo>
                    <a:pt x="36349" y="52210"/>
                  </a:lnTo>
                  <a:lnTo>
                    <a:pt x="20994" y="94679"/>
                  </a:lnTo>
                  <a:lnTo>
                    <a:pt x="11188" y="134403"/>
                  </a:lnTo>
                  <a:lnTo>
                    <a:pt x="3413" y="177375"/>
                  </a:lnTo>
                  <a:lnTo>
                    <a:pt x="0" y="220835"/>
                  </a:lnTo>
                  <a:lnTo>
                    <a:pt x="2044" y="264272"/>
                  </a:lnTo>
                  <a:lnTo>
                    <a:pt x="10643" y="307173"/>
                  </a:lnTo>
                  <a:lnTo>
                    <a:pt x="27006" y="348760"/>
                  </a:lnTo>
                  <a:lnTo>
                    <a:pt x="51412" y="387323"/>
                  </a:lnTo>
                  <a:lnTo>
                    <a:pt x="83569" y="420925"/>
                  </a:lnTo>
                  <a:lnTo>
                    <a:pt x="123184" y="447629"/>
                  </a:lnTo>
                  <a:lnTo>
                    <a:pt x="169453" y="464974"/>
                  </a:lnTo>
                  <a:lnTo>
                    <a:pt x="219046" y="471238"/>
                  </a:lnTo>
                  <a:lnTo>
                    <a:pt x="267888" y="465593"/>
                  </a:lnTo>
                  <a:lnTo>
                    <a:pt x="311901" y="447210"/>
                  </a:lnTo>
                  <a:lnTo>
                    <a:pt x="343215" y="420683"/>
                  </a:lnTo>
                  <a:lnTo>
                    <a:pt x="365118" y="387532"/>
                  </a:lnTo>
                  <a:lnTo>
                    <a:pt x="377572" y="350234"/>
                  </a:lnTo>
                  <a:lnTo>
                    <a:pt x="380538" y="311267"/>
                  </a:lnTo>
                  <a:lnTo>
                    <a:pt x="374747" y="272736"/>
                  </a:lnTo>
                  <a:lnTo>
                    <a:pt x="361901" y="235328"/>
                  </a:lnTo>
                  <a:lnTo>
                    <a:pt x="343395" y="199390"/>
                  </a:lnTo>
                  <a:lnTo>
                    <a:pt x="320623" y="165271"/>
                  </a:lnTo>
                  <a:lnTo>
                    <a:pt x="291506" y="129287"/>
                  </a:lnTo>
                  <a:lnTo>
                    <a:pt x="258615" y="95173"/>
                  </a:lnTo>
                  <a:lnTo>
                    <a:pt x="222313" y="63598"/>
                  </a:lnTo>
                  <a:lnTo>
                    <a:pt x="182961" y="35232"/>
                  </a:lnTo>
                  <a:lnTo>
                    <a:pt x="140922" y="10742"/>
                  </a:lnTo>
                  <a:lnTo>
                    <a:pt x="93792" y="0"/>
                  </a:lnTo>
                  <a:close/>
                </a:path>
              </a:pathLst>
            </a:custGeom>
            <a:solidFill>
              <a:srgbClr val="FBDE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20161" y="1226693"/>
              <a:ext cx="609600" cy="494030"/>
            </a:xfrm>
            <a:custGeom>
              <a:avLst/>
              <a:gdLst/>
              <a:ahLst/>
              <a:cxnLst/>
              <a:rect l="l" t="t" r="r" b="b"/>
              <a:pathLst>
                <a:path w="609600" h="494030">
                  <a:moveTo>
                    <a:pt x="466669" y="0"/>
                  </a:moveTo>
                  <a:lnTo>
                    <a:pt x="415176" y="3368"/>
                  </a:lnTo>
                  <a:lnTo>
                    <a:pt x="361653" y="10845"/>
                  </a:lnTo>
                  <a:lnTo>
                    <a:pt x="308593" y="21754"/>
                  </a:lnTo>
                  <a:lnTo>
                    <a:pt x="258491" y="35421"/>
                  </a:lnTo>
                  <a:lnTo>
                    <a:pt x="213842" y="51173"/>
                  </a:lnTo>
                  <a:lnTo>
                    <a:pt x="164817" y="73852"/>
                  </a:lnTo>
                  <a:lnTo>
                    <a:pt x="119089" y="101198"/>
                  </a:lnTo>
                  <a:lnTo>
                    <a:pt x="77637" y="133067"/>
                  </a:lnTo>
                  <a:lnTo>
                    <a:pt x="41438" y="169314"/>
                  </a:lnTo>
                  <a:lnTo>
                    <a:pt x="11471" y="209796"/>
                  </a:lnTo>
                  <a:lnTo>
                    <a:pt x="0" y="240339"/>
                  </a:lnTo>
                  <a:lnTo>
                    <a:pt x="4307" y="266809"/>
                  </a:lnTo>
                  <a:lnTo>
                    <a:pt x="40224" y="321520"/>
                  </a:lnTo>
                  <a:lnTo>
                    <a:pt x="85515" y="379440"/>
                  </a:lnTo>
                  <a:lnTo>
                    <a:pt x="140096" y="430857"/>
                  </a:lnTo>
                  <a:lnTo>
                    <a:pt x="180890" y="457505"/>
                  </a:lnTo>
                  <a:lnTo>
                    <a:pt x="226294" y="477862"/>
                  </a:lnTo>
                  <a:lnTo>
                    <a:pt x="274470" y="490380"/>
                  </a:lnTo>
                  <a:lnTo>
                    <a:pt x="323583" y="493510"/>
                  </a:lnTo>
                  <a:lnTo>
                    <a:pt x="371795" y="485704"/>
                  </a:lnTo>
                  <a:lnTo>
                    <a:pt x="413694" y="467802"/>
                  </a:lnTo>
                  <a:lnTo>
                    <a:pt x="449552" y="441699"/>
                  </a:lnTo>
                  <a:lnTo>
                    <a:pt x="479018" y="409476"/>
                  </a:lnTo>
                  <a:lnTo>
                    <a:pt x="501739" y="373215"/>
                  </a:lnTo>
                  <a:lnTo>
                    <a:pt x="539004" y="297751"/>
                  </a:lnTo>
                  <a:lnTo>
                    <a:pt x="563095" y="243589"/>
                  </a:lnTo>
                  <a:lnTo>
                    <a:pt x="585488" y="185540"/>
                  </a:lnTo>
                  <a:lnTo>
                    <a:pt x="602180" y="128907"/>
                  </a:lnTo>
                  <a:lnTo>
                    <a:pt x="609168" y="78989"/>
                  </a:lnTo>
                  <a:lnTo>
                    <a:pt x="602448" y="41089"/>
                  </a:lnTo>
                  <a:lnTo>
                    <a:pt x="584021" y="21283"/>
                  </a:lnTo>
                  <a:lnTo>
                    <a:pt x="553586" y="8282"/>
                  </a:lnTo>
                  <a:lnTo>
                    <a:pt x="513638" y="1413"/>
                  </a:lnTo>
                  <a:lnTo>
                    <a:pt x="466669" y="0"/>
                  </a:lnTo>
                  <a:close/>
                </a:path>
              </a:pathLst>
            </a:custGeom>
            <a:solidFill>
              <a:srgbClr val="FDA7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406" y="1346961"/>
              <a:ext cx="76621" cy="70429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4835" y="9924255"/>
              <a:ext cx="1029447" cy="13843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84171"/>
              <a:ext cx="7844069" cy="72714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48963" y="3411233"/>
              <a:ext cx="4845050" cy="3602354"/>
            </a:xfrm>
            <a:custGeom>
              <a:avLst/>
              <a:gdLst/>
              <a:ahLst/>
              <a:cxnLst/>
              <a:rect l="l" t="t" r="r" b="b"/>
              <a:pathLst>
                <a:path w="4845050" h="3602354">
                  <a:moveTo>
                    <a:pt x="437546" y="0"/>
                  </a:moveTo>
                  <a:lnTo>
                    <a:pt x="69746" y="82437"/>
                  </a:lnTo>
                  <a:lnTo>
                    <a:pt x="0" y="240966"/>
                  </a:lnTo>
                  <a:lnTo>
                    <a:pt x="31705" y="3468595"/>
                  </a:lnTo>
                  <a:lnTo>
                    <a:pt x="139503" y="3601775"/>
                  </a:lnTo>
                  <a:lnTo>
                    <a:pt x="4571955" y="3601775"/>
                  </a:lnTo>
                  <a:lnTo>
                    <a:pt x="4844616" y="3519327"/>
                  </a:lnTo>
                  <a:lnTo>
                    <a:pt x="4844616" y="12680"/>
                  </a:lnTo>
                  <a:lnTo>
                    <a:pt x="437546" y="0"/>
                  </a:lnTo>
                  <a:close/>
                </a:path>
              </a:pathLst>
            </a:custGeom>
            <a:solidFill>
              <a:srgbClr val="FEE2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986" y="3562179"/>
              <a:ext cx="4687626" cy="3331102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944841" y="3421347"/>
              <a:ext cx="4853305" cy="2827020"/>
            </a:xfrm>
            <a:custGeom>
              <a:avLst/>
              <a:gdLst/>
              <a:ahLst/>
              <a:cxnLst/>
              <a:rect l="l" t="t" r="r" b="b"/>
              <a:pathLst>
                <a:path w="4853305" h="2827020">
                  <a:moveTo>
                    <a:pt x="4853076" y="2311412"/>
                  </a:moveTo>
                  <a:lnTo>
                    <a:pt x="29654" y="2311412"/>
                  </a:lnTo>
                  <a:lnTo>
                    <a:pt x="29654" y="2826524"/>
                  </a:lnTo>
                  <a:lnTo>
                    <a:pt x="4853076" y="2826524"/>
                  </a:lnTo>
                  <a:lnTo>
                    <a:pt x="4853076" y="2311412"/>
                  </a:lnTo>
                  <a:close/>
                </a:path>
                <a:path w="4853305" h="2827020">
                  <a:moveTo>
                    <a:pt x="4853076" y="0"/>
                  </a:moveTo>
                  <a:lnTo>
                    <a:pt x="372008" y="0"/>
                  </a:lnTo>
                  <a:lnTo>
                    <a:pt x="109905" y="59245"/>
                  </a:lnTo>
                  <a:lnTo>
                    <a:pt x="12" y="160718"/>
                  </a:lnTo>
                  <a:lnTo>
                    <a:pt x="12" y="718820"/>
                  </a:lnTo>
                  <a:lnTo>
                    <a:pt x="4853076" y="718820"/>
                  </a:lnTo>
                  <a:lnTo>
                    <a:pt x="4853076" y="0"/>
                  </a:lnTo>
                  <a:close/>
                </a:path>
                <a:path w="4853305" h="2827020">
                  <a:moveTo>
                    <a:pt x="4853089" y="1270698"/>
                  </a:moveTo>
                  <a:lnTo>
                    <a:pt x="0" y="1270698"/>
                  </a:lnTo>
                  <a:lnTo>
                    <a:pt x="0" y="1805241"/>
                  </a:lnTo>
                  <a:lnTo>
                    <a:pt x="4853089" y="1805241"/>
                  </a:lnTo>
                  <a:lnTo>
                    <a:pt x="4853089" y="1270698"/>
                  </a:lnTo>
                  <a:close/>
                </a:path>
              </a:pathLst>
            </a:custGeom>
            <a:solidFill>
              <a:srgbClr val="000086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506" y="3094306"/>
              <a:ext cx="6726475" cy="5537200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5840220" y="780754"/>
            <a:ext cx="3687445" cy="3222625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20"/>
              </a:spcBef>
            </a:pPr>
            <a:r>
              <a:rPr sz="3450" b="1" spc="-70" dirty="0">
                <a:solidFill>
                  <a:srgbClr val="000086"/>
                </a:solidFill>
                <a:latin typeface="Arial"/>
                <a:cs typeface="Arial"/>
              </a:rPr>
              <a:t>10-minut</a:t>
            </a:r>
            <a:r>
              <a:rPr sz="3450" b="1" spc="5" dirty="0">
                <a:solidFill>
                  <a:srgbClr val="000086"/>
                </a:solidFill>
                <a:latin typeface="Arial"/>
                <a:cs typeface="Arial"/>
              </a:rPr>
              <a:t>e</a:t>
            </a:r>
            <a:r>
              <a:rPr sz="3450" b="1" spc="-14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000086"/>
                </a:solidFill>
                <a:latin typeface="Arial"/>
                <a:cs typeface="Arial"/>
              </a:rPr>
              <a:t>science</a:t>
            </a:r>
            <a:endParaRPr sz="3450">
              <a:latin typeface="Arial"/>
              <a:cs typeface="Arial"/>
            </a:endParaRPr>
          </a:p>
          <a:p>
            <a:pPr marL="12700" marR="5715">
              <a:lnSpc>
                <a:spcPct val="101200"/>
              </a:lnSpc>
              <a:spcBef>
                <a:spcPts val="905"/>
              </a:spcBef>
            </a:pP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Work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daylength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for </a:t>
            </a:r>
            <a:r>
              <a:rPr sz="2200" spc="1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two days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in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the table that </a:t>
            </a:r>
            <a:r>
              <a:rPr sz="2200" spc="-6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are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missing.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Explain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how</a:t>
            </a:r>
            <a:r>
              <a:rPr sz="2200" spc="-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 </a:t>
            </a:r>
            <a:r>
              <a:rPr sz="2200" spc="-59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worked 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it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out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the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person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next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you. Use </a:t>
            </a:r>
            <a:r>
              <a:rPr sz="2200" u="sng" spc="10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this </a:t>
            </a:r>
            <a:r>
              <a:rPr sz="2200" u="sng" spc="5" dirty="0">
                <a:solidFill>
                  <a:srgbClr val="0E6728"/>
                </a:solidFill>
                <a:uFill>
                  <a:solidFill>
                    <a:srgbClr val="0E6728"/>
                  </a:solidFill>
                </a:uFill>
                <a:latin typeface="Arial"/>
                <a:cs typeface="Arial"/>
              </a:rPr>
              <a:t>website </a:t>
            </a:r>
            <a:r>
              <a:rPr sz="2200" spc="-600" dirty="0">
                <a:solidFill>
                  <a:srgbClr val="0E6728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to find </a:t>
            </a:r>
            <a:r>
              <a:rPr sz="2200" spc="5" dirty="0">
                <a:solidFill>
                  <a:srgbClr val="000086"/>
                </a:solidFill>
                <a:latin typeface="Arial"/>
                <a:cs typeface="Arial"/>
              </a:rPr>
              <a:t>out about daylength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 where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000086"/>
                </a:solidFill>
                <a:latin typeface="Arial"/>
                <a:cs typeface="Arial"/>
              </a:rPr>
              <a:t>you</a:t>
            </a:r>
            <a:r>
              <a:rPr sz="2200" dirty="0">
                <a:solidFill>
                  <a:srgbClr val="000086"/>
                </a:solidFill>
                <a:latin typeface="Arial"/>
                <a:cs typeface="Arial"/>
              </a:rPr>
              <a:t> live.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3385" y="3686390"/>
            <a:ext cx="53149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35" dirty="0">
                <a:solidFill>
                  <a:srgbClr val="000086"/>
                </a:solidFill>
                <a:latin typeface="Arial"/>
                <a:cs typeface="Arial"/>
              </a:rPr>
              <a:t>Date</a:t>
            </a:r>
            <a:endParaRPr sz="1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41841" y="3686390"/>
            <a:ext cx="151384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180" dirty="0">
                <a:solidFill>
                  <a:srgbClr val="000086"/>
                </a:solidFill>
                <a:latin typeface="Arial"/>
                <a:cs typeface="Arial"/>
              </a:rPr>
              <a:t>T</a:t>
            </a:r>
            <a:r>
              <a:rPr sz="1900" b="1" spc="-40" dirty="0">
                <a:solidFill>
                  <a:srgbClr val="000086"/>
                </a:solidFill>
                <a:latin typeface="Arial"/>
                <a:cs typeface="Arial"/>
              </a:rPr>
              <a:t>ota</a:t>
            </a:r>
            <a:r>
              <a:rPr sz="1900" b="1" spc="5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1900" b="1" spc="-9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900" b="1" spc="-40" dirty="0">
                <a:solidFill>
                  <a:srgbClr val="000086"/>
                </a:solidFill>
                <a:latin typeface="Arial"/>
                <a:cs typeface="Arial"/>
              </a:rPr>
              <a:t>daylight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6255" y="4250208"/>
            <a:ext cx="76581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40" dirty="0">
                <a:solidFill>
                  <a:srgbClr val="000086"/>
                </a:solidFill>
                <a:latin typeface="Arial"/>
                <a:cs typeface="Arial"/>
              </a:rPr>
              <a:t>Apri</a:t>
            </a:r>
            <a:r>
              <a:rPr sz="1700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1700" spc="-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000086"/>
                </a:solidFill>
                <a:latin typeface="Arial"/>
                <a:cs typeface="Arial"/>
              </a:rPr>
              <a:t>1st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28365" y="4250208"/>
            <a:ext cx="161417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2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hour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5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7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mins</a:t>
            </a:r>
            <a:endParaRPr sz="1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32211" y="4787695"/>
            <a:ext cx="89408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40" dirty="0">
                <a:solidFill>
                  <a:srgbClr val="000086"/>
                </a:solidFill>
                <a:latin typeface="Arial"/>
                <a:cs typeface="Arial"/>
              </a:rPr>
              <a:t>Apri</a:t>
            </a:r>
            <a:r>
              <a:rPr sz="1700" dirty="0">
                <a:solidFill>
                  <a:srgbClr val="000086"/>
                </a:solidFill>
                <a:latin typeface="Arial"/>
                <a:cs typeface="Arial"/>
              </a:rPr>
              <a:t>l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15th</a:t>
            </a:r>
            <a:endParaRPr sz="17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765001" y="4787695"/>
            <a:ext cx="14732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?</a:t>
            </a:r>
            <a:endParaRPr sz="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03031" y="5325183"/>
            <a:ext cx="752475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Ma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1700" spc="-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40" dirty="0">
                <a:solidFill>
                  <a:srgbClr val="000086"/>
                </a:solidFill>
                <a:latin typeface="Arial"/>
                <a:cs typeface="Arial"/>
              </a:rPr>
              <a:t>1st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28419" y="5325183"/>
            <a:ext cx="161417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4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hour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5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mins</a:t>
            </a:r>
            <a:endParaRPr sz="17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38856" y="5862670"/>
            <a:ext cx="880744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Ma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15th</a:t>
            </a:r>
            <a:endParaRPr sz="1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764902" y="5862670"/>
            <a:ext cx="14732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?</a:t>
            </a:r>
            <a:endParaRPr sz="1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4977" y="6400158"/>
            <a:ext cx="86868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Ma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y</a:t>
            </a:r>
            <a:r>
              <a:rPr sz="1700" spc="-8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31st</a:t>
            </a:r>
            <a:endParaRPr sz="1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052771" y="3686390"/>
            <a:ext cx="1787525" cy="30016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1900" b="1" spc="-30" dirty="0">
                <a:solidFill>
                  <a:srgbClr val="000086"/>
                </a:solidFill>
                <a:latin typeface="Arial"/>
                <a:cs typeface="Arial"/>
              </a:rPr>
              <a:t>Sunrise</a:t>
            </a:r>
            <a:r>
              <a:rPr sz="1900" b="1" spc="350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900" b="1" spc="-35" dirty="0">
                <a:solidFill>
                  <a:srgbClr val="000086"/>
                </a:solidFill>
                <a:latin typeface="Arial"/>
                <a:cs typeface="Arial"/>
              </a:rPr>
              <a:t>Sunset</a:t>
            </a:r>
            <a:endParaRPr sz="1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85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  <a:tabLst>
                <a:tab pos="981075" algn="l"/>
              </a:tabLst>
            </a:pPr>
            <a:r>
              <a:rPr sz="1700" spc="-30" dirty="0">
                <a:solidFill>
                  <a:srgbClr val="000086"/>
                </a:solidFill>
                <a:latin typeface="Arial"/>
                <a:cs typeface="Arial"/>
              </a:rPr>
              <a:t>06:36	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19:33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Arial"/>
              <a:cs typeface="Arial"/>
            </a:endParaRPr>
          </a:p>
          <a:p>
            <a:pPr marL="37465" algn="ctr">
              <a:lnSpc>
                <a:spcPct val="100000"/>
              </a:lnSpc>
              <a:tabLst>
                <a:tab pos="981075" algn="l"/>
              </a:tabLst>
            </a:pPr>
            <a:r>
              <a:rPr sz="1700" spc="-30" dirty="0">
                <a:solidFill>
                  <a:srgbClr val="000086"/>
                </a:solidFill>
                <a:latin typeface="Arial"/>
                <a:cs typeface="Arial"/>
              </a:rPr>
              <a:t>06:05	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19:57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Arial"/>
              <a:cs typeface="Arial"/>
            </a:endParaRPr>
          </a:p>
          <a:p>
            <a:pPr marL="37465" algn="ctr">
              <a:lnSpc>
                <a:spcPct val="100000"/>
              </a:lnSpc>
              <a:tabLst>
                <a:tab pos="981075" algn="l"/>
              </a:tabLst>
            </a:pPr>
            <a:r>
              <a:rPr sz="1700" spc="-30" dirty="0">
                <a:solidFill>
                  <a:srgbClr val="000086"/>
                </a:solidFill>
                <a:latin typeface="Arial"/>
                <a:cs typeface="Arial"/>
              </a:rPr>
              <a:t>05:32	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20:23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0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  <a:tabLst>
                <a:tab pos="981075" algn="l"/>
              </a:tabLst>
            </a:pPr>
            <a:r>
              <a:rPr sz="1700" spc="-30" dirty="0">
                <a:solidFill>
                  <a:srgbClr val="000086"/>
                </a:solidFill>
                <a:latin typeface="Arial"/>
                <a:cs typeface="Arial"/>
              </a:rPr>
              <a:t>05:08	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20:45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Arial"/>
              <a:cs typeface="Arial"/>
            </a:endParaRPr>
          </a:p>
          <a:p>
            <a:pPr marL="36830" algn="ctr">
              <a:lnSpc>
                <a:spcPct val="100000"/>
              </a:lnSpc>
              <a:tabLst>
                <a:tab pos="981075" algn="l"/>
              </a:tabLst>
            </a:pPr>
            <a:r>
              <a:rPr sz="1700" spc="-30" dirty="0">
                <a:solidFill>
                  <a:srgbClr val="000086"/>
                </a:solidFill>
                <a:latin typeface="Arial"/>
                <a:cs typeface="Arial"/>
              </a:rPr>
              <a:t>04:49	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21:07</a:t>
            </a:r>
            <a:endParaRPr sz="17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028342" y="6400158"/>
            <a:ext cx="1614170" cy="288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6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hour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s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1</a:t>
            </a:r>
            <a:r>
              <a:rPr sz="1700" spc="10" dirty="0">
                <a:solidFill>
                  <a:srgbClr val="000086"/>
                </a:solidFill>
                <a:latin typeface="Arial"/>
                <a:cs typeface="Arial"/>
              </a:rPr>
              <a:t>7</a:t>
            </a:r>
            <a:r>
              <a:rPr sz="1700" spc="-85" dirty="0">
                <a:solidFill>
                  <a:srgbClr val="000086"/>
                </a:solidFill>
                <a:latin typeface="Arial"/>
                <a:cs typeface="Arial"/>
              </a:rPr>
              <a:t> </a:t>
            </a:r>
            <a:r>
              <a:rPr sz="1700" spc="-35" dirty="0">
                <a:solidFill>
                  <a:srgbClr val="000086"/>
                </a:solidFill>
                <a:latin typeface="Arial"/>
                <a:cs typeface="Arial"/>
              </a:rPr>
              <a:t>mins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6351031" y="5717327"/>
            <a:ext cx="2951480" cy="2176145"/>
            <a:chOff x="16351031" y="5717327"/>
            <a:chExt cx="2951480" cy="2176145"/>
          </a:xfrm>
        </p:grpSpPr>
        <p:pic>
          <p:nvPicPr>
            <p:cNvPr id="39" name="object 39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51031" y="5882794"/>
              <a:ext cx="2951198" cy="2010420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00913" y="5722349"/>
              <a:ext cx="2049832" cy="1676200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6800920" y="5722725"/>
              <a:ext cx="2050414" cy="1676400"/>
            </a:xfrm>
            <a:custGeom>
              <a:avLst/>
              <a:gdLst/>
              <a:ahLst/>
              <a:cxnLst/>
              <a:rect l="l" t="t" r="r" b="b"/>
              <a:pathLst>
                <a:path w="2050415" h="1676400">
                  <a:moveTo>
                    <a:pt x="1817965" y="1655656"/>
                  </a:moveTo>
                  <a:lnTo>
                    <a:pt x="1814360" y="1664850"/>
                  </a:lnTo>
                  <a:lnTo>
                    <a:pt x="1807740" y="1671708"/>
                  </a:lnTo>
                  <a:lnTo>
                    <a:pt x="1799032" y="1675581"/>
                  </a:lnTo>
                  <a:lnTo>
                    <a:pt x="1789160" y="1675823"/>
                  </a:lnTo>
                  <a:lnTo>
                    <a:pt x="20166" y="1363906"/>
                  </a:lnTo>
                  <a:lnTo>
                    <a:pt x="10972" y="1360299"/>
                  </a:lnTo>
                  <a:lnTo>
                    <a:pt x="4115" y="1353677"/>
                  </a:lnTo>
                  <a:lnTo>
                    <a:pt x="241" y="1344968"/>
                  </a:lnTo>
                  <a:lnTo>
                    <a:pt x="0" y="1335100"/>
                  </a:lnTo>
                  <a:lnTo>
                    <a:pt x="231856" y="20166"/>
                  </a:lnTo>
                  <a:lnTo>
                    <a:pt x="235462" y="10972"/>
                  </a:lnTo>
                  <a:lnTo>
                    <a:pt x="242081" y="4115"/>
                  </a:lnTo>
                  <a:lnTo>
                    <a:pt x="250789" y="241"/>
                  </a:lnTo>
                  <a:lnTo>
                    <a:pt x="260662" y="0"/>
                  </a:lnTo>
                  <a:lnTo>
                    <a:pt x="2029655" y="311917"/>
                  </a:lnTo>
                  <a:lnTo>
                    <a:pt x="2038849" y="315522"/>
                  </a:lnTo>
                  <a:lnTo>
                    <a:pt x="2045707" y="322142"/>
                  </a:lnTo>
                  <a:lnTo>
                    <a:pt x="2049580" y="330850"/>
                  </a:lnTo>
                  <a:lnTo>
                    <a:pt x="2049822" y="340722"/>
                  </a:lnTo>
                  <a:lnTo>
                    <a:pt x="1817965" y="165565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5424269" y="7185677"/>
            <a:ext cx="4451985" cy="3900804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20"/>
              </a:spcBef>
            </a:pPr>
            <a:r>
              <a:rPr sz="3450" b="1" spc="-50" dirty="0">
                <a:solidFill>
                  <a:srgbClr val="FFFFFF"/>
                </a:solidFill>
                <a:latin typeface="Arial"/>
                <a:cs typeface="Arial"/>
              </a:rPr>
              <a:t>Dive</a:t>
            </a:r>
            <a:r>
              <a:rPr sz="3450" b="1" spc="-1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450" b="1" spc="-65" dirty="0">
                <a:solidFill>
                  <a:srgbClr val="FFFFFF"/>
                </a:solidFill>
                <a:latin typeface="Arial"/>
                <a:cs typeface="Arial"/>
              </a:rPr>
              <a:t>deeper</a:t>
            </a:r>
            <a:endParaRPr sz="3450">
              <a:latin typeface="Arial"/>
              <a:cs typeface="Arial"/>
            </a:endParaRPr>
          </a:p>
          <a:p>
            <a:pPr marL="12700" marR="5080" algn="ctr">
              <a:lnSpc>
                <a:spcPct val="101200"/>
              </a:lnSpc>
              <a:spcBef>
                <a:spcPts val="905"/>
              </a:spcBef>
            </a:pP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27th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change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clocks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hou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late</a:t>
            </a:r>
            <a:r>
              <a:rPr sz="2200" spc="-1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2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Thi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2200">
              <a:latin typeface="Arial"/>
              <a:cs typeface="Arial"/>
            </a:endParaRPr>
          </a:p>
          <a:p>
            <a:pPr marL="15240" marR="7620" indent="-635" algn="ctr">
              <a:lnSpc>
                <a:spcPct val="101200"/>
              </a:lnSpc>
            </a:pP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calle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‘Dayligh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Savin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1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ime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2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(DST).  </a:t>
            </a:r>
            <a:r>
              <a:rPr sz="2200" spc="-25" dirty="0">
                <a:solidFill>
                  <a:srgbClr val="FFFFFF"/>
                </a:solidFill>
                <a:latin typeface="Arial"/>
                <a:cs typeface="Arial"/>
              </a:rPr>
              <a:t>It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means </a:t>
            </a:r>
            <a:r>
              <a:rPr sz="2200" spc="-15" dirty="0">
                <a:solidFill>
                  <a:srgbClr val="FFFFFF"/>
                </a:solidFill>
                <a:latin typeface="Arial"/>
                <a:cs typeface="Arial"/>
              </a:rPr>
              <a:t>we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make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better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daylight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but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also means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you get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one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less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hour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bed!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Find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out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22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about </a:t>
            </a:r>
            <a:r>
              <a:rPr sz="2200" spc="-5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wh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ou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clock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‘sprin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forward</a:t>
            </a:r>
            <a:r>
              <a:rPr sz="2200" spc="5" dirty="0">
                <a:solidFill>
                  <a:srgbClr val="FFFFFF"/>
                </a:solidFill>
                <a:latin typeface="Arial"/>
                <a:cs typeface="Arial"/>
              </a:rPr>
              <a:t>’</a:t>
            </a:r>
            <a:r>
              <a:rPr sz="2200" spc="-1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5" dirty="0">
                <a:solidFill>
                  <a:srgbClr val="FFFFFF"/>
                </a:solidFill>
                <a:latin typeface="Arial"/>
                <a:cs typeface="Arial"/>
              </a:rPr>
              <a:t>in 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spring </a:t>
            </a:r>
            <a:r>
              <a:rPr sz="2200" spc="-3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200" spc="-35" dirty="0">
                <a:solidFill>
                  <a:srgbClr val="FFFFFF"/>
                </a:solidFill>
                <a:latin typeface="Arial"/>
                <a:cs typeface="Arial"/>
              </a:rPr>
              <a:t>back </a:t>
            </a:r>
            <a:r>
              <a:rPr sz="2200" spc="-2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200" spc="-40" dirty="0">
                <a:solidFill>
                  <a:srgbClr val="FFFFFF"/>
                </a:solidFill>
                <a:latin typeface="Arial"/>
                <a:cs typeface="Arial"/>
              </a:rPr>
              <a:t>autumn </a:t>
            </a:r>
            <a:r>
              <a:rPr sz="2200" u="sng" spc="-35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</a:t>
            </a:r>
            <a:r>
              <a:rPr sz="2200" spc="-3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whic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countrie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5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2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-45" dirty="0">
                <a:solidFill>
                  <a:srgbClr val="FFFFFF"/>
                </a:solidFill>
                <a:latin typeface="Arial"/>
                <a:cs typeface="Arial"/>
              </a:rPr>
              <a:t>DS</a:t>
            </a:r>
            <a:r>
              <a:rPr sz="2200" spc="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200" spc="-1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u="sng" spc="-50" dirty="0">
                <a:solidFill>
                  <a:srgbClr val="FEE209"/>
                </a:solidFill>
                <a:uFill>
                  <a:solidFill>
                    <a:srgbClr val="FEE209"/>
                  </a:solidFill>
                </a:uFill>
                <a:latin typeface="Arial"/>
                <a:cs typeface="Arial"/>
              </a:rPr>
              <a:t>here.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0" y="8961518"/>
            <a:ext cx="11779250" cy="2347595"/>
            <a:chOff x="0" y="8961518"/>
            <a:chExt cx="11779250" cy="2347595"/>
          </a:xfrm>
        </p:grpSpPr>
        <p:pic>
          <p:nvPicPr>
            <p:cNvPr id="44" name="object 44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9742" y="10074116"/>
              <a:ext cx="1789177" cy="123444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8961518"/>
              <a:ext cx="5882532" cy="2347038"/>
            </a:xfrm>
            <a:prstGeom prst="rect">
              <a:avLst/>
            </a:prstGeom>
          </p:spPr>
        </p:pic>
        <p:sp>
          <p:nvSpPr>
            <p:cNvPr id="46" name="object 46">
              <a:hlinkClick r:id="rId13" action="ppaction://hlinksldjump"/>
            </p:cNvPr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4083645" y="0"/>
                  </a:moveTo>
                  <a:lnTo>
                    <a:pt x="209417" y="0"/>
                  </a:ln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close/>
                </a:path>
              </a:pathLst>
            </a:custGeom>
            <a:solidFill>
              <a:srgbClr val="1A95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39777" y="9549447"/>
              <a:ext cx="4293235" cy="1382395"/>
            </a:xfrm>
            <a:custGeom>
              <a:avLst/>
              <a:gdLst/>
              <a:ahLst/>
              <a:cxnLst/>
              <a:rect l="l" t="t" r="r" b="b"/>
              <a:pathLst>
                <a:path w="4293235" h="1382395">
                  <a:moveTo>
                    <a:pt x="209417" y="0"/>
                  </a:moveTo>
                  <a:lnTo>
                    <a:pt x="88348" y="3272"/>
                  </a:lnTo>
                  <a:lnTo>
                    <a:pt x="26177" y="26177"/>
                  </a:lnTo>
                  <a:lnTo>
                    <a:pt x="3272" y="88348"/>
                  </a:lnTo>
                  <a:lnTo>
                    <a:pt x="0" y="209417"/>
                  </a:lnTo>
                  <a:lnTo>
                    <a:pt x="0" y="1172739"/>
                  </a:lnTo>
                  <a:lnTo>
                    <a:pt x="3272" y="1293808"/>
                  </a:lnTo>
                  <a:lnTo>
                    <a:pt x="26177" y="1355979"/>
                  </a:lnTo>
                  <a:lnTo>
                    <a:pt x="88348" y="1378884"/>
                  </a:lnTo>
                  <a:lnTo>
                    <a:pt x="209417" y="1382156"/>
                  </a:lnTo>
                  <a:lnTo>
                    <a:pt x="4083645" y="1382156"/>
                  </a:lnTo>
                  <a:lnTo>
                    <a:pt x="4204714" y="1378884"/>
                  </a:lnTo>
                  <a:lnTo>
                    <a:pt x="4266885" y="1355979"/>
                  </a:lnTo>
                  <a:lnTo>
                    <a:pt x="4289790" y="1293808"/>
                  </a:lnTo>
                  <a:lnTo>
                    <a:pt x="4293063" y="1172739"/>
                  </a:lnTo>
                  <a:lnTo>
                    <a:pt x="4293063" y="209417"/>
                  </a:lnTo>
                  <a:lnTo>
                    <a:pt x="4289790" y="88348"/>
                  </a:lnTo>
                  <a:lnTo>
                    <a:pt x="4266885" y="26177"/>
                  </a:lnTo>
                  <a:lnTo>
                    <a:pt x="4204714" y="3272"/>
                  </a:lnTo>
                  <a:lnTo>
                    <a:pt x="4083645" y="0"/>
                  </a:lnTo>
                  <a:lnTo>
                    <a:pt x="209417" y="0"/>
                  </a:lnTo>
                  <a:close/>
                </a:path>
              </a:pathLst>
            </a:custGeom>
            <a:ln w="41883">
              <a:solidFill>
                <a:srgbClr val="FEE20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29832" y="9827676"/>
              <a:ext cx="903605" cy="783590"/>
            </a:xfrm>
            <a:custGeom>
              <a:avLst/>
              <a:gdLst/>
              <a:ahLst/>
              <a:cxnLst/>
              <a:rect l="l" t="t" r="r" b="b"/>
              <a:pathLst>
                <a:path w="903605" h="783590">
                  <a:moveTo>
                    <a:pt x="389349" y="0"/>
                  </a:moveTo>
                  <a:lnTo>
                    <a:pt x="384061" y="1270"/>
                  </a:lnTo>
                  <a:lnTo>
                    <a:pt x="377161" y="10160"/>
                  </a:lnTo>
                  <a:lnTo>
                    <a:pt x="372753" y="13970"/>
                  </a:lnTo>
                  <a:lnTo>
                    <a:pt x="368973" y="19050"/>
                  </a:lnTo>
                  <a:lnTo>
                    <a:pt x="362437" y="27940"/>
                  </a:lnTo>
                  <a:lnTo>
                    <a:pt x="355698" y="35560"/>
                  </a:lnTo>
                  <a:lnTo>
                    <a:pt x="348876" y="44450"/>
                  </a:lnTo>
                  <a:lnTo>
                    <a:pt x="342094" y="52070"/>
                  </a:lnTo>
                  <a:lnTo>
                    <a:pt x="321516" y="77470"/>
                  </a:lnTo>
                  <a:lnTo>
                    <a:pt x="300280" y="100330"/>
                  </a:lnTo>
                  <a:lnTo>
                    <a:pt x="278629" y="124460"/>
                  </a:lnTo>
                  <a:lnTo>
                    <a:pt x="238751" y="166370"/>
                  </a:lnTo>
                  <a:lnTo>
                    <a:pt x="229789" y="176530"/>
                  </a:lnTo>
                  <a:lnTo>
                    <a:pt x="220977" y="186690"/>
                  </a:lnTo>
                  <a:lnTo>
                    <a:pt x="212769" y="195580"/>
                  </a:lnTo>
                  <a:lnTo>
                    <a:pt x="204484" y="204470"/>
                  </a:lnTo>
                  <a:lnTo>
                    <a:pt x="196126" y="214630"/>
                  </a:lnTo>
                  <a:lnTo>
                    <a:pt x="187701" y="223520"/>
                  </a:lnTo>
                  <a:lnTo>
                    <a:pt x="172808" y="238760"/>
                  </a:lnTo>
                  <a:lnTo>
                    <a:pt x="142921" y="270510"/>
                  </a:lnTo>
                  <a:lnTo>
                    <a:pt x="128058" y="285750"/>
                  </a:lnTo>
                  <a:lnTo>
                    <a:pt x="118433" y="297180"/>
                  </a:lnTo>
                  <a:lnTo>
                    <a:pt x="99119" y="317500"/>
                  </a:lnTo>
                  <a:lnTo>
                    <a:pt x="89693" y="327660"/>
                  </a:lnTo>
                  <a:lnTo>
                    <a:pt x="75048" y="344170"/>
                  </a:lnTo>
                  <a:lnTo>
                    <a:pt x="67634" y="351790"/>
                  </a:lnTo>
                  <a:lnTo>
                    <a:pt x="47518" y="373380"/>
                  </a:lnTo>
                  <a:lnTo>
                    <a:pt x="23012" y="401320"/>
                  </a:lnTo>
                  <a:lnTo>
                    <a:pt x="10680" y="414020"/>
                  </a:lnTo>
                  <a:lnTo>
                    <a:pt x="7109" y="417830"/>
                  </a:lnTo>
                  <a:lnTo>
                    <a:pt x="4628" y="422910"/>
                  </a:lnTo>
                  <a:lnTo>
                    <a:pt x="0" y="431800"/>
                  </a:lnTo>
                  <a:lnTo>
                    <a:pt x="816" y="436880"/>
                  </a:lnTo>
                  <a:lnTo>
                    <a:pt x="10031" y="444500"/>
                  </a:lnTo>
                  <a:lnTo>
                    <a:pt x="14020" y="448310"/>
                  </a:lnTo>
                  <a:lnTo>
                    <a:pt x="19329" y="463550"/>
                  </a:lnTo>
                  <a:lnTo>
                    <a:pt x="25088" y="468630"/>
                  </a:lnTo>
                  <a:lnTo>
                    <a:pt x="27109" y="477520"/>
                  </a:lnTo>
                  <a:lnTo>
                    <a:pt x="27873" y="478790"/>
                  </a:lnTo>
                  <a:lnTo>
                    <a:pt x="32911" y="485140"/>
                  </a:lnTo>
                  <a:lnTo>
                    <a:pt x="37890" y="492760"/>
                  </a:lnTo>
                  <a:lnTo>
                    <a:pt x="43200" y="499110"/>
                  </a:lnTo>
                  <a:lnTo>
                    <a:pt x="49234" y="505460"/>
                  </a:lnTo>
                  <a:lnTo>
                    <a:pt x="64546" y="518160"/>
                  </a:lnTo>
                  <a:lnTo>
                    <a:pt x="110342" y="560070"/>
                  </a:lnTo>
                  <a:lnTo>
                    <a:pt x="117802" y="566420"/>
                  </a:lnTo>
                  <a:lnTo>
                    <a:pt x="132987" y="577850"/>
                  </a:lnTo>
                  <a:lnTo>
                    <a:pt x="140477" y="584200"/>
                  </a:lnTo>
                  <a:lnTo>
                    <a:pt x="153601" y="595630"/>
                  </a:lnTo>
                  <a:lnTo>
                    <a:pt x="179721" y="619760"/>
                  </a:lnTo>
                  <a:lnTo>
                    <a:pt x="192810" y="631190"/>
                  </a:lnTo>
                  <a:lnTo>
                    <a:pt x="202142" y="638810"/>
                  </a:lnTo>
                  <a:lnTo>
                    <a:pt x="220889" y="655320"/>
                  </a:lnTo>
                  <a:lnTo>
                    <a:pt x="230191" y="662940"/>
                  </a:lnTo>
                  <a:lnTo>
                    <a:pt x="243522" y="675640"/>
                  </a:lnTo>
                  <a:lnTo>
                    <a:pt x="270092" y="699770"/>
                  </a:lnTo>
                  <a:lnTo>
                    <a:pt x="283446" y="711200"/>
                  </a:lnTo>
                  <a:lnTo>
                    <a:pt x="336220" y="756920"/>
                  </a:lnTo>
                  <a:lnTo>
                    <a:pt x="370365" y="782320"/>
                  </a:lnTo>
                  <a:lnTo>
                    <a:pt x="373171" y="783590"/>
                  </a:lnTo>
                  <a:lnTo>
                    <a:pt x="376135" y="783590"/>
                  </a:lnTo>
                  <a:lnTo>
                    <a:pt x="381988" y="774700"/>
                  </a:lnTo>
                  <a:lnTo>
                    <a:pt x="386857" y="769620"/>
                  </a:lnTo>
                  <a:lnTo>
                    <a:pt x="390448" y="763270"/>
                  </a:lnTo>
                  <a:lnTo>
                    <a:pt x="393529" y="756920"/>
                  </a:lnTo>
                  <a:lnTo>
                    <a:pt x="396442" y="751840"/>
                  </a:lnTo>
                  <a:lnTo>
                    <a:pt x="398928" y="745490"/>
                  </a:lnTo>
                  <a:lnTo>
                    <a:pt x="400731" y="740410"/>
                  </a:lnTo>
                  <a:lnTo>
                    <a:pt x="401202" y="737870"/>
                  </a:lnTo>
                  <a:lnTo>
                    <a:pt x="406992" y="726440"/>
                  </a:lnTo>
                  <a:lnTo>
                    <a:pt x="408217" y="720090"/>
                  </a:lnTo>
                  <a:lnTo>
                    <a:pt x="408804" y="712470"/>
                  </a:lnTo>
                  <a:lnTo>
                    <a:pt x="409777" y="697230"/>
                  </a:lnTo>
                  <a:lnTo>
                    <a:pt x="410041" y="689610"/>
                  </a:lnTo>
                  <a:lnTo>
                    <a:pt x="339696" y="689610"/>
                  </a:lnTo>
                  <a:lnTo>
                    <a:pt x="332178" y="688340"/>
                  </a:lnTo>
                  <a:lnTo>
                    <a:pt x="329937" y="687070"/>
                  </a:lnTo>
                  <a:lnTo>
                    <a:pt x="323571" y="681990"/>
                  </a:lnTo>
                  <a:lnTo>
                    <a:pt x="319246" y="678180"/>
                  </a:lnTo>
                  <a:lnTo>
                    <a:pt x="314775" y="675640"/>
                  </a:lnTo>
                  <a:lnTo>
                    <a:pt x="288071" y="652780"/>
                  </a:lnTo>
                  <a:lnTo>
                    <a:pt x="278881" y="646430"/>
                  </a:lnTo>
                  <a:lnTo>
                    <a:pt x="270528" y="640080"/>
                  </a:lnTo>
                  <a:lnTo>
                    <a:pt x="262156" y="635000"/>
                  </a:lnTo>
                  <a:lnTo>
                    <a:pt x="253923" y="628650"/>
                  </a:lnTo>
                  <a:lnTo>
                    <a:pt x="245982" y="622300"/>
                  </a:lnTo>
                  <a:lnTo>
                    <a:pt x="241804" y="618490"/>
                  </a:lnTo>
                  <a:lnTo>
                    <a:pt x="236401" y="615950"/>
                  </a:lnTo>
                  <a:lnTo>
                    <a:pt x="231636" y="613410"/>
                  </a:lnTo>
                  <a:lnTo>
                    <a:pt x="226094" y="609600"/>
                  </a:lnTo>
                  <a:lnTo>
                    <a:pt x="220781" y="604520"/>
                  </a:lnTo>
                  <a:lnTo>
                    <a:pt x="215448" y="600710"/>
                  </a:lnTo>
                  <a:lnTo>
                    <a:pt x="209847" y="596900"/>
                  </a:lnTo>
                  <a:lnTo>
                    <a:pt x="198923" y="589280"/>
                  </a:lnTo>
                  <a:lnTo>
                    <a:pt x="188451" y="581660"/>
                  </a:lnTo>
                  <a:lnTo>
                    <a:pt x="178231" y="572770"/>
                  </a:lnTo>
                  <a:lnTo>
                    <a:pt x="168068" y="565150"/>
                  </a:lnTo>
                  <a:lnTo>
                    <a:pt x="154835" y="553720"/>
                  </a:lnTo>
                  <a:lnTo>
                    <a:pt x="141744" y="543560"/>
                  </a:lnTo>
                  <a:lnTo>
                    <a:pt x="131102" y="533400"/>
                  </a:lnTo>
                  <a:lnTo>
                    <a:pt x="102489" y="500380"/>
                  </a:lnTo>
                  <a:lnTo>
                    <a:pt x="82512" y="472440"/>
                  </a:lnTo>
                  <a:lnTo>
                    <a:pt x="72709" y="457200"/>
                  </a:lnTo>
                  <a:lnTo>
                    <a:pt x="91400" y="427990"/>
                  </a:lnTo>
                  <a:lnTo>
                    <a:pt x="97902" y="419100"/>
                  </a:lnTo>
                  <a:lnTo>
                    <a:pt x="104287" y="411480"/>
                  </a:lnTo>
                  <a:lnTo>
                    <a:pt x="110834" y="402590"/>
                  </a:lnTo>
                  <a:lnTo>
                    <a:pt x="124925" y="384810"/>
                  </a:lnTo>
                  <a:lnTo>
                    <a:pt x="138799" y="367030"/>
                  </a:lnTo>
                  <a:lnTo>
                    <a:pt x="166246" y="331470"/>
                  </a:lnTo>
                  <a:lnTo>
                    <a:pt x="177757" y="316230"/>
                  </a:lnTo>
                  <a:lnTo>
                    <a:pt x="189360" y="302260"/>
                  </a:lnTo>
                  <a:lnTo>
                    <a:pt x="200822" y="287020"/>
                  </a:lnTo>
                  <a:lnTo>
                    <a:pt x="211909" y="271780"/>
                  </a:lnTo>
                  <a:lnTo>
                    <a:pt x="217545" y="264160"/>
                  </a:lnTo>
                  <a:lnTo>
                    <a:pt x="229351" y="250190"/>
                  </a:lnTo>
                  <a:lnTo>
                    <a:pt x="244202" y="229870"/>
                  </a:lnTo>
                  <a:lnTo>
                    <a:pt x="263348" y="204470"/>
                  </a:lnTo>
                  <a:lnTo>
                    <a:pt x="272599" y="191770"/>
                  </a:lnTo>
                  <a:lnTo>
                    <a:pt x="277861" y="184150"/>
                  </a:lnTo>
                  <a:lnTo>
                    <a:pt x="283382" y="177800"/>
                  </a:lnTo>
                  <a:lnTo>
                    <a:pt x="288980" y="170180"/>
                  </a:lnTo>
                  <a:lnTo>
                    <a:pt x="294472" y="163830"/>
                  </a:lnTo>
                  <a:lnTo>
                    <a:pt x="300943" y="154940"/>
                  </a:lnTo>
                  <a:lnTo>
                    <a:pt x="307471" y="147320"/>
                  </a:lnTo>
                  <a:lnTo>
                    <a:pt x="313972" y="138430"/>
                  </a:lnTo>
                  <a:lnTo>
                    <a:pt x="320367" y="129540"/>
                  </a:lnTo>
                  <a:lnTo>
                    <a:pt x="325393" y="124460"/>
                  </a:lnTo>
                  <a:lnTo>
                    <a:pt x="331014" y="118110"/>
                  </a:lnTo>
                  <a:lnTo>
                    <a:pt x="337019" y="114300"/>
                  </a:lnTo>
                  <a:lnTo>
                    <a:pt x="343193" y="109220"/>
                  </a:lnTo>
                  <a:lnTo>
                    <a:pt x="349518" y="105410"/>
                  </a:lnTo>
                  <a:lnTo>
                    <a:pt x="419170" y="105410"/>
                  </a:lnTo>
                  <a:lnTo>
                    <a:pt x="418814" y="43180"/>
                  </a:lnTo>
                  <a:lnTo>
                    <a:pt x="399117" y="6350"/>
                  </a:lnTo>
                  <a:lnTo>
                    <a:pt x="393359" y="2540"/>
                  </a:lnTo>
                  <a:lnTo>
                    <a:pt x="389349" y="0"/>
                  </a:lnTo>
                  <a:close/>
                </a:path>
                <a:path w="903605" h="783590">
                  <a:moveTo>
                    <a:pt x="399568" y="511810"/>
                  </a:moveTo>
                  <a:lnTo>
                    <a:pt x="394909" y="511810"/>
                  </a:lnTo>
                  <a:lnTo>
                    <a:pt x="390396" y="513080"/>
                  </a:lnTo>
                  <a:lnTo>
                    <a:pt x="381475" y="519430"/>
                  </a:lnTo>
                  <a:lnTo>
                    <a:pt x="375841" y="521970"/>
                  </a:lnTo>
                  <a:lnTo>
                    <a:pt x="359119" y="552450"/>
                  </a:lnTo>
                  <a:lnTo>
                    <a:pt x="357720" y="565150"/>
                  </a:lnTo>
                  <a:lnTo>
                    <a:pt x="356052" y="579120"/>
                  </a:lnTo>
                  <a:lnTo>
                    <a:pt x="354303" y="591820"/>
                  </a:lnTo>
                  <a:lnTo>
                    <a:pt x="353087" y="603250"/>
                  </a:lnTo>
                  <a:lnTo>
                    <a:pt x="352209" y="613410"/>
                  </a:lnTo>
                  <a:lnTo>
                    <a:pt x="350351" y="643890"/>
                  </a:lnTo>
                  <a:lnTo>
                    <a:pt x="349512" y="662940"/>
                  </a:lnTo>
                  <a:lnTo>
                    <a:pt x="349130" y="670560"/>
                  </a:lnTo>
                  <a:lnTo>
                    <a:pt x="348931" y="673100"/>
                  </a:lnTo>
                  <a:lnTo>
                    <a:pt x="348366" y="676910"/>
                  </a:lnTo>
                  <a:lnTo>
                    <a:pt x="346471" y="685800"/>
                  </a:lnTo>
                  <a:lnTo>
                    <a:pt x="339696" y="689610"/>
                  </a:lnTo>
                  <a:lnTo>
                    <a:pt x="410041" y="689610"/>
                  </a:lnTo>
                  <a:lnTo>
                    <a:pt x="410305" y="681990"/>
                  </a:lnTo>
                  <a:lnTo>
                    <a:pt x="410196" y="650240"/>
                  </a:lnTo>
                  <a:lnTo>
                    <a:pt x="409831" y="635000"/>
                  </a:lnTo>
                  <a:lnTo>
                    <a:pt x="409065" y="589280"/>
                  </a:lnTo>
                  <a:lnTo>
                    <a:pt x="409124" y="581660"/>
                  </a:lnTo>
                  <a:lnTo>
                    <a:pt x="409610" y="572770"/>
                  </a:lnTo>
                  <a:lnTo>
                    <a:pt x="412395" y="570230"/>
                  </a:lnTo>
                  <a:lnTo>
                    <a:pt x="425568" y="568960"/>
                  </a:lnTo>
                  <a:lnTo>
                    <a:pt x="507178" y="568960"/>
                  </a:lnTo>
                  <a:lnTo>
                    <a:pt x="513345" y="567690"/>
                  </a:lnTo>
                  <a:lnTo>
                    <a:pt x="521014" y="567690"/>
                  </a:lnTo>
                  <a:lnTo>
                    <a:pt x="528689" y="566420"/>
                  </a:lnTo>
                  <a:lnTo>
                    <a:pt x="559962" y="566420"/>
                  </a:lnTo>
                  <a:lnTo>
                    <a:pt x="573417" y="563880"/>
                  </a:lnTo>
                  <a:lnTo>
                    <a:pt x="579165" y="563880"/>
                  </a:lnTo>
                  <a:lnTo>
                    <a:pt x="592108" y="562610"/>
                  </a:lnTo>
                  <a:lnTo>
                    <a:pt x="606599" y="562610"/>
                  </a:lnTo>
                  <a:lnTo>
                    <a:pt x="613813" y="561340"/>
                  </a:lnTo>
                  <a:lnTo>
                    <a:pt x="619488" y="561340"/>
                  </a:lnTo>
                  <a:lnTo>
                    <a:pt x="653953" y="560070"/>
                  </a:lnTo>
                  <a:lnTo>
                    <a:pt x="685581" y="560070"/>
                  </a:lnTo>
                  <a:lnTo>
                    <a:pt x="702259" y="558800"/>
                  </a:lnTo>
                  <a:lnTo>
                    <a:pt x="886852" y="558800"/>
                  </a:lnTo>
                  <a:lnTo>
                    <a:pt x="898203" y="557530"/>
                  </a:lnTo>
                  <a:lnTo>
                    <a:pt x="901616" y="553720"/>
                  </a:lnTo>
                  <a:lnTo>
                    <a:pt x="902873" y="543560"/>
                  </a:lnTo>
                  <a:lnTo>
                    <a:pt x="903107" y="538480"/>
                  </a:lnTo>
                  <a:lnTo>
                    <a:pt x="903099" y="532130"/>
                  </a:lnTo>
                  <a:lnTo>
                    <a:pt x="825252" y="532130"/>
                  </a:lnTo>
                  <a:lnTo>
                    <a:pt x="772832" y="530860"/>
                  </a:lnTo>
                  <a:lnTo>
                    <a:pt x="724972" y="530860"/>
                  </a:lnTo>
                  <a:lnTo>
                    <a:pt x="713919" y="529590"/>
                  </a:lnTo>
                  <a:lnTo>
                    <a:pt x="702873" y="529590"/>
                  </a:lnTo>
                  <a:lnTo>
                    <a:pt x="691836" y="528320"/>
                  </a:lnTo>
                  <a:lnTo>
                    <a:pt x="680806" y="525780"/>
                  </a:lnTo>
                  <a:lnTo>
                    <a:pt x="647783" y="521970"/>
                  </a:lnTo>
                  <a:lnTo>
                    <a:pt x="522518" y="521970"/>
                  </a:lnTo>
                  <a:lnTo>
                    <a:pt x="467483" y="518160"/>
                  </a:lnTo>
                  <a:lnTo>
                    <a:pt x="462959" y="518160"/>
                  </a:lnTo>
                  <a:lnTo>
                    <a:pt x="459033" y="516890"/>
                  </a:lnTo>
                  <a:lnTo>
                    <a:pt x="457410" y="516890"/>
                  </a:lnTo>
                  <a:lnTo>
                    <a:pt x="441731" y="514350"/>
                  </a:lnTo>
                  <a:lnTo>
                    <a:pt x="427725" y="513080"/>
                  </a:lnTo>
                  <a:lnTo>
                    <a:pt x="413679" y="513080"/>
                  </a:lnTo>
                  <a:lnTo>
                    <a:pt x="399568" y="511810"/>
                  </a:lnTo>
                  <a:close/>
                </a:path>
                <a:path w="903605" h="783590">
                  <a:moveTo>
                    <a:pt x="752291" y="558800"/>
                  </a:moveTo>
                  <a:lnTo>
                    <a:pt x="718936" y="558800"/>
                  </a:lnTo>
                  <a:lnTo>
                    <a:pt x="752291" y="560070"/>
                  </a:lnTo>
                  <a:lnTo>
                    <a:pt x="752291" y="558800"/>
                  </a:lnTo>
                  <a:close/>
                </a:path>
                <a:path w="903605" h="783590">
                  <a:moveTo>
                    <a:pt x="898410" y="358140"/>
                  </a:moveTo>
                  <a:lnTo>
                    <a:pt x="801630" y="358140"/>
                  </a:lnTo>
                  <a:lnTo>
                    <a:pt x="804698" y="363220"/>
                  </a:lnTo>
                  <a:lnTo>
                    <a:pt x="803755" y="370840"/>
                  </a:lnTo>
                  <a:lnTo>
                    <a:pt x="802572" y="373380"/>
                  </a:lnTo>
                  <a:lnTo>
                    <a:pt x="800321" y="378460"/>
                  </a:lnTo>
                  <a:lnTo>
                    <a:pt x="798802" y="382270"/>
                  </a:lnTo>
                  <a:lnTo>
                    <a:pt x="796897" y="387350"/>
                  </a:lnTo>
                  <a:lnTo>
                    <a:pt x="798980" y="391160"/>
                  </a:lnTo>
                  <a:lnTo>
                    <a:pt x="805116" y="391160"/>
                  </a:lnTo>
                  <a:lnTo>
                    <a:pt x="809640" y="392430"/>
                  </a:lnTo>
                  <a:lnTo>
                    <a:pt x="814174" y="392430"/>
                  </a:lnTo>
                  <a:lnTo>
                    <a:pt x="822148" y="393700"/>
                  </a:lnTo>
                  <a:lnTo>
                    <a:pt x="841830" y="426720"/>
                  </a:lnTo>
                  <a:lnTo>
                    <a:pt x="845492" y="452120"/>
                  </a:lnTo>
                  <a:lnTo>
                    <a:pt x="847492" y="459740"/>
                  </a:lnTo>
                  <a:lnTo>
                    <a:pt x="853879" y="500380"/>
                  </a:lnTo>
                  <a:lnTo>
                    <a:pt x="853048" y="508000"/>
                  </a:lnTo>
                  <a:lnTo>
                    <a:pt x="836477" y="530860"/>
                  </a:lnTo>
                  <a:lnTo>
                    <a:pt x="829828" y="530860"/>
                  </a:lnTo>
                  <a:lnTo>
                    <a:pt x="825252" y="532130"/>
                  </a:lnTo>
                  <a:lnTo>
                    <a:pt x="903099" y="532130"/>
                  </a:lnTo>
                  <a:lnTo>
                    <a:pt x="901726" y="431800"/>
                  </a:lnTo>
                  <a:lnTo>
                    <a:pt x="901024" y="391160"/>
                  </a:lnTo>
                  <a:lnTo>
                    <a:pt x="899417" y="367030"/>
                  </a:lnTo>
                  <a:lnTo>
                    <a:pt x="898410" y="358140"/>
                  </a:lnTo>
                  <a:close/>
                </a:path>
                <a:path w="903605" h="783590">
                  <a:moveTo>
                    <a:pt x="896439" y="339090"/>
                  </a:moveTo>
                  <a:lnTo>
                    <a:pt x="710658" y="339090"/>
                  </a:lnTo>
                  <a:lnTo>
                    <a:pt x="712669" y="340360"/>
                  </a:lnTo>
                  <a:lnTo>
                    <a:pt x="712747" y="349250"/>
                  </a:lnTo>
                  <a:lnTo>
                    <a:pt x="712512" y="353060"/>
                  </a:lnTo>
                  <a:lnTo>
                    <a:pt x="711842" y="355600"/>
                  </a:lnTo>
                  <a:lnTo>
                    <a:pt x="711517" y="363220"/>
                  </a:lnTo>
                  <a:lnTo>
                    <a:pt x="715266" y="368300"/>
                  </a:lnTo>
                  <a:lnTo>
                    <a:pt x="722009" y="370840"/>
                  </a:lnTo>
                  <a:lnTo>
                    <a:pt x="724229" y="370840"/>
                  </a:lnTo>
                  <a:lnTo>
                    <a:pt x="733925" y="372110"/>
                  </a:lnTo>
                  <a:lnTo>
                    <a:pt x="737548" y="377190"/>
                  </a:lnTo>
                  <a:lnTo>
                    <a:pt x="737453" y="384810"/>
                  </a:lnTo>
                  <a:lnTo>
                    <a:pt x="737862" y="386080"/>
                  </a:lnTo>
                  <a:lnTo>
                    <a:pt x="738668" y="389890"/>
                  </a:lnTo>
                  <a:lnTo>
                    <a:pt x="741391" y="391160"/>
                  </a:lnTo>
                  <a:lnTo>
                    <a:pt x="745715" y="389890"/>
                  </a:lnTo>
                  <a:lnTo>
                    <a:pt x="748427" y="389890"/>
                  </a:lnTo>
                  <a:lnTo>
                    <a:pt x="754710" y="384810"/>
                  </a:lnTo>
                  <a:lnTo>
                    <a:pt x="760458" y="382270"/>
                  </a:lnTo>
                  <a:lnTo>
                    <a:pt x="769002" y="375920"/>
                  </a:lnTo>
                  <a:lnTo>
                    <a:pt x="772835" y="373380"/>
                  </a:lnTo>
                  <a:lnTo>
                    <a:pt x="779253" y="370840"/>
                  </a:lnTo>
                  <a:lnTo>
                    <a:pt x="781452" y="369570"/>
                  </a:lnTo>
                  <a:lnTo>
                    <a:pt x="786332" y="364490"/>
                  </a:lnTo>
                  <a:lnTo>
                    <a:pt x="791127" y="361950"/>
                  </a:lnTo>
                  <a:lnTo>
                    <a:pt x="801630" y="358140"/>
                  </a:lnTo>
                  <a:lnTo>
                    <a:pt x="898410" y="358140"/>
                  </a:lnTo>
                  <a:lnTo>
                    <a:pt x="897116" y="346710"/>
                  </a:lnTo>
                  <a:lnTo>
                    <a:pt x="896439" y="339090"/>
                  </a:lnTo>
                  <a:close/>
                </a:path>
                <a:path w="903605" h="783590">
                  <a:moveTo>
                    <a:pt x="896214" y="336550"/>
                  </a:moveTo>
                  <a:lnTo>
                    <a:pt x="641687" y="336550"/>
                  </a:lnTo>
                  <a:lnTo>
                    <a:pt x="644807" y="339090"/>
                  </a:lnTo>
                  <a:lnTo>
                    <a:pt x="644587" y="342900"/>
                  </a:lnTo>
                  <a:lnTo>
                    <a:pt x="644514" y="346710"/>
                  </a:lnTo>
                  <a:lnTo>
                    <a:pt x="642640" y="353060"/>
                  </a:lnTo>
                  <a:lnTo>
                    <a:pt x="640535" y="355600"/>
                  </a:lnTo>
                  <a:lnTo>
                    <a:pt x="638462" y="360680"/>
                  </a:lnTo>
                  <a:lnTo>
                    <a:pt x="637949" y="364490"/>
                  </a:lnTo>
                  <a:lnTo>
                    <a:pt x="637582" y="370840"/>
                  </a:lnTo>
                  <a:lnTo>
                    <a:pt x="640849" y="374650"/>
                  </a:lnTo>
                  <a:lnTo>
                    <a:pt x="649372" y="372110"/>
                  </a:lnTo>
                  <a:lnTo>
                    <a:pt x="653278" y="372110"/>
                  </a:lnTo>
                  <a:lnTo>
                    <a:pt x="657383" y="367030"/>
                  </a:lnTo>
                  <a:lnTo>
                    <a:pt x="658660" y="365760"/>
                  </a:lnTo>
                  <a:lnTo>
                    <a:pt x="665770" y="361950"/>
                  </a:lnTo>
                  <a:lnTo>
                    <a:pt x="673539" y="361950"/>
                  </a:lnTo>
                  <a:lnTo>
                    <a:pt x="677403" y="354330"/>
                  </a:lnTo>
                  <a:lnTo>
                    <a:pt x="682775" y="351790"/>
                  </a:lnTo>
                  <a:lnTo>
                    <a:pt x="687989" y="347980"/>
                  </a:lnTo>
                  <a:lnTo>
                    <a:pt x="698638" y="342900"/>
                  </a:lnTo>
                  <a:lnTo>
                    <a:pt x="704104" y="341630"/>
                  </a:lnTo>
                  <a:lnTo>
                    <a:pt x="710658" y="339090"/>
                  </a:lnTo>
                  <a:lnTo>
                    <a:pt x="896439" y="339090"/>
                  </a:lnTo>
                  <a:lnTo>
                    <a:pt x="896214" y="336550"/>
                  </a:lnTo>
                  <a:close/>
                </a:path>
                <a:path w="903605" h="783590">
                  <a:moveTo>
                    <a:pt x="505232" y="332740"/>
                  </a:moveTo>
                  <a:lnTo>
                    <a:pt x="444562" y="332740"/>
                  </a:lnTo>
                  <a:lnTo>
                    <a:pt x="448405" y="336550"/>
                  </a:lnTo>
                  <a:lnTo>
                    <a:pt x="449316" y="351790"/>
                  </a:lnTo>
                  <a:lnTo>
                    <a:pt x="449975" y="359410"/>
                  </a:lnTo>
                  <a:lnTo>
                    <a:pt x="453996" y="361950"/>
                  </a:lnTo>
                  <a:lnTo>
                    <a:pt x="462017" y="356870"/>
                  </a:lnTo>
                  <a:lnTo>
                    <a:pt x="467797" y="353060"/>
                  </a:lnTo>
                  <a:lnTo>
                    <a:pt x="475849" y="350520"/>
                  </a:lnTo>
                  <a:lnTo>
                    <a:pt x="477179" y="349250"/>
                  </a:lnTo>
                  <a:lnTo>
                    <a:pt x="480665" y="345440"/>
                  </a:lnTo>
                  <a:lnTo>
                    <a:pt x="483545" y="344170"/>
                  </a:lnTo>
                  <a:lnTo>
                    <a:pt x="490822" y="341630"/>
                  </a:lnTo>
                  <a:lnTo>
                    <a:pt x="494581" y="340360"/>
                  </a:lnTo>
                  <a:lnTo>
                    <a:pt x="497942" y="336550"/>
                  </a:lnTo>
                  <a:lnTo>
                    <a:pt x="505232" y="332740"/>
                  </a:lnTo>
                  <a:close/>
                </a:path>
                <a:path w="903605" h="783590">
                  <a:moveTo>
                    <a:pt x="895876" y="332740"/>
                  </a:moveTo>
                  <a:lnTo>
                    <a:pt x="582097" y="332740"/>
                  </a:lnTo>
                  <a:lnTo>
                    <a:pt x="585291" y="335280"/>
                  </a:lnTo>
                  <a:lnTo>
                    <a:pt x="585221" y="342900"/>
                  </a:lnTo>
                  <a:lnTo>
                    <a:pt x="585099" y="344170"/>
                  </a:lnTo>
                  <a:lnTo>
                    <a:pt x="585088" y="351790"/>
                  </a:lnTo>
                  <a:lnTo>
                    <a:pt x="585228" y="354330"/>
                  </a:lnTo>
                  <a:lnTo>
                    <a:pt x="585825" y="359410"/>
                  </a:lnTo>
                  <a:lnTo>
                    <a:pt x="589228" y="361950"/>
                  </a:lnTo>
                  <a:lnTo>
                    <a:pt x="594547" y="360680"/>
                  </a:lnTo>
                  <a:lnTo>
                    <a:pt x="597751" y="360680"/>
                  </a:lnTo>
                  <a:lnTo>
                    <a:pt x="605133" y="355600"/>
                  </a:lnTo>
                  <a:lnTo>
                    <a:pt x="611018" y="353060"/>
                  </a:lnTo>
                  <a:lnTo>
                    <a:pt x="615949" y="350520"/>
                  </a:lnTo>
                  <a:lnTo>
                    <a:pt x="621810" y="346710"/>
                  </a:lnTo>
                  <a:lnTo>
                    <a:pt x="627971" y="344170"/>
                  </a:lnTo>
                  <a:lnTo>
                    <a:pt x="634151" y="340360"/>
                  </a:lnTo>
                  <a:lnTo>
                    <a:pt x="640064" y="337820"/>
                  </a:lnTo>
                  <a:lnTo>
                    <a:pt x="641687" y="336550"/>
                  </a:lnTo>
                  <a:lnTo>
                    <a:pt x="896214" y="336550"/>
                  </a:lnTo>
                  <a:lnTo>
                    <a:pt x="895876" y="332740"/>
                  </a:lnTo>
                  <a:close/>
                </a:path>
                <a:path w="903605" h="783590">
                  <a:moveTo>
                    <a:pt x="895651" y="330200"/>
                  </a:moveTo>
                  <a:lnTo>
                    <a:pt x="514006" y="330200"/>
                  </a:lnTo>
                  <a:lnTo>
                    <a:pt x="519143" y="332740"/>
                  </a:lnTo>
                  <a:lnTo>
                    <a:pt x="524758" y="342900"/>
                  </a:lnTo>
                  <a:lnTo>
                    <a:pt x="526580" y="345440"/>
                  </a:lnTo>
                  <a:lnTo>
                    <a:pt x="527837" y="349250"/>
                  </a:lnTo>
                  <a:lnTo>
                    <a:pt x="530455" y="354330"/>
                  </a:lnTo>
                  <a:lnTo>
                    <a:pt x="532182" y="355600"/>
                  </a:lnTo>
                  <a:lnTo>
                    <a:pt x="533386" y="356870"/>
                  </a:lnTo>
                  <a:lnTo>
                    <a:pt x="539386" y="354330"/>
                  </a:lnTo>
                  <a:lnTo>
                    <a:pt x="545187" y="351790"/>
                  </a:lnTo>
                  <a:lnTo>
                    <a:pt x="551082" y="345440"/>
                  </a:lnTo>
                  <a:lnTo>
                    <a:pt x="553312" y="344170"/>
                  </a:lnTo>
                  <a:lnTo>
                    <a:pt x="559752" y="341630"/>
                  </a:lnTo>
                  <a:lnTo>
                    <a:pt x="563658" y="340360"/>
                  </a:lnTo>
                  <a:lnTo>
                    <a:pt x="570370" y="332740"/>
                  </a:lnTo>
                  <a:lnTo>
                    <a:pt x="895876" y="332740"/>
                  </a:lnTo>
                  <a:lnTo>
                    <a:pt x="895651" y="330200"/>
                  </a:lnTo>
                  <a:close/>
                </a:path>
                <a:path w="903605" h="783590">
                  <a:moveTo>
                    <a:pt x="419170" y="105410"/>
                  </a:moveTo>
                  <a:lnTo>
                    <a:pt x="349518" y="105410"/>
                  </a:lnTo>
                  <a:lnTo>
                    <a:pt x="357811" y="106680"/>
                  </a:lnTo>
                  <a:lnTo>
                    <a:pt x="368732" y="115570"/>
                  </a:lnTo>
                  <a:lnTo>
                    <a:pt x="370669" y="121920"/>
                  </a:lnTo>
                  <a:lnTo>
                    <a:pt x="377276" y="130810"/>
                  </a:lnTo>
                  <a:lnTo>
                    <a:pt x="378459" y="135890"/>
                  </a:lnTo>
                  <a:lnTo>
                    <a:pt x="378019" y="140970"/>
                  </a:lnTo>
                  <a:lnTo>
                    <a:pt x="377424" y="154940"/>
                  </a:lnTo>
                  <a:lnTo>
                    <a:pt x="377705" y="168910"/>
                  </a:lnTo>
                  <a:lnTo>
                    <a:pt x="378529" y="181610"/>
                  </a:lnTo>
                  <a:lnTo>
                    <a:pt x="379559" y="195580"/>
                  </a:lnTo>
                  <a:lnTo>
                    <a:pt x="380315" y="209550"/>
                  </a:lnTo>
                  <a:lnTo>
                    <a:pt x="380411" y="214630"/>
                  </a:lnTo>
                  <a:lnTo>
                    <a:pt x="380459" y="241300"/>
                  </a:lnTo>
                  <a:lnTo>
                    <a:pt x="380361" y="247650"/>
                  </a:lnTo>
                  <a:lnTo>
                    <a:pt x="374983" y="279400"/>
                  </a:lnTo>
                  <a:lnTo>
                    <a:pt x="374030" y="287020"/>
                  </a:lnTo>
                  <a:lnTo>
                    <a:pt x="374250" y="289560"/>
                  </a:lnTo>
                  <a:lnTo>
                    <a:pt x="377234" y="294640"/>
                  </a:lnTo>
                  <a:lnTo>
                    <a:pt x="379391" y="298450"/>
                  </a:lnTo>
                  <a:lnTo>
                    <a:pt x="382323" y="302260"/>
                  </a:lnTo>
                  <a:lnTo>
                    <a:pt x="388781" y="309880"/>
                  </a:lnTo>
                  <a:lnTo>
                    <a:pt x="395329" y="316230"/>
                  </a:lnTo>
                  <a:lnTo>
                    <a:pt x="410448" y="332740"/>
                  </a:lnTo>
                  <a:lnTo>
                    <a:pt x="412500" y="335280"/>
                  </a:lnTo>
                  <a:lnTo>
                    <a:pt x="420521" y="342900"/>
                  </a:lnTo>
                  <a:lnTo>
                    <a:pt x="423327" y="342900"/>
                  </a:lnTo>
                  <a:lnTo>
                    <a:pt x="432876" y="336550"/>
                  </a:lnTo>
                  <a:lnTo>
                    <a:pt x="434897" y="335280"/>
                  </a:lnTo>
                  <a:lnTo>
                    <a:pt x="444562" y="332740"/>
                  </a:lnTo>
                  <a:lnTo>
                    <a:pt x="505232" y="332740"/>
                  </a:lnTo>
                  <a:lnTo>
                    <a:pt x="507662" y="331470"/>
                  </a:lnTo>
                  <a:lnTo>
                    <a:pt x="514006" y="330200"/>
                  </a:lnTo>
                  <a:lnTo>
                    <a:pt x="895651" y="330200"/>
                  </a:lnTo>
                  <a:lnTo>
                    <a:pt x="895313" y="326390"/>
                  </a:lnTo>
                  <a:lnTo>
                    <a:pt x="893910" y="306070"/>
                  </a:lnTo>
                  <a:lnTo>
                    <a:pt x="892810" y="285750"/>
                  </a:lnTo>
                  <a:lnTo>
                    <a:pt x="891916" y="274320"/>
                  </a:lnTo>
                  <a:lnTo>
                    <a:pt x="414469" y="274320"/>
                  </a:lnTo>
                  <a:lnTo>
                    <a:pt x="411652" y="273050"/>
                  </a:lnTo>
                  <a:lnTo>
                    <a:pt x="410867" y="269240"/>
                  </a:lnTo>
                  <a:lnTo>
                    <a:pt x="410175" y="267970"/>
                  </a:lnTo>
                  <a:lnTo>
                    <a:pt x="411202" y="262890"/>
                  </a:lnTo>
                  <a:lnTo>
                    <a:pt x="412071" y="259080"/>
                  </a:lnTo>
                  <a:lnTo>
                    <a:pt x="417233" y="248920"/>
                  </a:lnTo>
                  <a:lnTo>
                    <a:pt x="418416" y="241300"/>
                  </a:lnTo>
                  <a:lnTo>
                    <a:pt x="418803" y="220980"/>
                  </a:lnTo>
                  <a:lnTo>
                    <a:pt x="419173" y="204470"/>
                  </a:lnTo>
                  <a:lnTo>
                    <a:pt x="419344" y="195580"/>
                  </a:lnTo>
                  <a:lnTo>
                    <a:pt x="419220" y="114300"/>
                  </a:lnTo>
                  <a:lnTo>
                    <a:pt x="419170" y="105410"/>
                  </a:lnTo>
                  <a:close/>
                </a:path>
                <a:path w="903605" h="783590">
                  <a:moveTo>
                    <a:pt x="652636" y="256540"/>
                  </a:moveTo>
                  <a:lnTo>
                    <a:pt x="442269" y="256540"/>
                  </a:lnTo>
                  <a:lnTo>
                    <a:pt x="440363" y="259080"/>
                  </a:lnTo>
                  <a:lnTo>
                    <a:pt x="434387" y="262890"/>
                  </a:lnTo>
                  <a:lnTo>
                    <a:pt x="421364" y="269240"/>
                  </a:lnTo>
                  <a:lnTo>
                    <a:pt x="415453" y="273050"/>
                  </a:lnTo>
                  <a:lnTo>
                    <a:pt x="414469" y="274320"/>
                  </a:lnTo>
                  <a:lnTo>
                    <a:pt x="891916" y="274320"/>
                  </a:lnTo>
                  <a:lnTo>
                    <a:pt x="891816" y="273050"/>
                  </a:lnTo>
                  <a:lnTo>
                    <a:pt x="889972" y="265430"/>
                  </a:lnTo>
                  <a:lnTo>
                    <a:pt x="744055" y="265430"/>
                  </a:lnTo>
                  <a:lnTo>
                    <a:pt x="728250" y="264160"/>
                  </a:lnTo>
                  <a:lnTo>
                    <a:pt x="720147" y="264160"/>
                  </a:lnTo>
                  <a:lnTo>
                    <a:pt x="695968" y="260350"/>
                  </a:lnTo>
                  <a:lnTo>
                    <a:pt x="652636" y="256540"/>
                  </a:lnTo>
                  <a:close/>
                </a:path>
                <a:path w="903605" h="783590">
                  <a:moveTo>
                    <a:pt x="875941" y="247650"/>
                  </a:moveTo>
                  <a:lnTo>
                    <a:pt x="841387" y="247650"/>
                  </a:lnTo>
                  <a:lnTo>
                    <a:pt x="838833" y="248920"/>
                  </a:lnTo>
                  <a:lnTo>
                    <a:pt x="833063" y="254000"/>
                  </a:lnTo>
                  <a:lnTo>
                    <a:pt x="827754" y="255270"/>
                  </a:lnTo>
                  <a:lnTo>
                    <a:pt x="819263" y="256540"/>
                  </a:lnTo>
                  <a:lnTo>
                    <a:pt x="816226" y="257810"/>
                  </a:lnTo>
                  <a:lnTo>
                    <a:pt x="807347" y="265430"/>
                  </a:lnTo>
                  <a:lnTo>
                    <a:pt x="889972" y="265430"/>
                  </a:lnTo>
                  <a:lnTo>
                    <a:pt x="886581" y="260350"/>
                  </a:lnTo>
                  <a:lnTo>
                    <a:pt x="880946" y="252730"/>
                  </a:lnTo>
                  <a:lnTo>
                    <a:pt x="878926" y="248920"/>
                  </a:lnTo>
                  <a:lnTo>
                    <a:pt x="875941" y="247650"/>
                  </a:lnTo>
                  <a:close/>
                </a:path>
                <a:path w="903605" h="783590">
                  <a:moveTo>
                    <a:pt x="494456" y="255270"/>
                  </a:moveTo>
                  <a:lnTo>
                    <a:pt x="459856" y="255270"/>
                  </a:lnTo>
                  <a:lnTo>
                    <a:pt x="448342" y="256540"/>
                  </a:lnTo>
                  <a:lnTo>
                    <a:pt x="502351" y="256540"/>
                  </a:lnTo>
                  <a:lnTo>
                    <a:pt x="494456" y="255270"/>
                  </a:lnTo>
                  <a:close/>
                </a:path>
                <a:path w="903605" h="783590">
                  <a:moveTo>
                    <a:pt x="865246" y="246380"/>
                  </a:moveTo>
                  <a:lnTo>
                    <a:pt x="850779" y="246380"/>
                  </a:lnTo>
                  <a:lnTo>
                    <a:pt x="843555" y="247650"/>
                  </a:lnTo>
                  <a:lnTo>
                    <a:pt x="872476" y="247650"/>
                  </a:lnTo>
                  <a:lnTo>
                    <a:pt x="865246" y="246380"/>
                  </a:lnTo>
                  <a:close/>
                </a:path>
              </a:pathLst>
            </a:custGeom>
            <a:solidFill>
              <a:srgbClr val="FEE20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>
            <a:hlinkClick r:id="rId14" action="ppaction://hlinksldjump"/>
          </p:cNvPr>
          <p:cNvSpPr txBox="1"/>
          <p:nvPr/>
        </p:nvSpPr>
        <p:spPr>
          <a:xfrm>
            <a:off x="1892588" y="9725542"/>
            <a:ext cx="2597150" cy="8426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G</a:t>
            </a:r>
            <a:r>
              <a:rPr sz="5350" b="1" spc="5" dirty="0">
                <a:solidFill>
                  <a:srgbClr val="FEE209"/>
                </a:solidFill>
                <a:latin typeface="Arial"/>
                <a:cs typeface="Arial"/>
              </a:rPr>
              <a:t>o</a:t>
            </a:r>
            <a:r>
              <a:rPr sz="5350" b="1" spc="-265" dirty="0">
                <a:solidFill>
                  <a:srgbClr val="FEE209"/>
                </a:solidFill>
                <a:latin typeface="Arial"/>
                <a:cs typeface="Arial"/>
              </a:rPr>
              <a:t> </a:t>
            </a:r>
            <a:r>
              <a:rPr sz="5350" b="1" spc="-130" dirty="0">
                <a:solidFill>
                  <a:srgbClr val="FEE209"/>
                </a:solidFill>
                <a:latin typeface="Arial"/>
                <a:cs typeface="Arial"/>
              </a:rPr>
              <a:t>back</a:t>
            </a:r>
            <a:endParaRPr sz="5350" dirty="0">
              <a:latin typeface="Arial"/>
              <a:cs typeface="Arial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74650" y="9464675"/>
            <a:ext cx="4419600" cy="1600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Click r:id="rId15"/>
          </p:cNvPr>
          <p:cNvSpPr/>
          <p:nvPr/>
        </p:nvSpPr>
        <p:spPr>
          <a:xfrm>
            <a:off x="17976850" y="2987675"/>
            <a:ext cx="16764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Click r:id="rId16"/>
          </p:cNvPr>
          <p:cNvSpPr/>
          <p:nvPr/>
        </p:nvSpPr>
        <p:spPr>
          <a:xfrm>
            <a:off x="18662650" y="10379075"/>
            <a:ext cx="685800" cy="304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Click r:id="rId17"/>
          </p:cNvPr>
          <p:cNvSpPr/>
          <p:nvPr/>
        </p:nvSpPr>
        <p:spPr>
          <a:xfrm>
            <a:off x="18815050" y="10760075"/>
            <a:ext cx="7620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A5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3782</Words>
  <Application>Microsoft Office PowerPoint</Application>
  <PresentationFormat>Custom</PresentationFormat>
  <Paragraphs>627</Paragraphs>
  <Slides>63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6" baseType="lpstr">
      <vt:lpstr>Arial</vt:lpstr>
      <vt:lpstr>Calibri</vt:lpstr>
      <vt:lpstr>Office Theme</vt:lpstr>
      <vt:lpstr>PowerPoint Presentation</vt:lpstr>
      <vt:lpstr>Before you start…</vt:lpstr>
      <vt:lpstr>Get hunting and click on a day!</vt:lpstr>
      <vt:lpstr>1st</vt:lpstr>
      <vt:lpstr>1st</vt:lpstr>
      <vt:lpstr>1</vt:lpstr>
      <vt:lpstr>2nd</vt:lpstr>
      <vt:lpstr>2nd</vt:lpstr>
      <vt:lpstr>PowerPoint Presentation</vt:lpstr>
      <vt:lpstr>3rd</vt:lpstr>
      <vt:lpstr>3rd</vt:lpstr>
      <vt:lpstr>3rd</vt:lpstr>
      <vt:lpstr>4th</vt:lpstr>
      <vt:lpstr>4th</vt:lpstr>
      <vt:lpstr>4th</vt:lpstr>
      <vt:lpstr>5th</vt:lpstr>
      <vt:lpstr>5th</vt:lpstr>
      <vt:lpstr>5</vt:lpstr>
      <vt:lpstr>6th</vt:lpstr>
      <vt:lpstr>6th</vt:lpstr>
      <vt:lpstr>6th</vt:lpstr>
      <vt:lpstr>7th</vt:lpstr>
      <vt:lpstr>7th</vt:lpstr>
      <vt:lpstr>7th</vt:lpstr>
      <vt:lpstr>8th</vt:lpstr>
      <vt:lpstr>8th</vt:lpstr>
      <vt:lpstr>8th</vt:lpstr>
      <vt:lpstr>9th</vt:lpstr>
      <vt:lpstr>9th</vt:lpstr>
      <vt:lpstr>9th</vt:lpstr>
      <vt:lpstr>10th</vt:lpstr>
      <vt:lpstr>10th</vt:lpstr>
      <vt:lpstr>10th</vt:lpstr>
      <vt:lpstr>11th</vt:lpstr>
      <vt:lpstr>11th</vt:lpstr>
      <vt:lpstr>11</vt:lpstr>
      <vt:lpstr>12th</vt:lpstr>
      <vt:lpstr>12th</vt:lpstr>
      <vt:lpstr>12th</vt:lpstr>
      <vt:lpstr>13th</vt:lpstr>
      <vt:lpstr>13th</vt:lpstr>
      <vt:lpstr>13th</vt:lpstr>
      <vt:lpstr>14th</vt:lpstr>
      <vt:lpstr>14th</vt:lpstr>
      <vt:lpstr>14th</vt:lpstr>
      <vt:lpstr>15th</vt:lpstr>
      <vt:lpstr>15th</vt:lpstr>
      <vt:lpstr>15th</vt:lpstr>
      <vt:lpstr>16th</vt:lpstr>
      <vt:lpstr>16th</vt:lpstr>
      <vt:lpstr>16th</vt:lpstr>
      <vt:lpstr>17th</vt:lpstr>
      <vt:lpstr>17th</vt:lpstr>
      <vt:lpstr>17th</vt:lpstr>
      <vt:lpstr>18th</vt:lpstr>
      <vt:lpstr>18th</vt:lpstr>
      <vt:lpstr>18th</vt:lpstr>
      <vt:lpstr>19th</vt:lpstr>
      <vt:lpstr>19th</vt:lpstr>
      <vt:lpstr>19th</vt:lpstr>
      <vt:lpstr>20th</vt:lpstr>
      <vt:lpstr>20th</vt:lpstr>
      <vt:lpstr>20th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Quickfall</dc:creator>
  <cp:lastModifiedBy>Emma Stokes</cp:lastModifiedBy>
  <cp:revision>64</cp:revision>
  <dcterms:created xsi:type="dcterms:W3CDTF">2022-03-17T11:38:43Z</dcterms:created>
  <dcterms:modified xsi:type="dcterms:W3CDTF">2022-04-21T16:02:26Z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2022-03-17T00:00:00Z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2022-03-17T00:00:00Z</vt:filetime>
  </property>
</Properties>
</file>