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60" r:id="rId6"/>
    <p:sldId id="262" r:id="rId7"/>
    <p:sldId id="265" r:id="rId8"/>
    <p:sldId id="268" r:id="rId9"/>
    <p:sldId id="267" r:id="rId10"/>
    <p:sldId id="269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90678-36DC-4711-AEDB-5FEC138347F0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77469-20E8-49BA-BA63-156D7B445A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41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drop off to save on cost</a:t>
            </a:r>
          </a:p>
          <a:p>
            <a:r>
              <a:rPr lang="en-GB" dirty="0"/>
              <a:t>Explain traffic on campus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32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drop off to save on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1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At night there is a member of staff from the centre on duty as well as the teaching staff and our volunteers. </a:t>
            </a:r>
          </a:p>
          <a:p>
            <a:pPr marL="0" indent="0">
              <a:buNone/>
            </a:pPr>
            <a:r>
              <a:rPr lang="en-GB" dirty="0"/>
              <a:t>The children can secure their bedroom doors from the inside and are able to open the doors easily should there be an emergency. </a:t>
            </a:r>
          </a:p>
          <a:p>
            <a:pPr marL="0" indent="0">
              <a:buNone/>
            </a:pPr>
            <a:r>
              <a:rPr lang="en-GB" dirty="0"/>
              <a:t>Only centre staff and adults accompanying the group can access the rooms should they need to.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10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Examples – pasta, fish and chips, burgers</a:t>
            </a:r>
          </a:p>
          <a:p>
            <a:r>
              <a:rPr lang="en-GB" dirty="0"/>
              <a:t>Hot breakfast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77469-20E8-49BA-BA63-156D7B445A2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829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47537-DB4A-48A0-8F54-64AC273EF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842214-28B9-432F-8FB8-EE3C8672E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13EE-8A0B-4266-AD20-22A37C73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21BB5-BE4E-49BB-A9D3-EF52D2958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AE67-6C2D-41C3-9AEC-22C24BE7F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901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3553-A8E9-463B-AA2B-0DB34EA4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F32D-71D7-42FC-AEB6-C6453D025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BE5F1-3780-443F-A30A-B90CD39D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5C89E-3518-47AE-9192-F6811DBD5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941EC-8898-4237-9718-54AF0B99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2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E8C3B-8CE3-4153-ABF1-E574DB0106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26E56-F3E8-40DF-9E71-1EB687EC4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5386D-7F87-4C44-AE1C-EE1B0DE58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AB37A-E9F0-44F8-B137-CC44F78F3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69C2D-79B9-468F-BB06-A6A9562D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FE3E5-6968-4BEF-9346-55C93CF0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2DE59-467F-4198-8504-FDB8E2D16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B8DD5-9C56-4985-98AE-DCE30714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FE1A1-B156-4B15-9FE4-5524FE81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EF557-085D-4D63-A39B-018C551F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65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8FE1-8286-4F1E-9BAD-333F1E5CD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F16F7-CF42-4BF8-B923-96C956AE3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061C2-6EC4-4CDE-8E44-46F28376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BBC0-156B-4948-9B0F-70A435462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D9BAB-F431-4B70-AA82-7132F12B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09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E5225-B44D-4FE1-8F01-B60CF47B7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70B47-7BD7-403E-AFAD-1E4EAA59D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2275E-5D3E-465E-BBB1-53FA35785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93CD1-42B6-4F5E-9C03-20C7E2841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9CB54-5908-4A28-80C4-57B03FF96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63BD9-458B-4ED2-A870-7CB72727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06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664E-92EC-4C97-A7BB-B5999C39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B1DD2-995F-45C1-8B57-09704CD6D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3B4AF-3D9A-4A53-8EAA-409570EE9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896294-6362-487A-B172-C1B1ECD70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EC8CF-0FC5-4077-B079-87B0D527D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8E464-7F2F-47DD-970C-39D5E04D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4C97B0-272D-4155-8438-3B9B56AF8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8587EA-35EE-47C4-9FF6-863AA4B6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9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DBCE-5CAE-420B-B803-AC6CD073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5F30F-F4A7-4E8D-8906-64588F07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DD9B0-D61B-4720-8CD3-42CDB59A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C3A19-D531-4978-815C-7BA0A691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4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6BE453-9ED6-4DC0-9B5A-FC2BE49C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BBB3E-BE7D-4888-807B-99BB4427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15C2-C1AD-4227-8583-8D7D286E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93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E9D0-923E-4B10-948B-3293D15A3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4C49-ACDA-4646-B326-907DEE9E9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AD72A-0C4E-4A22-86D8-00834FDF2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255CF-033E-460E-AA97-E98BAFE8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87155-A710-4780-938E-3BE8FEAA1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B7F6B-72DD-4154-9917-BEDE0F4B6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08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B8D48-B3AB-4E47-8448-BB23D6FE4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C15EE0-DDC7-4288-BFA9-3DD1B0C58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9C1A7-8FA9-468B-8FA6-C23F3D4E5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95B7F-6EDD-4A67-B89A-D9A0F24AD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0D83B3-B84A-49FB-B226-F45656DF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AD291-CEB9-449C-B110-4081CF99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435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5F2C0B-C556-4234-8BF5-17DD220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5ADC3-AAE6-42F7-A2F5-4B3249E07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4590-4F17-4A88-BFA0-5B9441AD6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C9CD7-D9C2-4B7A-A76D-FE2C28EA6A82}" type="datetimeFigureOut">
              <a:rPr lang="en-GB" smtClean="0"/>
              <a:t>26/03/2025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56BE1-7E04-4FBF-AC3E-DF085A764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5D6A1-FED9-4DE2-8CE2-01F4DD9D0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99638-0CDE-4E89-B338-0DF785C33E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28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cid:c8eab3da-1263-47e5-87c3-e3661b949fb5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FEC7-12C9-4F68-8E84-150DAF792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057" y="206827"/>
            <a:ext cx="11567885" cy="1247577"/>
          </a:xfrm>
        </p:spPr>
        <p:txBody>
          <a:bodyPr>
            <a:normAutofit/>
          </a:bodyPr>
          <a:lstStyle/>
          <a:p>
            <a:r>
              <a:rPr lang="en-GB" sz="7200" b="1" dirty="0"/>
              <a:t>Petty Pool Outdoor Centre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9ACD2-24A4-4C55-A7B8-9B5245DE8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5892802"/>
            <a:ext cx="9144000" cy="758371"/>
          </a:xfrm>
        </p:spPr>
        <p:txBody>
          <a:bodyPr>
            <a:normAutofit/>
          </a:bodyPr>
          <a:lstStyle/>
          <a:p>
            <a:r>
              <a:rPr lang="en-GB" sz="3600" dirty="0"/>
              <a:t>Wednesday 23</a:t>
            </a:r>
            <a:r>
              <a:rPr lang="en-GB" sz="3600" baseline="30000" dirty="0"/>
              <a:t>rd</a:t>
            </a:r>
            <a:r>
              <a:rPr lang="en-GB" sz="3600" dirty="0"/>
              <a:t> April – Thursday 24</a:t>
            </a:r>
            <a:r>
              <a:rPr lang="en-GB" sz="3600" baseline="30000" dirty="0"/>
              <a:t>th</a:t>
            </a:r>
            <a:r>
              <a:rPr lang="en-GB" sz="3600" dirty="0"/>
              <a:t> April</a:t>
            </a:r>
          </a:p>
        </p:txBody>
      </p:sp>
      <p:pic>
        <p:nvPicPr>
          <p:cNvPr id="1026" name="Picture 2" descr="Petty Pool AGM - Petty Pool">
            <a:extLst>
              <a:ext uri="{FF2B5EF4-FFF2-40B4-BE49-F238E27FC236}">
                <a16:creationId xmlns:a16="http://schemas.microsoft.com/office/drawing/2014/main" id="{0FD2E19E-1DFB-4647-B600-EA81FC62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4" y="1973529"/>
            <a:ext cx="4133170" cy="2756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15D7A-586A-4FC2-829D-AC26577D8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486" y="2862153"/>
            <a:ext cx="3275026" cy="2686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12CB1-3787-4884-8BF2-384A4E52F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718" y="1799024"/>
            <a:ext cx="3731518" cy="3167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8CC7CD7-7174-4D0F-8581-5CCE2927AD0C}"/>
              </a:ext>
            </a:extLst>
          </p:cNvPr>
          <p:cNvSpPr txBox="1">
            <a:spLocks/>
          </p:cNvSpPr>
          <p:nvPr/>
        </p:nvSpPr>
        <p:spPr>
          <a:xfrm>
            <a:off x="1341676" y="1454404"/>
            <a:ext cx="9144000" cy="75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Year 3 Residential 2025</a:t>
            </a:r>
          </a:p>
        </p:txBody>
      </p:sp>
    </p:spTree>
    <p:extLst>
      <p:ext uri="{BB962C8B-B14F-4D97-AF65-F5344CB8AC3E}">
        <p14:creationId xmlns:p14="http://schemas.microsoft.com/office/powerpoint/2010/main" val="334667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023419"/>
            <a:ext cx="10515600" cy="3153544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There is a gift shop at the centre so the children may wish to bring some spending money.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We suggest an amount between £5 and £10 which should be in change rather than notes.</a:t>
            </a:r>
          </a:p>
          <a:p>
            <a:pPr marL="0" indent="0" algn="ctr">
              <a:buNone/>
            </a:pPr>
            <a:r>
              <a:rPr lang="en-GB" dirty="0"/>
              <a:t>In a named purse/wallet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1026" name="Picture 2" descr="British Piggy Bank stock illustration. Illustration of piggy - 7152431">
            <a:extLst>
              <a:ext uri="{FF2B5EF4-FFF2-40B4-BE49-F238E27FC236}">
                <a16:creationId xmlns:a16="http://schemas.microsoft.com/office/drawing/2014/main" id="{2A358D16-4193-437B-BABB-1763E3E24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97" b="89930" l="8125" r="90000">
                        <a14:foregroundMark x1="8125" y1="61124" x2="8125" y2="61124"/>
                        <a14:foregroundMark x1="58500" y1="8197" x2="58500" y2="8197"/>
                        <a14:foregroundMark x1="87625" y1="86417" x2="87625" y2="86417"/>
                        <a14:foregroundMark x1="41625" y1="47541" x2="41375" y2="49883"/>
                        <a14:foregroundMark x1="59250" y1="65340" x2="59250" y2="65340"/>
                        <a14:foregroundMark x1="55125" y1="64637" x2="61125" y2="65808"/>
                        <a14:foregroundMark x1="39500" y1="53162" x2="34500" y2="48009"/>
                        <a14:foregroundMark x1="41000" y1="47307" x2="41000" y2="47307"/>
                        <a14:foregroundMark x1="38500" y1="41218" x2="45500" y2="57845"/>
                        <a14:foregroundMark x1="72375" y1="20843" x2="72375" y2="20843"/>
                        <a14:foregroundMark x1="69250" y1="18267" x2="73375" y2="24122"/>
                        <a14:foregroundMark x1="73500" y1="24356" x2="74875" y2="34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32" y="87181"/>
            <a:ext cx="5501149" cy="29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3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254696"/>
            <a:ext cx="8640960" cy="555868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b="1" u="sng" dirty="0"/>
              <a:t>FORM C</a:t>
            </a:r>
            <a:r>
              <a:rPr lang="en-GB" u="sng" dirty="0"/>
              <a:t> </a:t>
            </a:r>
            <a:r>
              <a:rPr lang="en-GB" dirty="0"/>
              <a:t>– School’s medical form has been sent out. </a:t>
            </a:r>
          </a:p>
          <a:p>
            <a:pPr marL="0" indent="0" algn="ctr">
              <a:buNone/>
            </a:pPr>
            <a:r>
              <a:rPr lang="en-GB" dirty="0"/>
              <a:t>Please complete and return. </a:t>
            </a:r>
          </a:p>
          <a:p>
            <a:pPr marL="0" indent="0" algn="ctr">
              <a:buNone/>
            </a:pPr>
            <a:endParaRPr lang="en-GB" sz="1300" dirty="0"/>
          </a:p>
          <a:p>
            <a:pPr marL="0" indent="0" algn="ctr">
              <a:buNone/>
            </a:pPr>
            <a:r>
              <a:rPr lang="en-GB" sz="3400" b="1" u="sng" dirty="0"/>
              <a:t>Medication</a:t>
            </a:r>
          </a:p>
          <a:p>
            <a:pPr marL="0" indent="0" algn="ctr">
              <a:buNone/>
            </a:pPr>
            <a:endParaRPr lang="en-GB" sz="1300" dirty="0"/>
          </a:p>
          <a:p>
            <a:pPr marL="0" indent="0">
              <a:buNone/>
            </a:pPr>
            <a:r>
              <a:rPr lang="en-GB" dirty="0"/>
              <a:t>Any medication should be handed to Miss Kirkham </a:t>
            </a:r>
            <a:r>
              <a:rPr lang="en-GB" b="1" dirty="0"/>
              <a:t>on the day of arrival </a:t>
            </a:r>
            <a:r>
              <a:rPr lang="en-GB" dirty="0"/>
              <a:t>please make sure that it is labelled with the child’s name and with clear instructions. 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pPr marL="0" indent="0">
              <a:buNone/>
            </a:pPr>
            <a:r>
              <a:rPr lang="en-GB" dirty="0"/>
              <a:t>These will be distributed as appropriate each day. Members of staff will keep a record of any medication that’s distributed.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If your child has an inhaler please make sure it is handed to a member of staff and that it will last for the two days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u="sng" dirty="0"/>
              <a:t>Permission for paracetamol/ibuprofen </a:t>
            </a:r>
            <a:r>
              <a:rPr lang="en-GB" dirty="0"/>
              <a:t>– This has already been given to the school and the list that has been collated by the office will be used.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1"/>
            <a:ext cx="5308600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8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12A93-3029-48AE-B445-F6097251F585}"/>
              </a:ext>
            </a:extLst>
          </p:cNvPr>
          <p:cNvSpPr txBox="1">
            <a:spLocks/>
          </p:cNvSpPr>
          <p:nvPr/>
        </p:nvSpPr>
        <p:spPr>
          <a:xfrm>
            <a:off x="312057" y="206827"/>
            <a:ext cx="11567885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7200" b="1" dirty="0"/>
              <a:t>Why Petty Pool?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510D818-93E9-43A4-B31C-51727DECE8FE}"/>
              </a:ext>
            </a:extLst>
          </p:cNvPr>
          <p:cNvSpPr txBox="1">
            <a:spLocks/>
          </p:cNvSpPr>
          <p:nvPr/>
        </p:nvSpPr>
        <p:spPr>
          <a:xfrm>
            <a:off x="312056" y="1621970"/>
            <a:ext cx="11567885" cy="25436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Wide range of activities for children to experience.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Focus on team building skills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Focus on resilience and independence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Just around the corner!</a:t>
            </a:r>
          </a:p>
        </p:txBody>
      </p:sp>
      <p:pic>
        <p:nvPicPr>
          <p:cNvPr id="2050" name="Picture 2" descr="Petty Pool">
            <a:extLst>
              <a:ext uri="{FF2B5EF4-FFF2-40B4-BE49-F238E27FC236}">
                <a16:creationId xmlns:a16="http://schemas.microsoft.com/office/drawing/2014/main" id="{5D4B01E0-EB72-4BE3-B39C-94B5334D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57" y="4543425"/>
            <a:ext cx="95250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71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260648"/>
            <a:ext cx="8712968" cy="6408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dirty="0"/>
              <a:t>There are a wide variety of activities available including climbing, crate stack, leap of faith, forest walks, archery, problem solving and team building. 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The children will work in 3 groups and will be encouraged to push their boundaries by getting involved in the challenges presented to them. 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They will not be forced into participation.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Excellent leaders and the support of their peers is often enough to give less confident children the incentive to have a go. Each group will also have an allocated adult from St. Wilfrid’s. </a:t>
            </a:r>
          </a:p>
          <a:p>
            <a:pPr marL="0" indent="0" algn="ctr">
              <a:buNone/>
            </a:pPr>
            <a:r>
              <a:rPr lang="en-GB" i="1" dirty="0"/>
              <a:t>Miss Kirkham, Mrs Watts and Mrs Jackson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617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96AD8-C692-45D3-8828-A4FB79A18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3" t="4749" r="19215" b="12207"/>
          <a:stretch/>
        </p:blipFill>
        <p:spPr>
          <a:xfrm>
            <a:off x="1422399" y="2714171"/>
            <a:ext cx="3440521" cy="3749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4A898-052B-4B7F-9AC4-7E274858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954" y="2714171"/>
            <a:ext cx="6191704" cy="366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26F19-CE50-4CD9-AD48-A526DA00E994}"/>
              </a:ext>
            </a:extLst>
          </p:cNvPr>
          <p:cNvSpPr txBox="1"/>
          <p:nvPr/>
        </p:nvSpPr>
        <p:spPr>
          <a:xfrm>
            <a:off x="6704967" y="2344839"/>
            <a:ext cx="222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Blue Cap Restaurant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F8C72F-6328-4BCB-A548-A79F1AABC704}"/>
              </a:ext>
            </a:extLst>
          </p:cNvPr>
          <p:cNvCxnSpPr>
            <a:stCxn id="4" idx="2"/>
          </p:cNvCxnSpPr>
          <p:nvPr/>
        </p:nvCxnSpPr>
        <p:spPr>
          <a:xfrm flipH="1">
            <a:off x="7082971" y="2714171"/>
            <a:ext cx="732656" cy="9869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CC7B02D-5565-4582-BD6D-CFBC6B9AD42C}"/>
              </a:ext>
            </a:extLst>
          </p:cNvPr>
          <p:cNvSpPr txBox="1">
            <a:spLocks/>
          </p:cNvSpPr>
          <p:nvPr/>
        </p:nvSpPr>
        <p:spPr>
          <a:xfrm>
            <a:off x="312057" y="206827"/>
            <a:ext cx="11567885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/>
              <a:t>Wednesday 23</a:t>
            </a:r>
            <a:r>
              <a:rPr lang="en-GB" u="sng" baseline="30000" dirty="0"/>
              <a:t>rd</a:t>
            </a:r>
            <a:r>
              <a:rPr lang="en-GB" u="sng" dirty="0"/>
              <a:t> April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B84D0B-65F1-48EF-8C7F-75581B7DDEB6}"/>
              </a:ext>
            </a:extLst>
          </p:cNvPr>
          <p:cNvSpPr txBox="1">
            <a:spLocks/>
          </p:cNvSpPr>
          <p:nvPr/>
        </p:nvSpPr>
        <p:spPr>
          <a:xfrm>
            <a:off x="312057" y="1091167"/>
            <a:ext cx="10336277" cy="1247577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Drop off at 9:45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Not earlier due to traffic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Packed Lunch *NUT FREE SITE* and refillable water bottle needed for the first day</a:t>
            </a:r>
          </a:p>
        </p:txBody>
      </p:sp>
    </p:spTree>
    <p:extLst>
      <p:ext uri="{BB962C8B-B14F-4D97-AF65-F5344CB8AC3E}">
        <p14:creationId xmlns:p14="http://schemas.microsoft.com/office/powerpoint/2010/main" val="85703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96AD8-C692-45D3-8828-A4FB79A18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03" t="4749" r="19215" b="12207"/>
          <a:stretch/>
        </p:blipFill>
        <p:spPr>
          <a:xfrm>
            <a:off x="1422399" y="2714171"/>
            <a:ext cx="3440521" cy="3749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64A898-052B-4B7F-9AC4-7E2748582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954" y="2714171"/>
            <a:ext cx="6191704" cy="366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26F19-CE50-4CD9-AD48-A526DA00E994}"/>
              </a:ext>
            </a:extLst>
          </p:cNvPr>
          <p:cNvSpPr txBox="1"/>
          <p:nvPr/>
        </p:nvSpPr>
        <p:spPr>
          <a:xfrm>
            <a:off x="6704967" y="2344839"/>
            <a:ext cx="222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Blue Cap Restaurant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F8C72F-6328-4BCB-A548-A79F1AABC704}"/>
              </a:ext>
            </a:extLst>
          </p:cNvPr>
          <p:cNvCxnSpPr>
            <a:stCxn id="4" idx="2"/>
          </p:cNvCxnSpPr>
          <p:nvPr/>
        </p:nvCxnSpPr>
        <p:spPr>
          <a:xfrm flipH="1">
            <a:off x="7082971" y="2714171"/>
            <a:ext cx="732656" cy="98697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CC7B02D-5565-4582-BD6D-CFBC6B9AD42C}"/>
              </a:ext>
            </a:extLst>
          </p:cNvPr>
          <p:cNvSpPr txBox="1">
            <a:spLocks/>
          </p:cNvSpPr>
          <p:nvPr/>
        </p:nvSpPr>
        <p:spPr>
          <a:xfrm>
            <a:off x="199762" y="152989"/>
            <a:ext cx="11567885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u="sng" dirty="0"/>
              <a:t>Thursday 24</a:t>
            </a:r>
            <a:r>
              <a:rPr lang="en-GB" u="sng" baseline="30000" dirty="0"/>
              <a:t>th</a:t>
            </a:r>
            <a:r>
              <a:rPr lang="en-GB" u="sng" dirty="0"/>
              <a:t> April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B84D0B-65F1-48EF-8C7F-75581B7DDEB6}"/>
              </a:ext>
            </a:extLst>
          </p:cNvPr>
          <p:cNvSpPr txBox="1">
            <a:spLocks/>
          </p:cNvSpPr>
          <p:nvPr/>
        </p:nvSpPr>
        <p:spPr>
          <a:xfrm>
            <a:off x="312058" y="1091167"/>
            <a:ext cx="8193314" cy="12475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Pick up between 14:00 – 14:30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32819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2551470"/>
            <a:ext cx="8640960" cy="4189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3600" dirty="0">
              <a:latin typeface="+mj-lt"/>
            </a:endParaRPr>
          </a:p>
          <a:p>
            <a:pPr marL="0" indent="0" algn="ctr">
              <a:buNone/>
            </a:pPr>
            <a:r>
              <a:rPr lang="en-GB" sz="3600" dirty="0">
                <a:latin typeface="+mj-lt"/>
              </a:rPr>
              <a:t>Each child can only bring </a:t>
            </a:r>
            <a:r>
              <a:rPr lang="en-GB" sz="3600" b="1" dirty="0">
                <a:latin typeface="+mj-lt"/>
              </a:rPr>
              <a:t>one</a:t>
            </a:r>
            <a:r>
              <a:rPr lang="en-GB" sz="3600" dirty="0">
                <a:latin typeface="+mj-lt"/>
              </a:rPr>
              <a:t> bag or suitcase. </a:t>
            </a:r>
          </a:p>
          <a:p>
            <a:pPr marL="0" indent="0" algn="ctr">
              <a:buNone/>
            </a:pPr>
            <a:r>
              <a:rPr lang="en-GB" sz="3600" dirty="0">
                <a:latin typeface="+mj-lt"/>
              </a:rPr>
              <a:t>The children have to carry their own bags around the centre so a case with wheels or a carry strap is preferable.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15" y="471618"/>
            <a:ext cx="8036739" cy="23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77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04864"/>
            <a:ext cx="8229600" cy="453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latin typeface="+mj-lt"/>
              </a:rPr>
              <a:t>Children are not allowed to  bring mobile phones, cameras or electronic games and equipment (including watches) on the trip. </a:t>
            </a:r>
          </a:p>
          <a:p>
            <a:pPr marL="0" indent="0" algn="ctr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endParaRPr lang="en-GB" dirty="0">
              <a:latin typeface="+mj-lt"/>
            </a:endParaRPr>
          </a:p>
          <a:p>
            <a:pPr marL="0" indent="0" algn="ctr">
              <a:buNone/>
            </a:pPr>
            <a:r>
              <a:rPr lang="en-GB" dirty="0">
                <a:latin typeface="+mj-lt"/>
              </a:rPr>
              <a:t>Children may wish to bring a teddy or a book to read at night before going to sleep – their own responsibility to look after. </a:t>
            </a:r>
          </a:p>
          <a:p>
            <a:pPr marL="0" indent="0" algn="ctr">
              <a:buNone/>
            </a:pPr>
            <a:endParaRPr lang="en-GB" dirty="0">
              <a:latin typeface="+mj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2080"/>
            <a:ext cx="5308600" cy="177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33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etty Pool Trust | LinkedIn">
            <a:extLst>
              <a:ext uri="{FF2B5EF4-FFF2-40B4-BE49-F238E27FC236}">
                <a16:creationId xmlns:a16="http://schemas.microsoft.com/office/drawing/2014/main" id="{6136D90D-7EB8-485F-812A-86AB4B61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965" y="3722585"/>
            <a:ext cx="3590771" cy="23894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395DD-CD48-47C7-B219-0217A2F68453}"/>
              </a:ext>
            </a:extLst>
          </p:cNvPr>
          <p:cNvSpPr txBox="1">
            <a:spLocks/>
          </p:cNvSpPr>
          <p:nvPr/>
        </p:nvSpPr>
        <p:spPr>
          <a:xfrm>
            <a:off x="1759974" y="380828"/>
            <a:ext cx="8229600" cy="4536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000" b="1" u="sng" dirty="0">
                <a:latin typeface="+mj-lt"/>
              </a:rPr>
              <a:t>SLEEPING ARRANGEMENTS</a:t>
            </a:r>
            <a:endParaRPr lang="en-GB" sz="4000" u="sng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4000" u="sng" dirty="0">
              <a:latin typeface="+mj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683A347-5317-45CD-8052-4CCD8D979A41}"/>
              </a:ext>
            </a:extLst>
          </p:cNvPr>
          <p:cNvSpPr txBox="1">
            <a:spLocks/>
          </p:cNvSpPr>
          <p:nvPr/>
        </p:nvSpPr>
        <p:spPr>
          <a:xfrm>
            <a:off x="471230" y="1533969"/>
            <a:ext cx="10245214" cy="4536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latin typeface="+mj-lt"/>
              </a:rPr>
              <a:t>Log cabins</a:t>
            </a:r>
          </a:p>
          <a:p>
            <a:r>
              <a:rPr lang="en-GB" sz="4000" dirty="0">
                <a:latin typeface="+mj-lt"/>
              </a:rPr>
              <a:t>Sleeps 4</a:t>
            </a:r>
          </a:p>
          <a:p>
            <a:r>
              <a:rPr lang="en-GB" sz="4000" dirty="0" err="1">
                <a:latin typeface="+mj-lt"/>
              </a:rPr>
              <a:t>En</a:t>
            </a:r>
            <a:r>
              <a:rPr lang="en-GB" sz="4000" dirty="0">
                <a:latin typeface="+mj-lt"/>
              </a:rPr>
              <a:t>-suite bathroom</a:t>
            </a:r>
          </a:p>
          <a:p>
            <a:r>
              <a:rPr lang="en-GB" sz="4000" dirty="0">
                <a:latin typeface="+mj-lt"/>
              </a:rPr>
              <a:t>Very spacious and comfortable</a:t>
            </a:r>
          </a:p>
          <a:p>
            <a:r>
              <a:rPr lang="en-GB" sz="4000" dirty="0">
                <a:latin typeface="+mj-lt"/>
              </a:rPr>
              <a:t>24h Duty Officer</a:t>
            </a:r>
          </a:p>
          <a:p>
            <a:r>
              <a:rPr lang="en-GB" sz="4000" dirty="0">
                <a:latin typeface="+mj-lt"/>
              </a:rPr>
              <a:t>Secure grounds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5CFF0F-3C58-4CBF-9FEB-8E1B9AA1BCBE}"/>
              </a:ext>
            </a:extLst>
          </p:cNvPr>
          <p:cNvSpPr txBox="1"/>
          <p:nvPr/>
        </p:nvSpPr>
        <p:spPr>
          <a:xfrm>
            <a:off x="693174" y="5976611"/>
            <a:ext cx="8017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Children will be asked to write a list of people they’d like to spend time with. </a:t>
            </a:r>
          </a:p>
          <a:p>
            <a:pPr algn="ctr"/>
            <a:r>
              <a:rPr lang="en-GB" b="1" dirty="0"/>
              <a:t>They will be with at least one of these children in their bedroom/ day time group.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00A2C-7C44-4E6B-9E39-F7ABF714D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33774" y="1629806"/>
            <a:ext cx="2775534" cy="1562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ymail_attachmentIdc8eab3da-1263-47e5-87c3-e3661b949fb5">
            <a:extLst>
              <a:ext uri="{FF2B5EF4-FFF2-40B4-BE49-F238E27FC236}">
                <a16:creationId xmlns:a16="http://schemas.microsoft.com/office/drawing/2014/main" id="{ECC8B5F1-B208-4452-BBE9-C77D64ACF710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97714" y="542207"/>
            <a:ext cx="3027951" cy="3618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255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77551-9418-49AA-8506-D702ECE4D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34" y="657225"/>
            <a:ext cx="3133725" cy="27717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B8B4C-10B4-4E19-8101-86F3BBCC8759}"/>
              </a:ext>
            </a:extLst>
          </p:cNvPr>
          <p:cNvSpPr txBox="1">
            <a:spLocks/>
          </p:cNvSpPr>
          <p:nvPr/>
        </p:nvSpPr>
        <p:spPr>
          <a:xfrm>
            <a:off x="493239" y="3429000"/>
            <a:ext cx="10892516" cy="26971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Meals are served in a cafeteria style.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Excellent daily meals. Don’t worry about fussy eaters! They will not go hungry.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Children are also given the opportunity to help with making their own packed lunch for day 2.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885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633</Words>
  <Application>Microsoft Office PowerPoint</Application>
  <PresentationFormat>Widescreen</PresentationFormat>
  <Paragraphs>72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Petty Pool Outdoor Centre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Petty Pool Outdoor Centre</dc:title>
  <dc:creator>Charlotte Kirkham</dc:creator>
  <cp:lastModifiedBy>Charlotte Kirkham</cp:lastModifiedBy>
  <cp:revision>22</cp:revision>
  <dcterms:created xsi:type="dcterms:W3CDTF">2023-03-28T13:18:46Z</dcterms:created>
  <dcterms:modified xsi:type="dcterms:W3CDTF">2025-03-26T16:00:19Z</dcterms:modified>
</cp:coreProperties>
</file>