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26E66830-6598-4B38-A5A4-18C2DB55803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2C1266D-485D-42F4-942D-AADC37514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6698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6830-6598-4B38-A5A4-18C2DB55803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266D-485D-42F4-942D-AADC37514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429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6830-6598-4B38-A5A4-18C2DB55803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266D-485D-42F4-942D-AADC37514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244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6830-6598-4B38-A5A4-18C2DB55803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266D-485D-42F4-942D-AADC37514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2000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26E66830-6598-4B38-A5A4-18C2DB55803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92C1266D-485D-42F4-942D-AADC37514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922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6830-6598-4B38-A5A4-18C2DB55803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266D-485D-42F4-942D-AADC37514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266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6830-6598-4B38-A5A4-18C2DB55803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266D-485D-42F4-942D-AADC37514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4737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6830-6598-4B38-A5A4-18C2DB55803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266D-485D-42F4-942D-AADC37514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3394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6830-6598-4B38-A5A4-18C2DB55803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1266D-485D-42F4-942D-AADC37514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655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66830-6598-4B38-A5A4-18C2DB55803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2C1266D-485D-42F4-942D-AADC37514559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42178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26E66830-6598-4B38-A5A4-18C2DB55803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2C1266D-485D-42F4-942D-AADC37514559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1089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6E66830-6598-4B38-A5A4-18C2DB558034}" type="datetimeFigureOut">
              <a:rPr lang="en-GB" smtClean="0"/>
              <a:t>30/01/2026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2C1266D-485D-42F4-942D-AADC375145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472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irch@malpasalportpri.cheshire.sch.uk" TargetMode="External"/><Relationship Id="rId2" Type="http://schemas.openxmlformats.org/officeDocument/2006/relationships/hyperlink" Target="mailto:hazel@malpasalportpri.cheshire.sch.uk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8CAAB6A-C972-4FB7-88EB-474890DC9D9D}"/>
              </a:ext>
            </a:extLst>
          </p:cNvPr>
          <p:cNvSpPr/>
          <p:nvPr/>
        </p:nvSpPr>
        <p:spPr>
          <a:xfrm>
            <a:off x="154236" y="275422"/>
            <a:ext cx="11788048" cy="6378766"/>
          </a:xfrm>
          <a:custGeom>
            <a:avLst/>
            <a:gdLst>
              <a:gd name="connsiteX0" fmla="*/ 0 w 11788048"/>
              <a:gd name="connsiteY0" fmla="*/ 0 h 6378766"/>
              <a:gd name="connsiteX1" fmla="*/ 825163 w 11788048"/>
              <a:gd name="connsiteY1" fmla="*/ 0 h 6378766"/>
              <a:gd name="connsiteX2" fmla="*/ 1414566 w 11788048"/>
              <a:gd name="connsiteY2" fmla="*/ 0 h 6378766"/>
              <a:gd name="connsiteX3" fmla="*/ 2239729 w 11788048"/>
              <a:gd name="connsiteY3" fmla="*/ 0 h 6378766"/>
              <a:gd name="connsiteX4" fmla="*/ 2829132 w 11788048"/>
              <a:gd name="connsiteY4" fmla="*/ 0 h 6378766"/>
              <a:gd name="connsiteX5" fmla="*/ 3536414 w 11788048"/>
              <a:gd name="connsiteY5" fmla="*/ 0 h 6378766"/>
              <a:gd name="connsiteX6" fmla="*/ 4007936 w 11788048"/>
              <a:gd name="connsiteY6" fmla="*/ 0 h 6378766"/>
              <a:gd name="connsiteX7" fmla="*/ 4715219 w 11788048"/>
              <a:gd name="connsiteY7" fmla="*/ 0 h 6378766"/>
              <a:gd name="connsiteX8" fmla="*/ 5304622 w 11788048"/>
              <a:gd name="connsiteY8" fmla="*/ 0 h 6378766"/>
              <a:gd name="connsiteX9" fmla="*/ 5776144 w 11788048"/>
              <a:gd name="connsiteY9" fmla="*/ 0 h 6378766"/>
              <a:gd name="connsiteX10" fmla="*/ 6365546 w 11788048"/>
              <a:gd name="connsiteY10" fmla="*/ 0 h 6378766"/>
              <a:gd name="connsiteX11" fmla="*/ 6719187 w 11788048"/>
              <a:gd name="connsiteY11" fmla="*/ 0 h 6378766"/>
              <a:gd name="connsiteX12" fmla="*/ 7426470 w 11788048"/>
              <a:gd name="connsiteY12" fmla="*/ 0 h 6378766"/>
              <a:gd name="connsiteX13" fmla="*/ 8251634 w 11788048"/>
              <a:gd name="connsiteY13" fmla="*/ 0 h 6378766"/>
              <a:gd name="connsiteX14" fmla="*/ 9076797 w 11788048"/>
              <a:gd name="connsiteY14" fmla="*/ 0 h 6378766"/>
              <a:gd name="connsiteX15" fmla="*/ 9666199 w 11788048"/>
              <a:gd name="connsiteY15" fmla="*/ 0 h 6378766"/>
              <a:gd name="connsiteX16" fmla="*/ 10255602 w 11788048"/>
              <a:gd name="connsiteY16" fmla="*/ 0 h 6378766"/>
              <a:gd name="connsiteX17" fmla="*/ 11080765 w 11788048"/>
              <a:gd name="connsiteY17" fmla="*/ 0 h 6378766"/>
              <a:gd name="connsiteX18" fmla="*/ 11788048 w 11788048"/>
              <a:gd name="connsiteY18" fmla="*/ 0 h 6378766"/>
              <a:gd name="connsiteX19" fmla="*/ 11788048 w 11788048"/>
              <a:gd name="connsiteY19" fmla="*/ 579888 h 6378766"/>
              <a:gd name="connsiteX20" fmla="*/ 11788048 w 11788048"/>
              <a:gd name="connsiteY20" fmla="*/ 1287351 h 6378766"/>
              <a:gd name="connsiteX21" fmla="*/ 11788048 w 11788048"/>
              <a:gd name="connsiteY21" fmla="*/ 1739663 h 6378766"/>
              <a:gd name="connsiteX22" fmla="*/ 11788048 w 11788048"/>
              <a:gd name="connsiteY22" fmla="*/ 2383339 h 6378766"/>
              <a:gd name="connsiteX23" fmla="*/ 11788048 w 11788048"/>
              <a:gd name="connsiteY23" fmla="*/ 2899439 h 6378766"/>
              <a:gd name="connsiteX24" fmla="*/ 11788048 w 11788048"/>
              <a:gd name="connsiteY24" fmla="*/ 3415539 h 6378766"/>
              <a:gd name="connsiteX25" fmla="*/ 11788048 w 11788048"/>
              <a:gd name="connsiteY25" fmla="*/ 3931639 h 6378766"/>
              <a:gd name="connsiteX26" fmla="*/ 11788048 w 11788048"/>
              <a:gd name="connsiteY26" fmla="*/ 4511527 h 6378766"/>
              <a:gd name="connsiteX27" fmla="*/ 11788048 w 11788048"/>
              <a:gd name="connsiteY27" fmla="*/ 5155203 h 6378766"/>
              <a:gd name="connsiteX28" fmla="*/ 11788048 w 11788048"/>
              <a:gd name="connsiteY28" fmla="*/ 5671303 h 6378766"/>
              <a:gd name="connsiteX29" fmla="*/ 11788048 w 11788048"/>
              <a:gd name="connsiteY29" fmla="*/ 6378766 h 6378766"/>
              <a:gd name="connsiteX30" fmla="*/ 11434407 w 11788048"/>
              <a:gd name="connsiteY30" fmla="*/ 6378766 h 6378766"/>
              <a:gd name="connsiteX31" fmla="*/ 11080765 w 11788048"/>
              <a:gd name="connsiteY31" fmla="*/ 6378766 h 6378766"/>
              <a:gd name="connsiteX32" fmla="*/ 10845004 w 11788048"/>
              <a:gd name="connsiteY32" fmla="*/ 6378766 h 6378766"/>
              <a:gd name="connsiteX33" fmla="*/ 10019841 w 11788048"/>
              <a:gd name="connsiteY33" fmla="*/ 6378766 h 6378766"/>
              <a:gd name="connsiteX34" fmla="*/ 9666199 w 11788048"/>
              <a:gd name="connsiteY34" fmla="*/ 6378766 h 6378766"/>
              <a:gd name="connsiteX35" fmla="*/ 9430438 w 11788048"/>
              <a:gd name="connsiteY35" fmla="*/ 6378766 h 6378766"/>
              <a:gd name="connsiteX36" fmla="*/ 8605275 w 11788048"/>
              <a:gd name="connsiteY36" fmla="*/ 6378766 h 6378766"/>
              <a:gd name="connsiteX37" fmla="*/ 8133753 w 11788048"/>
              <a:gd name="connsiteY37" fmla="*/ 6378766 h 6378766"/>
              <a:gd name="connsiteX38" fmla="*/ 7662231 w 11788048"/>
              <a:gd name="connsiteY38" fmla="*/ 6378766 h 6378766"/>
              <a:gd name="connsiteX39" fmla="*/ 7308590 w 11788048"/>
              <a:gd name="connsiteY39" fmla="*/ 6378766 h 6378766"/>
              <a:gd name="connsiteX40" fmla="*/ 6719187 w 11788048"/>
              <a:gd name="connsiteY40" fmla="*/ 6378766 h 6378766"/>
              <a:gd name="connsiteX41" fmla="*/ 6483426 w 11788048"/>
              <a:gd name="connsiteY41" fmla="*/ 6378766 h 6378766"/>
              <a:gd name="connsiteX42" fmla="*/ 6011904 w 11788048"/>
              <a:gd name="connsiteY42" fmla="*/ 6378766 h 6378766"/>
              <a:gd name="connsiteX43" fmla="*/ 5776144 w 11788048"/>
              <a:gd name="connsiteY43" fmla="*/ 6378766 h 6378766"/>
              <a:gd name="connsiteX44" fmla="*/ 5068861 w 11788048"/>
              <a:gd name="connsiteY44" fmla="*/ 6378766 h 6378766"/>
              <a:gd name="connsiteX45" fmla="*/ 4361578 w 11788048"/>
              <a:gd name="connsiteY45" fmla="*/ 6378766 h 6378766"/>
              <a:gd name="connsiteX46" fmla="*/ 3536414 w 11788048"/>
              <a:gd name="connsiteY46" fmla="*/ 6378766 h 6378766"/>
              <a:gd name="connsiteX47" fmla="*/ 3182773 w 11788048"/>
              <a:gd name="connsiteY47" fmla="*/ 6378766 h 6378766"/>
              <a:gd name="connsiteX48" fmla="*/ 2711251 w 11788048"/>
              <a:gd name="connsiteY48" fmla="*/ 6378766 h 6378766"/>
              <a:gd name="connsiteX49" fmla="*/ 2357610 w 11788048"/>
              <a:gd name="connsiteY49" fmla="*/ 6378766 h 6378766"/>
              <a:gd name="connsiteX50" fmla="*/ 2121849 w 11788048"/>
              <a:gd name="connsiteY50" fmla="*/ 6378766 h 6378766"/>
              <a:gd name="connsiteX51" fmla="*/ 1296685 w 11788048"/>
              <a:gd name="connsiteY51" fmla="*/ 6378766 h 6378766"/>
              <a:gd name="connsiteX52" fmla="*/ 589402 w 11788048"/>
              <a:gd name="connsiteY52" fmla="*/ 6378766 h 6378766"/>
              <a:gd name="connsiteX53" fmla="*/ 0 w 11788048"/>
              <a:gd name="connsiteY53" fmla="*/ 6378766 h 6378766"/>
              <a:gd name="connsiteX54" fmla="*/ 0 w 11788048"/>
              <a:gd name="connsiteY54" fmla="*/ 5862666 h 6378766"/>
              <a:gd name="connsiteX55" fmla="*/ 0 w 11788048"/>
              <a:gd name="connsiteY55" fmla="*/ 5346566 h 6378766"/>
              <a:gd name="connsiteX56" fmla="*/ 0 w 11788048"/>
              <a:gd name="connsiteY56" fmla="*/ 4702890 h 6378766"/>
              <a:gd name="connsiteX57" fmla="*/ 0 w 11788048"/>
              <a:gd name="connsiteY57" fmla="*/ 4186790 h 6378766"/>
              <a:gd name="connsiteX58" fmla="*/ 0 w 11788048"/>
              <a:gd name="connsiteY58" fmla="*/ 3734478 h 6378766"/>
              <a:gd name="connsiteX59" fmla="*/ 0 w 11788048"/>
              <a:gd name="connsiteY59" fmla="*/ 3027014 h 6378766"/>
              <a:gd name="connsiteX60" fmla="*/ 0 w 11788048"/>
              <a:gd name="connsiteY60" fmla="*/ 2638490 h 6378766"/>
              <a:gd name="connsiteX61" fmla="*/ 0 w 11788048"/>
              <a:gd name="connsiteY61" fmla="*/ 2058602 h 6378766"/>
              <a:gd name="connsiteX62" fmla="*/ 0 w 11788048"/>
              <a:gd name="connsiteY62" fmla="*/ 1606289 h 6378766"/>
              <a:gd name="connsiteX63" fmla="*/ 0 w 11788048"/>
              <a:gd name="connsiteY63" fmla="*/ 1026401 h 6378766"/>
              <a:gd name="connsiteX64" fmla="*/ 0 w 11788048"/>
              <a:gd name="connsiteY64" fmla="*/ 0 h 6378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11788048" h="6378766" fill="none" extrusionOk="0">
                <a:moveTo>
                  <a:pt x="0" y="0"/>
                </a:moveTo>
                <a:cubicBezTo>
                  <a:pt x="226246" y="-21568"/>
                  <a:pt x="529488" y="58821"/>
                  <a:pt x="825163" y="0"/>
                </a:cubicBezTo>
                <a:cubicBezTo>
                  <a:pt x="1120838" y="-58821"/>
                  <a:pt x="1205037" y="29310"/>
                  <a:pt x="1414566" y="0"/>
                </a:cubicBezTo>
                <a:cubicBezTo>
                  <a:pt x="1624095" y="-29310"/>
                  <a:pt x="1914345" y="30578"/>
                  <a:pt x="2239729" y="0"/>
                </a:cubicBezTo>
                <a:cubicBezTo>
                  <a:pt x="2565113" y="-30578"/>
                  <a:pt x="2689858" y="22919"/>
                  <a:pt x="2829132" y="0"/>
                </a:cubicBezTo>
                <a:cubicBezTo>
                  <a:pt x="2968406" y="-22919"/>
                  <a:pt x="3190056" y="38637"/>
                  <a:pt x="3536414" y="0"/>
                </a:cubicBezTo>
                <a:cubicBezTo>
                  <a:pt x="3882772" y="-38637"/>
                  <a:pt x="3784106" y="22112"/>
                  <a:pt x="4007936" y="0"/>
                </a:cubicBezTo>
                <a:cubicBezTo>
                  <a:pt x="4231766" y="-22112"/>
                  <a:pt x="4423750" y="61953"/>
                  <a:pt x="4715219" y="0"/>
                </a:cubicBezTo>
                <a:cubicBezTo>
                  <a:pt x="5006688" y="-61953"/>
                  <a:pt x="5089601" y="43839"/>
                  <a:pt x="5304622" y="0"/>
                </a:cubicBezTo>
                <a:cubicBezTo>
                  <a:pt x="5519643" y="-43839"/>
                  <a:pt x="5663043" y="5718"/>
                  <a:pt x="5776144" y="0"/>
                </a:cubicBezTo>
                <a:cubicBezTo>
                  <a:pt x="5889245" y="-5718"/>
                  <a:pt x="6236541" y="18634"/>
                  <a:pt x="6365546" y="0"/>
                </a:cubicBezTo>
                <a:cubicBezTo>
                  <a:pt x="6494551" y="-18634"/>
                  <a:pt x="6597859" y="2118"/>
                  <a:pt x="6719187" y="0"/>
                </a:cubicBezTo>
                <a:cubicBezTo>
                  <a:pt x="6840515" y="-2118"/>
                  <a:pt x="7133205" y="9343"/>
                  <a:pt x="7426470" y="0"/>
                </a:cubicBezTo>
                <a:cubicBezTo>
                  <a:pt x="7719735" y="-9343"/>
                  <a:pt x="7969429" y="64237"/>
                  <a:pt x="8251634" y="0"/>
                </a:cubicBezTo>
                <a:cubicBezTo>
                  <a:pt x="8533839" y="-64237"/>
                  <a:pt x="8674941" y="34468"/>
                  <a:pt x="9076797" y="0"/>
                </a:cubicBezTo>
                <a:cubicBezTo>
                  <a:pt x="9478653" y="-34468"/>
                  <a:pt x="9519049" y="6503"/>
                  <a:pt x="9666199" y="0"/>
                </a:cubicBezTo>
                <a:cubicBezTo>
                  <a:pt x="9813349" y="-6503"/>
                  <a:pt x="10131269" y="15221"/>
                  <a:pt x="10255602" y="0"/>
                </a:cubicBezTo>
                <a:cubicBezTo>
                  <a:pt x="10379935" y="-15221"/>
                  <a:pt x="10731437" y="45393"/>
                  <a:pt x="11080765" y="0"/>
                </a:cubicBezTo>
                <a:cubicBezTo>
                  <a:pt x="11430093" y="-45393"/>
                  <a:pt x="11494502" y="28301"/>
                  <a:pt x="11788048" y="0"/>
                </a:cubicBezTo>
                <a:cubicBezTo>
                  <a:pt x="11845504" y="221699"/>
                  <a:pt x="11783104" y="293943"/>
                  <a:pt x="11788048" y="579888"/>
                </a:cubicBezTo>
                <a:cubicBezTo>
                  <a:pt x="11792992" y="865833"/>
                  <a:pt x="11746468" y="955209"/>
                  <a:pt x="11788048" y="1287351"/>
                </a:cubicBezTo>
                <a:cubicBezTo>
                  <a:pt x="11829628" y="1619493"/>
                  <a:pt x="11756559" y="1536900"/>
                  <a:pt x="11788048" y="1739663"/>
                </a:cubicBezTo>
                <a:cubicBezTo>
                  <a:pt x="11819537" y="1942426"/>
                  <a:pt x="11736964" y="2185697"/>
                  <a:pt x="11788048" y="2383339"/>
                </a:cubicBezTo>
                <a:cubicBezTo>
                  <a:pt x="11839132" y="2580981"/>
                  <a:pt x="11758588" y="2755969"/>
                  <a:pt x="11788048" y="2899439"/>
                </a:cubicBezTo>
                <a:cubicBezTo>
                  <a:pt x="11817508" y="3042909"/>
                  <a:pt x="11765897" y="3262825"/>
                  <a:pt x="11788048" y="3415539"/>
                </a:cubicBezTo>
                <a:cubicBezTo>
                  <a:pt x="11810199" y="3568253"/>
                  <a:pt x="11730339" y="3700882"/>
                  <a:pt x="11788048" y="3931639"/>
                </a:cubicBezTo>
                <a:cubicBezTo>
                  <a:pt x="11845757" y="4162396"/>
                  <a:pt x="11746734" y="4277521"/>
                  <a:pt x="11788048" y="4511527"/>
                </a:cubicBezTo>
                <a:cubicBezTo>
                  <a:pt x="11829362" y="4745533"/>
                  <a:pt x="11713629" y="4901160"/>
                  <a:pt x="11788048" y="5155203"/>
                </a:cubicBezTo>
                <a:cubicBezTo>
                  <a:pt x="11862467" y="5409246"/>
                  <a:pt x="11730595" y="5478282"/>
                  <a:pt x="11788048" y="5671303"/>
                </a:cubicBezTo>
                <a:cubicBezTo>
                  <a:pt x="11845501" y="5864324"/>
                  <a:pt x="11742221" y="6094599"/>
                  <a:pt x="11788048" y="6378766"/>
                </a:cubicBezTo>
                <a:cubicBezTo>
                  <a:pt x="11623233" y="6394730"/>
                  <a:pt x="11585291" y="6366137"/>
                  <a:pt x="11434407" y="6378766"/>
                </a:cubicBezTo>
                <a:cubicBezTo>
                  <a:pt x="11283523" y="6391395"/>
                  <a:pt x="11215181" y="6373226"/>
                  <a:pt x="11080765" y="6378766"/>
                </a:cubicBezTo>
                <a:cubicBezTo>
                  <a:pt x="10946349" y="6384306"/>
                  <a:pt x="10908186" y="6363161"/>
                  <a:pt x="10845004" y="6378766"/>
                </a:cubicBezTo>
                <a:cubicBezTo>
                  <a:pt x="10781822" y="6394371"/>
                  <a:pt x="10339297" y="6323664"/>
                  <a:pt x="10019841" y="6378766"/>
                </a:cubicBezTo>
                <a:cubicBezTo>
                  <a:pt x="9700385" y="6433868"/>
                  <a:pt x="9831623" y="6377933"/>
                  <a:pt x="9666199" y="6378766"/>
                </a:cubicBezTo>
                <a:cubicBezTo>
                  <a:pt x="9500775" y="6379599"/>
                  <a:pt x="9478281" y="6373427"/>
                  <a:pt x="9430438" y="6378766"/>
                </a:cubicBezTo>
                <a:cubicBezTo>
                  <a:pt x="9382595" y="6384105"/>
                  <a:pt x="8820467" y="6299273"/>
                  <a:pt x="8605275" y="6378766"/>
                </a:cubicBezTo>
                <a:cubicBezTo>
                  <a:pt x="8390083" y="6458259"/>
                  <a:pt x="8280870" y="6362044"/>
                  <a:pt x="8133753" y="6378766"/>
                </a:cubicBezTo>
                <a:cubicBezTo>
                  <a:pt x="7986636" y="6395488"/>
                  <a:pt x="7858694" y="6323818"/>
                  <a:pt x="7662231" y="6378766"/>
                </a:cubicBezTo>
                <a:cubicBezTo>
                  <a:pt x="7465768" y="6433714"/>
                  <a:pt x="7480591" y="6343374"/>
                  <a:pt x="7308590" y="6378766"/>
                </a:cubicBezTo>
                <a:cubicBezTo>
                  <a:pt x="7136589" y="6414158"/>
                  <a:pt x="7005936" y="6367310"/>
                  <a:pt x="6719187" y="6378766"/>
                </a:cubicBezTo>
                <a:cubicBezTo>
                  <a:pt x="6432438" y="6390222"/>
                  <a:pt x="6571807" y="6362535"/>
                  <a:pt x="6483426" y="6378766"/>
                </a:cubicBezTo>
                <a:cubicBezTo>
                  <a:pt x="6395045" y="6394997"/>
                  <a:pt x="6184398" y="6334805"/>
                  <a:pt x="6011904" y="6378766"/>
                </a:cubicBezTo>
                <a:cubicBezTo>
                  <a:pt x="5839410" y="6422727"/>
                  <a:pt x="5854365" y="6374204"/>
                  <a:pt x="5776144" y="6378766"/>
                </a:cubicBezTo>
                <a:cubicBezTo>
                  <a:pt x="5697923" y="6383328"/>
                  <a:pt x="5285354" y="6372984"/>
                  <a:pt x="5068861" y="6378766"/>
                </a:cubicBezTo>
                <a:cubicBezTo>
                  <a:pt x="4852368" y="6384548"/>
                  <a:pt x="4678246" y="6328028"/>
                  <a:pt x="4361578" y="6378766"/>
                </a:cubicBezTo>
                <a:cubicBezTo>
                  <a:pt x="4044910" y="6429504"/>
                  <a:pt x="3729974" y="6307899"/>
                  <a:pt x="3536414" y="6378766"/>
                </a:cubicBezTo>
                <a:cubicBezTo>
                  <a:pt x="3342854" y="6449633"/>
                  <a:pt x="3321483" y="6339107"/>
                  <a:pt x="3182773" y="6378766"/>
                </a:cubicBezTo>
                <a:cubicBezTo>
                  <a:pt x="3044063" y="6418425"/>
                  <a:pt x="2823768" y="6329625"/>
                  <a:pt x="2711251" y="6378766"/>
                </a:cubicBezTo>
                <a:cubicBezTo>
                  <a:pt x="2598734" y="6427907"/>
                  <a:pt x="2518891" y="6343780"/>
                  <a:pt x="2357610" y="6378766"/>
                </a:cubicBezTo>
                <a:cubicBezTo>
                  <a:pt x="2196329" y="6413752"/>
                  <a:pt x="2202344" y="6370063"/>
                  <a:pt x="2121849" y="6378766"/>
                </a:cubicBezTo>
                <a:cubicBezTo>
                  <a:pt x="2041354" y="6387469"/>
                  <a:pt x="1588372" y="6308903"/>
                  <a:pt x="1296685" y="6378766"/>
                </a:cubicBezTo>
                <a:cubicBezTo>
                  <a:pt x="1004998" y="6448629"/>
                  <a:pt x="782125" y="6326597"/>
                  <a:pt x="589402" y="6378766"/>
                </a:cubicBezTo>
                <a:cubicBezTo>
                  <a:pt x="396679" y="6430935"/>
                  <a:pt x="161157" y="6356773"/>
                  <a:pt x="0" y="6378766"/>
                </a:cubicBezTo>
                <a:cubicBezTo>
                  <a:pt x="-29676" y="6138827"/>
                  <a:pt x="51822" y="6033899"/>
                  <a:pt x="0" y="5862666"/>
                </a:cubicBezTo>
                <a:cubicBezTo>
                  <a:pt x="-51822" y="5691433"/>
                  <a:pt x="17069" y="5459966"/>
                  <a:pt x="0" y="5346566"/>
                </a:cubicBezTo>
                <a:cubicBezTo>
                  <a:pt x="-17069" y="5233166"/>
                  <a:pt x="33829" y="4951917"/>
                  <a:pt x="0" y="4702890"/>
                </a:cubicBezTo>
                <a:cubicBezTo>
                  <a:pt x="-33829" y="4453863"/>
                  <a:pt x="32942" y="4358239"/>
                  <a:pt x="0" y="4186790"/>
                </a:cubicBezTo>
                <a:cubicBezTo>
                  <a:pt x="-32942" y="4015341"/>
                  <a:pt x="52850" y="3909034"/>
                  <a:pt x="0" y="3734478"/>
                </a:cubicBezTo>
                <a:cubicBezTo>
                  <a:pt x="-52850" y="3559922"/>
                  <a:pt x="33047" y="3353581"/>
                  <a:pt x="0" y="3027014"/>
                </a:cubicBezTo>
                <a:cubicBezTo>
                  <a:pt x="-33047" y="2700447"/>
                  <a:pt x="19421" y="2731921"/>
                  <a:pt x="0" y="2638490"/>
                </a:cubicBezTo>
                <a:cubicBezTo>
                  <a:pt x="-19421" y="2545059"/>
                  <a:pt x="29607" y="2285672"/>
                  <a:pt x="0" y="2058602"/>
                </a:cubicBezTo>
                <a:cubicBezTo>
                  <a:pt x="-29607" y="1831532"/>
                  <a:pt x="11981" y="1743301"/>
                  <a:pt x="0" y="1606289"/>
                </a:cubicBezTo>
                <a:cubicBezTo>
                  <a:pt x="-11981" y="1469277"/>
                  <a:pt x="57886" y="1276806"/>
                  <a:pt x="0" y="1026401"/>
                </a:cubicBezTo>
                <a:cubicBezTo>
                  <a:pt x="-57886" y="775996"/>
                  <a:pt x="40307" y="312994"/>
                  <a:pt x="0" y="0"/>
                </a:cubicBezTo>
                <a:close/>
              </a:path>
              <a:path w="11788048" h="6378766" stroke="0" extrusionOk="0">
                <a:moveTo>
                  <a:pt x="0" y="0"/>
                </a:moveTo>
                <a:cubicBezTo>
                  <a:pt x="178933" y="-15909"/>
                  <a:pt x="314506" y="28123"/>
                  <a:pt x="589402" y="0"/>
                </a:cubicBezTo>
                <a:cubicBezTo>
                  <a:pt x="864298" y="-28123"/>
                  <a:pt x="925793" y="15992"/>
                  <a:pt x="1060924" y="0"/>
                </a:cubicBezTo>
                <a:cubicBezTo>
                  <a:pt x="1196055" y="-15992"/>
                  <a:pt x="1335355" y="16649"/>
                  <a:pt x="1532446" y="0"/>
                </a:cubicBezTo>
                <a:cubicBezTo>
                  <a:pt x="1729537" y="-16649"/>
                  <a:pt x="2159007" y="50674"/>
                  <a:pt x="2357610" y="0"/>
                </a:cubicBezTo>
                <a:cubicBezTo>
                  <a:pt x="2556213" y="-50674"/>
                  <a:pt x="2621143" y="9762"/>
                  <a:pt x="2711251" y="0"/>
                </a:cubicBezTo>
                <a:cubicBezTo>
                  <a:pt x="2801359" y="-9762"/>
                  <a:pt x="3297250" y="80260"/>
                  <a:pt x="3536414" y="0"/>
                </a:cubicBezTo>
                <a:cubicBezTo>
                  <a:pt x="3775578" y="-80260"/>
                  <a:pt x="3685049" y="22555"/>
                  <a:pt x="3772175" y="0"/>
                </a:cubicBezTo>
                <a:cubicBezTo>
                  <a:pt x="3859301" y="-22555"/>
                  <a:pt x="3986832" y="28506"/>
                  <a:pt x="4125817" y="0"/>
                </a:cubicBezTo>
                <a:cubicBezTo>
                  <a:pt x="4264802" y="-28506"/>
                  <a:pt x="4760792" y="14985"/>
                  <a:pt x="4950980" y="0"/>
                </a:cubicBezTo>
                <a:cubicBezTo>
                  <a:pt x="5141168" y="-14985"/>
                  <a:pt x="5349001" y="26267"/>
                  <a:pt x="5658263" y="0"/>
                </a:cubicBezTo>
                <a:cubicBezTo>
                  <a:pt x="5967525" y="-26267"/>
                  <a:pt x="5956827" y="25050"/>
                  <a:pt x="6129785" y="0"/>
                </a:cubicBezTo>
                <a:cubicBezTo>
                  <a:pt x="6302743" y="-25050"/>
                  <a:pt x="6585252" y="13973"/>
                  <a:pt x="6954948" y="0"/>
                </a:cubicBezTo>
                <a:cubicBezTo>
                  <a:pt x="7324644" y="-13973"/>
                  <a:pt x="7413284" y="67655"/>
                  <a:pt x="7544351" y="0"/>
                </a:cubicBezTo>
                <a:cubicBezTo>
                  <a:pt x="7675418" y="-67655"/>
                  <a:pt x="7815101" y="41400"/>
                  <a:pt x="8015873" y="0"/>
                </a:cubicBezTo>
                <a:cubicBezTo>
                  <a:pt x="8216645" y="-41400"/>
                  <a:pt x="8472624" y="27767"/>
                  <a:pt x="8723156" y="0"/>
                </a:cubicBezTo>
                <a:cubicBezTo>
                  <a:pt x="8973688" y="-27767"/>
                  <a:pt x="9177381" y="37081"/>
                  <a:pt x="9430438" y="0"/>
                </a:cubicBezTo>
                <a:cubicBezTo>
                  <a:pt x="9683495" y="-37081"/>
                  <a:pt x="9896889" y="23756"/>
                  <a:pt x="10255602" y="0"/>
                </a:cubicBezTo>
                <a:cubicBezTo>
                  <a:pt x="10614315" y="-23756"/>
                  <a:pt x="10694833" y="72837"/>
                  <a:pt x="10962885" y="0"/>
                </a:cubicBezTo>
                <a:cubicBezTo>
                  <a:pt x="11230937" y="-72837"/>
                  <a:pt x="11404128" y="3354"/>
                  <a:pt x="11788048" y="0"/>
                </a:cubicBezTo>
                <a:cubicBezTo>
                  <a:pt x="11794247" y="151374"/>
                  <a:pt x="11757844" y="358809"/>
                  <a:pt x="11788048" y="579888"/>
                </a:cubicBezTo>
                <a:cubicBezTo>
                  <a:pt x="11818252" y="800967"/>
                  <a:pt x="11735985" y="951858"/>
                  <a:pt x="11788048" y="1223563"/>
                </a:cubicBezTo>
                <a:cubicBezTo>
                  <a:pt x="11840111" y="1495268"/>
                  <a:pt x="11723768" y="1550956"/>
                  <a:pt x="11788048" y="1803451"/>
                </a:cubicBezTo>
                <a:cubicBezTo>
                  <a:pt x="11852328" y="2055946"/>
                  <a:pt x="11730656" y="2168330"/>
                  <a:pt x="11788048" y="2510914"/>
                </a:cubicBezTo>
                <a:cubicBezTo>
                  <a:pt x="11845440" y="2853498"/>
                  <a:pt x="11747326" y="2895566"/>
                  <a:pt x="11788048" y="3154590"/>
                </a:cubicBezTo>
                <a:cubicBezTo>
                  <a:pt x="11828770" y="3413614"/>
                  <a:pt x="11752810" y="3491380"/>
                  <a:pt x="11788048" y="3734478"/>
                </a:cubicBezTo>
                <a:cubicBezTo>
                  <a:pt x="11823286" y="3977576"/>
                  <a:pt x="11744363" y="4116350"/>
                  <a:pt x="11788048" y="4441941"/>
                </a:cubicBezTo>
                <a:cubicBezTo>
                  <a:pt x="11831733" y="4767532"/>
                  <a:pt x="11771452" y="4646758"/>
                  <a:pt x="11788048" y="4830466"/>
                </a:cubicBezTo>
                <a:cubicBezTo>
                  <a:pt x="11804644" y="5014175"/>
                  <a:pt x="11753985" y="5186704"/>
                  <a:pt x="11788048" y="5282778"/>
                </a:cubicBezTo>
                <a:cubicBezTo>
                  <a:pt x="11822111" y="5378852"/>
                  <a:pt x="11753135" y="5623543"/>
                  <a:pt x="11788048" y="5862666"/>
                </a:cubicBezTo>
                <a:cubicBezTo>
                  <a:pt x="11822961" y="6101789"/>
                  <a:pt x="11771386" y="6135422"/>
                  <a:pt x="11788048" y="6378766"/>
                </a:cubicBezTo>
                <a:cubicBezTo>
                  <a:pt x="11524347" y="6421462"/>
                  <a:pt x="11318462" y="6354768"/>
                  <a:pt x="11198646" y="6378766"/>
                </a:cubicBezTo>
                <a:cubicBezTo>
                  <a:pt x="11078830" y="6402764"/>
                  <a:pt x="10739847" y="6357969"/>
                  <a:pt x="10609243" y="6378766"/>
                </a:cubicBezTo>
                <a:cubicBezTo>
                  <a:pt x="10478639" y="6399563"/>
                  <a:pt x="10272054" y="6323842"/>
                  <a:pt x="10137721" y="6378766"/>
                </a:cubicBezTo>
                <a:cubicBezTo>
                  <a:pt x="10003388" y="6433690"/>
                  <a:pt x="9752002" y="6311156"/>
                  <a:pt x="9430438" y="6378766"/>
                </a:cubicBezTo>
                <a:cubicBezTo>
                  <a:pt x="9108874" y="6446376"/>
                  <a:pt x="8982948" y="6369609"/>
                  <a:pt x="8723156" y="6378766"/>
                </a:cubicBezTo>
                <a:cubicBezTo>
                  <a:pt x="8463364" y="6387923"/>
                  <a:pt x="8413560" y="6335825"/>
                  <a:pt x="8251634" y="6378766"/>
                </a:cubicBezTo>
                <a:cubicBezTo>
                  <a:pt x="8089708" y="6421707"/>
                  <a:pt x="7853640" y="6354318"/>
                  <a:pt x="7662231" y="6378766"/>
                </a:cubicBezTo>
                <a:cubicBezTo>
                  <a:pt x="7470822" y="6403214"/>
                  <a:pt x="7534125" y="6367406"/>
                  <a:pt x="7426470" y="6378766"/>
                </a:cubicBezTo>
                <a:cubicBezTo>
                  <a:pt x="7318815" y="6390126"/>
                  <a:pt x="6825378" y="6348900"/>
                  <a:pt x="6601307" y="6378766"/>
                </a:cubicBezTo>
                <a:cubicBezTo>
                  <a:pt x="6377236" y="6408632"/>
                  <a:pt x="6438427" y="6369000"/>
                  <a:pt x="6365546" y="6378766"/>
                </a:cubicBezTo>
                <a:cubicBezTo>
                  <a:pt x="6292665" y="6388532"/>
                  <a:pt x="5953507" y="6368111"/>
                  <a:pt x="5776144" y="6378766"/>
                </a:cubicBezTo>
                <a:cubicBezTo>
                  <a:pt x="5598781" y="6389421"/>
                  <a:pt x="5169159" y="6311581"/>
                  <a:pt x="4950980" y="6378766"/>
                </a:cubicBezTo>
                <a:cubicBezTo>
                  <a:pt x="4732801" y="6445951"/>
                  <a:pt x="4688315" y="6338185"/>
                  <a:pt x="4597339" y="6378766"/>
                </a:cubicBezTo>
                <a:cubicBezTo>
                  <a:pt x="4506363" y="6419347"/>
                  <a:pt x="4299565" y="6357862"/>
                  <a:pt x="4007936" y="6378766"/>
                </a:cubicBezTo>
                <a:cubicBezTo>
                  <a:pt x="3716307" y="6399670"/>
                  <a:pt x="3617666" y="6339093"/>
                  <a:pt x="3418534" y="6378766"/>
                </a:cubicBezTo>
                <a:cubicBezTo>
                  <a:pt x="3219402" y="6418439"/>
                  <a:pt x="3037894" y="6346873"/>
                  <a:pt x="2829132" y="6378766"/>
                </a:cubicBezTo>
                <a:cubicBezTo>
                  <a:pt x="2620370" y="6410659"/>
                  <a:pt x="2520290" y="6375457"/>
                  <a:pt x="2357610" y="6378766"/>
                </a:cubicBezTo>
                <a:cubicBezTo>
                  <a:pt x="2194930" y="6382075"/>
                  <a:pt x="1887506" y="6333608"/>
                  <a:pt x="1768207" y="6378766"/>
                </a:cubicBezTo>
                <a:cubicBezTo>
                  <a:pt x="1648908" y="6423924"/>
                  <a:pt x="1495281" y="6336493"/>
                  <a:pt x="1414566" y="6378766"/>
                </a:cubicBezTo>
                <a:cubicBezTo>
                  <a:pt x="1333851" y="6421039"/>
                  <a:pt x="757105" y="6319707"/>
                  <a:pt x="589402" y="6378766"/>
                </a:cubicBezTo>
                <a:cubicBezTo>
                  <a:pt x="421699" y="6437825"/>
                  <a:pt x="278319" y="6343115"/>
                  <a:pt x="0" y="6378766"/>
                </a:cubicBezTo>
                <a:cubicBezTo>
                  <a:pt x="-29486" y="6130815"/>
                  <a:pt x="4190" y="6044638"/>
                  <a:pt x="0" y="5735091"/>
                </a:cubicBezTo>
                <a:cubicBezTo>
                  <a:pt x="-4190" y="5425545"/>
                  <a:pt x="4943" y="5374053"/>
                  <a:pt x="0" y="5091415"/>
                </a:cubicBezTo>
                <a:cubicBezTo>
                  <a:pt x="-4943" y="4808777"/>
                  <a:pt x="30667" y="4633899"/>
                  <a:pt x="0" y="4447740"/>
                </a:cubicBezTo>
                <a:cubicBezTo>
                  <a:pt x="-30667" y="4261582"/>
                  <a:pt x="46787" y="4086017"/>
                  <a:pt x="0" y="3995427"/>
                </a:cubicBezTo>
                <a:cubicBezTo>
                  <a:pt x="-46787" y="3904837"/>
                  <a:pt x="12725" y="3635211"/>
                  <a:pt x="0" y="3543115"/>
                </a:cubicBezTo>
                <a:cubicBezTo>
                  <a:pt x="-12725" y="3451019"/>
                  <a:pt x="25345" y="3254309"/>
                  <a:pt x="0" y="3154590"/>
                </a:cubicBezTo>
                <a:cubicBezTo>
                  <a:pt x="-25345" y="3054872"/>
                  <a:pt x="48549" y="2828228"/>
                  <a:pt x="0" y="2638490"/>
                </a:cubicBezTo>
                <a:cubicBezTo>
                  <a:pt x="-48549" y="2448752"/>
                  <a:pt x="80998" y="2196602"/>
                  <a:pt x="0" y="1931026"/>
                </a:cubicBezTo>
                <a:cubicBezTo>
                  <a:pt x="-80998" y="1665450"/>
                  <a:pt x="39045" y="1571496"/>
                  <a:pt x="0" y="1478714"/>
                </a:cubicBezTo>
                <a:cubicBezTo>
                  <a:pt x="-39045" y="1385932"/>
                  <a:pt x="27719" y="1144540"/>
                  <a:pt x="0" y="962614"/>
                </a:cubicBezTo>
                <a:cubicBezTo>
                  <a:pt x="-27719" y="780688"/>
                  <a:pt x="21506" y="759621"/>
                  <a:pt x="0" y="574089"/>
                </a:cubicBezTo>
                <a:cubicBezTo>
                  <a:pt x="-21506" y="388558"/>
                  <a:pt x="57071" y="22925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270772425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07E3535-EBF0-4F1C-9DCD-9F413E7AD9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647557"/>
              </p:ext>
            </p:extLst>
          </p:nvPr>
        </p:nvGraphicFramePr>
        <p:xfrm>
          <a:off x="4966788" y="354818"/>
          <a:ext cx="6615612" cy="57601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3903">
                  <a:extLst>
                    <a:ext uri="{9D8B030D-6E8A-4147-A177-3AD203B41FA5}">
                      <a16:colId xmlns:a16="http://schemas.microsoft.com/office/drawing/2014/main" val="1850569577"/>
                    </a:ext>
                  </a:extLst>
                </a:gridCol>
                <a:gridCol w="1491951">
                  <a:extLst>
                    <a:ext uri="{9D8B030D-6E8A-4147-A177-3AD203B41FA5}">
                      <a16:colId xmlns:a16="http://schemas.microsoft.com/office/drawing/2014/main" val="3810148452"/>
                    </a:ext>
                  </a:extLst>
                </a:gridCol>
                <a:gridCol w="1815855">
                  <a:extLst>
                    <a:ext uri="{9D8B030D-6E8A-4147-A177-3AD203B41FA5}">
                      <a16:colId xmlns:a16="http://schemas.microsoft.com/office/drawing/2014/main" val="847411069"/>
                    </a:ext>
                  </a:extLst>
                </a:gridCol>
                <a:gridCol w="1653903">
                  <a:extLst>
                    <a:ext uri="{9D8B030D-6E8A-4147-A177-3AD203B41FA5}">
                      <a16:colId xmlns:a16="http://schemas.microsoft.com/office/drawing/2014/main" val="3803950171"/>
                    </a:ext>
                  </a:extLst>
                </a:gridCol>
              </a:tblGrid>
              <a:tr h="1440029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VISIT</a:t>
                      </a:r>
                    </a:p>
                    <a:p>
                      <a:pPr algn="ctr"/>
                      <a:r>
                        <a:rPr lang="en-GB" sz="1600" b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GB" sz="1400" b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Century Gothic" panose="020B0502020202020204" pitchFamily="34" charset="0"/>
                        </a:rPr>
                        <a:t>Local Area Walk</a:t>
                      </a:r>
                    </a:p>
                    <a:p>
                      <a:pPr algn="ctr"/>
                      <a:r>
                        <a:rPr lang="en-GB" sz="105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Explore different materials around us.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READ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Century Gothic" panose="020B0502020202020204" pitchFamily="34" charset="0"/>
                        </a:rPr>
                        <a:t>A Non-Fiction book about inventions.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WATCH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How things are made</a:t>
                      </a:r>
                      <a:endParaRPr lang="en-GB" sz="105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LISTEN</a:t>
                      </a:r>
                    </a:p>
                    <a:p>
                      <a:pPr algn="ctr"/>
                      <a:r>
                        <a:rPr lang="en-GB" b="1" dirty="0"/>
                        <a:t>“</a:t>
                      </a:r>
                      <a:r>
                        <a:rPr lang="en-GB" sz="1400" b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Material hunt</a:t>
                      </a:r>
                      <a:endParaRPr lang="en-GB" sz="1200" b="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GB" sz="1050" b="0" dirty="0">
                          <a:solidFill>
                            <a:schemeClr val="tx1"/>
                          </a:solidFill>
                        </a:rPr>
                        <a:t>Create a chart of collage using pictures or objects made from different materials.</a:t>
                      </a:r>
                      <a:endParaRPr lang="en-GB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4831014"/>
                  </a:ext>
                </a:extLst>
              </a:tr>
              <a:tr h="1440029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WATCH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A short video about innovators and what they do.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VISIT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Century Gothic" panose="020B0502020202020204" pitchFamily="34" charset="0"/>
                        </a:rPr>
                        <a:t>Supermarket or market.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Explore where food comes from.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VISIT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Century Gothic" panose="020B0502020202020204" pitchFamily="34" charset="0"/>
                        </a:rPr>
                        <a:t>Ice cream farm</a:t>
                      </a:r>
                      <a:endParaRPr lang="en-GB" sz="1100" b="1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Explore the animals and taste some good food.</a:t>
                      </a:r>
                    </a:p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MAKE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Printing art</a:t>
                      </a:r>
                    </a:p>
                    <a:p>
                      <a:pPr algn="ctr"/>
                      <a:r>
                        <a:rPr lang="en-GB" sz="1100" dirty="0"/>
                        <a:t>Create a printed picture using sponges, potatoes, </a:t>
                      </a:r>
                      <a:r>
                        <a:rPr lang="en-GB" sz="1100" dirty="0" err="1"/>
                        <a:t>lego</a:t>
                      </a:r>
                      <a:r>
                        <a:rPr lang="en-GB" sz="1100" dirty="0"/>
                        <a:t> or other objects dipped in paint.</a:t>
                      </a:r>
                      <a:endParaRPr lang="en-GB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9226244"/>
                  </a:ext>
                </a:extLst>
              </a:tr>
              <a:tr h="1440029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READ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Century Gothic" panose="020B0502020202020204" pitchFamily="34" charset="0"/>
                        </a:rPr>
                        <a:t>The creation story.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WATCH</a:t>
                      </a:r>
                    </a:p>
                    <a:p>
                      <a:pPr algn="ctr"/>
                      <a:r>
                        <a:rPr lang="en-GB" sz="1100" b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Famous innovators – The Wright Brothers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VISIT</a:t>
                      </a:r>
                    </a:p>
                    <a:p>
                      <a:pPr algn="ctr"/>
                      <a:r>
                        <a:rPr lang="en-GB" sz="1600" b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Century Gothic" panose="020B0502020202020204" pitchFamily="34" charset="0"/>
                        </a:rPr>
                        <a:t>Green space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Notice plants growing around us.</a:t>
                      </a:r>
                    </a:p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VISIT</a:t>
                      </a:r>
                    </a:p>
                    <a:p>
                      <a:pPr algn="ctr"/>
                      <a:r>
                        <a:rPr lang="en-GB" sz="1800" b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Century Gothic" panose="020B0502020202020204" pitchFamily="34" charset="0"/>
                        </a:rPr>
                        <a:t>Bakery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Explore what foods are made there.</a:t>
                      </a:r>
                    </a:p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2854498"/>
                  </a:ext>
                </a:extLst>
              </a:tr>
              <a:tr h="1440029"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LISTEN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Music for movement.</a:t>
                      </a:r>
                      <a:endParaRPr lang="en-GB" sz="1400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GB" sz="1050" dirty="0"/>
                        <a:t> listen to music and practice gymnastics shapes such as star, tuck, pike, straddle</a:t>
                      </a:r>
                      <a:endParaRPr lang="en-GB" sz="105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MAKE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Invent something new</a:t>
                      </a:r>
                      <a:r>
                        <a:rPr lang="en-GB" sz="1100" dirty="0"/>
                        <a:t>– design or draw your own invention.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WATCH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Printing demonstration</a:t>
                      </a:r>
                    </a:p>
                    <a:p>
                      <a:pPr algn="ctr"/>
                      <a:r>
                        <a:rPr lang="en-GB" sz="1100" dirty="0"/>
                        <a:t> – watch a simple printing tutorial to give you ideas for patterns.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VISIT</a:t>
                      </a:r>
                    </a:p>
                    <a:p>
                      <a:pPr algn="ctr"/>
                      <a:r>
                        <a:rPr lang="en-GB" sz="1400" b="1" dirty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  <a:latin typeface="Century Gothic" panose="020B0502020202020204" pitchFamily="34" charset="0"/>
                        </a:rPr>
                        <a:t>Recycling Centre</a:t>
                      </a:r>
                    </a:p>
                    <a:p>
                      <a:pPr algn="ctr"/>
                      <a:r>
                        <a:rPr lang="en-GB" sz="1100" b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See which materials are recyclable.</a:t>
                      </a:r>
                    </a:p>
                    <a:p>
                      <a:pPr algn="ctr"/>
                      <a:endParaRPr lang="en-GB" b="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7950575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FADC2B00-AB1B-41C6-A976-CC0C238F7540}"/>
              </a:ext>
            </a:extLst>
          </p:cNvPr>
          <p:cNvSpPr txBox="1"/>
          <p:nvPr/>
        </p:nvSpPr>
        <p:spPr>
          <a:xfrm>
            <a:off x="435429" y="1152564"/>
            <a:ext cx="4171475" cy="4893647"/>
          </a:xfrm>
          <a:prstGeom prst="rect">
            <a:avLst/>
          </a:prstGeom>
          <a:noFill/>
          <a:ln w="19050">
            <a:noFil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1400" dirty="0">
                <a:latin typeface="Century Gothic"/>
              </a:rPr>
              <a:t>Across the Spring Term, our </a:t>
            </a:r>
            <a:r>
              <a:rPr lang="en-GB" sz="1400" b="1" i="1" dirty="0">
                <a:latin typeface="Century Gothic"/>
              </a:rPr>
              <a:t>optional</a:t>
            </a:r>
            <a:r>
              <a:rPr lang="en-GB" sz="1400" b="1" dirty="0">
                <a:latin typeface="Century Gothic"/>
              </a:rPr>
              <a:t> </a:t>
            </a:r>
            <a:r>
              <a:rPr lang="en-GB" sz="1400" dirty="0">
                <a:latin typeface="Century Gothic"/>
              </a:rPr>
              <a:t>home learning offer will focus on experiences children can engage with outside of school to support their knowledge and interest of our current topics.</a:t>
            </a:r>
          </a:p>
          <a:p>
            <a:pPr algn="ctr"/>
            <a:endParaRPr lang="en-GB" sz="1600" dirty="0">
              <a:latin typeface="Century Gothic" panose="020B0502020202020204" pitchFamily="34" charset="0"/>
            </a:endParaRPr>
          </a:p>
          <a:p>
            <a:pPr algn="ctr"/>
            <a:r>
              <a:rPr lang="en-GB" sz="1600" u="sng" dirty="0">
                <a:latin typeface="Century Gothic" panose="020B0502020202020204" pitchFamily="34" charset="0"/>
              </a:rPr>
              <a:t>These include:</a:t>
            </a:r>
          </a:p>
          <a:p>
            <a:pPr algn="ctr"/>
            <a:r>
              <a:rPr lang="en-GB" sz="1600" dirty="0">
                <a:latin typeface="Century Gothic" panose="020B0502020202020204" pitchFamily="34" charset="0"/>
              </a:rPr>
              <a:t>Materials</a:t>
            </a:r>
          </a:p>
          <a:p>
            <a:pPr algn="ctr"/>
            <a:r>
              <a:rPr lang="en-GB" sz="1600" dirty="0">
                <a:latin typeface="Century Gothic" panose="020B0502020202020204" pitchFamily="34" charset="0"/>
              </a:rPr>
              <a:t>The Great Innovators</a:t>
            </a:r>
          </a:p>
          <a:p>
            <a:pPr algn="ctr"/>
            <a:r>
              <a:rPr lang="en-GB" sz="1600" dirty="0">
                <a:latin typeface="Century Gothic" panose="020B0502020202020204" pitchFamily="34" charset="0"/>
              </a:rPr>
              <a:t>Where our food comes from.</a:t>
            </a:r>
          </a:p>
          <a:p>
            <a:pPr algn="ctr"/>
            <a:r>
              <a:rPr lang="en-GB" sz="1600" dirty="0">
                <a:latin typeface="Century Gothic" panose="020B0502020202020204" pitchFamily="34" charset="0"/>
              </a:rPr>
              <a:t>Printing</a:t>
            </a:r>
          </a:p>
          <a:p>
            <a:pPr algn="ctr"/>
            <a:r>
              <a:rPr lang="en-GB" sz="1600" dirty="0">
                <a:latin typeface="Century Gothic" panose="020B0502020202020204" pitchFamily="34" charset="0"/>
              </a:rPr>
              <a:t>How the world was made. </a:t>
            </a:r>
          </a:p>
          <a:p>
            <a:pPr algn="ctr"/>
            <a:r>
              <a:rPr lang="en-GB" sz="1600" dirty="0">
                <a:latin typeface="Century Gothic" panose="020B0502020202020204" pitchFamily="34" charset="0"/>
              </a:rPr>
              <a:t>Gymnastics.</a:t>
            </a:r>
          </a:p>
          <a:p>
            <a:pPr algn="ctr"/>
            <a:endParaRPr lang="en-GB" sz="1600" dirty="0">
              <a:latin typeface="Century Gothic" panose="020B0502020202020204" pitchFamily="34" charset="0"/>
            </a:endParaRPr>
          </a:p>
          <a:p>
            <a:pPr algn="ctr"/>
            <a:r>
              <a:rPr lang="en-GB" sz="1400" dirty="0">
                <a:latin typeface="Century Gothic" panose="020B0502020202020204" pitchFamily="34" charset="0"/>
              </a:rPr>
              <a:t>We would love for you to share this learning. </a:t>
            </a:r>
            <a:br>
              <a:rPr lang="en-GB" sz="1400" dirty="0">
                <a:latin typeface="Century Gothic" panose="020B0502020202020204" pitchFamily="34" charset="0"/>
              </a:rPr>
            </a:br>
            <a:r>
              <a:rPr lang="en-GB" sz="1400" dirty="0">
                <a:latin typeface="Century Gothic" panose="020B0502020202020204" pitchFamily="34" charset="0"/>
              </a:rPr>
              <a:t>So, if you complete a task, please send photos, </a:t>
            </a:r>
            <a:r>
              <a:rPr lang="en-GB" sz="1400" dirty="0">
                <a:solidFill>
                  <a:schemeClr val="accent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videos or finished projects </a:t>
            </a:r>
            <a:r>
              <a:rPr lang="en-GB" sz="1400">
                <a:solidFill>
                  <a:schemeClr val="accent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to </a:t>
            </a:r>
            <a:r>
              <a:rPr lang="en-GB" sz="1400" b="1">
                <a:solidFill>
                  <a:schemeClr val="accent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hazel</a:t>
            </a:r>
            <a:r>
              <a:rPr lang="en-GB" sz="1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@malpasalportpri.cheshire.sch.uk</a:t>
            </a:r>
            <a:endParaRPr lang="en-GB" sz="1400" b="1" dirty="0">
              <a:solidFill>
                <a:schemeClr val="accent2">
                  <a:lumMod val="60000"/>
                  <a:lumOff val="4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1400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maple@malpasalportpri.cheshire.sch.uk</a:t>
            </a:r>
            <a:endParaRPr lang="en-GB" sz="1400" b="1" dirty="0">
              <a:solidFill>
                <a:schemeClr val="accent2">
                  <a:lumMod val="60000"/>
                  <a:lumOff val="4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400" b="1" dirty="0">
              <a:latin typeface="Century Gothic" panose="020B0502020202020204" pitchFamily="34" charset="0"/>
            </a:endParaRPr>
          </a:p>
          <a:p>
            <a:pPr algn="ctr"/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2A3B91-4087-4591-A307-12402F848E23}"/>
              </a:ext>
            </a:extLst>
          </p:cNvPr>
          <p:cNvSpPr txBox="1"/>
          <p:nvPr/>
        </p:nvSpPr>
        <p:spPr>
          <a:xfrm>
            <a:off x="435429" y="473595"/>
            <a:ext cx="44500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latin typeface="ADLaM Display" panose="020B0604020202020204" pitchFamily="2" charset="0"/>
                <a:ea typeface="ADLaM Display" panose="020B0604020202020204" pitchFamily="2" charset="0"/>
                <a:cs typeface="ADLaM Display" panose="020B0604020202020204" pitchFamily="2" charset="0"/>
              </a:rPr>
              <a:t>Year 2   - Spring Term</a:t>
            </a:r>
          </a:p>
        </p:txBody>
      </p:sp>
    </p:spTree>
    <p:extLst>
      <p:ext uri="{BB962C8B-B14F-4D97-AF65-F5344CB8AC3E}">
        <p14:creationId xmlns:p14="http://schemas.microsoft.com/office/powerpoint/2010/main" val="24899634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132</TotalTime>
  <Words>291</Words>
  <Application>Microsoft Office PowerPoint</Application>
  <PresentationFormat>Widescreen</PresentationFormat>
  <Paragraphs>55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ADLaM Display</vt:lpstr>
      <vt:lpstr>Arial</vt:lpstr>
      <vt:lpstr>Century Gothic</vt:lpstr>
      <vt:lpstr>Garamond</vt:lpstr>
      <vt:lpstr>Savon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Kirkby</dc:creator>
  <cp:lastModifiedBy>Jenna Lloyd</cp:lastModifiedBy>
  <cp:revision>11</cp:revision>
  <dcterms:created xsi:type="dcterms:W3CDTF">2024-10-24T10:33:12Z</dcterms:created>
  <dcterms:modified xsi:type="dcterms:W3CDTF">2026-01-30T15:43:17Z</dcterms:modified>
</cp:coreProperties>
</file>